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57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C79"/>
    <a:srgbClr val="FF8AD8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359"/>
  </p:normalViewPr>
  <p:slideViewPr>
    <p:cSldViewPr snapToGrid="0" showGuides="1">
      <p:cViewPr>
        <p:scale>
          <a:sx n="129" d="100"/>
          <a:sy n="129" d="100"/>
        </p:scale>
        <p:origin x="144" y="-567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3BF-CC52-2049-A836-95A19FB6E613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6D80-2D4D-8947-95E3-14AF7F4B4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72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3BF-CC52-2049-A836-95A19FB6E613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6D80-2D4D-8947-95E3-14AF7F4B4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32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3BF-CC52-2049-A836-95A19FB6E613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6D80-2D4D-8947-95E3-14AF7F4B4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17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3BF-CC52-2049-A836-95A19FB6E613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6D80-2D4D-8947-95E3-14AF7F4B4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86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3BF-CC52-2049-A836-95A19FB6E613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6D80-2D4D-8947-95E3-14AF7F4B4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49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3BF-CC52-2049-A836-95A19FB6E613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6D80-2D4D-8947-95E3-14AF7F4B4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73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3BF-CC52-2049-A836-95A19FB6E613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6D80-2D4D-8947-95E3-14AF7F4B4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02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3BF-CC52-2049-A836-95A19FB6E613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6D80-2D4D-8947-95E3-14AF7F4B4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67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3BF-CC52-2049-A836-95A19FB6E613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6D80-2D4D-8947-95E3-14AF7F4B4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24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3BF-CC52-2049-A836-95A19FB6E613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6D80-2D4D-8947-95E3-14AF7F4B4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92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3BF-CC52-2049-A836-95A19FB6E613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6D80-2D4D-8947-95E3-14AF7F4B4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86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9D93BF-CC52-2049-A836-95A19FB6E613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686D80-2D4D-8947-95E3-14AF7F4B4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7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飯豊まりえのきれいの秘密！ お気に入りコスメ＆香水、こだわりケア | MORE" hidden="1">
            <a:extLst>
              <a:ext uri="{FF2B5EF4-FFF2-40B4-BE49-F238E27FC236}">
                <a16:creationId xmlns:a16="http://schemas.microsoft.com/office/drawing/2014/main" id="{0A78A2E3-E599-E333-4B5D-CC014B2F9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" t="6892" r="10025"/>
          <a:stretch/>
        </p:blipFill>
        <p:spPr bwMode="auto">
          <a:xfrm>
            <a:off x="-28616" y="2310381"/>
            <a:ext cx="9629815" cy="82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E2816E69-5430-E51C-2558-285260B6B008}"/>
              </a:ext>
            </a:extLst>
          </p:cNvPr>
          <p:cNvSpPr/>
          <p:nvPr/>
        </p:nvSpPr>
        <p:spPr>
          <a:xfrm>
            <a:off x="2329305" y="7353694"/>
            <a:ext cx="5535240" cy="3366809"/>
          </a:xfrm>
          <a:custGeom>
            <a:avLst/>
            <a:gdLst>
              <a:gd name="connsiteX0" fmla="*/ 9 w 5535240"/>
              <a:gd name="connsiteY0" fmla="*/ 259889 h 3366809"/>
              <a:gd name="connsiteX1" fmla="*/ 981786 w 5535240"/>
              <a:gd name="connsiteY1" fmla="*/ 1106912 h 3366809"/>
              <a:gd name="connsiteX2" fmla="*/ 1039537 w 5535240"/>
              <a:gd name="connsiteY2" fmla="*/ 2483325 h 3366809"/>
              <a:gd name="connsiteX3" fmla="*/ 1270543 w 5535240"/>
              <a:gd name="connsiteY3" fmla="*/ 2213818 h 3366809"/>
              <a:gd name="connsiteX4" fmla="*/ 952910 w 5535240"/>
              <a:gd name="connsiteY4" fmla="*/ 3070466 h 3366809"/>
              <a:gd name="connsiteX5" fmla="*/ 1020287 w 5535240"/>
              <a:gd name="connsiteY5" fmla="*/ 3012714 h 3366809"/>
              <a:gd name="connsiteX6" fmla="*/ 933659 w 5535240"/>
              <a:gd name="connsiteY6" fmla="*/ 3214845 h 3366809"/>
              <a:gd name="connsiteX7" fmla="*/ 596775 w 5535240"/>
              <a:gd name="connsiteY7" fmla="*/ 3185969 h 3366809"/>
              <a:gd name="connsiteX8" fmla="*/ 1751807 w 5535240"/>
              <a:gd name="connsiteY8" fmla="*/ 3205220 h 3366809"/>
              <a:gd name="connsiteX9" fmla="*/ 5245777 w 5535240"/>
              <a:gd name="connsiteY9" fmla="*/ 3311098 h 3366809"/>
              <a:gd name="connsiteX10" fmla="*/ 5149524 w 5535240"/>
              <a:gd name="connsiteY10" fmla="*/ 3099342 h 3366809"/>
              <a:gd name="connsiteX11" fmla="*/ 3628733 w 5535240"/>
              <a:gd name="connsiteY11" fmla="*/ 625649 h 3366809"/>
              <a:gd name="connsiteX12" fmla="*/ 3734611 w 5535240"/>
              <a:gd name="connsiteY12" fmla="*/ 1049161 h 3366809"/>
              <a:gd name="connsiteX13" fmla="*/ 3253348 w 5535240"/>
              <a:gd name="connsiteY13" fmla="*/ 1934685 h 3366809"/>
              <a:gd name="connsiteX14" fmla="*/ 2521828 w 5535240"/>
              <a:gd name="connsiteY14" fmla="*/ 2098314 h 3366809"/>
              <a:gd name="connsiteX15" fmla="*/ 1645929 w 5535240"/>
              <a:gd name="connsiteY15" fmla="*/ 1193540 h 3366809"/>
              <a:gd name="connsiteX16" fmla="*/ 914409 w 5535240"/>
              <a:gd name="connsiteY16" fmla="*/ 182887 h 3366809"/>
              <a:gd name="connsiteX17" fmla="*/ 375394 w 5535240"/>
              <a:gd name="connsiteY17" fmla="*/ 279140 h 3366809"/>
              <a:gd name="connsiteX18" fmla="*/ 1001036 w 5535240"/>
              <a:gd name="connsiteY18" fmla="*/ 7 h 3366809"/>
              <a:gd name="connsiteX19" fmla="*/ 9 w 5535240"/>
              <a:gd name="connsiteY19" fmla="*/ 259889 h 336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35240" h="3366809">
                <a:moveTo>
                  <a:pt x="9" y="259889"/>
                </a:moveTo>
                <a:cubicBezTo>
                  <a:pt x="-3199" y="444373"/>
                  <a:pt x="808531" y="736339"/>
                  <a:pt x="981786" y="1106912"/>
                </a:cubicBezTo>
                <a:cubicBezTo>
                  <a:pt x="1155041" y="1477485"/>
                  <a:pt x="991411" y="2298841"/>
                  <a:pt x="1039537" y="2483325"/>
                </a:cubicBezTo>
                <a:cubicBezTo>
                  <a:pt x="1087663" y="2667809"/>
                  <a:pt x="1284981" y="2115961"/>
                  <a:pt x="1270543" y="2213818"/>
                </a:cubicBezTo>
                <a:cubicBezTo>
                  <a:pt x="1256105" y="2311675"/>
                  <a:pt x="994619" y="2937317"/>
                  <a:pt x="952910" y="3070466"/>
                </a:cubicBezTo>
                <a:cubicBezTo>
                  <a:pt x="911201" y="3203615"/>
                  <a:pt x="1023495" y="2988651"/>
                  <a:pt x="1020287" y="3012714"/>
                </a:cubicBezTo>
                <a:cubicBezTo>
                  <a:pt x="1017079" y="3036777"/>
                  <a:pt x="1004244" y="3185969"/>
                  <a:pt x="933659" y="3214845"/>
                </a:cubicBezTo>
                <a:cubicBezTo>
                  <a:pt x="863074" y="3243721"/>
                  <a:pt x="596775" y="3185969"/>
                  <a:pt x="596775" y="3185969"/>
                </a:cubicBezTo>
                <a:lnTo>
                  <a:pt x="1751807" y="3205220"/>
                </a:lnTo>
                <a:cubicBezTo>
                  <a:pt x="2526641" y="3226075"/>
                  <a:pt x="4679491" y="3328744"/>
                  <a:pt x="5245777" y="3311098"/>
                </a:cubicBezTo>
                <a:cubicBezTo>
                  <a:pt x="5812063" y="3293452"/>
                  <a:pt x="5419031" y="3546917"/>
                  <a:pt x="5149524" y="3099342"/>
                </a:cubicBezTo>
                <a:cubicBezTo>
                  <a:pt x="4880017" y="2651767"/>
                  <a:pt x="3864552" y="967346"/>
                  <a:pt x="3628733" y="625649"/>
                </a:cubicBezTo>
                <a:cubicBezTo>
                  <a:pt x="3392914" y="283952"/>
                  <a:pt x="3797175" y="830988"/>
                  <a:pt x="3734611" y="1049161"/>
                </a:cubicBezTo>
                <a:cubicBezTo>
                  <a:pt x="3672047" y="1267334"/>
                  <a:pt x="3455478" y="1759826"/>
                  <a:pt x="3253348" y="1934685"/>
                </a:cubicBezTo>
                <a:cubicBezTo>
                  <a:pt x="3051218" y="2109544"/>
                  <a:pt x="2789731" y="2221838"/>
                  <a:pt x="2521828" y="2098314"/>
                </a:cubicBezTo>
                <a:cubicBezTo>
                  <a:pt x="2253925" y="1974790"/>
                  <a:pt x="1913832" y="1512778"/>
                  <a:pt x="1645929" y="1193540"/>
                </a:cubicBezTo>
                <a:cubicBezTo>
                  <a:pt x="1378026" y="874302"/>
                  <a:pt x="1126165" y="335287"/>
                  <a:pt x="914409" y="182887"/>
                </a:cubicBezTo>
                <a:cubicBezTo>
                  <a:pt x="702653" y="30487"/>
                  <a:pt x="360956" y="309620"/>
                  <a:pt x="375394" y="279140"/>
                </a:cubicBezTo>
                <a:cubicBezTo>
                  <a:pt x="389832" y="248660"/>
                  <a:pt x="1058788" y="-1597"/>
                  <a:pt x="1001036" y="7"/>
                </a:cubicBezTo>
                <a:cubicBezTo>
                  <a:pt x="943284" y="1611"/>
                  <a:pt x="3217" y="75405"/>
                  <a:pt x="9" y="259889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5ED8F9D7-E2EC-53D8-32A3-1940BA269526}"/>
              </a:ext>
            </a:extLst>
          </p:cNvPr>
          <p:cNvSpPr/>
          <p:nvPr/>
        </p:nvSpPr>
        <p:spPr>
          <a:xfrm>
            <a:off x="1977370" y="6506488"/>
            <a:ext cx="1980392" cy="1521581"/>
          </a:xfrm>
          <a:custGeom>
            <a:avLst/>
            <a:gdLst>
              <a:gd name="connsiteX0" fmla="*/ 1391472 w 1980392"/>
              <a:gd name="connsiteY0" fmla="*/ 190 h 1521581"/>
              <a:gd name="connsiteX1" fmla="*/ 1901611 w 1980392"/>
              <a:gd name="connsiteY1" fmla="*/ 260072 h 1521581"/>
              <a:gd name="connsiteX2" fmla="*/ 1949737 w 1980392"/>
              <a:gd name="connsiteY2" fmla="*/ 654708 h 1521581"/>
              <a:gd name="connsiteX3" fmla="*/ 1612853 w 1980392"/>
              <a:gd name="connsiteY3" fmla="*/ 1405478 h 1521581"/>
              <a:gd name="connsiteX4" fmla="*/ 1911236 w 1980392"/>
              <a:gd name="connsiteY4" fmla="*/ 1135971 h 1521581"/>
              <a:gd name="connsiteX5" fmla="*/ 1583977 w 1980392"/>
              <a:gd name="connsiteY5" fmla="*/ 1520981 h 1521581"/>
              <a:gd name="connsiteX6" fmla="*/ 1275969 w 1980392"/>
              <a:gd name="connsiteY6" fmla="*/ 1222598 h 1521581"/>
              <a:gd name="connsiteX7" fmla="*/ 1093089 w 1980392"/>
              <a:gd name="connsiteY7" fmla="*/ 1145596 h 1521581"/>
              <a:gd name="connsiteX8" fmla="*/ 274942 w 1980392"/>
              <a:gd name="connsiteY8" fmla="*/ 1338101 h 1521581"/>
              <a:gd name="connsiteX9" fmla="*/ 573325 w 1980392"/>
              <a:gd name="connsiteY9" fmla="*/ 1164847 h 1521581"/>
              <a:gd name="connsiteX10" fmla="*/ 5434 w 1980392"/>
              <a:gd name="connsiteY10" fmla="*/ 1309226 h 1521581"/>
              <a:gd name="connsiteX11" fmla="*/ 303817 w 1980392"/>
              <a:gd name="connsiteY11" fmla="*/ 1097470 h 1521581"/>
              <a:gd name="connsiteX12" fmla="*/ 592575 w 1980392"/>
              <a:gd name="connsiteY12" fmla="*/ 683584 h 1521581"/>
              <a:gd name="connsiteX13" fmla="*/ 1247093 w 1980392"/>
              <a:gd name="connsiteY13" fmla="*/ 577706 h 1521581"/>
              <a:gd name="connsiteX14" fmla="*/ 1555102 w 1980392"/>
              <a:gd name="connsiteY14" fmla="*/ 327449 h 1521581"/>
              <a:gd name="connsiteX15" fmla="*/ 1208592 w 1980392"/>
              <a:gd name="connsiteY15" fmla="*/ 327449 h 1521581"/>
              <a:gd name="connsiteX16" fmla="*/ 1699481 w 1980392"/>
              <a:gd name="connsiteY16" fmla="*/ 298573 h 1521581"/>
              <a:gd name="connsiteX17" fmla="*/ 1391472 w 1980392"/>
              <a:gd name="connsiteY17" fmla="*/ 190 h 152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80392" h="1521581">
                <a:moveTo>
                  <a:pt x="1391472" y="190"/>
                </a:moveTo>
                <a:cubicBezTo>
                  <a:pt x="1425160" y="-6227"/>
                  <a:pt x="1808567" y="150986"/>
                  <a:pt x="1901611" y="260072"/>
                </a:cubicBezTo>
                <a:cubicBezTo>
                  <a:pt x="1994655" y="369158"/>
                  <a:pt x="1997863" y="463807"/>
                  <a:pt x="1949737" y="654708"/>
                </a:cubicBezTo>
                <a:cubicBezTo>
                  <a:pt x="1901611" y="845609"/>
                  <a:pt x="1619270" y="1325268"/>
                  <a:pt x="1612853" y="1405478"/>
                </a:cubicBezTo>
                <a:cubicBezTo>
                  <a:pt x="1606436" y="1485688"/>
                  <a:pt x="1916049" y="1116721"/>
                  <a:pt x="1911236" y="1135971"/>
                </a:cubicBezTo>
                <a:cubicBezTo>
                  <a:pt x="1906423" y="1155221"/>
                  <a:pt x="1689855" y="1506543"/>
                  <a:pt x="1583977" y="1520981"/>
                </a:cubicBezTo>
                <a:cubicBezTo>
                  <a:pt x="1478099" y="1535419"/>
                  <a:pt x="1357784" y="1285162"/>
                  <a:pt x="1275969" y="1222598"/>
                </a:cubicBezTo>
                <a:cubicBezTo>
                  <a:pt x="1194154" y="1160034"/>
                  <a:pt x="1259927" y="1126346"/>
                  <a:pt x="1093089" y="1145596"/>
                </a:cubicBezTo>
                <a:cubicBezTo>
                  <a:pt x="926251" y="1164846"/>
                  <a:pt x="361569" y="1334892"/>
                  <a:pt x="274942" y="1338101"/>
                </a:cubicBezTo>
                <a:cubicBezTo>
                  <a:pt x="188315" y="1341310"/>
                  <a:pt x="618243" y="1169660"/>
                  <a:pt x="573325" y="1164847"/>
                </a:cubicBezTo>
                <a:cubicBezTo>
                  <a:pt x="528407" y="1160035"/>
                  <a:pt x="50352" y="1320455"/>
                  <a:pt x="5434" y="1309226"/>
                </a:cubicBezTo>
                <a:cubicBezTo>
                  <a:pt x="-39484" y="1297997"/>
                  <a:pt x="205960" y="1201744"/>
                  <a:pt x="303817" y="1097470"/>
                </a:cubicBezTo>
                <a:cubicBezTo>
                  <a:pt x="401674" y="993196"/>
                  <a:pt x="435362" y="770211"/>
                  <a:pt x="592575" y="683584"/>
                </a:cubicBezTo>
                <a:cubicBezTo>
                  <a:pt x="749788" y="596957"/>
                  <a:pt x="1086672" y="637062"/>
                  <a:pt x="1247093" y="577706"/>
                </a:cubicBezTo>
                <a:cubicBezTo>
                  <a:pt x="1407514" y="518350"/>
                  <a:pt x="1561519" y="369159"/>
                  <a:pt x="1555102" y="327449"/>
                </a:cubicBezTo>
                <a:cubicBezTo>
                  <a:pt x="1548685" y="285740"/>
                  <a:pt x="1184529" y="332262"/>
                  <a:pt x="1208592" y="327449"/>
                </a:cubicBezTo>
                <a:cubicBezTo>
                  <a:pt x="1232655" y="322636"/>
                  <a:pt x="1667397" y="351512"/>
                  <a:pt x="1699481" y="298573"/>
                </a:cubicBezTo>
                <a:cubicBezTo>
                  <a:pt x="1731565" y="245634"/>
                  <a:pt x="1357784" y="6607"/>
                  <a:pt x="1391472" y="190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5FE90985-DC82-8A21-A326-038BB93E75AF}"/>
              </a:ext>
            </a:extLst>
          </p:cNvPr>
          <p:cNvSpPr/>
          <p:nvPr/>
        </p:nvSpPr>
        <p:spPr>
          <a:xfrm>
            <a:off x="4299889" y="2610144"/>
            <a:ext cx="3516233" cy="4077568"/>
          </a:xfrm>
          <a:custGeom>
            <a:avLst/>
            <a:gdLst>
              <a:gd name="connsiteX0" fmla="*/ 426115 w 3516233"/>
              <a:gd name="connsiteY0" fmla="*/ 633570 h 4077568"/>
              <a:gd name="connsiteX1" fmla="*/ 1379016 w 3516233"/>
              <a:gd name="connsiteY1" fmla="*/ 489191 h 4077568"/>
              <a:gd name="connsiteX2" fmla="*/ 2139412 w 3516233"/>
              <a:gd name="connsiteY2" fmla="*/ 1076332 h 4077568"/>
              <a:gd name="connsiteX3" fmla="*/ 2139412 w 3516233"/>
              <a:gd name="connsiteY3" fmla="*/ 951203 h 4077568"/>
              <a:gd name="connsiteX4" fmla="*/ 2697677 w 3516233"/>
              <a:gd name="connsiteY4" fmla="*/ 1567220 h 4077568"/>
              <a:gd name="connsiteX5" fmla="*/ 2639926 w 3516233"/>
              <a:gd name="connsiteY5" fmla="*/ 1442092 h 4077568"/>
              <a:gd name="connsiteX6" fmla="*/ 3063437 w 3516233"/>
              <a:gd name="connsiteY6" fmla="*/ 2385368 h 4077568"/>
              <a:gd name="connsiteX7" fmla="*/ 2967185 w 3516233"/>
              <a:gd name="connsiteY7" fmla="*/ 2240989 h 4077568"/>
              <a:gd name="connsiteX8" fmla="*/ 2996060 w 3516233"/>
              <a:gd name="connsiteY8" fmla="*/ 2770378 h 4077568"/>
              <a:gd name="connsiteX9" fmla="*/ 3227067 w 3516233"/>
              <a:gd name="connsiteY9" fmla="*/ 3203515 h 4077568"/>
              <a:gd name="connsiteX10" fmla="*/ 2976810 w 3516233"/>
              <a:gd name="connsiteY10" fmla="*/ 4069789 h 4077568"/>
              <a:gd name="connsiteX11" fmla="*/ 3082688 w 3516233"/>
              <a:gd name="connsiteY11" fmla="*/ 3588525 h 4077568"/>
              <a:gd name="connsiteX12" fmla="*/ 3150065 w 3516233"/>
              <a:gd name="connsiteY12" fmla="*/ 2885881 h 4077568"/>
              <a:gd name="connsiteX13" fmla="*/ 3236692 w 3516233"/>
              <a:gd name="connsiteY13" fmla="*/ 3280517 h 4077568"/>
              <a:gd name="connsiteX14" fmla="*/ 3275193 w 3516233"/>
              <a:gd name="connsiteY14" fmla="*/ 3511523 h 4077568"/>
              <a:gd name="connsiteX15" fmla="*/ 3506199 w 3516233"/>
              <a:gd name="connsiteY15" fmla="*/ 2770378 h 4077568"/>
              <a:gd name="connsiteX16" fmla="*/ 2899808 w 3516233"/>
              <a:gd name="connsiteY16" fmla="*/ 1461342 h 4077568"/>
              <a:gd name="connsiteX17" fmla="*/ 2716928 w 3516233"/>
              <a:gd name="connsiteY17" fmla="*/ 768323 h 4077568"/>
              <a:gd name="connsiteX18" fmla="*/ 1908406 w 3516233"/>
              <a:gd name="connsiteY18" fmla="*/ 17553 h 4077568"/>
              <a:gd name="connsiteX19" fmla="*/ 31479 w 3516233"/>
              <a:gd name="connsiteY19" fmla="*/ 238934 h 4077568"/>
              <a:gd name="connsiteX20" fmla="*/ 724498 w 3516233"/>
              <a:gd name="connsiteY20" fmla="*/ 248559 h 4077568"/>
              <a:gd name="connsiteX21" fmla="*/ 628246 w 3516233"/>
              <a:gd name="connsiteY21" fmla="*/ 498816 h 4077568"/>
              <a:gd name="connsiteX22" fmla="*/ 426115 w 3516233"/>
              <a:gd name="connsiteY22" fmla="*/ 633570 h 407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16233" h="4077568">
                <a:moveTo>
                  <a:pt x="426115" y="633570"/>
                </a:moveTo>
                <a:cubicBezTo>
                  <a:pt x="551243" y="631966"/>
                  <a:pt x="1093467" y="415397"/>
                  <a:pt x="1379016" y="489191"/>
                </a:cubicBezTo>
                <a:cubicBezTo>
                  <a:pt x="1664566" y="562985"/>
                  <a:pt x="2012679" y="999330"/>
                  <a:pt x="2139412" y="1076332"/>
                </a:cubicBezTo>
                <a:cubicBezTo>
                  <a:pt x="2266145" y="1153334"/>
                  <a:pt x="2046368" y="869388"/>
                  <a:pt x="2139412" y="951203"/>
                </a:cubicBezTo>
                <a:cubicBezTo>
                  <a:pt x="2232456" y="1033018"/>
                  <a:pt x="2614258" y="1485405"/>
                  <a:pt x="2697677" y="1567220"/>
                </a:cubicBezTo>
                <a:cubicBezTo>
                  <a:pt x="2781096" y="1649035"/>
                  <a:pt x="2639926" y="1442092"/>
                  <a:pt x="2639926" y="1442092"/>
                </a:cubicBezTo>
                <a:cubicBezTo>
                  <a:pt x="2700886" y="1578450"/>
                  <a:pt x="3008894" y="2252219"/>
                  <a:pt x="3063437" y="2385368"/>
                </a:cubicBezTo>
                <a:cubicBezTo>
                  <a:pt x="3117980" y="2518517"/>
                  <a:pt x="2978414" y="2176821"/>
                  <a:pt x="2967185" y="2240989"/>
                </a:cubicBezTo>
                <a:cubicBezTo>
                  <a:pt x="2955956" y="2305157"/>
                  <a:pt x="2952746" y="2609957"/>
                  <a:pt x="2996060" y="2770378"/>
                </a:cubicBezTo>
                <a:cubicBezTo>
                  <a:pt x="3039374" y="2930799"/>
                  <a:pt x="3230275" y="2986947"/>
                  <a:pt x="3227067" y="3203515"/>
                </a:cubicBezTo>
                <a:cubicBezTo>
                  <a:pt x="3223859" y="3420083"/>
                  <a:pt x="3000873" y="4005621"/>
                  <a:pt x="2976810" y="4069789"/>
                </a:cubicBezTo>
                <a:cubicBezTo>
                  <a:pt x="2952747" y="4133957"/>
                  <a:pt x="3053812" y="3785843"/>
                  <a:pt x="3082688" y="3588525"/>
                </a:cubicBezTo>
                <a:cubicBezTo>
                  <a:pt x="3111564" y="3391207"/>
                  <a:pt x="3124398" y="2937216"/>
                  <a:pt x="3150065" y="2885881"/>
                </a:cubicBezTo>
                <a:cubicBezTo>
                  <a:pt x="3175732" y="2834546"/>
                  <a:pt x="3215837" y="3176243"/>
                  <a:pt x="3236692" y="3280517"/>
                </a:cubicBezTo>
                <a:cubicBezTo>
                  <a:pt x="3257547" y="3384791"/>
                  <a:pt x="3230275" y="3596546"/>
                  <a:pt x="3275193" y="3511523"/>
                </a:cubicBezTo>
                <a:cubicBezTo>
                  <a:pt x="3320111" y="3426500"/>
                  <a:pt x="3568763" y="3112075"/>
                  <a:pt x="3506199" y="2770378"/>
                </a:cubicBezTo>
                <a:cubicBezTo>
                  <a:pt x="3443635" y="2428681"/>
                  <a:pt x="3031353" y="1795018"/>
                  <a:pt x="2899808" y="1461342"/>
                </a:cubicBezTo>
                <a:cubicBezTo>
                  <a:pt x="2768263" y="1127666"/>
                  <a:pt x="2882162" y="1008954"/>
                  <a:pt x="2716928" y="768323"/>
                </a:cubicBezTo>
                <a:cubicBezTo>
                  <a:pt x="2551694" y="527692"/>
                  <a:pt x="2355981" y="105784"/>
                  <a:pt x="1908406" y="17553"/>
                </a:cubicBezTo>
                <a:cubicBezTo>
                  <a:pt x="1460831" y="-70679"/>
                  <a:pt x="228797" y="200433"/>
                  <a:pt x="31479" y="238934"/>
                </a:cubicBezTo>
                <a:cubicBezTo>
                  <a:pt x="-165839" y="277435"/>
                  <a:pt x="625037" y="205245"/>
                  <a:pt x="724498" y="248559"/>
                </a:cubicBezTo>
                <a:cubicBezTo>
                  <a:pt x="823959" y="291873"/>
                  <a:pt x="677976" y="433043"/>
                  <a:pt x="628246" y="498816"/>
                </a:cubicBezTo>
                <a:cubicBezTo>
                  <a:pt x="578516" y="564589"/>
                  <a:pt x="300987" y="635174"/>
                  <a:pt x="426115" y="633570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2EA7C9B1-FEE2-2CFB-4298-E21765A577BA}"/>
              </a:ext>
            </a:extLst>
          </p:cNvPr>
          <p:cNvSpPr/>
          <p:nvPr/>
        </p:nvSpPr>
        <p:spPr>
          <a:xfrm>
            <a:off x="2761483" y="2497220"/>
            <a:ext cx="3160215" cy="3964404"/>
          </a:xfrm>
          <a:custGeom>
            <a:avLst/>
            <a:gdLst>
              <a:gd name="connsiteX0" fmla="*/ 2773043 w 3160215"/>
              <a:gd name="connsiteY0" fmla="*/ 438485 h 3964404"/>
              <a:gd name="connsiteX1" fmla="*/ 1454382 w 3160215"/>
              <a:gd name="connsiteY1" fmla="*/ 2007403 h 3964404"/>
              <a:gd name="connsiteX2" fmla="*/ 1223376 w 3160215"/>
              <a:gd name="connsiteY2" fmla="*/ 2411664 h 3964404"/>
              <a:gd name="connsiteX3" fmla="*/ 1521759 w 3160215"/>
              <a:gd name="connsiteY3" fmla="*/ 2151782 h 3964404"/>
              <a:gd name="connsiteX4" fmla="*/ 1204125 w 3160215"/>
              <a:gd name="connsiteY4" fmla="*/ 2806300 h 3964404"/>
              <a:gd name="connsiteX5" fmla="*/ 1146374 w 3160215"/>
              <a:gd name="connsiteY5" fmla="*/ 3614822 h 3964404"/>
              <a:gd name="connsiteX6" fmla="*/ 953869 w 3160215"/>
              <a:gd name="connsiteY6" fmla="*/ 3383816 h 3964404"/>
              <a:gd name="connsiteX7" fmla="*/ 1050121 w 3160215"/>
              <a:gd name="connsiteY7" fmla="*/ 3961332 h 3964404"/>
              <a:gd name="connsiteX8" fmla="*/ 703612 w 3160215"/>
              <a:gd name="connsiteY8" fmla="*/ 3085433 h 3964404"/>
              <a:gd name="connsiteX9" fmla="*/ 347477 w 3160215"/>
              <a:gd name="connsiteY9" fmla="*/ 3008431 h 3964404"/>
              <a:gd name="connsiteX10" fmla="*/ 29843 w 3160215"/>
              <a:gd name="connsiteY10" fmla="*/ 3220186 h 3964404"/>
              <a:gd name="connsiteX11" fmla="*/ 87595 w 3160215"/>
              <a:gd name="connsiteY11" fmla="*/ 2065155 h 3964404"/>
              <a:gd name="connsiteX12" fmla="*/ 684361 w 3160215"/>
              <a:gd name="connsiteY12" fmla="*/ 717618 h 3964404"/>
              <a:gd name="connsiteX13" fmla="*/ 203098 w 3160215"/>
              <a:gd name="connsiteY13" fmla="*/ 1054502 h 3964404"/>
              <a:gd name="connsiteX14" fmla="*/ 1800892 w 3160215"/>
              <a:gd name="connsiteY14" fmla="*/ 24599 h 3964404"/>
              <a:gd name="connsiteX15" fmla="*/ 1300378 w 3160215"/>
              <a:gd name="connsiteY15" fmla="*/ 313357 h 3964404"/>
              <a:gd name="connsiteX16" fmla="*/ 1858643 w 3160215"/>
              <a:gd name="connsiteY16" fmla="*/ 217104 h 3964404"/>
              <a:gd name="connsiteX17" fmla="*/ 2801919 w 3160215"/>
              <a:gd name="connsiteY17" fmla="*/ 140102 h 3964404"/>
              <a:gd name="connsiteX18" fmla="*/ 2099275 w 3160215"/>
              <a:gd name="connsiteY18" fmla="*/ 351858 h 3964404"/>
              <a:gd name="connsiteX19" fmla="*/ 3129178 w 3160215"/>
              <a:gd name="connsiteY19" fmla="*/ 130477 h 3964404"/>
              <a:gd name="connsiteX20" fmla="*/ 2773043 w 3160215"/>
              <a:gd name="connsiteY20" fmla="*/ 438485 h 396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60215" h="3964404">
                <a:moveTo>
                  <a:pt x="2773043" y="438485"/>
                </a:moveTo>
                <a:cubicBezTo>
                  <a:pt x="2493910" y="751306"/>
                  <a:pt x="1712660" y="1678540"/>
                  <a:pt x="1454382" y="2007403"/>
                </a:cubicBezTo>
                <a:cubicBezTo>
                  <a:pt x="1196104" y="2336266"/>
                  <a:pt x="1212147" y="2387601"/>
                  <a:pt x="1223376" y="2411664"/>
                </a:cubicBezTo>
                <a:cubicBezTo>
                  <a:pt x="1234605" y="2435727"/>
                  <a:pt x="1524967" y="2086009"/>
                  <a:pt x="1521759" y="2151782"/>
                </a:cubicBezTo>
                <a:cubicBezTo>
                  <a:pt x="1518550" y="2217555"/>
                  <a:pt x="1266689" y="2562460"/>
                  <a:pt x="1204125" y="2806300"/>
                </a:cubicBezTo>
                <a:cubicBezTo>
                  <a:pt x="1141561" y="3050140"/>
                  <a:pt x="1188083" y="3518569"/>
                  <a:pt x="1146374" y="3614822"/>
                </a:cubicBezTo>
                <a:cubicBezTo>
                  <a:pt x="1104665" y="3711075"/>
                  <a:pt x="969911" y="3326064"/>
                  <a:pt x="953869" y="3383816"/>
                </a:cubicBezTo>
                <a:cubicBezTo>
                  <a:pt x="937827" y="3441568"/>
                  <a:pt x="1091830" y="4011062"/>
                  <a:pt x="1050121" y="3961332"/>
                </a:cubicBezTo>
                <a:cubicBezTo>
                  <a:pt x="1008412" y="3911602"/>
                  <a:pt x="820719" y="3244250"/>
                  <a:pt x="703612" y="3085433"/>
                </a:cubicBezTo>
                <a:cubicBezTo>
                  <a:pt x="586505" y="2926616"/>
                  <a:pt x="459772" y="2985972"/>
                  <a:pt x="347477" y="3008431"/>
                </a:cubicBezTo>
                <a:cubicBezTo>
                  <a:pt x="235182" y="3030890"/>
                  <a:pt x="73157" y="3377399"/>
                  <a:pt x="29843" y="3220186"/>
                </a:cubicBezTo>
                <a:cubicBezTo>
                  <a:pt x="-13471" y="3062973"/>
                  <a:pt x="-21491" y="2482250"/>
                  <a:pt x="87595" y="2065155"/>
                </a:cubicBezTo>
                <a:cubicBezTo>
                  <a:pt x="196681" y="1648060"/>
                  <a:pt x="665111" y="886060"/>
                  <a:pt x="684361" y="717618"/>
                </a:cubicBezTo>
                <a:cubicBezTo>
                  <a:pt x="703611" y="549176"/>
                  <a:pt x="17010" y="1170005"/>
                  <a:pt x="203098" y="1054502"/>
                </a:cubicBezTo>
                <a:cubicBezTo>
                  <a:pt x="389186" y="938999"/>
                  <a:pt x="1618012" y="148123"/>
                  <a:pt x="1800892" y="24599"/>
                </a:cubicBezTo>
                <a:cubicBezTo>
                  <a:pt x="1983772" y="-98925"/>
                  <a:pt x="1290753" y="281273"/>
                  <a:pt x="1300378" y="313357"/>
                </a:cubicBezTo>
                <a:cubicBezTo>
                  <a:pt x="1310003" y="345441"/>
                  <a:pt x="1608386" y="245980"/>
                  <a:pt x="1858643" y="217104"/>
                </a:cubicBezTo>
                <a:cubicBezTo>
                  <a:pt x="2108900" y="188228"/>
                  <a:pt x="2761814" y="117643"/>
                  <a:pt x="2801919" y="140102"/>
                </a:cubicBezTo>
                <a:cubicBezTo>
                  <a:pt x="2842024" y="162561"/>
                  <a:pt x="2044732" y="353462"/>
                  <a:pt x="2099275" y="351858"/>
                </a:cubicBezTo>
                <a:cubicBezTo>
                  <a:pt x="2153818" y="350254"/>
                  <a:pt x="3021696" y="119248"/>
                  <a:pt x="3129178" y="130477"/>
                </a:cubicBezTo>
                <a:cubicBezTo>
                  <a:pt x="3236660" y="141706"/>
                  <a:pt x="3052176" y="125664"/>
                  <a:pt x="2773043" y="438485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F86C218-7C75-1EB1-0796-28934AF425A1}"/>
              </a:ext>
            </a:extLst>
          </p:cNvPr>
          <p:cNvSpPr/>
          <p:nvPr/>
        </p:nvSpPr>
        <p:spPr>
          <a:xfrm>
            <a:off x="5248110" y="5190202"/>
            <a:ext cx="555790" cy="167889"/>
          </a:xfrm>
          <a:custGeom>
            <a:avLst/>
            <a:gdLst>
              <a:gd name="connsiteX0" fmla="*/ 9690 w 555790"/>
              <a:gd name="connsiteY0" fmla="*/ 166023 h 167889"/>
              <a:gd name="connsiteX1" fmla="*/ 298615 w 555790"/>
              <a:gd name="connsiteY1" fmla="*/ 10448 h 167889"/>
              <a:gd name="connsiteX2" fmla="*/ 266865 w 555790"/>
              <a:gd name="connsiteY2" fmla="*/ 26323 h 167889"/>
              <a:gd name="connsiteX3" fmla="*/ 422440 w 555790"/>
              <a:gd name="connsiteY3" fmla="*/ 13623 h 167889"/>
              <a:gd name="connsiteX4" fmla="*/ 555790 w 555790"/>
              <a:gd name="connsiteY4" fmla="*/ 61248 h 167889"/>
              <a:gd name="connsiteX5" fmla="*/ 422440 w 555790"/>
              <a:gd name="connsiteY5" fmla="*/ 923 h 167889"/>
              <a:gd name="connsiteX6" fmla="*/ 171615 w 555790"/>
              <a:gd name="connsiteY6" fmla="*/ 29498 h 167889"/>
              <a:gd name="connsiteX7" fmla="*/ 76365 w 555790"/>
              <a:gd name="connsiteY7" fmla="*/ 92998 h 167889"/>
              <a:gd name="connsiteX8" fmla="*/ 9690 w 555790"/>
              <a:gd name="connsiteY8" fmla="*/ 166023 h 16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790" h="167889">
                <a:moveTo>
                  <a:pt x="9690" y="166023"/>
                </a:moveTo>
                <a:cubicBezTo>
                  <a:pt x="46732" y="152265"/>
                  <a:pt x="255753" y="33731"/>
                  <a:pt x="298615" y="10448"/>
                </a:cubicBezTo>
                <a:cubicBezTo>
                  <a:pt x="341477" y="-12835"/>
                  <a:pt x="246228" y="25794"/>
                  <a:pt x="266865" y="26323"/>
                </a:cubicBezTo>
                <a:cubicBezTo>
                  <a:pt x="287502" y="26852"/>
                  <a:pt x="374286" y="7802"/>
                  <a:pt x="422440" y="13623"/>
                </a:cubicBezTo>
                <a:cubicBezTo>
                  <a:pt x="470594" y="19444"/>
                  <a:pt x="555790" y="63365"/>
                  <a:pt x="555790" y="61248"/>
                </a:cubicBezTo>
                <a:cubicBezTo>
                  <a:pt x="555790" y="59131"/>
                  <a:pt x="486469" y="6215"/>
                  <a:pt x="422440" y="923"/>
                </a:cubicBezTo>
                <a:cubicBezTo>
                  <a:pt x="358411" y="-4369"/>
                  <a:pt x="229294" y="14152"/>
                  <a:pt x="171615" y="29498"/>
                </a:cubicBezTo>
                <a:cubicBezTo>
                  <a:pt x="113936" y="44844"/>
                  <a:pt x="100707" y="72361"/>
                  <a:pt x="76365" y="92998"/>
                </a:cubicBezTo>
                <a:cubicBezTo>
                  <a:pt x="52023" y="113635"/>
                  <a:pt x="-27352" y="179781"/>
                  <a:pt x="9690" y="1660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1AE3A431-538B-B303-1FC2-57552D0C9077}"/>
              </a:ext>
            </a:extLst>
          </p:cNvPr>
          <p:cNvSpPr/>
          <p:nvPr/>
        </p:nvSpPr>
        <p:spPr>
          <a:xfrm>
            <a:off x="5524423" y="5070472"/>
            <a:ext cx="450943" cy="252691"/>
          </a:xfrm>
          <a:custGeom>
            <a:avLst/>
            <a:gdLst>
              <a:gd name="connsiteX0" fmla="*/ 12777 w 450943"/>
              <a:gd name="connsiteY0" fmla="*/ 149228 h 252691"/>
              <a:gd name="connsiteX1" fmla="*/ 308052 w 450943"/>
              <a:gd name="connsiteY1" fmla="*/ 209553 h 252691"/>
              <a:gd name="connsiteX2" fmla="*/ 289002 w 450943"/>
              <a:gd name="connsiteY2" fmla="*/ 187328 h 252691"/>
              <a:gd name="connsiteX3" fmla="*/ 400127 w 450943"/>
              <a:gd name="connsiteY3" fmla="*/ 250828 h 252691"/>
              <a:gd name="connsiteX4" fmla="*/ 393777 w 450943"/>
              <a:gd name="connsiteY4" fmla="*/ 228603 h 252691"/>
              <a:gd name="connsiteX5" fmla="*/ 450927 w 450943"/>
              <a:gd name="connsiteY5" fmla="*/ 155578 h 252691"/>
              <a:gd name="connsiteX6" fmla="*/ 387427 w 450943"/>
              <a:gd name="connsiteY6" fmla="*/ 193678 h 252691"/>
              <a:gd name="connsiteX7" fmla="*/ 368377 w 450943"/>
              <a:gd name="connsiteY7" fmla="*/ 193678 h 252691"/>
              <a:gd name="connsiteX8" fmla="*/ 403302 w 450943"/>
              <a:gd name="connsiteY8" fmla="*/ 149228 h 252691"/>
              <a:gd name="connsiteX9" fmla="*/ 336627 w 450943"/>
              <a:gd name="connsiteY9" fmla="*/ 171453 h 252691"/>
              <a:gd name="connsiteX10" fmla="*/ 336627 w 450943"/>
              <a:gd name="connsiteY10" fmla="*/ 133353 h 252691"/>
              <a:gd name="connsiteX11" fmla="*/ 304877 w 450943"/>
              <a:gd name="connsiteY11" fmla="*/ 133353 h 252691"/>
              <a:gd name="connsiteX12" fmla="*/ 352502 w 450943"/>
              <a:gd name="connsiteY12" fmla="*/ 53978 h 252691"/>
              <a:gd name="connsiteX13" fmla="*/ 311227 w 450943"/>
              <a:gd name="connsiteY13" fmla="*/ 98428 h 252691"/>
              <a:gd name="connsiteX14" fmla="*/ 241377 w 450943"/>
              <a:gd name="connsiteY14" fmla="*/ 123828 h 252691"/>
              <a:gd name="connsiteX15" fmla="*/ 266777 w 450943"/>
              <a:gd name="connsiteY15" fmla="*/ 98428 h 252691"/>
              <a:gd name="connsiteX16" fmla="*/ 231852 w 450943"/>
              <a:gd name="connsiteY16" fmla="*/ 127003 h 252691"/>
              <a:gd name="connsiteX17" fmla="*/ 235027 w 450943"/>
              <a:gd name="connsiteY17" fmla="*/ 79378 h 252691"/>
              <a:gd name="connsiteX18" fmla="*/ 238202 w 450943"/>
              <a:gd name="connsiteY18" fmla="*/ 57153 h 252691"/>
              <a:gd name="connsiteX19" fmla="*/ 215977 w 450943"/>
              <a:gd name="connsiteY19" fmla="*/ 95253 h 252691"/>
              <a:gd name="connsiteX20" fmla="*/ 190577 w 450943"/>
              <a:gd name="connsiteY20" fmla="*/ 88903 h 252691"/>
              <a:gd name="connsiteX21" fmla="*/ 187402 w 450943"/>
              <a:gd name="connsiteY21" fmla="*/ 3 h 252691"/>
              <a:gd name="connsiteX22" fmla="*/ 168352 w 450943"/>
              <a:gd name="connsiteY22" fmla="*/ 85728 h 252691"/>
              <a:gd name="connsiteX23" fmla="*/ 117552 w 450943"/>
              <a:gd name="connsiteY23" fmla="*/ 101603 h 252691"/>
              <a:gd name="connsiteX24" fmla="*/ 108027 w 450943"/>
              <a:gd name="connsiteY24" fmla="*/ 76203 h 252691"/>
              <a:gd name="connsiteX25" fmla="*/ 98502 w 450943"/>
              <a:gd name="connsiteY25" fmla="*/ 6353 h 252691"/>
              <a:gd name="connsiteX26" fmla="*/ 98502 w 450943"/>
              <a:gd name="connsiteY26" fmla="*/ 98428 h 252691"/>
              <a:gd name="connsiteX27" fmla="*/ 57227 w 450943"/>
              <a:gd name="connsiteY27" fmla="*/ 88903 h 252691"/>
              <a:gd name="connsiteX28" fmla="*/ 12777 w 450943"/>
              <a:gd name="connsiteY28" fmla="*/ 149228 h 25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0943" h="252691">
                <a:moveTo>
                  <a:pt x="12777" y="149228"/>
                </a:moveTo>
                <a:cubicBezTo>
                  <a:pt x="54581" y="169336"/>
                  <a:pt x="262014" y="203203"/>
                  <a:pt x="308052" y="209553"/>
                </a:cubicBezTo>
                <a:cubicBezTo>
                  <a:pt x="354090" y="215903"/>
                  <a:pt x="273656" y="180449"/>
                  <a:pt x="289002" y="187328"/>
                </a:cubicBezTo>
                <a:cubicBezTo>
                  <a:pt x="304348" y="194207"/>
                  <a:pt x="400127" y="250828"/>
                  <a:pt x="400127" y="250828"/>
                </a:cubicBezTo>
                <a:cubicBezTo>
                  <a:pt x="417589" y="257707"/>
                  <a:pt x="385310" y="244478"/>
                  <a:pt x="393777" y="228603"/>
                </a:cubicBezTo>
                <a:cubicBezTo>
                  <a:pt x="402244" y="212728"/>
                  <a:pt x="451985" y="161399"/>
                  <a:pt x="450927" y="155578"/>
                </a:cubicBezTo>
                <a:cubicBezTo>
                  <a:pt x="449869" y="149757"/>
                  <a:pt x="401185" y="187328"/>
                  <a:pt x="387427" y="193678"/>
                </a:cubicBezTo>
                <a:cubicBezTo>
                  <a:pt x="373669" y="200028"/>
                  <a:pt x="365731" y="201086"/>
                  <a:pt x="368377" y="193678"/>
                </a:cubicBezTo>
                <a:cubicBezTo>
                  <a:pt x="371023" y="186270"/>
                  <a:pt x="408594" y="152932"/>
                  <a:pt x="403302" y="149228"/>
                </a:cubicBezTo>
                <a:cubicBezTo>
                  <a:pt x="398010" y="145524"/>
                  <a:pt x="347740" y="174099"/>
                  <a:pt x="336627" y="171453"/>
                </a:cubicBezTo>
                <a:cubicBezTo>
                  <a:pt x="325514" y="168807"/>
                  <a:pt x="341919" y="139703"/>
                  <a:pt x="336627" y="133353"/>
                </a:cubicBezTo>
                <a:cubicBezTo>
                  <a:pt x="331335" y="127003"/>
                  <a:pt x="302231" y="146582"/>
                  <a:pt x="304877" y="133353"/>
                </a:cubicBezTo>
                <a:cubicBezTo>
                  <a:pt x="307523" y="120124"/>
                  <a:pt x="351444" y="59799"/>
                  <a:pt x="352502" y="53978"/>
                </a:cubicBezTo>
                <a:cubicBezTo>
                  <a:pt x="353560" y="48157"/>
                  <a:pt x="329748" y="86786"/>
                  <a:pt x="311227" y="98428"/>
                </a:cubicBezTo>
                <a:cubicBezTo>
                  <a:pt x="292706" y="110070"/>
                  <a:pt x="248785" y="123828"/>
                  <a:pt x="241377" y="123828"/>
                </a:cubicBezTo>
                <a:cubicBezTo>
                  <a:pt x="233969" y="123828"/>
                  <a:pt x="268364" y="97899"/>
                  <a:pt x="266777" y="98428"/>
                </a:cubicBezTo>
                <a:cubicBezTo>
                  <a:pt x="265190" y="98957"/>
                  <a:pt x="237144" y="130178"/>
                  <a:pt x="231852" y="127003"/>
                </a:cubicBezTo>
                <a:cubicBezTo>
                  <a:pt x="226560" y="123828"/>
                  <a:pt x="233969" y="91020"/>
                  <a:pt x="235027" y="79378"/>
                </a:cubicBezTo>
                <a:cubicBezTo>
                  <a:pt x="236085" y="67736"/>
                  <a:pt x="241377" y="54507"/>
                  <a:pt x="238202" y="57153"/>
                </a:cubicBezTo>
                <a:cubicBezTo>
                  <a:pt x="235027" y="59799"/>
                  <a:pt x="223914" y="89961"/>
                  <a:pt x="215977" y="95253"/>
                </a:cubicBezTo>
                <a:cubicBezTo>
                  <a:pt x="208040" y="100545"/>
                  <a:pt x="195339" y="104778"/>
                  <a:pt x="190577" y="88903"/>
                </a:cubicBezTo>
                <a:cubicBezTo>
                  <a:pt x="185815" y="73028"/>
                  <a:pt x="191106" y="532"/>
                  <a:pt x="187402" y="3"/>
                </a:cubicBezTo>
                <a:cubicBezTo>
                  <a:pt x="183698" y="-526"/>
                  <a:pt x="179994" y="68795"/>
                  <a:pt x="168352" y="85728"/>
                </a:cubicBezTo>
                <a:cubicBezTo>
                  <a:pt x="156710" y="102661"/>
                  <a:pt x="127606" y="103190"/>
                  <a:pt x="117552" y="101603"/>
                </a:cubicBezTo>
                <a:cubicBezTo>
                  <a:pt x="107498" y="100016"/>
                  <a:pt x="111202" y="92078"/>
                  <a:pt x="108027" y="76203"/>
                </a:cubicBezTo>
                <a:cubicBezTo>
                  <a:pt x="104852" y="60328"/>
                  <a:pt x="100089" y="2649"/>
                  <a:pt x="98502" y="6353"/>
                </a:cubicBezTo>
                <a:cubicBezTo>
                  <a:pt x="96915" y="10057"/>
                  <a:pt x="105381" y="84670"/>
                  <a:pt x="98502" y="98428"/>
                </a:cubicBezTo>
                <a:cubicBezTo>
                  <a:pt x="91623" y="112186"/>
                  <a:pt x="70456" y="87845"/>
                  <a:pt x="57227" y="88903"/>
                </a:cubicBezTo>
                <a:cubicBezTo>
                  <a:pt x="43998" y="89961"/>
                  <a:pt x="-29027" y="129120"/>
                  <a:pt x="12777" y="1492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B39B6002-ED2F-C1EA-C5CF-AB5A62F97DDD}"/>
              </a:ext>
            </a:extLst>
          </p:cNvPr>
          <p:cNvSpPr/>
          <p:nvPr/>
        </p:nvSpPr>
        <p:spPr>
          <a:xfrm>
            <a:off x="5189314" y="5143494"/>
            <a:ext cx="335739" cy="209643"/>
          </a:xfrm>
          <a:custGeom>
            <a:avLst/>
            <a:gdLst>
              <a:gd name="connsiteX0" fmla="*/ 1811 w 335739"/>
              <a:gd name="connsiteY0" fmla="*/ 209556 h 209643"/>
              <a:gd name="connsiteX1" fmla="*/ 211361 w 335739"/>
              <a:gd name="connsiteY1" fmla="*/ 92081 h 209643"/>
              <a:gd name="connsiteX2" fmla="*/ 332011 w 335739"/>
              <a:gd name="connsiteY2" fmla="*/ 69856 h 209643"/>
              <a:gd name="connsiteX3" fmla="*/ 303436 w 335739"/>
              <a:gd name="connsiteY3" fmla="*/ 44456 h 209643"/>
              <a:gd name="connsiteX4" fmla="*/ 287561 w 335739"/>
              <a:gd name="connsiteY4" fmla="*/ 6 h 209643"/>
              <a:gd name="connsiteX5" fmla="*/ 290736 w 335739"/>
              <a:gd name="connsiteY5" fmla="*/ 47631 h 209643"/>
              <a:gd name="connsiteX6" fmla="*/ 258986 w 335739"/>
              <a:gd name="connsiteY6" fmla="*/ 63506 h 209643"/>
              <a:gd name="connsiteX7" fmla="*/ 220886 w 335739"/>
              <a:gd name="connsiteY7" fmla="*/ 22231 h 209643"/>
              <a:gd name="connsiteX8" fmla="*/ 233586 w 335739"/>
              <a:gd name="connsiteY8" fmla="*/ 85731 h 209643"/>
              <a:gd name="connsiteX9" fmla="*/ 189136 w 335739"/>
              <a:gd name="connsiteY9" fmla="*/ 66681 h 209643"/>
              <a:gd name="connsiteX10" fmla="*/ 192311 w 335739"/>
              <a:gd name="connsiteY10" fmla="*/ 92081 h 209643"/>
              <a:gd name="connsiteX11" fmla="*/ 166911 w 335739"/>
              <a:gd name="connsiteY11" fmla="*/ 66681 h 209643"/>
              <a:gd name="connsiteX12" fmla="*/ 154211 w 335739"/>
              <a:gd name="connsiteY12" fmla="*/ 136531 h 209643"/>
              <a:gd name="connsiteX13" fmla="*/ 106586 w 335739"/>
              <a:gd name="connsiteY13" fmla="*/ 88906 h 209643"/>
              <a:gd name="connsiteX14" fmla="*/ 109761 w 335739"/>
              <a:gd name="connsiteY14" fmla="*/ 111131 h 209643"/>
              <a:gd name="connsiteX15" fmla="*/ 1811 w 335739"/>
              <a:gd name="connsiteY15" fmla="*/ 209556 h 20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5739" h="209643">
                <a:moveTo>
                  <a:pt x="1811" y="209556"/>
                </a:moveTo>
                <a:cubicBezTo>
                  <a:pt x="18744" y="206381"/>
                  <a:pt x="156328" y="115364"/>
                  <a:pt x="211361" y="92081"/>
                </a:cubicBezTo>
                <a:cubicBezTo>
                  <a:pt x="266394" y="68798"/>
                  <a:pt x="316665" y="77793"/>
                  <a:pt x="332011" y="69856"/>
                </a:cubicBezTo>
                <a:cubicBezTo>
                  <a:pt x="347357" y="61919"/>
                  <a:pt x="310844" y="56098"/>
                  <a:pt x="303436" y="44456"/>
                </a:cubicBezTo>
                <a:cubicBezTo>
                  <a:pt x="296028" y="32814"/>
                  <a:pt x="289678" y="-523"/>
                  <a:pt x="287561" y="6"/>
                </a:cubicBezTo>
                <a:cubicBezTo>
                  <a:pt x="285444" y="535"/>
                  <a:pt x="295499" y="37048"/>
                  <a:pt x="290736" y="47631"/>
                </a:cubicBezTo>
                <a:cubicBezTo>
                  <a:pt x="285974" y="58214"/>
                  <a:pt x="270628" y="67739"/>
                  <a:pt x="258986" y="63506"/>
                </a:cubicBezTo>
                <a:cubicBezTo>
                  <a:pt x="247344" y="59273"/>
                  <a:pt x="225119" y="18527"/>
                  <a:pt x="220886" y="22231"/>
                </a:cubicBezTo>
                <a:cubicBezTo>
                  <a:pt x="216653" y="25935"/>
                  <a:pt x="238878" y="78323"/>
                  <a:pt x="233586" y="85731"/>
                </a:cubicBezTo>
                <a:cubicBezTo>
                  <a:pt x="228294" y="93139"/>
                  <a:pt x="196015" y="65623"/>
                  <a:pt x="189136" y="66681"/>
                </a:cubicBezTo>
                <a:cubicBezTo>
                  <a:pt x="182257" y="67739"/>
                  <a:pt x="196015" y="92081"/>
                  <a:pt x="192311" y="92081"/>
                </a:cubicBezTo>
                <a:cubicBezTo>
                  <a:pt x="188607" y="92081"/>
                  <a:pt x="173261" y="59273"/>
                  <a:pt x="166911" y="66681"/>
                </a:cubicBezTo>
                <a:cubicBezTo>
                  <a:pt x="160561" y="74089"/>
                  <a:pt x="164265" y="132827"/>
                  <a:pt x="154211" y="136531"/>
                </a:cubicBezTo>
                <a:cubicBezTo>
                  <a:pt x="144157" y="140235"/>
                  <a:pt x="106586" y="88906"/>
                  <a:pt x="106586" y="88906"/>
                </a:cubicBezTo>
                <a:cubicBezTo>
                  <a:pt x="99178" y="84673"/>
                  <a:pt x="127753" y="93669"/>
                  <a:pt x="109761" y="111131"/>
                </a:cubicBezTo>
                <a:cubicBezTo>
                  <a:pt x="91769" y="128593"/>
                  <a:pt x="-15122" y="212731"/>
                  <a:pt x="1811" y="2095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1EB8C2A-2991-A0A6-8E86-E1F1765E690A}"/>
              </a:ext>
            </a:extLst>
          </p:cNvPr>
          <p:cNvSpPr/>
          <p:nvPr/>
        </p:nvSpPr>
        <p:spPr>
          <a:xfrm>
            <a:off x="5863966" y="5213348"/>
            <a:ext cx="146436" cy="235293"/>
          </a:xfrm>
          <a:custGeom>
            <a:avLst/>
            <a:gdLst>
              <a:gd name="connsiteX0" fmla="*/ 259 w 146436"/>
              <a:gd name="connsiteY0" fmla="*/ 2 h 235293"/>
              <a:gd name="connsiteX1" fmla="*/ 124084 w 146436"/>
              <a:gd name="connsiteY1" fmla="*/ 117477 h 235293"/>
              <a:gd name="connsiteX2" fmla="*/ 146309 w 146436"/>
              <a:gd name="connsiteY2" fmla="*/ 171452 h 235293"/>
              <a:gd name="connsiteX3" fmla="*/ 133609 w 146436"/>
              <a:gd name="connsiteY3" fmla="*/ 146052 h 235293"/>
              <a:gd name="connsiteX4" fmla="*/ 143134 w 146436"/>
              <a:gd name="connsiteY4" fmla="*/ 196852 h 235293"/>
              <a:gd name="connsiteX5" fmla="*/ 130434 w 146436"/>
              <a:gd name="connsiteY5" fmla="*/ 234952 h 235293"/>
              <a:gd name="connsiteX6" fmla="*/ 124084 w 146436"/>
              <a:gd name="connsiteY6" fmla="*/ 212727 h 235293"/>
              <a:gd name="connsiteX7" fmla="*/ 127259 w 146436"/>
              <a:gd name="connsiteY7" fmla="*/ 165102 h 235293"/>
              <a:gd name="connsiteX8" fmla="*/ 92334 w 146436"/>
              <a:gd name="connsiteY8" fmla="*/ 114302 h 235293"/>
              <a:gd name="connsiteX9" fmla="*/ 259 w 146436"/>
              <a:gd name="connsiteY9" fmla="*/ 2 h 23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436" h="235293">
                <a:moveTo>
                  <a:pt x="259" y="2"/>
                </a:moveTo>
                <a:cubicBezTo>
                  <a:pt x="5551" y="531"/>
                  <a:pt x="99742" y="88902"/>
                  <a:pt x="124084" y="117477"/>
                </a:cubicBezTo>
                <a:cubicBezTo>
                  <a:pt x="148426" y="146052"/>
                  <a:pt x="144722" y="166690"/>
                  <a:pt x="146309" y="171452"/>
                </a:cubicBezTo>
                <a:cubicBezTo>
                  <a:pt x="147896" y="176214"/>
                  <a:pt x="134138" y="141819"/>
                  <a:pt x="133609" y="146052"/>
                </a:cubicBezTo>
                <a:cubicBezTo>
                  <a:pt x="133080" y="150285"/>
                  <a:pt x="143663" y="182035"/>
                  <a:pt x="143134" y="196852"/>
                </a:cubicBezTo>
                <a:cubicBezTo>
                  <a:pt x="142605" y="211669"/>
                  <a:pt x="133609" y="232306"/>
                  <a:pt x="130434" y="234952"/>
                </a:cubicBezTo>
                <a:cubicBezTo>
                  <a:pt x="127259" y="237598"/>
                  <a:pt x="124613" y="224369"/>
                  <a:pt x="124084" y="212727"/>
                </a:cubicBezTo>
                <a:cubicBezTo>
                  <a:pt x="123555" y="201085"/>
                  <a:pt x="132551" y="181506"/>
                  <a:pt x="127259" y="165102"/>
                </a:cubicBezTo>
                <a:cubicBezTo>
                  <a:pt x="121967" y="148698"/>
                  <a:pt x="112442" y="135998"/>
                  <a:pt x="92334" y="114302"/>
                </a:cubicBezTo>
                <a:cubicBezTo>
                  <a:pt x="72226" y="92606"/>
                  <a:pt x="-5033" y="-527"/>
                  <a:pt x="259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F48A5E2-43BA-8B13-1CBB-546249A49E32}"/>
              </a:ext>
            </a:extLst>
          </p:cNvPr>
          <p:cNvSpPr/>
          <p:nvPr/>
        </p:nvSpPr>
        <p:spPr>
          <a:xfrm>
            <a:off x="5199768" y="5088465"/>
            <a:ext cx="569942" cy="160464"/>
          </a:xfrm>
          <a:custGeom>
            <a:avLst/>
            <a:gdLst>
              <a:gd name="connsiteX0" fmla="*/ 4057 w 569942"/>
              <a:gd name="connsiteY0" fmla="*/ 159810 h 160464"/>
              <a:gd name="connsiteX1" fmla="*/ 327907 w 569942"/>
              <a:gd name="connsiteY1" fmla="*/ 23285 h 160464"/>
              <a:gd name="connsiteX2" fmla="*/ 315207 w 569942"/>
              <a:gd name="connsiteY2" fmla="*/ 42335 h 160464"/>
              <a:gd name="connsiteX3" fmla="*/ 442207 w 569942"/>
              <a:gd name="connsiteY3" fmla="*/ 16935 h 160464"/>
              <a:gd name="connsiteX4" fmla="*/ 569207 w 569942"/>
              <a:gd name="connsiteY4" fmla="*/ 32810 h 160464"/>
              <a:gd name="connsiteX5" fmla="*/ 483482 w 569942"/>
              <a:gd name="connsiteY5" fmla="*/ 32810 h 160464"/>
              <a:gd name="connsiteX6" fmla="*/ 267582 w 569942"/>
              <a:gd name="connsiteY6" fmla="*/ 7410 h 160464"/>
              <a:gd name="connsiteX7" fmla="*/ 397757 w 569942"/>
              <a:gd name="connsiteY7" fmla="*/ 4235 h 160464"/>
              <a:gd name="connsiteX8" fmla="*/ 188207 w 569942"/>
              <a:gd name="connsiteY8" fmla="*/ 61385 h 160464"/>
              <a:gd name="connsiteX9" fmla="*/ 131057 w 569942"/>
              <a:gd name="connsiteY9" fmla="*/ 55035 h 160464"/>
              <a:gd name="connsiteX10" fmla="*/ 143757 w 569942"/>
              <a:gd name="connsiteY10" fmla="*/ 74085 h 160464"/>
              <a:gd name="connsiteX11" fmla="*/ 4057 w 569942"/>
              <a:gd name="connsiteY11" fmla="*/ 159810 h 16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9942" h="160464">
                <a:moveTo>
                  <a:pt x="4057" y="159810"/>
                </a:moveTo>
                <a:cubicBezTo>
                  <a:pt x="34749" y="151343"/>
                  <a:pt x="276049" y="42864"/>
                  <a:pt x="327907" y="23285"/>
                </a:cubicBezTo>
                <a:cubicBezTo>
                  <a:pt x="379765" y="3706"/>
                  <a:pt x="296157" y="43393"/>
                  <a:pt x="315207" y="42335"/>
                </a:cubicBezTo>
                <a:cubicBezTo>
                  <a:pt x="334257" y="41277"/>
                  <a:pt x="399874" y="18522"/>
                  <a:pt x="442207" y="16935"/>
                </a:cubicBezTo>
                <a:cubicBezTo>
                  <a:pt x="484540" y="15347"/>
                  <a:pt x="562328" y="30164"/>
                  <a:pt x="569207" y="32810"/>
                </a:cubicBezTo>
                <a:cubicBezTo>
                  <a:pt x="576086" y="35456"/>
                  <a:pt x="533753" y="37043"/>
                  <a:pt x="483482" y="32810"/>
                </a:cubicBezTo>
                <a:cubicBezTo>
                  <a:pt x="433211" y="28577"/>
                  <a:pt x="281870" y="12173"/>
                  <a:pt x="267582" y="7410"/>
                </a:cubicBezTo>
                <a:cubicBezTo>
                  <a:pt x="253294" y="2647"/>
                  <a:pt x="410986" y="-4761"/>
                  <a:pt x="397757" y="4235"/>
                </a:cubicBezTo>
                <a:cubicBezTo>
                  <a:pt x="384528" y="13231"/>
                  <a:pt x="232657" y="52918"/>
                  <a:pt x="188207" y="61385"/>
                </a:cubicBezTo>
                <a:cubicBezTo>
                  <a:pt x="143757" y="69852"/>
                  <a:pt x="138465" y="52918"/>
                  <a:pt x="131057" y="55035"/>
                </a:cubicBezTo>
                <a:cubicBezTo>
                  <a:pt x="123649" y="57152"/>
                  <a:pt x="161219" y="56093"/>
                  <a:pt x="143757" y="74085"/>
                </a:cubicBezTo>
                <a:cubicBezTo>
                  <a:pt x="126295" y="92077"/>
                  <a:pt x="-26635" y="168277"/>
                  <a:pt x="4057" y="1598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7282B7F8-8F20-D8F9-7453-93B9C1298CA7}"/>
              </a:ext>
            </a:extLst>
          </p:cNvPr>
          <p:cNvSpPr/>
          <p:nvPr/>
        </p:nvSpPr>
        <p:spPr>
          <a:xfrm>
            <a:off x="5343346" y="5097234"/>
            <a:ext cx="613015" cy="157561"/>
          </a:xfrm>
          <a:custGeom>
            <a:avLst/>
            <a:gdLst>
              <a:gd name="connsiteX0" fmla="*/ 179 w 613015"/>
              <a:gd name="connsiteY0" fmla="*/ 62141 h 157561"/>
              <a:gd name="connsiteX1" fmla="*/ 168454 w 613015"/>
              <a:gd name="connsiteY1" fmla="*/ 1816 h 157561"/>
              <a:gd name="connsiteX2" fmla="*/ 336729 w 613015"/>
              <a:gd name="connsiteY2" fmla="*/ 14516 h 157561"/>
              <a:gd name="connsiteX3" fmla="*/ 355779 w 613015"/>
              <a:gd name="connsiteY3" fmla="*/ 8166 h 157561"/>
              <a:gd name="connsiteX4" fmla="*/ 527229 w 613015"/>
              <a:gd name="connsiteY4" fmla="*/ 71666 h 157561"/>
              <a:gd name="connsiteX5" fmla="*/ 517704 w 613015"/>
              <a:gd name="connsiteY5" fmla="*/ 58966 h 157561"/>
              <a:gd name="connsiteX6" fmla="*/ 612954 w 613015"/>
              <a:gd name="connsiteY6" fmla="*/ 157391 h 157561"/>
              <a:gd name="connsiteX7" fmla="*/ 501829 w 613015"/>
              <a:gd name="connsiteY7" fmla="*/ 81191 h 157561"/>
              <a:gd name="connsiteX8" fmla="*/ 428804 w 613015"/>
              <a:gd name="connsiteY8" fmla="*/ 24041 h 157561"/>
              <a:gd name="connsiteX9" fmla="*/ 479604 w 613015"/>
              <a:gd name="connsiteY9" fmla="*/ 71666 h 157561"/>
              <a:gd name="connsiteX10" fmla="*/ 311329 w 613015"/>
              <a:gd name="connsiteY10" fmla="*/ 11341 h 157561"/>
              <a:gd name="connsiteX11" fmla="*/ 203379 w 613015"/>
              <a:gd name="connsiteY11" fmla="*/ 8166 h 157561"/>
              <a:gd name="connsiteX12" fmla="*/ 136704 w 613015"/>
              <a:gd name="connsiteY12" fmla="*/ 39916 h 157561"/>
              <a:gd name="connsiteX13" fmla="*/ 179 w 613015"/>
              <a:gd name="connsiteY13" fmla="*/ 62141 h 15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3015" h="157561">
                <a:moveTo>
                  <a:pt x="179" y="62141"/>
                </a:moveTo>
                <a:cubicBezTo>
                  <a:pt x="5471" y="55791"/>
                  <a:pt x="112362" y="9753"/>
                  <a:pt x="168454" y="1816"/>
                </a:cubicBezTo>
                <a:cubicBezTo>
                  <a:pt x="224546" y="-6121"/>
                  <a:pt x="336729" y="14516"/>
                  <a:pt x="336729" y="14516"/>
                </a:cubicBezTo>
                <a:cubicBezTo>
                  <a:pt x="367950" y="15574"/>
                  <a:pt x="324029" y="-1359"/>
                  <a:pt x="355779" y="8166"/>
                </a:cubicBezTo>
                <a:cubicBezTo>
                  <a:pt x="387529" y="17691"/>
                  <a:pt x="527229" y="71666"/>
                  <a:pt x="527229" y="71666"/>
                </a:cubicBezTo>
                <a:cubicBezTo>
                  <a:pt x="554217" y="80133"/>
                  <a:pt x="503417" y="44679"/>
                  <a:pt x="517704" y="58966"/>
                </a:cubicBezTo>
                <a:cubicBezTo>
                  <a:pt x="531991" y="73253"/>
                  <a:pt x="615600" y="153687"/>
                  <a:pt x="612954" y="157391"/>
                </a:cubicBezTo>
                <a:cubicBezTo>
                  <a:pt x="610308" y="161095"/>
                  <a:pt x="532521" y="103416"/>
                  <a:pt x="501829" y="81191"/>
                </a:cubicBezTo>
                <a:cubicBezTo>
                  <a:pt x="471137" y="58966"/>
                  <a:pt x="432508" y="25628"/>
                  <a:pt x="428804" y="24041"/>
                </a:cubicBezTo>
                <a:cubicBezTo>
                  <a:pt x="425100" y="22454"/>
                  <a:pt x="499183" y="73783"/>
                  <a:pt x="479604" y="71666"/>
                </a:cubicBezTo>
                <a:cubicBezTo>
                  <a:pt x="460025" y="69549"/>
                  <a:pt x="357366" y="21924"/>
                  <a:pt x="311329" y="11341"/>
                </a:cubicBezTo>
                <a:cubicBezTo>
                  <a:pt x="265292" y="758"/>
                  <a:pt x="232483" y="3404"/>
                  <a:pt x="203379" y="8166"/>
                </a:cubicBezTo>
                <a:cubicBezTo>
                  <a:pt x="174275" y="12928"/>
                  <a:pt x="165279" y="29333"/>
                  <a:pt x="136704" y="39916"/>
                </a:cubicBezTo>
                <a:cubicBezTo>
                  <a:pt x="108129" y="50499"/>
                  <a:pt x="-5113" y="68491"/>
                  <a:pt x="179" y="621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851A5B5-8824-4273-B9B8-E1D980428B3A}"/>
              </a:ext>
            </a:extLst>
          </p:cNvPr>
          <p:cNvSpPr/>
          <p:nvPr/>
        </p:nvSpPr>
        <p:spPr>
          <a:xfrm>
            <a:off x="5857376" y="5113988"/>
            <a:ext cx="188283" cy="220408"/>
          </a:xfrm>
          <a:custGeom>
            <a:avLst/>
            <a:gdLst>
              <a:gd name="connsiteX0" fmla="*/ 499 w 188283"/>
              <a:gd name="connsiteY0" fmla="*/ 937 h 220408"/>
              <a:gd name="connsiteX1" fmla="*/ 124324 w 188283"/>
              <a:gd name="connsiteY1" fmla="*/ 162862 h 220408"/>
              <a:gd name="connsiteX2" fmla="*/ 121149 w 188283"/>
              <a:gd name="connsiteY2" fmla="*/ 127937 h 220408"/>
              <a:gd name="connsiteX3" fmla="*/ 187824 w 188283"/>
              <a:gd name="connsiteY3" fmla="*/ 220012 h 220408"/>
              <a:gd name="connsiteX4" fmla="*/ 146549 w 188283"/>
              <a:gd name="connsiteY4" fmla="*/ 156512 h 220408"/>
              <a:gd name="connsiteX5" fmla="*/ 70349 w 188283"/>
              <a:gd name="connsiteY5" fmla="*/ 45387 h 220408"/>
              <a:gd name="connsiteX6" fmla="*/ 79874 w 188283"/>
              <a:gd name="connsiteY6" fmla="*/ 93012 h 220408"/>
              <a:gd name="connsiteX7" fmla="*/ 499 w 188283"/>
              <a:gd name="connsiteY7" fmla="*/ 937 h 22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283" h="220408">
                <a:moveTo>
                  <a:pt x="499" y="937"/>
                </a:moveTo>
                <a:cubicBezTo>
                  <a:pt x="7907" y="12579"/>
                  <a:pt x="104216" y="141695"/>
                  <a:pt x="124324" y="162862"/>
                </a:cubicBezTo>
                <a:cubicBezTo>
                  <a:pt x="144432" y="184029"/>
                  <a:pt x="110566" y="118412"/>
                  <a:pt x="121149" y="127937"/>
                </a:cubicBezTo>
                <a:cubicBezTo>
                  <a:pt x="131732" y="137462"/>
                  <a:pt x="183591" y="215250"/>
                  <a:pt x="187824" y="220012"/>
                </a:cubicBezTo>
                <a:cubicBezTo>
                  <a:pt x="192057" y="224774"/>
                  <a:pt x="166128" y="185616"/>
                  <a:pt x="146549" y="156512"/>
                </a:cubicBezTo>
                <a:cubicBezTo>
                  <a:pt x="126970" y="127408"/>
                  <a:pt x="81461" y="55970"/>
                  <a:pt x="70349" y="45387"/>
                </a:cubicBezTo>
                <a:cubicBezTo>
                  <a:pt x="59237" y="34804"/>
                  <a:pt x="89399" y="96187"/>
                  <a:pt x="79874" y="93012"/>
                </a:cubicBezTo>
                <a:cubicBezTo>
                  <a:pt x="70349" y="89837"/>
                  <a:pt x="-6909" y="-10705"/>
                  <a:pt x="499" y="9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9161738-3920-7BF1-E092-0CBBE067C198}"/>
              </a:ext>
            </a:extLst>
          </p:cNvPr>
          <p:cNvSpPr/>
          <p:nvPr/>
        </p:nvSpPr>
        <p:spPr>
          <a:xfrm>
            <a:off x="5975004" y="5255914"/>
            <a:ext cx="105121" cy="240011"/>
          </a:xfrm>
          <a:custGeom>
            <a:avLst/>
            <a:gdLst>
              <a:gd name="connsiteX0" fmla="*/ 346 w 105121"/>
              <a:gd name="connsiteY0" fmla="*/ 1886 h 240011"/>
              <a:gd name="connsiteX1" fmla="*/ 57496 w 105121"/>
              <a:gd name="connsiteY1" fmla="*/ 135236 h 240011"/>
              <a:gd name="connsiteX2" fmla="*/ 44796 w 105121"/>
              <a:gd name="connsiteY2" fmla="*/ 205086 h 240011"/>
              <a:gd name="connsiteX3" fmla="*/ 70196 w 105121"/>
              <a:gd name="connsiteY3" fmla="*/ 135236 h 240011"/>
              <a:gd name="connsiteX4" fmla="*/ 35271 w 105121"/>
              <a:gd name="connsiteY4" fmla="*/ 240011 h 240011"/>
              <a:gd name="connsiteX5" fmla="*/ 67021 w 105121"/>
              <a:gd name="connsiteY5" fmla="*/ 135236 h 240011"/>
              <a:gd name="connsiteX6" fmla="*/ 105121 w 105121"/>
              <a:gd name="connsiteY6" fmla="*/ 65386 h 240011"/>
              <a:gd name="connsiteX7" fmla="*/ 67021 w 105121"/>
              <a:gd name="connsiteY7" fmla="*/ 113011 h 240011"/>
              <a:gd name="connsiteX8" fmla="*/ 35271 w 105121"/>
              <a:gd name="connsiteY8" fmla="*/ 59036 h 240011"/>
              <a:gd name="connsiteX9" fmla="*/ 346 w 105121"/>
              <a:gd name="connsiteY9" fmla="*/ 1886 h 24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121" h="240011">
                <a:moveTo>
                  <a:pt x="346" y="1886"/>
                </a:moveTo>
                <a:cubicBezTo>
                  <a:pt x="4050" y="14586"/>
                  <a:pt x="50088" y="101369"/>
                  <a:pt x="57496" y="135236"/>
                </a:cubicBezTo>
                <a:cubicBezTo>
                  <a:pt x="64904" y="169103"/>
                  <a:pt x="42679" y="205086"/>
                  <a:pt x="44796" y="205086"/>
                </a:cubicBezTo>
                <a:cubicBezTo>
                  <a:pt x="46913" y="205086"/>
                  <a:pt x="71784" y="129415"/>
                  <a:pt x="70196" y="135236"/>
                </a:cubicBezTo>
                <a:cubicBezTo>
                  <a:pt x="68609" y="141057"/>
                  <a:pt x="35800" y="240011"/>
                  <a:pt x="35271" y="240011"/>
                </a:cubicBezTo>
                <a:cubicBezTo>
                  <a:pt x="34742" y="240011"/>
                  <a:pt x="55379" y="164340"/>
                  <a:pt x="67021" y="135236"/>
                </a:cubicBezTo>
                <a:cubicBezTo>
                  <a:pt x="78663" y="106132"/>
                  <a:pt x="105121" y="69090"/>
                  <a:pt x="105121" y="65386"/>
                </a:cubicBezTo>
                <a:cubicBezTo>
                  <a:pt x="105121" y="61682"/>
                  <a:pt x="78663" y="114069"/>
                  <a:pt x="67021" y="113011"/>
                </a:cubicBezTo>
                <a:cubicBezTo>
                  <a:pt x="55379" y="111953"/>
                  <a:pt x="46913" y="73852"/>
                  <a:pt x="35271" y="59036"/>
                </a:cubicBezTo>
                <a:cubicBezTo>
                  <a:pt x="23629" y="44220"/>
                  <a:pt x="-3358" y="-10814"/>
                  <a:pt x="346" y="18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D7743C9-0F6C-0CA9-0044-569435E495CD}"/>
              </a:ext>
            </a:extLst>
          </p:cNvPr>
          <p:cNvSpPr/>
          <p:nvPr/>
        </p:nvSpPr>
        <p:spPr>
          <a:xfrm>
            <a:off x="5889199" y="5295791"/>
            <a:ext cx="41780" cy="108461"/>
          </a:xfrm>
          <a:custGeom>
            <a:avLst/>
            <a:gdLst>
              <a:gd name="connsiteX0" fmla="*/ 41701 w 41780"/>
              <a:gd name="connsiteY0" fmla="*/ 109 h 108461"/>
              <a:gd name="connsiteX1" fmla="*/ 16301 w 41780"/>
              <a:gd name="connsiteY1" fmla="*/ 60434 h 108461"/>
              <a:gd name="connsiteX2" fmla="*/ 16301 w 41780"/>
              <a:gd name="connsiteY2" fmla="*/ 101709 h 108461"/>
              <a:gd name="connsiteX3" fmla="*/ 19476 w 41780"/>
              <a:gd name="connsiteY3" fmla="*/ 54084 h 108461"/>
              <a:gd name="connsiteX4" fmla="*/ 426 w 41780"/>
              <a:gd name="connsiteY4" fmla="*/ 108059 h 108461"/>
              <a:gd name="connsiteX5" fmla="*/ 6776 w 41780"/>
              <a:gd name="connsiteY5" fmla="*/ 76309 h 108461"/>
              <a:gd name="connsiteX6" fmla="*/ 41701 w 41780"/>
              <a:gd name="connsiteY6" fmla="*/ 109 h 10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80" h="108461">
                <a:moveTo>
                  <a:pt x="41701" y="109"/>
                </a:moveTo>
                <a:cubicBezTo>
                  <a:pt x="43289" y="-2537"/>
                  <a:pt x="20534" y="43501"/>
                  <a:pt x="16301" y="60434"/>
                </a:cubicBezTo>
                <a:cubicBezTo>
                  <a:pt x="12068" y="77367"/>
                  <a:pt x="15772" y="102767"/>
                  <a:pt x="16301" y="101709"/>
                </a:cubicBezTo>
                <a:cubicBezTo>
                  <a:pt x="16830" y="100651"/>
                  <a:pt x="22122" y="53026"/>
                  <a:pt x="19476" y="54084"/>
                </a:cubicBezTo>
                <a:cubicBezTo>
                  <a:pt x="16830" y="55142"/>
                  <a:pt x="2543" y="104355"/>
                  <a:pt x="426" y="108059"/>
                </a:cubicBezTo>
                <a:cubicBezTo>
                  <a:pt x="-1691" y="111763"/>
                  <a:pt x="4659" y="89009"/>
                  <a:pt x="6776" y="76309"/>
                </a:cubicBezTo>
                <a:cubicBezTo>
                  <a:pt x="8893" y="63609"/>
                  <a:pt x="40113" y="2755"/>
                  <a:pt x="41701" y="1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1BB509A-E462-F915-E3E6-457B54D92D98}"/>
              </a:ext>
            </a:extLst>
          </p:cNvPr>
          <p:cNvSpPr/>
          <p:nvPr/>
        </p:nvSpPr>
        <p:spPr>
          <a:xfrm>
            <a:off x="5810250" y="5264150"/>
            <a:ext cx="25452" cy="155781"/>
          </a:xfrm>
          <a:custGeom>
            <a:avLst/>
            <a:gdLst>
              <a:gd name="connsiteX0" fmla="*/ 3175 w 25452"/>
              <a:gd name="connsiteY0" fmla="*/ 0 h 155781"/>
              <a:gd name="connsiteX1" fmla="*/ 25400 w 25452"/>
              <a:gd name="connsiteY1" fmla="*/ 117475 h 155781"/>
              <a:gd name="connsiteX2" fmla="*/ 9525 w 25452"/>
              <a:gd name="connsiteY2" fmla="*/ 155575 h 155781"/>
              <a:gd name="connsiteX3" fmla="*/ 15875 w 25452"/>
              <a:gd name="connsiteY3" fmla="*/ 104775 h 155781"/>
              <a:gd name="connsiteX4" fmla="*/ 0 w 25452"/>
              <a:gd name="connsiteY4" fmla="*/ 57150 h 155781"/>
              <a:gd name="connsiteX5" fmla="*/ 0 w 25452"/>
              <a:gd name="connsiteY5" fmla="*/ 88900 h 155781"/>
              <a:gd name="connsiteX6" fmla="*/ 3175 w 25452"/>
              <a:gd name="connsiteY6" fmla="*/ 0 h 15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2" h="155781">
                <a:moveTo>
                  <a:pt x="3175" y="0"/>
                </a:moveTo>
                <a:cubicBezTo>
                  <a:pt x="13758" y="45773"/>
                  <a:pt x="24342" y="91546"/>
                  <a:pt x="25400" y="117475"/>
                </a:cubicBezTo>
                <a:cubicBezTo>
                  <a:pt x="26458" y="143404"/>
                  <a:pt x="11113" y="157692"/>
                  <a:pt x="9525" y="155575"/>
                </a:cubicBezTo>
                <a:cubicBezTo>
                  <a:pt x="7937" y="153458"/>
                  <a:pt x="17462" y="121179"/>
                  <a:pt x="15875" y="104775"/>
                </a:cubicBezTo>
                <a:cubicBezTo>
                  <a:pt x="14288" y="88371"/>
                  <a:pt x="2646" y="59796"/>
                  <a:pt x="0" y="57150"/>
                </a:cubicBezTo>
                <a:lnTo>
                  <a:pt x="0" y="88900"/>
                </a:lnTo>
                <a:lnTo>
                  <a:pt x="317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2D9A999-C109-0CCE-8C71-C857F52A70CE}"/>
              </a:ext>
            </a:extLst>
          </p:cNvPr>
          <p:cNvSpPr/>
          <p:nvPr/>
        </p:nvSpPr>
        <p:spPr>
          <a:xfrm>
            <a:off x="5793909" y="5257789"/>
            <a:ext cx="99297" cy="178338"/>
          </a:xfrm>
          <a:custGeom>
            <a:avLst/>
            <a:gdLst>
              <a:gd name="connsiteX0" fmla="*/ 76666 w 99297"/>
              <a:gd name="connsiteY0" fmla="*/ 11 h 178338"/>
              <a:gd name="connsiteX1" fmla="*/ 79841 w 99297"/>
              <a:gd name="connsiteY1" fmla="*/ 88911 h 178338"/>
              <a:gd name="connsiteX2" fmla="*/ 63966 w 99297"/>
              <a:gd name="connsiteY2" fmla="*/ 111136 h 178338"/>
              <a:gd name="connsiteX3" fmla="*/ 54441 w 99297"/>
              <a:gd name="connsiteY3" fmla="*/ 120661 h 178338"/>
              <a:gd name="connsiteX4" fmla="*/ 466 w 99297"/>
              <a:gd name="connsiteY4" fmla="*/ 177811 h 178338"/>
              <a:gd name="connsiteX5" fmla="*/ 32216 w 99297"/>
              <a:gd name="connsiteY5" fmla="*/ 146061 h 178338"/>
              <a:gd name="connsiteX6" fmla="*/ 98891 w 99297"/>
              <a:gd name="connsiteY6" fmla="*/ 95261 h 178338"/>
              <a:gd name="connsiteX7" fmla="*/ 76666 w 99297"/>
              <a:gd name="connsiteY7" fmla="*/ 11 h 17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297" h="178338">
                <a:moveTo>
                  <a:pt x="76666" y="11"/>
                </a:moveTo>
                <a:cubicBezTo>
                  <a:pt x="73491" y="-1047"/>
                  <a:pt x="81958" y="70390"/>
                  <a:pt x="79841" y="88911"/>
                </a:cubicBezTo>
                <a:cubicBezTo>
                  <a:pt x="77724" y="107432"/>
                  <a:pt x="63966" y="111136"/>
                  <a:pt x="63966" y="111136"/>
                </a:cubicBezTo>
                <a:cubicBezTo>
                  <a:pt x="59733" y="116428"/>
                  <a:pt x="54441" y="120661"/>
                  <a:pt x="54441" y="120661"/>
                </a:cubicBezTo>
                <a:lnTo>
                  <a:pt x="466" y="177811"/>
                </a:lnTo>
                <a:cubicBezTo>
                  <a:pt x="-3238" y="182044"/>
                  <a:pt x="15812" y="159819"/>
                  <a:pt x="32216" y="146061"/>
                </a:cubicBezTo>
                <a:cubicBezTo>
                  <a:pt x="48620" y="132303"/>
                  <a:pt x="95187" y="116957"/>
                  <a:pt x="98891" y="95261"/>
                </a:cubicBezTo>
                <a:cubicBezTo>
                  <a:pt x="102595" y="73565"/>
                  <a:pt x="79841" y="1069"/>
                  <a:pt x="76666" y="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0EEFE86-BCD5-E561-1275-E35ED3EC47FA}"/>
              </a:ext>
            </a:extLst>
          </p:cNvPr>
          <p:cNvSpPr/>
          <p:nvPr/>
        </p:nvSpPr>
        <p:spPr>
          <a:xfrm>
            <a:off x="5807075" y="5257734"/>
            <a:ext cx="174694" cy="140002"/>
          </a:xfrm>
          <a:custGeom>
            <a:avLst/>
            <a:gdLst>
              <a:gd name="connsiteX0" fmla="*/ 0 w 174694"/>
              <a:gd name="connsiteY0" fmla="*/ 66 h 140002"/>
              <a:gd name="connsiteX1" fmla="*/ 139700 w 174694"/>
              <a:gd name="connsiteY1" fmla="*/ 92141 h 140002"/>
              <a:gd name="connsiteX2" fmla="*/ 174625 w 174694"/>
              <a:gd name="connsiteY2" fmla="*/ 133416 h 140002"/>
              <a:gd name="connsiteX3" fmla="*/ 146050 w 174694"/>
              <a:gd name="connsiteY3" fmla="*/ 133416 h 140002"/>
              <a:gd name="connsiteX4" fmla="*/ 63500 w 174694"/>
              <a:gd name="connsiteY4" fmla="*/ 139766 h 140002"/>
              <a:gd name="connsiteX5" fmla="*/ 171450 w 174694"/>
              <a:gd name="connsiteY5" fmla="*/ 123891 h 140002"/>
              <a:gd name="connsiteX6" fmla="*/ 133350 w 174694"/>
              <a:gd name="connsiteY6" fmla="*/ 79441 h 140002"/>
              <a:gd name="connsiteX7" fmla="*/ 104775 w 174694"/>
              <a:gd name="connsiteY7" fmla="*/ 50866 h 140002"/>
              <a:gd name="connsiteX8" fmla="*/ 139700 w 174694"/>
              <a:gd name="connsiteY8" fmla="*/ 76266 h 140002"/>
              <a:gd name="connsiteX9" fmla="*/ 0 w 174694"/>
              <a:gd name="connsiteY9" fmla="*/ 66 h 14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94" h="140002">
                <a:moveTo>
                  <a:pt x="0" y="66"/>
                </a:moveTo>
                <a:cubicBezTo>
                  <a:pt x="0" y="2712"/>
                  <a:pt x="110596" y="69916"/>
                  <a:pt x="139700" y="92141"/>
                </a:cubicBezTo>
                <a:cubicBezTo>
                  <a:pt x="168804" y="114366"/>
                  <a:pt x="173567" y="126537"/>
                  <a:pt x="174625" y="133416"/>
                </a:cubicBezTo>
                <a:cubicBezTo>
                  <a:pt x="175683" y="140295"/>
                  <a:pt x="164571" y="132358"/>
                  <a:pt x="146050" y="133416"/>
                </a:cubicBezTo>
                <a:cubicBezTo>
                  <a:pt x="127529" y="134474"/>
                  <a:pt x="59267" y="141353"/>
                  <a:pt x="63500" y="139766"/>
                </a:cubicBezTo>
                <a:cubicBezTo>
                  <a:pt x="67733" y="138179"/>
                  <a:pt x="159808" y="133945"/>
                  <a:pt x="171450" y="123891"/>
                </a:cubicBezTo>
                <a:cubicBezTo>
                  <a:pt x="183092" y="113837"/>
                  <a:pt x="144463" y="91612"/>
                  <a:pt x="133350" y="79441"/>
                </a:cubicBezTo>
                <a:cubicBezTo>
                  <a:pt x="122237" y="67270"/>
                  <a:pt x="103717" y="51395"/>
                  <a:pt x="104775" y="50866"/>
                </a:cubicBezTo>
                <a:cubicBezTo>
                  <a:pt x="105833" y="50337"/>
                  <a:pt x="155575" y="78383"/>
                  <a:pt x="139700" y="76266"/>
                </a:cubicBezTo>
                <a:cubicBezTo>
                  <a:pt x="123825" y="74149"/>
                  <a:pt x="0" y="-2580"/>
                  <a:pt x="0" y="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51E508A-C118-D814-92BE-335A7E9B6A79}"/>
              </a:ext>
            </a:extLst>
          </p:cNvPr>
          <p:cNvSpPr/>
          <p:nvPr/>
        </p:nvSpPr>
        <p:spPr>
          <a:xfrm>
            <a:off x="5602960" y="5367706"/>
            <a:ext cx="387299" cy="81817"/>
          </a:xfrm>
          <a:custGeom>
            <a:avLst/>
            <a:gdLst>
              <a:gd name="connsiteX0" fmla="*/ 915 w 387299"/>
              <a:gd name="connsiteY0" fmla="*/ 80594 h 81817"/>
              <a:gd name="connsiteX1" fmla="*/ 308890 w 387299"/>
              <a:gd name="connsiteY1" fmla="*/ 26619 h 81817"/>
              <a:gd name="connsiteX2" fmla="*/ 248565 w 387299"/>
              <a:gd name="connsiteY2" fmla="*/ 39319 h 81817"/>
              <a:gd name="connsiteX3" fmla="*/ 385090 w 387299"/>
              <a:gd name="connsiteY3" fmla="*/ 1219 h 81817"/>
              <a:gd name="connsiteX4" fmla="*/ 324765 w 387299"/>
              <a:gd name="connsiteY4" fmla="*/ 13919 h 81817"/>
              <a:gd name="connsiteX5" fmla="*/ 216815 w 387299"/>
              <a:gd name="connsiteY5" fmla="*/ 58369 h 81817"/>
              <a:gd name="connsiteX6" fmla="*/ 915 w 387299"/>
              <a:gd name="connsiteY6" fmla="*/ 80594 h 8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299" h="81817">
                <a:moveTo>
                  <a:pt x="915" y="80594"/>
                </a:moveTo>
                <a:cubicBezTo>
                  <a:pt x="16261" y="75302"/>
                  <a:pt x="267615" y="33498"/>
                  <a:pt x="308890" y="26619"/>
                </a:cubicBezTo>
                <a:cubicBezTo>
                  <a:pt x="350165" y="19740"/>
                  <a:pt x="235865" y="43552"/>
                  <a:pt x="248565" y="39319"/>
                </a:cubicBezTo>
                <a:cubicBezTo>
                  <a:pt x="261265" y="35086"/>
                  <a:pt x="372390" y="5452"/>
                  <a:pt x="385090" y="1219"/>
                </a:cubicBezTo>
                <a:cubicBezTo>
                  <a:pt x="397790" y="-3014"/>
                  <a:pt x="352811" y="4394"/>
                  <a:pt x="324765" y="13919"/>
                </a:cubicBezTo>
                <a:cubicBezTo>
                  <a:pt x="296719" y="23444"/>
                  <a:pt x="266027" y="43552"/>
                  <a:pt x="216815" y="58369"/>
                </a:cubicBezTo>
                <a:cubicBezTo>
                  <a:pt x="167603" y="73186"/>
                  <a:pt x="-14431" y="85886"/>
                  <a:pt x="915" y="805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D8DA1AEF-917A-4871-BCCA-2FBE0945275C}"/>
              </a:ext>
            </a:extLst>
          </p:cNvPr>
          <p:cNvSpPr/>
          <p:nvPr/>
        </p:nvSpPr>
        <p:spPr>
          <a:xfrm>
            <a:off x="5564479" y="5433214"/>
            <a:ext cx="281129" cy="85733"/>
          </a:xfrm>
          <a:custGeom>
            <a:avLst/>
            <a:gdLst>
              <a:gd name="connsiteX0" fmla="*/ 1296 w 281129"/>
              <a:gd name="connsiteY0" fmla="*/ 8736 h 85733"/>
              <a:gd name="connsiteX1" fmla="*/ 172746 w 281129"/>
              <a:gd name="connsiteY1" fmla="*/ 8736 h 85733"/>
              <a:gd name="connsiteX2" fmla="*/ 277521 w 281129"/>
              <a:gd name="connsiteY2" fmla="*/ 43661 h 85733"/>
              <a:gd name="connsiteX3" fmla="*/ 245771 w 281129"/>
              <a:gd name="connsiteY3" fmla="*/ 5561 h 85733"/>
              <a:gd name="connsiteX4" fmla="*/ 137821 w 281129"/>
              <a:gd name="connsiteY4" fmla="*/ 8736 h 85733"/>
              <a:gd name="connsiteX5" fmla="*/ 166396 w 281129"/>
              <a:gd name="connsiteY5" fmla="*/ 84936 h 85733"/>
              <a:gd name="connsiteX6" fmla="*/ 128296 w 281129"/>
              <a:gd name="connsiteY6" fmla="*/ 46836 h 85733"/>
              <a:gd name="connsiteX7" fmla="*/ 93371 w 281129"/>
              <a:gd name="connsiteY7" fmla="*/ 18261 h 85733"/>
              <a:gd name="connsiteX8" fmla="*/ 1296 w 281129"/>
              <a:gd name="connsiteY8" fmla="*/ 8736 h 8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129" h="85733">
                <a:moveTo>
                  <a:pt x="1296" y="8736"/>
                </a:moveTo>
                <a:cubicBezTo>
                  <a:pt x="14525" y="7149"/>
                  <a:pt x="126709" y="2915"/>
                  <a:pt x="172746" y="8736"/>
                </a:cubicBezTo>
                <a:cubicBezTo>
                  <a:pt x="218783" y="14557"/>
                  <a:pt x="265350" y="44190"/>
                  <a:pt x="277521" y="43661"/>
                </a:cubicBezTo>
                <a:cubicBezTo>
                  <a:pt x="289692" y="43132"/>
                  <a:pt x="269054" y="11382"/>
                  <a:pt x="245771" y="5561"/>
                </a:cubicBezTo>
                <a:cubicBezTo>
                  <a:pt x="222488" y="-260"/>
                  <a:pt x="151050" y="-4493"/>
                  <a:pt x="137821" y="8736"/>
                </a:cubicBezTo>
                <a:cubicBezTo>
                  <a:pt x="124592" y="21965"/>
                  <a:pt x="167984" y="78586"/>
                  <a:pt x="166396" y="84936"/>
                </a:cubicBezTo>
                <a:cubicBezTo>
                  <a:pt x="164809" y="91286"/>
                  <a:pt x="140467" y="57949"/>
                  <a:pt x="128296" y="46836"/>
                </a:cubicBezTo>
                <a:cubicBezTo>
                  <a:pt x="116125" y="35723"/>
                  <a:pt x="106600" y="24082"/>
                  <a:pt x="93371" y="18261"/>
                </a:cubicBezTo>
                <a:cubicBezTo>
                  <a:pt x="80142" y="12440"/>
                  <a:pt x="-11933" y="10323"/>
                  <a:pt x="1296" y="87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36F8EA6-CD93-7254-A5D7-81DEBC50D39F}"/>
              </a:ext>
            </a:extLst>
          </p:cNvPr>
          <p:cNvSpPr/>
          <p:nvPr/>
        </p:nvSpPr>
        <p:spPr>
          <a:xfrm>
            <a:off x="5180807" y="5387605"/>
            <a:ext cx="478827" cy="159727"/>
          </a:xfrm>
          <a:custGeom>
            <a:avLst/>
            <a:gdLst>
              <a:gd name="connsiteX0" fmla="*/ 793 w 478827"/>
              <a:gd name="connsiteY0" fmla="*/ 19420 h 159727"/>
              <a:gd name="connsiteX1" fmla="*/ 153193 w 478827"/>
              <a:gd name="connsiteY1" fmla="*/ 28945 h 159727"/>
              <a:gd name="connsiteX2" fmla="*/ 308768 w 478827"/>
              <a:gd name="connsiteY2" fmla="*/ 79745 h 159727"/>
              <a:gd name="connsiteX3" fmla="*/ 273843 w 478827"/>
              <a:gd name="connsiteY3" fmla="*/ 63870 h 159727"/>
              <a:gd name="connsiteX4" fmla="*/ 477043 w 478827"/>
              <a:gd name="connsiteY4" fmla="*/ 95620 h 159727"/>
              <a:gd name="connsiteX5" fmla="*/ 372268 w 478827"/>
              <a:gd name="connsiteY5" fmla="*/ 82920 h 159727"/>
              <a:gd name="connsiteX6" fmla="*/ 359568 w 478827"/>
              <a:gd name="connsiteY6" fmla="*/ 121020 h 159727"/>
              <a:gd name="connsiteX7" fmla="*/ 365918 w 478827"/>
              <a:gd name="connsiteY7" fmla="*/ 159120 h 159727"/>
              <a:gd name="connsiteX8" fmla="*/ 337343 w 478827"/>
              <a:gd name="connsiteY8" fmla="*/ 89270 h 159727"/>
              <a:gd name="connsiteX9" fmla="*/ 311943 w 478827"/>
              <a:gd name="connsiteY9" fmla="*/ 54345 h 159727"/>
              <a:gd name="connsiteX10" fmla="*/ 118268 w 478827"/>
              <a:gd name="connsiteY10" fmla="*/ 121020 h 159727"/>
              <a:gd name="connsiteX11" fmla="*/ 280193 w 478827"/>
              <a:gd name="connsiteY11" fmla="*/ 41645 h 159727"/>
              <a:gd name="connsiteX12" fmla="*/ 140493 w 478827"/>
              <a:gd name="connsiteY12" fmla="*/ 98795 h 159727"/>
              <a:gd name="connsiteX13" fmla="*/ 200818 w 478827"/>
              <a:gd name="connsiteY13" fmla="*/ 38470 h 159727"/>
              <a:gd name="connsiteX14" fmla="*/ 169068 w 478827"/>
              <a:gd name="connsiteY14" fmla="*/ 16245 h 159727"/>
              <a:gd name="connsiteX15" fmla="*/ 96043 w 478827"/>
              <a:gd name="connsiteY15" fmla="*/ 370 h 159727"/>
              <a:gd name="connsiteX16" fmla="*/ 793 w 478827"/>
              <a:gd name="connsiteY16" fmla="*/ 19420 h 15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8827" h="159727">
                <a:moveTo>
                  <a:pt x="793" y="19420"/>
                </a:moveTo>
                <a:cubicBezTo>
                  <a:pt x="10318" y="24183"/>
                  <a:pt x="101864" y="18891"/>
                  <a:pt x="153193" y="28945"/>
                </a:cubicBezTo>
                <a:cubicBezTo>
                  <a:pt x="204522" y="38999"/>
                  <a:pt x="288660" y="73924"/>
                  <a:pt x="308768" y="79745"/>
                </a:cubicBezTo>
                <a:cubicBezTo>
                  <a:pt x="328876" y="85566"/>
                  <a:pt x="245797" y="61224"/>
                  <a:pt x="273843" y="63870"/>
                </a:cubicBezTo>
                <a:cubicBezTo>
                  <a:pt x="301889" y="66516"/>
                  <a:pt x="460639" y="92445"/>
                  <a:pt x="477043" y="95620"/>
                </a:cubicBezTo>
                <a:cubicBezTo>
                  <a:pt x="493447" y="98795"/>
                  <a:pt x="391847" y="78687"/>
                  <a:pt x="372268" y="82920"/>
                </a:cubicBezTo>
                <a:cubicBezTo>
                  <a:pt x="352689" y="87153"/>
                  <a:pt x="360626" y="108320"/>
                  <a:pt x="359568" y="121020"/>
                </a:cubicBezTo>
                <a:cubicBezTo>
                  <a:pt x="358510" y="133720"/>
                  <a:pt x="369622" y="164412"/>
                  <a:pt x="365918" y="159120"/>
                </a:cubicBezTo>
                <a:cubicBezTo>
                  <a:pt x="362214" y="153828"/>
                  <a:pt x="346339" y="106733"/>
                  <a:pt x="337343" y="89270"/>
                </a:cubicBezTo>
                <a:cubicBezTo>
                  <a:pt x="328347" y="71808"/>
                  <a:pt x="348456" y="49053"/>
                  <a:pt x="311943" y="54345"/>
                </a:cubicBezTo>
                <a:cubicBezTo>
                  <a:pt x="275430" y="59637"/>
                  <a:pt x="123560" y="123137"/>
                  <a:pt x="118268" y="121020"/>
                </a:cubicBezTo>
                <a:cubicBezTo>
                  <a:pt x="112976" y="118903"/>
                  <a:pt x="276489" y="45349"/>
                  <a:pt x="280193" y="41645"/>
                </a:cubicBezTo>
                <a:cubicBezTo>
                  <a:pt x="283897" y="37941"/>
                  <a:pt x="153722" y="99324"/>
                  <a:pt x="140493" y="98795"/>
                </a:cubicBezTo>
                <a:cubicBezTo>
                  <a:pt x="127264" y="98266"/>
                  <a:pt x="196056" y="52228"/>
                  <a:pt x="200818" y="38470"/>
                </a:cubicBezTo>
                <a:cubicBezTo>
                  <a:pt x="205580" y="24712"/>
                  <a:pt x="186530" y="22595"/>
                  <a:pt x="169068" y="16245"/>
                </a:cubicBezTo>
                <a:cubicBezTo>
                  <a:pt x="151606" y="9895"/>
                  <a:pt x="121972" y="-2276"/>
                  <a:pt x="96043" y="370"/>
                </a:cubicBezTo>
                <a:cubicBezTo>
                  <a:pt x="70114" y="3016"/>
                  <a:pt x="-8732" y="14657"/>
                  <a:pt x="793" y="194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1D5BBCA4-D236-83D0-8290-7C1A265AABAC}"/>
              </a:ext>
            </a:extLst>
          </p:cNvPr>
          <p:cNvSpPr/>
          <p:nvPr/>
        </p:nvSpPr>
        <p:spPr>
          <a:xfrm>
            <a:off x="5295890" y="5270456"/>
            <a:ext cx="402009" cy="204968"/>
          </a:xfrm>
          <a:custGeom>
            <a:avLst/>
            <a:gdLst>
              <a:gd name="connsiteX0" fmla="*/ 10 w 402009"/>
              <a:gd name="connsiteY0" fmla="*/ 44 h 204968"/>
              <a:gd name="connsiteX1" fmla="*/ 34935 w 402009"/>
              <a:gd name="connsiteY1" fmla="*/ 88944 h 204968"/>
              <a:gd name="connsiteX2" fmla="*/ 92085 w 402009"/>
              <a:gd name="connsiteY2" fmla="*/ 142919 h 204968"/>
              <a:gd name="connsiteX3" fmla="*/ 66685 w 402009"/>
              <a:gd name="connsiteY3" fmla="*/ 127044 h 204968"/>
              <a:gd name="connsiteX4" fmla="*/ 212735 w 402009"/>
              <a:gd name="connsiteY4" fmla="*/ 161969 h 204968"/>
              <a:gd name="connsiteX5" fmla="*/ 180985 w 402009"/>
              <a:gd name="connsiteY5" fmla="*/ 168319 h 204968"/>
              <a:gd name="connsiteX6" fmla="*/ 400060 w 402009"/>
              <a:gd name="connsiteY6" fmla="*/ 203244 h 204968"/>
              <a:gd name="connsiteX7" fmla="*/ 276235 w 402009"/>
              <a:gd name="connsiteY7" fmla="*/ 193719 h 204968"/>
              <a:gd name="connsiteX8" fmla="*/ 69860 w 402009"/>
              <a:gd name="connsiteY8" fmla="*/ 142919 h 204968"/>
              <a:gd name="connsiteX9" fmla="*/ 47635 w 402009"/>
              <a:gd name="connsiteY9" fmla="*/ 79419 h 204968"/>
              <a:gd name="connsiteX10" fmla="*/ 41285 w 402009"/>
              <a:gd name="connsiteY10" fmla="*/ 47669 h 204968"/>
              <a:gd name="connsiteX11" fmla="*/ 38110 w 402009"/>
              <a:gd name="connsiteY11" fmla="*/ 76244 h 204968"/>
              <a:gd name="connsiteX12" fmla="*/ 10 w 402009"/>
              <a:gd name="connsiteY12" fmla="*/ 44 h 2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2009" h="204968">
                <a:moveTo>
                  <a:pt x="10" y="44"/>
                </a:moveTo>
                <a:cubicBezTo>
                  <a:pt x="-519" y="2161"/>
                  <a:pt x="19589" y="65132"/>
                  <a:pt x="34935" y="88944"/>
                </a:cubicBezTo>
                <a:cubicBezTo>
                  <a:pt x="50281" y="112756"/>
                  <a:pt x="86793" y="136569"/>
                  <a:pt x="92085" y="142919"/>
                </a:cubicBezTo>
                <a:cubicBezTo>
                  <a:pt x="97377" y="149269"/>
                  <a:pt x="46577" y="123869"/>
                  <a:pt x="66685" y="127044"/>
                </a:cubicBezTo>
                <a:cubicBezTo>
                  <a:pt x="86793" y="130219"/>
                  <a:pt x="193685" y="155090"/>
                  <a:pt x="212735" y="161969"/>
                </a:cubicBezTo>
                <a:cubicBezTo>
                  <a:pt x="231785" y="168848"/>
                  <a:pt x="149764" y="161440"/>
                  <a:pt x="180985" y="168319"/>
                </a:cubicBezTo>
                <a:cubicBezTo>
                  <a:pt x="212206" y="175198"/>
                  <a:pt x="384185" y="199011"/>
                  <a:pt x="400060" y="203244"/>
                </a:cubicBezTo>
                <a:cubicBezTo>
                  <a:pt x="415935" y="207477"/>
                  <a:pt x="331268" y="203773"/>
                  <a:pt x="276235" y="193719"/>
                </a:cubicBezTo>
                <a:cubicBezTo>
                  <a:pt x="221202" y="183665"/>
                  <a:pt x="107960" y="161969"/>
                  <a:pt x="69860" y="142919"/>
                </a:cubicBezTo>
                <a:cubicBezTo>
                  <a:pt x="31760" y="123869"/>
                  <a:pt x="52397" y="95294"/>
                  <a:pt x="47635" y="79419"/>
                </a:cubicBezTo>
                <a:cubicBezTo>
                  <a:pt x="42873" y="63544"/>
                  <a:pt x="42872" y="48198"/>
                  <a:pt x="41285" y="47669"/>
                </a:cubicBezTo>
                <a:cubicBezTo>
                  <a:pt x="39698" y="47140"/>
                  <a:pt x="41814" y="79948"/>
                  <a:pt x="38110" y="76244"/>
                </a:cubicBezTo>
                <a:cubicBezTo>
                  <a:pt x="34406" y="72540"/>
                  <a:pt x="539" y="-2073"/>
                  <a:pt x="10" y="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0B977024-4DAC-F172-CA2C-7CD8CF3C3FFC}"/>
              </a:ext>
            </a:extLst>
          </p:cNvPr>
          <p:cNvSpPr/>
          <p:nvPr/>
        </p:nvSpPr>
        <p:spPr>
          <a:xfrm>
            <a:off x="5250039" y="5295887"/>
            <a:ext cx="221174" cy="125433"/>
          </a:xfrm>
          <a:custGeom>
            <a:avLst/>
            <a:gdLst>
              <a:gd name="connsiteX0" fmla="*/ 14111 w 221174"/>
              <a:gd name="connsiteY0" fmla="*/ 13 h 125433"/>
              <a:gd name="connsiteX1" fmla="*/ 58561 w 221174"/>
              <a:gd name="connsiteY1" fmla="*/ 79388 h 125433"/>
              <a:gd name="connsiteX2" fmla="*/ 220486 w 221174"/>
              <a:gd name="connsiteY2" fmla="*/ 120663 h 125433"/>
              <a:gd name="connsiteX3" fmla="*/ 112536 w 221174"/>
              <a:gd name="connsiteY3" fmla="*/ 120663 h 125433"/>
              <a:gd name="connsiteX4" fmla="*/ 7761 w 221174"/>
              <a:gd name="connsiteY4" fmla="*/ 85738 h 125433"/>
              <a:gd name="connsiteX5" fmla="*/ 14111 w 221174"/>
              <a:gd name="connsiteY5" fmla="*/ 13 h 12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174" h="125433">
                <a:moveTo>
                  <a:pt x="14111" y="13"/>
                </a:moveTo>
                <a:cubicBezTo>
                  <a:pt x="22578" y="-1045"/>
                  <a:pt x="24165" y="59280"/>
                  <a:pt x="58561" y="79388"/>
                </a:cubicBezTo>
                <a:cubicBezTo>
                  <a:pt x="92957" y="99496"/>
                  <a:pt x="211490" y="113784"/>
                  <a:pt x="220486" y="120663"/>
                </a:cubicBezTo>
                <a:cubicBezTo>
                  <a:pt x="229482" y="127542"/>
                  <a:pt x="147990" y="126484"/>
                  <a:pt x="112536" y="120663"/>
                </a:cubicBezTo>
                <a:cubicBezTo>
                  <a:pt x="77082" y="114842"/>
                  <a:pt x="24694" y="99496"/>
                  <a:pt x="7761" y="85738"/>
                </a:cubicBezTo>
                <a:cubicBezTo>
                  <a:pt x="-9172" y="71980"/>
                  <a:pt x="5644" y="1071"/>
                  <a:pt x="14111" y="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D2C2570F-5F83-CDC4-4FF9-F63F5C277AFC}"/>
              </a:ext>
            </a:extLst>
          </p:cNvPr>
          <p:cNvSpPr/>
          <p:nvPr/>
        </p:nvSpPr>
        <p:spPr>
          <a:xfrm>
            <a:off x="5139801" y="5244886"/>
            <a:ext cx="356886" cy="160251"/>
          </a:xfrm>
          <a:custGeom>
            <a:avLst/>
            <a:gdLst>
              <a:gd name="connsiteX0" fmla="*/ 524 w 356886"/>
              <a:gd name="connsiteY0" fmla="*/ 158964 h 160251"/>
              <a:gd name="connsiteX1" fmla="*/ 175149 w 356886"/>
              <a:gd name="connsiteY1" fmla="*/ 31964 h 160251"/>
              <a:gd name="connsiteX2" fmla="*/ 356124 w 356886"/>
              <a:gd name="connsiteY2" fmla="*/ 214 h 160251"/>
              <a:gd name="connsiteX3" fmla="*/ 235474 w 356886"/>
              <a:gd name="connsiteY3" fmla="*/ 41489 h 160251"/>
              <a:gd name="connsiteX4" fmla="*/ 124349 w 356886"/>
              <a:gd name="connsiteY4" fmla="*/ 95464 h 160251"/>
              <a:gd name="connsiteX5" fmla="*/ 524 w 356886"/>
              <a:gd name="connsiteY5" fmla="*/ 158964 h 1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886" h="160251">
                <a:moveTo>
                  <a:pt x="524" y="158964"/>
                </a:moveTo>
                <a:cubicBezTo>
                  <a:pt x="8991" y="148381"/>
                  <a:pt x="115882" y="58422"/>
                  <a:pt x="175149" y="31964"/>
                </a:cubicBezTo>
                <a:cubicBezTo>
                  <a:pt x="234416" y="5506"/>
                  <a:pt x="346070" y="-1373"/>
                  <a:pt x="356124" y="214"/>
                </a:cubicBezTo>
                <a:cubicBezTo>
                  <a:pt x="366178" y="1801"/>
                  <a:pt x="274103" y="25614"/>
                  <a:pt x="235474" y="41489"/>
                </a:cubicBezTo>
                <a:cubicBezTo>
                  <a:pt x="196845" y="57364"/>
                  <a:pt x="160332" y="79060"/>
                  <a:pt x="124349" y="95464"/>
                </a:cubicBezTo>
                <a:cubicBezTo>
                  <a:pt x="88366" y="111868"/>
                  <a:pt x="-7943" y="169547"/>
                  <a:pt x="524" y="1589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31FCA9D-2425-08BE-5E24-A23AB276CE63}"/>
              </a:ext>
            </a:extLst>
          </p:cNvPr>
          <p:cNvSpPr/>
          <p:nvPr/>
        </p:nvSpPr>
        <p:spPr>
          <a:xfrm>
            <a:off x="5304790" y="5208343"/>
            <a:ext cx="377461" cy="238496"/>
          </a:xfrm>
          <a:custGeom>
            <a:avLst/>
            <a:gdLst>
              <a:gd name="connsiteX0" fmla="*/ 280035 w 377461"/>
              <a:gd name="connsiteY0" fmla="*/ 1832 h 238496"/>
              <a:gd name="connsiteX1" fmla="*/ 368935 w 377461"/>
              <a:gd name="connsiteY1" fmla="*/ 62157 h 238496"/>
              <a:gd name="connsiteX2" fmla="*/ 372110 w 377461"/>
              <a:gd name="connsiteY2" fmla="*/ 132007 h 238496"/>
              <a:gd name="connsiteX3" fmla="*/ 353060 w 377461"/>
              <a:gd name="connsiteY3" fmla="*/ 176457 h 238496"/>
              <a:gd name="connsiteX4" fmla="*/ 254635 w 377461"/>
              <a:gd name="connsiteY4" fmla="*/ 236782 h 238496"/>
              <a:gd name="connsiteX5" fmla="*/ 140335 w 377461"/>
              <a:gd name="connsiteY5" fmla="*/ 217732 h 238496"/>
              <a:gd name="connsiteX6" fmla="*/ 73660 w 377461"/>
              <a:gd name="connsiteY6" fmla="*/ 173282 h 238496"/>
              <a:gd name="connsiteX7" fmla="*/ 73660 w 377461"/>
              <a:gd name="connsiteY7" fmla="*/ 112957 h 238496"/>
              <a:gd name="connsiteX8" fmla="*/ 635 w 377461"/>
              <a:gd name="connsiteY8" fmla="*/ 122482 h 238496"/>
              <a:gd name="connsiteX9" fmla="*/ 121285 w 377461"/>
              <a:gd name="connsiteY9" fmla="*/ 27232 h 238496"/>
              <a:gd name="connsiteX10" fmla="*/ 280035 w 377461"/>
              <a:gd name="connsiteY10" fmla="*/ 1832 h 2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7461" h="238496">
                <a:moveTo>
                  <a:pt x="280035" y="1832"/>
                </a:moveTo>
                <a:cubicBezTo>
                  <a:pt x="321310" y="7653"/>
                  <a:pt x="353589" y="40461"/>
                  <a:pt x="368935" y="62157"/>
                </a:cubicBezTo>
                <a:cubicBezTo>
                  <a:pt x="384281" y="83853"/>
                  <a:pt x="374756" y="112957"/>
                  <a:pt x="372110" y="132007"/>
                </a:cubicBezTo>
                <a:cubicBezTo>
                  <a:pt x="369464" y="151057"/>
                  <a:pt x="372639" y="158995"/>
                  <a:pt x="353060" y="176457"/>
                </a:cubicBezTo>
                <a:cubicBezTo>
                  <a:pt x="333481" y="193919"/>
                  <a:pt x="290089" y="229903"/>
                  <a:pt x="254635" y="236782"/>
                </a:cubicBezTo>
                <a:cubicBezTo>
                  <a:pt x="219181" y="243661"/>
                  <a:pt x="170497" y="228315"/>
                  <a:pt x="140335" y="217732"/>
                </a:cubicBezTo>
                <a:cubicBezTo>
                  <a:pt x="110172" y="207149"/>
                  <a:pt x="84772" y="190744"/>
                  <a:pt x="73660" y="173282"/>
                </a:cubicBezTo>
                <a:cubicBezTo>
                  <a:pt x="62548" y="155820"/>
                  <a:pt x="85831" y="121424"/>
                  <a:pt x="73660" y="112957"/>
                </a:cubicBezTo>
                <a:cubicBezTo>
                  <a:pt x="61489" y="104490"/>
                  <a:pt x="-7302" y="136769"/>
                  <a:pt x="635" y="122482"/>
                </a:cubicBezTo>
                <a:cubicBezTo>
                  <a:pt x="8572" y="108195"/>
                  <a:pt x="78952" y="50515"/>
                  <a:pt x="121285" y="27232"/>
                </a:cubicBezTo>
                <a:cubicBezTo>
                  <a:pt x="163618" y="3949"/>
                  <a:pt x="238760" y="-3989"/>
                  <a:pt x="280035" y="18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月 25">
            <a:extLst>
              <a:ext uri="{FF2B5EF4-FFF2-40B4-BE49-F238E27FC236}">
                <a16:creationId xmlns:a16="http://schemas.microsoft.com/office/drawing/2014/main" id="{7A9E8F23-45E8-0AA8-414C-2BBF00F48FB2}"/>
              </a:ext>
            </a:extLst>
          </p:cNvPr>
          <p:cNvSpPr/>
          <p:nvPr/>
        </p:nvSpPr>
        <p:spPr>
          <a:xfrm rot="4033975">
            <a:off x="5463561" y="5238428"/>
            <a:ext cx="79430" cy="140544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B252D83-7E44-4253-3EFB-4DDC7FD7C85D}"/>
              </a:ext>
            </a:extLst>
          </p:cNvPr>
          <p:cNvSpPr/>
          <p:nvPr/>
        </p:nvSpPr>
        <p:spPr>
          <a:xfrm>
            <a:off x="5696084" y="5380857"/>
            <a:ext cx="323922" cy="115071"/>
          </a:xfrm>
          <a:custGeom>
            <a:avLst/>
            <a:gdLst>
              <a:gd name="connsiteX0" fmla="*/ 3041 w 323922"/>
              <a:gd name="connsiteY0" fmla="*/ 86493 h 115071"/>
              <a:gd name="connsiteX1" fmla="*/ 237991 w 323922"/>
              <a:gd name="connsiteY1" fmla="*/ 19818 h 115071"/>
              <a:gd name="connsiteX2" fmla="*/ 171316 w 323922"/>
              <a:gd name="connsiteY2" fmla="*/ 54743 h 115071"/>
              <a:gd name="connsiteX3" fmla="*/ 317366 w 323922"/>
              <a:gd name="connsiteY3" fmla="*/ 16643 h 115071"/>
              <a:gd name="connsiteX4" fmla="*/ 295141 w 323922"/>
              <a:gd name="connsiteY4" fmla="*/ 38868 h 115071"/>
              <a:gd name="connsiteX5" fmla="*/ 263391 w 323922"/>
              <a:gd name="connsiteY5" fmla="*/ 115068 h 115071"/>
              <a:gd name="connsiteX6" fmla="*/ 285616 w 323922"/>
              <a:gd name="connsiteY6" fmla="*/ 35693 h 115071"/>
              <a:gd name="connsiteX7" fmla="*/ 288791 w 323922"/>
              <a:gd name="connsiteY7" fmla="*/ 768 h 115071"/>
              <a:gd name="connsiteX8" fmla="*/ 247516 w 323922"/>
              <a:gd name="connsiteY8" fmla="*/ 13468 h 115071"/>
              <a:gd name="connsiteX9" fmla="*/ 31616 w 323922"/>
              <a:gd name="connsiteY9" fmla="*/ 35693 h 115071"/>
              <a:gd name="connsiteX10" fmla="*/ 98291 w 323922"/>
              <a:gd name="connsiteY10" fmla="*/ 45218 h 115071"/>
              <a:gd name="connsiteX11" fmla="*/ 3041 w 323922"/>
              <a:gd name="connsiteY11" fmla="*/ 86493 h 11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3922" h="115071">
                <a:moveTo>
                  <a:pt x="3041" y="86493"/>
                </a:moveTo>
                <a:cubicBezTo>
                  <a:pt x="26324" y="82260"/>
                  <a:pt x="209945" y="25110"/>
                  <a:pt x="237991" y="19818"/>
                </a:cubicBezTo>
                <a:cubicBezTo>
                  <a:pt x="266037" y="14526"/>
                  <a:pt x="158087" y="55272"/>
                  <a:pt x="171316" y="54743"/>
                </a:cubicBezTo>
                <a:cubicBezTo>
                  <a:pt x="184545" y="54214"/>
                  <a:pt x="296729" y="19289"/>
                  <a:pt x="317366" y="16643"/>
                </a:cubicBezTo>
                <a:cubicBezTo>
                  <a:pt x="338003" y="13997"/>
                  <a:pt x="304137" y="22464"/>
                  <a:pt x="295141" y="38868"/>
                </a:cubicBezTo>
                <a:cubicBezTo>
                  <a:pt x="286145" y="55272"/>
                  <a:pt x="264978" y="115597"/>
                  <a:pt x="263391" y="115068"/>
                </a:cubicBezTo>
                <a:cubicBezTo>
                  <a:pt x="261804" y="114539"/>
                  <a:pt x="281383" y="54743"/>
                  <a:pt x="285616" y="35693"/>
                </a:cubicBezTo>
                <a:cubicBezTo>
                  <a:pt x="289849" y="16643"/>
                  <a:pt x="295141" y="4472"/>
                  <a:pt x="288791" y="768"/>
                </a:cubicBezTo>
                <a:cubicBezTo>
                  <a:pt x="282441" y="-2936"/>
                  <a:pt x="290379" y="7647"/>
                  <a:pt x="247516" y="13468"/>
                </a:cubicBezTo>
                <a:cubicBezTo>
                  <a:pt x="204654" y="19289"/>
                  <a:pt x="56487" y="30401"/>
                  <a:pt x="31616" y="35693"/>
                </a:cubicBezTo>
                <a:cubicBezTo>
                  <a:pt x="6745" y="40985"/>
                  <a:pt x="98820" y="37280"/>
                  <a:pt x="98291" y="45218"/>
                </a:cubicBezTo>
                <a:cubicBezTo>
                  <a:pt x="97762" y="53155"/>
                  <a:pt x="-20242" y="90726"/>
                  <a:pt x="3041" y="864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16335286-80FF-B1D8-1C44-304664FC022C}"/>
              </a:ext>
            </a:extLst>
          </p:cNvPr>
          <p:cNvSpPr/>
          <p:nvPr/>
        </p:nvSpPr>
        <p:spPr>
          <a:xfrm>
            <a:off x="6102339" y="4635463"/>
            <a:ext cx="79927" cy="206443"/>
          </a:xfrm>
          <a:custGeom>
            <a:avLst/>
            <a:gdLst>
              <a:gd name="connsiteX0" fmla="*/ 11 w 79927"/>
              <a:gd name="connsiteY0" fmla="*/ 206412 h 206443"/>
              <a:gd name="connsiteX1" fmla="*/ 79386 w 79927"/>
              <a:gd name="connsiteY1" fmla="*/ 76237 h 206443"/>
              <a:gd name="connsiteX2" fmla="*/ 34936 w 79927"/>
              <a:gd name="connsiteY2" fmla="*/ 114337 h 206443"/>
              <a:gd name="connsiteX3" fmla="*/ 34936 w 79927"/>
              <a:gd name="connsiteY3" fmla="*/ 37 h 206443"/>
              <a:gd name="connsiteX4" fmla="*/ 41286 w 79927"/>
              <a:gd name="connsiteY4" fmla="*/ 101637 h 206443"/>
              <a:gd name="connsiteX5" fmla="*/ 73036 w 79927"/>
              <a:gd name="connsiteY5" fmla="*/ 88937 h 206443"/>
              <a:gd name="connsiteX6" fmla="*/ 11 w 79927"/>
              <a:gd name="connsiteY6" fmla="*/ 206412 h 20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27" h="206443">
                <a:moveTo>
                  <a:pt x="11" y="206412"/>
                </a:moveTo>
                <a:cubicBezTo>
                  <a:pt x="1069" y="204295"/>
                  <a:pt x="73565" y="91583"/>
                  <a:pt x="79386" y="76237"/>
                </a:cubicBezTo>
                <a:cubicBezTo>
                  <a:pt x="85207" y="60891"/>
                  <a:pt x="42344" y="127037"/>
                  <a:pt x="34936" y="114337"/>
                </a:cubicBezTo>
                <a:cubicBezTo>
                  <a:pt x="27528" y="101637"/>
                  <a:pt x="33878" y="2154"/>
                  <a:pt x="34936" y="37"/>
                </a:cubicBezTo>
                <a:cubicBezTo>
                  <a:pt x="35994" y="-2080"/>
                  <a:pt x="34936" y="86820"/>
                  <a:pt x="41286" y="101637"/>
                </a:cubicBezTo>
                <a:cubicBezTo>
                  <a:pt x="47636" y="116454"/>
                  <a:pt x="75682" y="75708"/>
                  <a:pt x="73036" y="88937"/>
                </a:cubicBezTo>
                <a:cubicBezTo>
                  <a:pt x="70390" y="102166"/>
                  <a:pt x="-1047" y="208529"/>
                  <a:pt x="11" y="2064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34EC100B-837B-E573-1D0C-9EAA5ABC0208}"/>
              </a:ext>
            </a:extLst>
          </p:cNvPr>
          <p:cNvSpPr/>
          <p:nvPr/>
        </p:nvSpPr>
        <p:spPr>
          <a:xfrm>
            <a:off x="4912035" y="4611515"/>
            <a:ext cx="420853" cy="361725"/>
          </a:xfrm>
          <a:custGeom>
            <a:avLst/>
            <a:gdLst>
              <a:gd name="connsiteX0" fmla="*/ 418790 w 420853"/>
              <a:gd name="connsiteY0" fmla="*/ 1760 h 361725"/>
              <a:gd name="connsiteX1" fmla="*/ 164790 w 420853"/>
              <a:gd name="connsiteY1" fmla="*/ 135110 h 361725"/>
              <a:gd name="connsiteX2" fmla="*/ 269565 w 420853"/>
              <a:gd name="connsiteY2" fmla="*/ 77960 h 361725"/>
              <a:gd name="connsiteX3" fmla="*/ 136215 w 420853"/>
              <a:gd name="connsiteY3" fmla="*/ 195435 h 361725"/>
              <a:gd name="connsiteX4" fmla="*/ 98115 w 420853"/>
              <a:gd name="connsiteY4" fmla="*/ 233535 h 361725"/>
              <a:gd name="connsiteX5" fmla="*/ 139390 w 420853"/>
              <a:gd name="connsiteY5" fmla="*/ 179560 h 361725"/>
              <a:gd name="connsiteX6" fmla="*/ 12390 w 420853"/>
              <a:gd name="connsiteY6" fmla="*/ 354185 h 361725"/>
              <a:gd name="connsiteX7" fmla="*/ 50490 w 420853"/>
              <a:gd name="connsiteY7" fmla="*/ 303385 h 361725"/>
              <a:gd name="connsiteX8" fmla="*/ 415615 w 420853"/>
              <a:gd name="connsiteY8" fmla="*/ 65260 h 361725"/>
              <a:gd name="connsiteX9" fmla="*/ 247340 w 420853"/>
              <a:gd name="connsiteY9" fmla="*/ 163685 h 361725"/>
              <a:gd name="connsiteX10" fmla="*/ 215590 w 420853"/>
              <a:gd name="connsiteY10" fmla="*/ 185910 h 361725"/>
              <a:gd name="connsiteX11" fmla="*/ 282265 w 420853"/>
              <a:gd name="connsiteY11" fmla="*/ 112885 h 361725"/>
              <a:gd name="connsiteX12" fmla="*/ 310840 w 420853"/>
              <a:gd name="connsiteY12" fmla="*/ 58910 h 361725"/>
              <a:gd name="connsiteX13" fmla="*/ 269565 w 420853"/>
              <a:gd name="connsiteY13" fmla="*/ 109710 h 361725"/>
              <a:gd name="connsiteX14" fmla="*/ 247340 w 420853"/>
              <a:gd name="connsiteY14" fmla="*/ 131935 h 361725"/>
              <a:gd name="connsiteX15" fmla="*/ 336240 w 420853"/>
              <a:gd name="connsiteY15" fmla="*/ 23985 h 361725"/>
              <a:gd name="connsiteX16" fmla="*/ 288615 w 420853"/>
              <a:gd name="connsiteY16" fmla="*/ 55735 h 361725"/>
              <a:gd name="connsiteX17" fmla="*/ 418790 w 420853"/>
              <a:gd name="connsiteY17" fmla="*/ 1760 h 36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0853" h="361725">
                <a:moveTo>
                  <a:pt x="418790" y="1760"/>
                </a:moveTo>
                <a:cubicBezTo>
                  <a:pt x="398152" y="14989"/>
                  <a:pt x="189661" y="122410"/>
                  <a:pt x="164790" y="135110"/>
                </a:cubicBezTo>
                <a:cubicBezTo>
                  <a:pt x="139919" y="147810"/>
                  <a:pt x="274327" y="67906"/>
                  <a:pt x="269565" y="77960"/>
                </a:cubicBezTo>
                <a:cubicBezTo>
                  <a:pt x="264802" y="88014"/>
                  <a:pt x="164790" y="169506"/>
                  <a:pt x="136215" y="195435"/>
                </a:cubicBezTo>
                <a:cubicBezTo>
                  <a:pt x="107640" y="221364"/>
                  <a:pt x="97586" y="236181"/>
                  <a:pt x="98115" y="233535"/>
                </a:cubicBezTo>
                <a:cubicBezTo>
                  <a:pt x="98644" y="230889"/>
                  <a:pt x="153677" y="159452"/>
                  <a:pt x="139390" y="179560"/>
                </a:cubicBezTo>
                <a:cubicBezTo>
                  <a:pt x="125103" y="199668"/>
                  <a:pt x="27207" y="333548"/>
                  <a:pt x="12390" y="354185"/>
                </a:cubicBezTo>
                <a:cubicBezTo>
                  <a:pt x="-2427" y="374822"/>
                  <a:pt x="-16714" y="351539"/>
                  <a:pt x="50490" y="303385"/>
                </a:cubicBezTo>
                <a:cubicBezTo>
                  <a:pt x="117694" y="255231"/>
                  <a:pt x="382807" y="88543"/>
                  <a:pt x="415615" y="65260"/>
                </a:cubicBezTo>
                <a:cubicBezTo>
                  <a:pt x="448423" y="41977"/>
                  <a:pt x="280677" y="143577"/>
                  <a:pt x="247340" y="163685"/>
                </a:cubicBezTo>
                <a:cubicBezTo>
                  <a:pt x="214002" y="183793"/>
                  <a:pt x="209769" y="194377"/>
                  <a:pt x="215590" y="185910"/>
                </a:cubicBezTo>
                <a:cubicBezTo>
                  <a:pt x="221411" y="177443"/>
                  <a:pt x="266390" y="134052"/>
                  <a:pt x="282265" y="112885"/>
                </a:cubicBezTo>
                <a:cubicBezTo>
                  <a:pt x="298140" y="91718"/>
                  <a:pt x="312957" y="59439"/>
                  <a:pt x="310840" y="58910"/>
                </a:cubicBezTo>
                <a:cubicBezTo>
                  <a:pt x="308723" y="58381"/>
                  <a:pt x="280148" y="97539"/>
                  <a:pt x="269565" y="109710"/>
                </a:cubicBezTo>
                <a:cubicBezTo>
                  <a:pt x="258982" y="121881"/>
                  <a:pt x="236227" y="146223"/>
                  <a:pt x="247340" y="131935"/>
                </a:cubicBezTo>
                <a:cubicBezTo>
                  <a:pt x="258452" y="117648"/>
                  <a:pt x="329361" y="36685"/>
                  <a:pt x="336240" y="23985"/>
                </a:cubicBezTo>
                <a:cubicBezTo>
                  <a:pt x="343119" y="11285"/>
                  <a:pt x="278561" y="57322"/>
                  <a:pt x="288615" y="55735"/>
                </a:cubicBezTo>
                <a:cubicBezTo>
                  <a:pt x="298669" y="54148"/>
                  <a:pt x="439428" y="-11469"/>
                  <a:pt x="418790" y="17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0B008FCD-D53F-B125-5451-9566F37586F2}"/>
              </a:ext>
            </a:extLst>
          </p:cNvPr>
          <p:cNvSpPr/>
          <p:nvPr/>
        </p:nvSpPr>
        <p:spPr>
          <a:xfrm>
            <a:off x="5287827" y="4575801"/>
            <a:ext cx="248136" cy="187773"/>
          </a:xfrm>
          <a:custGeom>
            <a:avLst/>
            <a:gdLst>
              <a:gd name="connsiteX0" fmla="*/ 1723 w 248136"/>
              <a:gd name="connsiteY0" fmla="*/ 186699 h 187773"/>
              <a:gd name="connsiteX1" fmla="*/ 246198 w 248136"/>
              <a:gd name="connsiteY1" fmla="*/ 2549 h 187773"/>
              <a:gd name="connsiteX2" fmla="*/ 119198 w 248136"/>
              <a:gd name="connsiteY2" fmla="*/ 75574 h 187773"/>
              <a:gd name="connsiteX3" fmla="*/ 176348 w 248136"/>
              <a:gd name="connsiteY3" fmla="*/ 21599 h 187773"/>
              <a:gd name="connsiteX4" fmla="*/ 93798 w 248136"/>
              <a:gd name="connsiteY4" fmla="*/ 85099 h 187773"/>
              <a:gd name="connsiteX5" fmla="*/ 135073 w 248136"/>
              <a:gd name="connsiteY5" fmla="*/ 78749 h 187773"/>
              <a:gd name="connsiteX6" fmla="*/ 1723 w 248136"/>
              <a:gd name="connsiteY6" fmla="*/ 186699 h 1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136" h="187773">
                <a:moveTo>
                  <a:pt x="1723" y="186699"/>
                </a:moveTo>
                <a:cubicBezTo>
                  <a:pt x="20244" y="173999"/>
                  <a:pt x="226619" y="21070"/>
                  <a:pt x="246198" y="2549"/>
                </a:cubicBezTo>
                <a:cubicBezTo>
                  <a:pt x="265777" y="-15972"/>
                  <a:pt x="130840" y="72399"/>
                  <a:pt x="119198" y="75574"/>
                </a:cubicBezTo>
                <a:cubicBezTo>
                  <a:pt x="107556" y="78749"/>
                  <a:pt x="180581" y="20012"/>
                  <a:pt x="176348" y="21599"/>
                </a:cubicBezTo>
                <a:cubicBezTo>
                  <a:pt x="172115" y="23186"/>
                  <a:pt x="100677" y="75574"/>
                  <a:pt x="93798" y="85099"/>
                </a:cubicBezTo>
                <a:cubicBezTo>
                  <a:pt x="86919" y="94624"/>
                  <a:pt x="150419" y="61816"/>
                  <a:pt x="135073" y="78749"/>
                </a:cubicBezTo>
                <a:cubicBezTo>
                  <a:pt x="119727" y="95682"/>
                  <a:pt x="-16798" y="199399"/>
                  <a:pt x="1723" y="1866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7FC5E165-DD8C-5686-066C-982791EC0DF2}"/>
              </a:ext>
            </a:extLst>
          </p:cNvPr>
          <p:cNvSpPr/>
          <p:nvPr/>
        </p:nvSpPr>
        <p:spPr>
          <a:xfrm>
            <a:off x="5171913" y="4749393"/>
            <a:ext cx="534660" cy="82963"/>
          </a:xfrm>
          <a:custGeom>
            <a:avLst/>
            <a:gdLst>
              <a:gd name="connsiteX0" fmla="*/ 162 w 534660"/>
              <a:gd name="connsiteY0" fmla="*/ 82957 h 82963"/>
              <a:gd name="connsiteX1" fmla="*/ 241462 w 534660"/>
              <a:gd name="connsiteY1" fmla="*/ 38507 h 82963"/>
              <a:gd name="connsiteX2" fmla="*/ 365287 w 534660"/>
              <a:gd name="connsiteY2" fmla="*/ 60732 h 82963"/>
              <a:gd name="connsiteX3" fmla="*/ 327187 w 534660"/>
              <a:gd name="connsiteY3" fmla="*/ 407 h 82963"/>
              <a:gd name="connsiteX4" fmla="*/ 527212 w 534660"/>
              <a:gd name="connsiteY4" fmla="*/ 57557 h 82963"/>
              <a:gd name="connsiteX5" fmla="*/ 466887 w 534660"/>
              <a:gd name="connsiteY5" fmla="*/ 13107 h 82963"/>
              <a:gd name="connsiteX6" fmla="*/ 231937 w 534660"/>
              <a:gd name="connsiteY6" fmla="*/ 407 h 82963"/>
              <a:gd name="connsiteX7" fmla="*/ 298612 w 534660"/>
              <a:gd name="connsiteY7" fmla="*/ 19457 h 82963"/>
              <a:gd name="connsiteX8" fmla="*/ 79537 w 534660"/>
              <a:gd name="connsiteY8" fmla="*/ 407 h 82963"/>
              <a:gd name="connsiteX9" fmla="*/ 324012 w 534660"/>
              <a:gd name="connsiteY9" fmla="*/ 41682 h 82963"/>
              <a:gd name="connsiteX10" fmla="*/ 206537 w 534660"/>
              <a:gd name="connsiteY10" fmla="*/ 41682 h 82963"/>
              <a:gd name="connsiteX11" fmla="*/ 162 w 534660"/>
              <a:gd name="connsiteY11" fmla="*/ 82957 h 8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4660" h="82963">
                <a:moveTo>
                  <a:pt x="162" y="82957"/>
                </a:moveTo>
                <a:cubicBezTo>
                  <a:pt x="5983" y="82428"/>
                  <a:pt x="180608" y="42211"/>
                  <a:pt x="241462" y="38507"/>
                </a:cubicBezTo>
                <a:cubicBezTo>
                  <a:pt x="302316" y="34803"/>
                  <a:pt x="350999" y="67082"/>
                  <a:pt x="365287" y="60732"/>
                </a:cubicBezTo>
                <a:cubicBezTo>
                  <a:pt x="379575" y="54382"/>
                  <a:pt x="300200" y="936"/>
                  <a:pt x="327187" y="407"/>
                </a:cubicBezTo>
                <a:cubicBezTo>
                  <a:pt x="354174" y="-122"/>
                  <a:pt x="503929" y="55440"/>
                  <a:pt x="527212" y="57557"/>
                </a:cubicBezTo>
                <a:cubicBezTo>
                  <a:pt x="550495" y="59674"/>
                  <a:pt x="516100" y="22632"/>
                  <a:pt x="466887" y="13107"/>
                </a:cubicBezTo>
                <a:cubicBezTo>
                  <a:pt x="417674" y="3582"/>
                  <a:pt x="259983" y="-651"/>
                  <a:pt x="231937" y="407"/>
                </a:cubicBezTo>
                <a:cubicBezTo>
                  <a:pt x="203891" y="1465"/>
                  <a:pt x="324012" y="19457"/>
                  <a:pt x="298612" y="19457"/>
                </a:cubicBezTo>
                <a:cubicBezTo>
                  <a:pt x="273212" y="19457"/>
                  <a:pt x="75304" y="-3297"/>
                  <a:pt x="79537" y="407"/>
                </a:cubicBezTo>
                <a:cubicBezTo>
                  <a:pt x="83770" y="4111"/>
                  <a:pt x="302846" y="34803"/>
                  <a:pt x="324012" y="41682"/>
                </a:cubicBezTo>
                <a:cubicBezTo>
                  <a:pt x="345178" y="48561"/>
                  <a:pt x="266333" y="32686"/>
                  <a:pt x="206537" y="41682"/>
                </a:cubicBezTo>
                <a:cubicBezTo>
                  <a:pt x="146741" y="50678"/>
                  <a:pt x="-5659" y="83486"/>
                  <a:pt x="162" y="829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56D7295-DA54-518A-870D-796943B9B821}"/>
              </a:ext>
            </a:extLst>
          </p:cNvPr>
          <p:cNvSpPr/>
          <p:nvPr/>
        </p:nvSpPr>
        <p:spPr>
          <a:xfrm>
            <a:off x="5485777" y="4651168"/>
            <a:ext cx="419104" cy="154778"/>
          </a:xfrm>
          <a:custGeom>
            <a:avLst/>
            <a:gdLst>
              <a:gd name="connsiteX0" fmla="*/ 623 w 419104"/>
              <a:gd name="connsiteY0" fmla="*/ 12907 h 154778"/>
              <a:gd name="connsiteX1" fmla="*/ 149848 w 419104"/>
              <a:gd name="connsiteY1" fmla="*/ 16082 h 154778"/>
              <a:gd name="connsiteX2" fmla="*/ 270498 w 419104"/>
              <a:gd name="connsiteY2" fmla="*/ 85932 h 154778"/>
              <a:gd name="connsiteX3" fmla="*/ 241923 w 419104"/>
              <a:gd name="connsiteY3" fmla="*/ 22432 h 154778"/>
              <a:gd name="connsiteX4" fmla="*/ 330823 w 419104"/>
              <a:gd name="connsiteY4" fmla="*/ 82757 h 154778"/>
              <a:gd name="connsiteX5" fmla="*/ 302248 w 419104"/>
              <a:gd name="connsiteY5" fmla="*/ 28782 h 154778"/>
              <a:gd name="connsiteX6" fmla="*/ 416548 w 419104"/>
              <a:gd name="connsiteY6" fmla="*/ 152607 h 154778"/>
              <a:gd name="connsiteX7" fmla="*/ 378448 w 419104"/>
              <a:gd name="connsiteY7" fmla="*/ 104982 h 154778"/>
              <a:gd name="connsiteX8" fmla="*/ 340348 w 419104"/>
              <a:gd name="connsiteY8" fmla="*/ 70057 h 154778"/>
              <a:gd name="connsiteX9" fmla="*/ 289548 w 419104"/>
              <a:gd name="connsiteY9" fmla="*/ 207 h 154778"/>
              <a:gd name="connsiteX10" fmla="*/ 314948 w 419104"/>
              <a:gd name="connsiteY10" fmla="*/ 47832 h 154778"/>
              <a:gd name="connsiteX11" fmla="*/ 241923 w 419104"/>
              <a:gd name="connsiteY11" fmla="*/ 25607 h 154778"/>
              <a:gd name="connsiteX12" fmla="*/ 321298 w 419104"/>
              <a:gd name="connsiteY12" fmla="*/ 73232 h 154778"/>
              <a:gd name="connsiteX13" fmla="*/ 210173 w 419104"/>
              <a:gd name="connsiteY13" fmla="*/ 25607 h 154778"/>
              <a:gd name="connsiteX14" fmla="*/ 623 w 419104"/>
              <a:gd name="connsiteY14" fmla="*/ 12907 h 15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104" h="154778">
                <a:moveTo>
                  <a:pt x="623" y="12907"/>
                </a:moveTo>
                <a:cubicBezTo>
                  <a:pt x="-9431" y="11320"/>
                  <a:pt x="104869" y="3911"/>
                  <a:pt x="149848" y="16082"/>
                </a:cubicBezTo>
                <a:cubicBezTo>
                  <a:pt x="194827" y="28253"/>
                  <a:pt x="255152" y="84874"/>
                  <a:pt x="270498" y="85932"/>
                </a:cubicBezTo>
                <a:cubicBezTo>
                  <a:pt x="285844" y="86990"/>
                  <a:pt x="231869" y="22961"/>
                  <a:pt x="241923" y="22432"/>
                </a:cubicBezTo>
                <a:cubicBezTo>
                  <a:pt x="251977" y="21903"/>
                  <a:pt x="320769" y="81699"/>
                  <a:pt x="330823" y="82757"/>
                </a:cubicBezTo>
                <a:cubicBezTo>
                  <a:pt x="340877" y="83815"/>
                  <a:pt x="287961" y="17140"/>
                  <a:pt x="302248" y="28782"/>
                </a:cubicBezTo>
                <a:cubicBezTo>
                  <a:pt x="316535" y="40424"/>
                  <a:pt x="403848" y="139907"/>
                  <a:pt x="416548" y="152607"/>
                </a:cubicBezTo>
                <a:cubicBezTo>
                  <a:pt x="429248" y="165307"/>
                  <a:pt x="391148" y="118740"/>
                  <a:pt x="378448" y="104982"/>
                </a:cubicBezTo>
                <a:cubicBezTo>
                  <a:pt x="365748" y="91224"/>
                  <a:pt x="355165" y="87519"/>
                  <a:pt x="340348" y="70057"/>
                </a:cubicBezTo>
                <a:cubicBezTo>
                  <a:pt x="325531" y="52595"/>
                  <a:pt x="293781" y="3911"/>
                  <a:pt x="289548" y="207"/>
                </a:cubicBezTo>
                <a:cubicBezTo>
                  <a:pt x="285315" y="-3497"/>
                  <a:pt x="322885" y="43599"/>
                  <a:pt x="314948" y="47832"/>
                </a:cubicBezTo>
                <a:cubicBezTo>
                  <a:pt x="307011" y="52065"/>
                  <a:pt x="240865" y="21374"/>
                  <a:pt x="241923" y="25607"/>
                </a:cubicBezTo>
                <a:cubicBezTo>
                  <a:pt x="242981" y="29840"/>
                  <a:pt x="326590" y="73232"/>
                  <a:pt x="321298" y="73232"/>
                </a:cubicBezTo>
                <a:cubicBezTo>
                  <a:pt x="316006" y="73232"/>
                  <a:pt x="258327" y="34074"/>
                  <a:pt x="210173" y="25607"/>
                </a:cubicBezTo>
                <a:cubicBezTo>
                  <a:pt x="162019" y="17140"/>
                  <a:pt x="10677" y="14494"/>
                  <a:pt x="623" y="1290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FAC36DA-391A-59D9-5EC0-7540412CCD99}"/>
              </a:ext>
            </a:extLst>
          </p:cNvPr>
          <p:cNvSpPr/>
          <p:nvPr/>
        </p:nvSpPr>
        <p:spPr>
          <a:xfrm>
            <a:off x="5454637" y="4584652"/>
            <a:ext cx="463822" cy="117818"/>
          </a:xfrm>
          <a:custGeom>
            <a:avLst/>
            <a:gdLst>
              <a:gd name="connsiteX0" fmla="*/ 13 w 463822"/>
              <a:gd name="connsiteY0" fmla="*/ 73073 h 117818"/>
              <a:gd name="connsiteX1" fmla="*/ 292113 w 463822"/>
              <a:gd name="connsiteY1" fmla="*/ 12748 h 117818"/>
              <a:gd name="connsiteX2" fmla="*/ 241313 w 463822"/>
              <a:gd name="connsiteY2" fmla="*/ 38148 h 117818"/>
              <a:gd name="connsiteX3" fmla="*/ 349263 w 463822"/>
              <a:gd name="connsiteY3" fmla="*/ 48 h 117818"/>
              <a:gd name="connsiteX4" fmla="*/ 431813 w 463822"/>
              <a:gd name="connsiteY4" fmla="*/ 47673 h 117818"/>
              <a:gd name="connsiteX5" fmla="*/ 377838 w 463822"/>
              <a:gd name="connsiteY5" fmla="*/ 6398 h 117818"/>
              <a:gd name="connsiteX6" fmla="*/ 463563 w 463822"/>
              <a:gd name="connsiteY6" fmla="*/ 117523 h 117818"/>
              <a:gd name="connsiteX7" fmla="*/ 403238 w 463822"/>
              <a:gd name="connsiteY7" fmla="*/ 38148 h 117818"/>
              <a:gd name="connsiteX8" fmla="*/ 368313 w 463822"/>
              <a:gd name="connsiteY8" fmla="*/ 12748 h 117818"/>
              <a:gd name="connsiteX9" fmla="*/ 304813 w 463822"/>
              <a:gd name="connsiteY9" fmla="*/ 25448 h 117818"/>
              <a:gd name="connsiteX10" fmla="*/ 13 w 463822"/>
              <a:gd name="connsiteY10" fmla="*/ 73073 h 11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822" h="117818">
                <a:moveTo>
                  <a:pt x="13" y="73073"/>
                </a:moveTo>
                <a:cubicBezTo>
                  <a:pt x="-2104" y="70956"/>
                  <a:pt x="251896" y="18569"/>
                  <a:pt x="292113" y="12748"/>
                </a:cubicBezTo>
                <a:cubicBezTo>
                  <a:pt x="332330" y="6927"/>
                  <a:pt x="231788" y="40265"/>
                  <a:pt x="241313" y="38148"/>
                </a:cubicBezTo>
                <a:cubicBezTo>
                  <a:pt x="250838" y="36031"/>
                  <a:pt x="317513" y="-1540"/>
                  <a:pt x="349263" y="48"/>
                </a:cubicBezTo>
                <a:cubicBezTo>
                  <a:pt x="381013" y="1636"/>
                  <a:pt x="427051" y="46615"/>
                  <a:pt x="431813" y="47673"/>
                </a:cubicBezTo>
                <a:cubicBezTo>
                  <a:pt x="436575" y="48731"/>
                  <a:pt x="372546" y="-5244"/>
                  <a:pt x="377838" y="6398"/>
                </a:cubicBezTo>
                <a:cubicBezTo>
                  <a:pt x="383130" y="18040"/>
                  <a:pt x="459330" y="112231"/>
                  <a:pt x="463563" y="117523"/>
                </a:cubicBezTo>
                <a:cubicBezTo>
                  <a:pt x="467796" y="122815"/>
                  <a:pt x="419113" y="55610"/>
                  <a:pt x="403238" y="38148"/>
                </a:cubicBezTo>
                <a:cubicBezTo>
                  <a:pt x="387363" y="20686"/>
                  <a:pt x="384717" y="14865"/>
                  <a:pt x="368313" y="12748"/>
                </a:cubicBezTo>
                <a:cubicBezTo>
                  <a:pt x="351909" y="10631"/>
                  <a:pt x="364080" y="16452"/>
                  <a:pt x="304813" y="25448"/>
                </a:cubicBezTo>
                <a:lnTo>
                  <a:pt x="13" y="7307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56ADADF6-346A-FD08-BB03-6505091C4669}"/>
              </a:ext>
            </a:extLst>
          </p:cNvPr>
          <p:cNvSpPr/>
          <p:nvPr/>
        </p:nvSpPr>
        <p:spPr>
          <a:xfrm>
            <a:off x="5749898" y="4581165"/>
            <a:ext cx="330300" cy="216325"/>
          </a:xfrm>
          <a:custGeom>
            <a:avLst/>
            <a:gdLst>
              <a:gd name="connsiteX0" fmla="*/ 27 w 330300"/>
              <a:gd name="connsiteY0" fmla="*/ 86085 h 216325"/>
              <a:gd name="connsiteX1" fmla="*/ 165127 w 330300"/>
              <a:gd name="connsiteY1" fmla="*/ 32110 h 216325"/>
              <a:gd name="connsiteX2" fmla="*/ 266727 w 330300"/>
              <a:gd name="connsiteY2" fmla="*/ 82910 h 216325"/>
              <a:gd name="connsiteX3" fmla="*/ 250852 w 330300"/>
              <a:gd name="connsiteY3" fmla="*/ 19410 h 216325"/>
              <a:gd name="connsiteX4" fmla="*/ 320702 w 330300"/>
              <a:gd name="connsiteY4" fmla="*/ 130535 h 216325"/>
              <a:gd name="connsiteX5" fmla="*/ 298477 w 330300"/>
              <a:gd name="connsiteY5" fmla="*/ 216260 h 216325"/>
              <a:gd name="connsiteX6" fmla="*/ 314352 w 330300"/>
              <a:gd name="connsiteY6" fmla="*/ 143235 h 216325"/>
              <a:gd name="connsiteX7" fmla="*/ 330227 w 330300"/>
              <a:gd name="connsiteY7" fmla="*/ 63860 h 216325"/>
              <a:gd name="connsiteX8" fmla="*/ 317527 w 330300"/>
              <a:gd name="connsiteY8" fmla="*/ 73385 h 216325"/>
              <a:gd name="connsiteX9" fmla="*/ 263552 w 330300"/>
              <a:gd name="connsiteY9" fmla="*/ 51160 h 216325"/>
              <a:gd name="connsiteX10" fmla="*/ 168302 w 330300"/>
              <a:gd name="connsiteY10" fmla="*/ 360 h 216325"/>
              <a:gd name="connsiteX11" fmla="*/ 206402 w 330300"/>
              <a:gd name="connsiteY11" fmla="*/ 28935 h 216325"/>
              <a:gd name="connsiteX12" fmla="*/ 152427 w 330300"/>
              <a:gd name="connsiteY12" fmla="*/ 38460 h 216325"/>
              <a:gd name="connsiteX13" fmla="*/ 27 w 330300"/>
              <a:gd name="connsiteY13" fmla="*/ 86085 h 21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0300" h="216325">
                <a:moveTo>
                  <a:pt x="27" y="86085"/>
                </a:moveTo>
                <a:cubicBezTo>
                  <a:pt x="2144" y="85027"/>
                  <a:pt x="120677" y="32639"/>
                  <a:pt x="165127" y="32110"/>
                </a:cubicBezTo>
                <a:cubicBezTo>
                  <a:pt x="209577" y="31581"/>
                  <a:pt x="252440" y="85027"/>
                  <a:pt x="266727" y="82910"/>
                </a:cubicBezTo>
                <a:cubicBezTo>
                  <a:pt x="281015" y="80793"/>
                  <a:pt x="241856" y="11472"/>
                  <a:pt x="250852" y="19410"/>
                </a:cubicBezTo>
                <a:cubicBezTo>
                  <a:pt x="259848" y="27347"/>
                  <a:pt x="312765" y="97727"/>
                  <a:pt x="320702" y="130535"/>
                </a:cubicBezTo>
                <a:cubicBezTo>
                  <a:pt x="328639" y="163343"/>
                  <a:pt x="299535" y="214143"/>
                  <a:pt x="298477" y="216260"/>
                </a:cubicBezTo>
                <a:cubicBezTo>
                  <a:pt x="297419" y="218377"/>
                  <a:pt x="309060" y="168635"/>
                  <a:pt x="314352" y="143235"/>
                </a:cubicBezTo>
                <a:cubicBezTo>
                  <a:pt x="319644" y="117835"/>
                  <a:pt x="330227" y="63860"/>
                  <a:pt x="330227" y="63860"/>
                </a:cubicBezTo>
                <a:cubicBezTo>
                  <a:pt x="330756" y="52218"/>
                  <a:pt x="328639" y="75502"/>
                  <a:pt x="317527" y="73385"/>
                </a:cubicBezTo>
                <a:cubicBezTo>
                  <a:pt x="306415" y="71268"/>
                  <a:pt x="288423" y="63331"/>
                  <a:pt x="263552" y="51160"/>
                </a:cubicBezTo>
                <a:cubicBezTo>
                  <a:pt x="238681" y="38989"/>
                  <a:pt x="177827" y="4064"/>
                  <a:pt x="168302" y="360"/>
                </a:cubicBezTo>
                <a:cubicBezTo>
                  <a:pt x="158777" y="-3344"/>
                  <a:pt x="209048" y="22585"/>
                  <a:pt x="206402" y="28935"/>
                </a:cubicBezTo>
                <a:cubicBezTo>
                  <a:pt x="203756" y="35285"/>
                  <a:pt x="184706" y="31052"/>
                  <a:pt x="152427" y="38460"/>
                </a:cubicBezTo>
                <a:cubicBezTo>
                  <a:pt x="120148" y="45868"/>
                  <a:pt x="-2090" y="87143"/>
                  <a:pt x="27" y="8608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E47CFA2-C690-576A-A408-EC6AB93F83A5}"/>
              </a:ext>
            </a:extLst>
          </p:cNvPr>
          <p:cNvSpPr/>
          <p:nvPr/>
        </p:nvSpPr>
        <p:spPr>
          <a:xfrm>
            <a:off x="5746361" y="4619327"/>
            <a:ext cx="260919" cy="204569"/>
          </a:xfrm>
          <a:custGeom>
            <a:avLst/>
            <a:gdLst>
              <a:gd name="connsiteX0" fmla="*/ 389 w 260919"/>
              <a:gd name="connsiteY0" fmla="*/ 298 h 204569"/>
              <a:gd name="connsiteX1" fmla="*/ 149614 w 260919"/>
              <a:gd name="connsiteY1" fmla="*/ 82848 h 204569"/>
              <a:gd name="connsiteX2" fmla="*/ 197239 w 260919"/>
              <a:gd name="connsiteY2" fmla="*/ 155873 h 204569"/>
              <a:gd name="connsiteX3" fmla="*/ 175014 w 260919"/>
              <a:gd name="connsiteY3" fmla="*/ 98723 h 204569"/>
              <a:gd name="connsiteX4" fmla="*/ 257564 w 260919"/>
              <a:gd name="connsiteY4" fmla="*/ 203498 h 204569"/>
              <a:gd name="connsiteX5" fmla="*/ 244864 w 260919"/>
              <a:gd name="connsiteY5" fmla="*/ 149523 h 204569"/>
              <a:gd name="connsiteX6" fmla="*/ 244864 w 260919"/>
              <a:gd name="connsiteY6" fmla="*/ 92373 h 204569"/>
              <a:gd name="connsiteX7" fmla="*/ 197239 w 260919"/>
              <a:gd name="connsiteY7" fmla="*/ 35223 h 204569"/>
              <a:gd name="connsiteX8" fmla="*/ 235339 w 260919"/>
              <a:gd name="connsiteY8" fmla="*/ 114598 h 204569"/>
              <a:gd name="connsiteX9" fmla="*/ 235339 w 260919"/>
              <a:gd name="connsiteY9" fmla="*/ 162223 h 204569"/>
              <a:gd name="connsiteX10" fmla="*/ 200414 w 260919"/>
              <a:gd name="connsiteY10" fmla="*/ 133648 h 204569"/>
              <a:gd name="connsiteX11" fmla="*/ 108339 w 260919"/>
              <a:gd name="connsiteY11" fmla="*/ 57448 h 204569"/>
              <a:gd name="connsiteX12" fmla="*/ 389 w 260919"/>
              <a:gd name="connsiteY12" fmla="*/ 298 h 20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919" h="204569">
                <a:moveTo>
                  <a:pt x="389" y="298"/>
                </a:moveTo>
                <a:cubicBezTo>
                  <a:pt x="7268" y="4531"/>
                  <a:pt x="116806" y="56919"/>
                  <a:pt x="149614" y="82848"/>
                </a:cubicBezTo>
                <a:cubicBezTo>
                  <a:pt x="182422" y="108777"/>
                  <a:pt x="193006" y="153227"/>
                  <a:pt x="197239" y="155873"/>
                </a:cubicBezTo>
                <a:cubicBezTo>
                  <a:pt x="201472" y="158519"/>
                  <a:pt x="164960" y="90786"/>
                  <a:pt x="175014" y="98723"/>
                </a:cubicBezTo>
                <a:cubicBezTo>
                  <a:pt x="185068" y="106660"/>
                  <a:pt x="245922" y="195031"/>
                  <a:pt x="257564" y="203498"/>
                </a:cubicBezTo>
                <a:cubicBezTo>
                  <a:pt x="269206" y="211965"/>
                  <a:pt x="246981" y="168044"/>
                  <a:pt x="244864" y="149523"/>
                </a:cubicBezTo>
                <a:cubicBezTo>
                  <a:pt x="242747" y="131002"/>
                  <a:pt x="252801" y="111423"/>
                  <a:pt x="244864" y="92373"/>
                </a:cubicBezTo>
                <a:cubicBezTo>
                  <a:pt x="236927" y="73323"/>
                  <a:pt x="198826" y="31519"/>
                  <a:pt x="197239" y="35223"/>
                </a:cubicBezTo>
                <a:cubicBezTo>
                  <a:pt x="195652" y="38927"/>
                  <a:pt x="228989" y="93431"/>
                  <a:pt x="235339" y="114598"/>
                </a:cubicBezTo>
                <a:cubicBezTo>
                  <a:pt x="241689" y="135765"/>
                  <a:pt x="241160" y="159048"/>
                  <a:pt x="235339" y="162223"/>
                </a:cubicBezTo>
                <a:cubicBezTo>
                  <a:pt x="229518" y="165398"/>
                  <a:pt x="200414" y="133648"/>
                  <a:pt x="200414" y="133648"/>
                </a:cubicBezTo>
                <a:cubicBezTo>
                  <a:pt x="179247" y="116186"/>
                  <a:pt x="136914" y="77027"/>
                  <a:pt x="108339" y="57448"/>
                </a:cubicBezTo>
                <a:cubicBezTo>
                  <a:pt x="79764" y="37869"/>
                  <a:pt x="-6490" y="-3935"/>
                  <a:pt x="389" y="2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8597E44B-BAD9-04CB-D0EA-FE84FE7A1F12}"/>
              </a:ext>
            </a:extLst>
          </p:cNvPr>
          <p:cNvSpPr/>
          <p:nvPr/>
        </p:nvSpPr>
        <p:spPr>
          <a:xfrm>
            <a:off x="5643769" y="4589836"/>
            <a:ext cx="276495" cy="129558"/>
          </a:xfrm>
          <a:custGeom>
            <a:avLst/>
            <a:gdLst>
              <a:gd name="connsiteX0" fmla="*/ 1381 w 276495"/>
              <a:gd name="connsiteY0" fmla="*/ 1214 h 129558"/>
              <a:gd name="connsiteX1" fmla="*/ 261731 w 276495"/>
              <a:gd name="connsiteY1" fmla="*/ 121864 h 129558"/>
              <a:gd name="connsiteX2" fmla="*/ 233156 w 276495"/>
              <a:gd name="connsiteY2" fmla="*/ 109164 h 129558"/>
              <a:gd name="connsiteX3" fmla="*/ 141081 w 276495"/>
              <a:gd name="connsiteY3" fmla="*/ 42489 h 129558"/>
              <a:gd name="connsiteX4" fmla="*/ 156956 w 276495"/>
              <a:gd name="connsiteY4" fmla="*/ 58364 h 129558"/>
              <a:gd name="connsiteX5" fmla="*/ 1381 w 276495"/>
              <a:gd name="connsiteY5" fmla="*/ 1214 h 12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495" h="129558">
                <a:moveTo>
                  <a:pt x="1381" y="1214"/>
                </a:moveTo>
                <a:cubicBezTo>
                  <a:pt x="18844" y="11797"/>
                  <a:pt x="223102" y="103872"/>
                  <a:pt x="261731" y="121864"/>
                </a:cubicBezTo>
                <a:cubicBezTo>
                  <a:pt x="300360" y="139856"/>
                  <a:pt x="253264" y="122393"/>
                  <a:pt x="233156" y="109164"/>
                </a:cubicBezTo>
                <a:cubicBezTo>
                  <a:pt x="213048" y="95935"/>
                  <a:pt x="141081" y="42489"/>
                  <a:pt x="141081" y="42489"/>
                </a:cubicBezTo>
                <a:cubicBezTo>
                  <a:pt x="128381" y="34022"/>
                  <a:pt x="176535" y="64185"/>
                  <a:pt x="156956" y="58364"/>
                </a:cubicBezTo>
                <a:cubicBezTo>
                  <a:pt x="137377" y="52543"/>
                  <a:pt x="-16082" y="-9369"/>
                  <a:pt x="1381" y="12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3FF04CB-BCA8-0432-F58E-9BBC6873D1E8}"/>
              </a:ext>
            </a:extLst>
          </p:cNvPr>
          <p:cNvSpPr/>
          <p:nvPr/>
        </p:nvSpPr>
        <p:spPr>
          <a:xfrm>
            <a:off x="5398161" y="4688836"/>
            <a:ext cx="423875" cy="89544"/>
          </a:xfrm>
          <a:custGeom>
            <a:avLst/>
            <a:gdLst>
              <a:gd name="connsiteX0" fmla="*/ 8864 w 423875"/>
              <a:gd name="connsiteY0" fmla="*/ 26039 h 89544"/>
              <a:gd name="connsiteX1" fmla="*/ 320014 w 423875"/>
              <a:gd name="connsiteY1" fmla="*/ 45089 h 89544"/>
              <a:gd name="connsiteX2" fmla="*/ 415264 w 423875"/>
              <a:gd name="connsiteY2" fmla="*/ 89539 h 89544"/>
              <a:gd name="connsiteX3" fmla="*/ 405739 w 423875"/>
              <a:gd name="connsiteY3" fmla="*/ 48264 h 89544"/>
              <a:gd name="connsiteX4" fmla="*/ 294614 w 423875"/>
              <a:gd name="connsiteY4" fmla="*/ 51439 h 89544"/>
              <a:gd name="connsiteX5" fmla="*/ 173964 w 423875"/>
              <a:gd name="connsiteY5" fmla="*/ 639 h 89544"/>
              <a:gd name="connsiteX6" fmla="*/ 208889 w 423875"/>
              <a:gd name="connsiteY6" fmla="*/ 22864 h 89544"/>
              <a:gd name="connsiteX7" fmla="*/ 94589 w 423875"/>
              <a:gd name="connsiteY7" fmla="*/ 22864 h 89544"/>
              <a:gd name="connsiteX8" fmla="*/ 8864 w 423875"/>
              <a:gd name="connsiteY8" fmla="*/ 26039 h 8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875" h="89544">
                <a:moveTo>
                  <a:pt x="8864" y="26039"/>
                </a:moveTo>
                <a:cubicBezTo>
                  <a:pt x="46435" y="29743"/>
                  <a:pt x="252281" y="34506"/>
                  <a:pt x="320014" y="45089"/>
                </a:cubicBezTo>
                <a:cubicBezTo>
                  <a:pt x="387747" y="55672"/>
                  <a:pt x="400977" y="89010"/>
                  <a:pt x="415264" y="89539"/>
                </a:cubicBezTo>
                <a:cubicBezTo>
                  <a:pt x="429552" y="90068"/>
                  <a:pt x="425847" y="54614"/>
                  <a:pt x="405739" y="48264"/>
                </a:cubicBezTo>
                <a:cubicBezTo>
                  <a:pt x="385631" y="41914"/>
                  <a:pt x="333243" y="59377"/>
                  <a:pt x="294614" y="51439"/>
                </a:cubicBezTo>
                <a:cubicBezTo>
                  <a:pt x="255985" y="43502"/>
                  <a:pt x="188252" y="5402"/>
                  <a:pt x="173964" y="639"/>
                </a:cubicBezTo>
                <a:cubicBezTo>
                  <a:pt x="159676" y="-4124"/>
                  <a:pt x="222118" y="19160"/>
                  <a:pt x="208889" y="22864"/>
                </a:cubicBezTo>
                <a:cubicBezTo>
                  <a:pt x="195660" y="26568"/>
                  <a:pt x="125810" y="21277"/>
                  <a:pt x="94589" y="22864"/>
                </a:cubicBezTo>
                <a:cubicBezTo>
                  <a:pt x="63368" y="24451"/>
                  <a:pt x="-28707" y="22335"/>
                  <a:pt x="8864" y="260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ED65899A-E90D-7C8D-DD8A-29A7FC5D55A1}"/>
              </a:ext>
            </a:extLst>
          </p:cNvPr>
          <p:cNvSpPr/>
          <p:nvPr/>
        </p:nvSpPr>
        <p:spPr>
          <a:xfrm>
            <a:off x="4933062" y="4758977"/>
            <a:ext cx="572665" cy="203612"/>
          </a:xfrm>
          <a:custGeom>
            <a:avLst/>
            <a:gdLst>
              <a:gd name="connsiteX0" fmla="*/ 4063 w 572665"/>
              <a:gd name="connsiteY0" fmla="*/ 200373 h 203612"/>
              <a:gd name="connsiteX1" fmla="*/ 334263 w 572665"/>
              <a:gd name="connsiteY1" fmla="*/ 41623 h 203612"/>
              <a:gd name="connsiteX2" fmla="*/ 277113 w 572665"/>
              <a:gd name="connsiteY2" fmla="*/ 67023 h 203612"/>
              <a:gd name="connsiteX3" fmla="*/ 346963 w 572665"/>
              <a:gd name="connsiteY3" fmla="*/ 60673 h 203612"/>
              <a:gd name="connsiteX4" fmla="*/ 432688 w 572665"/>
              <a:gd name="connsiteY4" fmla="*/ 76548 h 203612"/>
              <a:gd name="connsiteX5" fmla="*/ 391413 w 572665"/>
              <a:gd name="connsiteY5" fmla="*/ 28923 h 203612"/>
              <a:gd name="connsiteX6" fmla="*/ 572388 w 572665"/>
              <a:gd name="connsiteY6" fmla="*/ 38448 h 203612"/>
              <a:gd name="connsiteX7" fmla="*/ 429513 w 572665"/>
              <a:gd name="connsiteY7" fmla="*/ 41623 h 203612"/>
              <a:gd name="connsiteX8" fmla="*/ 302513 w 572665"/>
              <a:gd name="connsiteY8" fmla="*/ 13048 h 203612"/>
              <a:gd name="connsiteX9" fmla="*/ 267588 w 572665"/>
              <a:gd name="connsiteY9" fmla="*/ 348 h 203612"/>
              <a:gd name="connsiteX10" fmla="*/ 315213 w 572665"/>
              <a:gd name="connsiteY10" fmla="*/ 25748 h 203612"/>
              <a:gd name="connsiteX11" fmla="*/ 143763 w 572665"/>
              <a:gd name="connsiteY11" fmla="*/ 89248 h 203612"/>
              <a:gd name="connsiteX12" fmla="*/ 267588 w 572665"/>
              <a:gd name="connsiteY12" fmla="*/ 60673 h 203612"/>
              <a:gd name="connsiteX13" fmla="*/ 197738 w 572665"/>
              <a:gd name="connsiteY13" fmla="*/ 82898 h 203612"/>
              <a:gd name="connsiteX14" fmla="*/ 207263 w 572665"/>
              <a:gd name="connsiteY14" fmla="*/ 95598 h 203612"/>
              <a:gd name="connsiteX15" fmla="*/ 153288 w 572665"/>
              <a:gd name="connsiteY15" fmla="*/ 146398 h 203612"/>
              <a:gd name="connsiteX16" fmla="*/ 4063 w 572665"/>
              <a:gd name="connsiteY16" fmla="*/ 200373 h 20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2665" h="203612">
                <a:moveTo>
                  <a:pt x="4063" y="200373"/>
                </a:moveTo>
                <a:cubicBezTo>
                  <a:pt x="34225" y="182911"/>
                  <a:pt x="288755" y="63848"/>
                  <a:pt x="334263" y="41623"/>
                </a:cubicBezTo>
                <a:cubicBezTo>
                  <a:pt x="379771" y="19398"/>
                  <a:pt x="274996" y="63848"/>
                  <a:pt x="277113" y="67023"/>
                </a:cubicBezTo>
                <a:cubicBezTo>
                  <a:pt x="279230" y="70198"/>
                  <a:pt x="321034" y="59085"/>
                  <a:pt x="346963" y="60673"/>
                </a:cubicBezTo>
                <a:cubicBezTo>
                  <a:pt x="372892" y="62260"/>
                  <a:pt x="425280" y="81840"/>
                  <a:pt x="432688" y="76548"/>
                </a:cubicBezTo>
                <a:cubicBezTo>
                  <a:pt x="440096" y="71256"/>
                  <a:pt x="368130" y="35273"/>
                  <a:pt x="391413" y="28923"/>
                </a:cubicBezTo>
                <a:cubicBezTo>
                  <a:pt x="414696" y="22573"/>
                  <a:pt x="566038" y="36331"/>
                  <a:pt x="572388" y="38448"/>
                </a:cubicBezTo>
                <a:cubicBezTo>
                  <a:pt x="578738" y="40565"/>
                  <a:pt x="474492" y="45856"/>
                  <a:pt x="429513" y="41623"/>
                </a:cubicBezTo>
                <a:cubicBezTo>
                  <a:pt x="384534" y="37390"/>
                  <a:pt x="329500" y="19927"/>
                  <a:pt x="302513" y="13048"/>
                </a:cubicBezTo>
                <a:cubicBezTo>
                  <a:pt x="275526" y="6169"/>
                  <a:pt x="265471" y="-1769"/>
                  <a:pt x="267588" y="348"/>
                </a:cubicBezTo>
                <a:cubicBezTo>
                  <a:pt x="269705" y="2465"/>
                  <a:pt x="335850" y="10931"/>
                  <a:pt x="315213" y="25748"/>
                </a:cubicBezTo>
                <a:cubicBezTo>
                  <a:pt x="294576" y="40565"/>
                  <a:pt x="151700" y="83427"/>
                  <a:pt x="143763" y="89248"/>
                </a:cubicBezTo>
                <a:cubicBezTo>
                  <a:pt x="135826" y="95069"/>
                  <a:pt x="258592" y="61731"/>
                  <a:pt x="267588" y="60673"/>
                </a:cubicBezTo>
                <a:cubicBezTo>
                  <a:pt x="276584" y="59615"/>
                  <a:pt x="207792" y="77077"/>
                  <a:pt x="197738" y="82898"/>
                </a:cubicBezTo>
                <a:cubicBezTo>
                  <a:pt x="187684" y="88719"/>
                  <a:pt x="214671" y="85015"/>
                  <a:pt x="207263" y="95598"/>
                </a:cubicBezTo>
                <a:cubicBezTo>
                  <a:pt x="199855" y="106181"/>
                  <a:pt x="186096" y="133169"/>
                  <a:pt x="153288" y="146398"/>
                </a:cubicBezTo>
                <a:cubicBezTo>
                  <a:pt x="120480" y="159627"/>
                  <a:pt x="-26099" y="217835"/>
                  <a:pt x="4063" y="2003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37F94036-F715-FF45-493E-4132A8CC91E3}"/>
              </a:ext>
            </a:extLst>
          </p:cNvPr>
          <p:cNvSpPr/>
          <p:nvPr/>
        </p:nvSpPr>
        <p:spPr>
          <a:xfrm>
            <a:off x="5190729" y="4555018"/>
            <a:ext cx="362750" cy="160594"/>
          </a:xfrm>
          <a:custGeom>
            <a:avLst/>
            <a:gdLst>
              <a:gd name="connsiteX0" fmla="*/ 6746 w 362750"/>
              <a:gd name="connsiteY0" fmla="*/ 156682 h 160594"/>
              <a:gd name="connsiteX1" fmla="*/ 317896 w 362750"/>
              <a:gd name="connsiteY1" fmla="*/ 4282 h 160594"/>
              <a:gd name="connsiteX2" fmla="*/ 187721 w 362750"/>
              <a:gd name="connsiteY2" fmla="*/ 42382 h 160594"/>
              <a:gd name="connsiteX3" fmla="*/ 228996 w 362750"/>
              <a:gd name="connsiteY3" fmla="*/ 45557 h 160594"/>
              <a:gd name="connsiteX4" fmla="*/ 190896 w 362750"/>
              <a:gd name="connsiteY4" fmla="*/ 99532 h 160594"/>
              <a:gd name="connsiteX5" fmla="*/ 362346 w 362750"/>
              <a:gd name="connsiteY5" fmla="*/ 36032 h 160594"/>
              <a:gd name="connsiteX6" fmla="*/ 238521 w 362750"/>
              <a:gd name="connsiteY6" fmla="*/ 77307 h 160594"/>
              <a:gd name="connsiteX7" fmla="*/ 238521 w 362750"/>
              <a:gd name="connsiteY7" fmla="*/ 45557 h 160594"/>
              <a:gd name="connsiteX8" fmla="*/ 114696 w 362750"/>
              <a:gd name="connsiteY8" fmla="*/ 109057 h 160594"/>
              <a:gd name="connsiteX9" fmla="*/ 6746 w 362750"/>
              <a:gd name="connsiteY9" fmla="*/ 156682 h 16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750" h="160594">
                <a:moveTo>
                  <a:pt x="6746" y="156682"/>
                </a:moveTo>
                <a:cubicBezTo>
                  <a:pt x="40613" y="139219"/>
                  <a:pt x="287734" y="23332"/>
                  <a:pt x="317896" y="4282"/>
                </a:cubicBezTo>
                <a:cubicBezTo>
                  <a:pt x="348059" y="-14768"/>
                  <a:pt x="202538" y="35503"/>
                  <a:pt x="187721" y="42382"/>
                </a:cubicBezTo>
                <a:cubicBezTo>
                  <a:pt x="172904" y="49261"/>
                  <a:pt x="228467" y="36032"/>
                  <a:pt x="228996" y="45557"/>
                </a:cubicBezTo>
                <a:cubicBezTo>
                  <a:pt x="229525" y="55082"/>
                  <a:pt x="168671" y="101119"/>
                  <a:pt x="190896" y="99532"/>
                </a:cubicBezTo>
                <a:cubicBezTo>
                  <a:pt x="213121" y="97945"/>
                  <a:pt x="354409" y="39736"/>
                  <a:pt x="362346" y="36032"/>
                </a:cubicBezTo>
                <a:cubicBezTo>
                  <a:pt x="370283" y="32328"/>
                  <a:pt x="259158" y="75720"/>
                  <a:pt x="238521" y="77307"/>
                </a:cubicBezTo>
                <a:cubicBezTo>
                  <a:pt x="217884" y="78894"/>
                  <a:pt x="259158" y="40265"/>
                  <a:pt x="238521" y="45557"/>
                </a:cubicBezTo>
                <a:cubicBezTo>
                  <a:pt x="217884" y="50849"/>
                  <a:pt x="153854" y="89478"/>
                  <a:pt x="114696" y="109057"/>
                </a:cubicBezTo>
                <a:cubicBezTo>
                  <a:pt x="75538" y="128636"/>
                  <a:pt x="-27121" y="174145"/>
                  <a:pt x="6746" y="1566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33984E95-88DD-533D-98FC-EF73109E83E3}"/>
              </a:ext>
            </a:extLst>
          </p:cNvPr>
          <p:cNvSpPr/>
          <p:nvPr/>
        </p:nvSpPr>
        <p:spPr>
          <a:xfrm>
            <a:off x="6776442" y="4990639"/>
            <a:ext cx="378822" cy="387877"/>
          </a:xfrm>
          <a:custGeom>
            <a:avLst/>
            <a:gdLst>
              <a:gd name="connsiteX0" fmla="*/ 11708 w 378822"/>
              <a:gd name="connsiteY0" fmla="*/ 387811 h 387877"/>
              <a:gd name="connsiteX1" fmla="*/ 30758 w 378822"/>
              <a:gd name="connsiteY1" fmla="*/ 238586 h 387877"/>
              <a:gd name="connsiteX2" fmla="*/ 2183 w 378822"/>
              <a:gd name="connsiteY2" fmla="*/ 298911 h 387877"/>
              <a:gd name="connsiteX3" fmla="*/ 100608 w 378822"/>
              <a:gd name="connsiteY3" fmla="*/ 165561 h 387877"/>
              <a:gd name="connsiteX4" fmla="*/ 59333 w 378822"/>
              <a:gd name="connsiteY4" fmla="*/ 225886 h 387877"/>
              <a:gd name="connsiteX5" fmla="*/ 157758 w 378822"/>
              <a:gd name="connsiteY5" fmla="*/ 133811 h 387877"/>
              <a:gd name="connsiteX6" fmla="*/ 233958 w 378822"/>
              <a:gd name="connsiteY6" fmla="*/ 121111 h 387877"/>
              <a:gd name="connsiteX7" fmla="*/ 211733 w 378822"/>
              <a:gd name="connsiteY7" fmla="*/ 124286 h 387877"/>
              <a:gd name="connsiteX8" fmla="*/ 373658 w 378822"/>
              <a:gd name="connsiteY8" fmla="*/ 136986 h 387877"/>
              <a:gd name="connsiteX9" fmla="*/ 335558 w 378822"/>
              <a:gd name="connsiteY9" fmla="*/ 127461 h 387877"/>
              <a:gd name="connsiteX10" fmla="*/ 303808 w 378822"/>
              <a:gd name="connsiteY10" fmla="*/ 83011 h 387877"/>
              <a:gd name="connsiteX11" fmla="*/ 310158 w 378822"/>
              <a:gd name="connsiteY11" fmla="*/ 60786 h 387877"/>
              <a:gd name="connsiteX12" fmla="*/ 354608 w 378822"/>
              <a:gd name="connsiteY12" fmla="*/ 461 h 387877"/>
              <a:gd name="connsiteX13" fmla="*/ 329208 w 378822"/>
              <a:gd name="connsiteY13" fmla="*/ 35386 h 387877"/>
              <a:gd name="connsiteX14" fmla="*/ 306983 w 378822"/>
              <a:gd name="connsiteY14" fmla="*/ 79836 h 387877"/>
              <a:gd name="connsiteX15" fmla="*/ 199033 w 378822"/>
              <a:gd name="connsiteY15" fmla="*/ 108411 h 387877"/>
              <a:gd name="connsiteX16" fmla="*/ 126008 w 378822"/>
              <a:gd name="connsiteY16" fmla="*/ 130636 h 387877"/>
              <a:gd name="connsiteX17" fmla="*/ 160933 w 378822"/>
              <a:gd name="connsiteY17" fmla="*/ 102061 h 387877"/>
              <a:gd name="connsiteX18" fmla="*/ 46633 w 378822"/>
              <a:gd name="connsiteY18" fmla="*/ 171911 h 387877"/>
              <a:gd name="connsiteX19" fmla="*/ 65683 w 378822"/>
              <a:gd name="connsiteY19" fmla="*/ 156036 h 387877"/>
              <a:gd name="connsiteX20" fmla="*/ 37108 w 378822"/>
              <a:gd name="connsiteY20" fmla="*/ 222711 h 387877"/>
              <a:gd name="connsiteX21" fmla="*/ 21233 w 378822"/>
              <a:gd name="connsiteY21" fmla="*/ 257636 h 387877"/>
              <a:gd name="connsiteX22" fmla="*/ 11708 w 378822"/>
              <a:gd name="connsiteY22" fmla="*/ 387811 h 38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8822" h="387877">
                <a:moveTo>
                  <a:pt x="11708" y="387811"/>
                </a:moveTo>
                <a:cubicBezTo>
                  <a:pt x="13295" y="384636"/>
                  <a:pt x="32345" y="253403"/>
                  <a:pt x="30758" y="238586"/>
                </a:cubicBezTo>
                <a:cubicBezTo>
                  <a:pt x="29171" y="223769"/>
                  <a:pt x="-9459" y="311082"/>
                  <a:pt x="2183" y="298911"/>
                </a:cubicBezTo>
                <a:cubicBezTo>
                  <a:pt x="13825" y="286740"/>
                  <a:pt x="91083" y="177732"/>
                  <a:pt x="100608" y="165561"/>
                </a:cubicBezTo>
                <a:cubicBezTo>
                  <a:pt x="110133" y="153390"/>
                  <a:pt x="49808" y="231178"/>
                  <a:pt x="59333" y="225886"/>
                </a:cubicBezTo>
                <a:cubicBezTo>
                  <a:pt x="68858" y="220594"/>
                  <a:pt x="128654" y="151274"/>
                  <a:pt x="157758" y="133811"/>
                </a:cubicBezTo>
                <a:cubicBezTo>
                  <a:pt x="186862" y="116348"/>
                  <a:pt x="224962" y="122698"/>
                  <a:pt x="233958" y="121111"/>
                </a:cubicBezTo>
                <a:cubicBezTo>
                  <a:pt x="242954" y="119524"/>
                  <a:pt x="188450" y="121640"/>
                  <a:pt x="211733" y="124286"/>
                </a:cubicBezTo>
                <a:cubicBezTo>
                  <a:pt x="235016" y="126932"/>
                  <a:pt x="353021" y="136457"/>
                  <a:pt x="373658" y="136986"/>
                </a:cubicBezTo>
                <a:cubicBezTo>
                  <a:pt x="394295" y="137515"/>
                  <a:pt x="347200" y="136457"/>
                  <a:pt x="335558" y="127461"/>
                </a:cubicBezTo>
                <a:cubicBezTo>
                  <a:pt x="323916" y="118465"/>
                  <a:pt x="308041" y="94123"/>
                  <a:pt x="303808" y="83011"/>
                </a:cubicBezTo>
                <a:cubicBezTo>
                  <a:pt x="299575" y="71898"/>
                  <a:pt x="301691" y="74544"/>
                  <a:pt x="310158" y="60786"/>
                </a:cubicBezTo>
                <a:cubicBezTo>
                  <a:pt x="318625" y="47028"/>
                  <a:pt x="351433" y="4694"/>
                  <a:pt x="354608" y="461"/>
                </a:cubicBezTo>
                <a:cubicBezTo>
                  <a:pt x="357783" y="-3772"/>
                  <a:pt x="337145" y="22157"/>
                  <a:pt x="329208" y="35386"/>
                </a:cubicBezTo>
                <a:cubicBezTo>
                  <a:pt x="321271" y="48615"/>
                  <a:pt x="328679" y="67665"/>
                  <a:pt x="306983" y="79836"/>
                </a:cubicBezTo>
                <a:cubicBezTo>
                  <a:pt x="285287" y="92007"/>
                  <a:pt x="229196" y="99944"/>
                  <a:pt x="199033" y="108411"/>
                </a:cubicBezTo>
                <a:cubicBezTo>
                  <a:pt x="168871" y="116878"/>
                  <a:pt x="132358" y="131694"/>
                  <a:pt x="126008" y="130636"/>
                </a:cubicBezTo>
                <a:cubicBezTo>
                  <a:pt x="119658" y="129578"/>
                  <a:pt x="174162" y="95182"/>
                  <a:pt x="160933" y="102061"/>
                </a:cubicBezTo>
                <a:cubicBezTo>
                  <a:pt x="147704" y="108940"/>
                  <a:pt x="62508" y="162915"/>
                  <a:pt x="46633" y="171911"/>
                </a:cubicBezTo>
                <a:cubicBezTo>
                  <a:pt x="30758" y="180907"/>
                  <a:pt x="67270" y="147569"/>
                  <a:pt x="65683" y="156036"/>
                </a:cubicBezTo>
                <a:cubicBezTo>
                  <a:pt x="64096" y="164503"/>
                  <a:pt x="44516" y="205778"/>
                  <a:pt x="37108" y="222711"/>
                </a:cubicBezTo>
                <a:cubicBezTo>
                  <a:pt x="29700" y="239644"/>
                  <a:pt x="24937" y="235940"/>
                  <a:pt x="21233" y="257636"/>
                </a:cubicBezTo>
                <a:cubicBezTo>
                  <a:pt x="17529" y="279332"/>
                  <a:pt x="10121" y="390986"/>
                  <a:pt x="11708" y="3878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986C9525-CCDC-B9CE-8A29-CCBB83E7E328}"/>
              </a:ext>
            </a:extLst>
          </p:cNvPr>
          <p:cNvSpPr/>
          <p:nvPr/>
        </p:nvSpPr>
        <p:spPr>
          <a:xfrm>
            <a:off x="7137200" y="5111747"/>
            <a:ext cx="165304" cy="234971"/>
          </a:xfrm>
          <a:custGeom>
            <a:avLst/>
            <a:gdLst>
              <a:gd name="connsiteX0" fmla="*/ 3375 w 165304"/>
              <a:gd name="connsiteY0" fmla="*/ 3 h 234971"/>
              <a:gd name="connsiteX1" fmla="*/ 6550 w 165304"/>
              <a:gd name="connsiteY1" fmla="*/ 73028 h 234971"/>
              <a:gd name="connsiteX2" fmla="*/ 63700 w 165304"/>
              <a:gd name="connsiteY2" fmla="*/ 193678 h 234971"/>
              <a:gd name="connsiteX3" fmla="*/ 38300 w 165304"/>
              <a:gd name="connsiteY3" fmla="*/ 142878 h 234971"/>
              <a:gd name="connsiteX4" fmla="*/ 101800 w 165304"/>
              <a:gd name="connsiteY4" fmla="*/ 209553 h 234971"/>
              <a:gd name="connsiteX5" fmla="*/ 165300 w 165304"/>
              <a:gd name="connsiteY5" fmla="*/ 234953 h 234971"/>
              <a:gd name="connsiteX6" fmla="*/ 104975 w 165304"/>
              <a:gd name="connsiteY6" fmla="*/ 206378 h 234971"/>
              <a:gd name="connsiteX7" fmla="*/ 60525 w 165304"/>
              <a:gd name="connsiteY7" fmla="*/ 209553 h 234971"/>
              <a:gd name="connsiteX8" fmla="*/ 38300 w 165304"/>
              <a:gd name="connsiteY8" fmla="*/ 231778 h 234971"/>
              <a:gd name="connsiteX9" fmla="*/ 63700 w 165304"/>
              <a:gd name="connsiteY9" fmla="*/ 190503 h 234971"/>
              <a:gd name="connsiteX10" fmla="*/ 35125 w 165304"/>
              <a:gd name="connsiteY10" fmla="*/ 152403 h 234971"/>
              <a:gd name="connsiteX11" fmla="*/ 22425 w 165304"/>
              <a:gd name="connsiteY11" fmla="*/ 85728 h 234971"/>
              <a:gd name="connsiteX12" fmla="*/ 25600 w 165304"/>
              <a:gd name="connsiteY12" fmla="*/ 130178 h 234971"/>
              <a:gd name="connsiteX13" fmla="*/ 25600 w 165304"/>
              <a:gd name="connsiteY13" fmla="*/ 69853 h 234971"/>
              <a:gd name="connsiteX14" fmla="*/ 3375 w 165304"/>
              <a:gd name="connsiteY14" fmla="*/ 3 h 23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304" h="234971">
                <a:moveTo>
                  <a:pt x="3375" y="3"/>
                </a:moveTo>
                <a:cubicBezTo>
                  <a:pt x="200" y="532"/>
                  <a:pt x="-3504" y="40749"/>
                  <a:pt x="6550" y="73028"/>
                </a:cubicBezTo>
                <a:cubicBezTo>
                  <a:pt x="16604" y="105307"/>
                  <a:pt x="58408" y="182036"/>
                  <a:pt x="63700" y="193678"/>
                </a:cubicBezTo>
                <a:cubicBezTo>
                  <a:pt x="68992" y="205320"/>
                  <a:pt x="31950" y="140232"/>
                  <a:pt x="38300" y="142878"/>
                </a:cubicBezTo>
                <a:cubicBezTo>
                  <a:pt x="44650" y="145524"/>
                  <a:pt x="80633" y="194207"/>
                  <a:pt x="101800" y="209553"/>
                </a:cubicBezTo>
                <a:cubicBezTo>
                  <a:pt x="122967" y="224899"/>
                  <a:pt x="164771" y="235482"/>
                  <a:pt x="165300" y="234953"/>
                </a:cubicBezTo>
                <a:cubicBezTo>
                  <a:pt x="165829" y="234424"/>
                  <a:pt x="122437" y="210611"/>
                  <a:pt x="104975" y="206378"/>
                </a:cubicBezTo>
                <a:cubicBezTo>
                  <a:pt x="87513" y="202145"/>
                  <a:pt x="71638" y="205320"/>
                  <a:pt x="60525" y="209553"/>
                </a:cubicBezTo>
                <a:cubicBezTo>
                  <a:pt x="49413" y="213786"/>
                  <a:pt x="37771" y="234953"/>
                  <a:pt x="38300" y="231778"/>
                </a:cubicBezTo>
                <a:cubicBezTo>
                  <a:pt x="38829" y="228603"/>
                  <a:pt x="64229" y="203732"/>
                  <a:pt x="63700" y="190503"/>
                </a:cubicBezTo>
                <a:cubicBezTo>
                  <a:pt x="63171" y="177274"/>
                  <a:pt x="42004" y="169865"/>
                  <a:pt x="35125" y="152403"/>
                </a:cubicBezTo>
                <a:cubicBezTo>
                  <a:pt x="28246" y="134941"/>
                  <a:pt x="24012" y="89432"/>
                  <a:pt x="22425" y="85728"/>
                </a:cubicBezTo>
                <a:cubicBezTo>
                  <a:pt x="20838" y="82024"/>
                  <a:pt x="25071" y="132824"/>
                  <a:pt x="25600" y="130178"/>
                </a:cubicBezTo>
                <a:cubicBezTo>
                  <a:pt x="26129" y="127532"/>
                  <a:pt x="27187" y="86257"/>
                  <a:pt x="25600" y="69853"/>
                </a:cubicBezTo>
                <a:cubicBezTo>
                  <a:pt x="24013" y="53449"/>
                  <a:pt x="6550" y="-526"/>
                  <a:pt x="3375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953D9798-88E2-A7F1-601D-6A88AB11EB4F}"/>
              </a:ext>
            </a:extLst>
          </p:cNvPr>
          <p:cNvSpPr/>
          <p:nvPr/>
        </p:nvSpPr>
        <p:spPr>
          <a:xfrm>
            <a:off x="6774251" y="5101412"/>
            <a:ext cx="102823" cy="328291"/>
          </a:xfrm>
          <a:custGeom>
            <a:avLst/>
            <a:gdLst>
              <a:gd name="connsiteX0" fmla="*/ 102799 w 102823"/>
              <a:gd name="connsiteY0" fmla="*/ 813 h 328291"/>
              <a:gd name="connsiteX1" fmla="*/ 7549 w 102823"/>
              <a:gd name="connsiteY1" fmla="*/ 153213 h 328291"/>
              <a:gd name="connsiteX2" fmla="*/ 7549 w 102823"/>
              <a:gd name="connsiteY2" fmla="*/ 210363 h 328291"/>
              <a:gd name="connsiteX3" fmla="*/ 20249 w 102823"/>
              <a:gd name="connsiteY3" fmla="*/ 280213 h 328291"/>
              <a:gd name="connsiteX4" fmla="*/ 4374 w 102823"/>
              <a:gd name="connsiteY4" fmla="*/ 235763 h 328291"/>
              <a:gd name="connsiteX5" fmla="*/ 48824 w 102823"/>
              <a:gd name="connsiteY5" fmla="*/ 327838 h 328291"/>
              <a:gd name="connsiteX6" fmla="*/ 13899 w 102823"/>
              <a:gd name="connsiteY6" fmla="*/ 267513 h 328291"/>
              <a:gd name="connsiteX7" fmla="*/ 13899 w 102823"/>
              <a:gd name="connsiteY7" fmla="*/ 188138 h 328291"/>
              <a:gd name="connsiteX8" fmla="*/ 17074 w 102823"/>
              <a:gd name="connsiteY8" fmla="*/ 96063 h 328291"/>
              <a:gd name="connsiteX9" fmla="*/ 102799 w 102823"/>
              <a:gd name="connsiteY9" fmla="*/ 813 h 32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23" h="328291">
                <a:moveTo>
                  <a:pt x="102799" y="813"/>
                </a:moveTo>
                <a:cubicBezTo>
                  <a:pt x="101211" y="10338"/>
                  <a:pt x="23424" y="118288"/>
                  <a:pt x="7549" y="153213"/>
                </a:cubicBezTo>
                <a:cubicBezTo>
                  <a:pt x="-8326" y="188138"/>
                  <a:pt x="5432" y="189196"/>
                  <a:pt x="7549" y="210363"/>
                </a:cubicBezTo>
                <a:cubicBezTo>
                  <a:pt x="9666" y="231530"/>
                  <a:pt x="20778" y="275980"/>
                  <a:pt x="20249" y="280213"/>
                </a:cubicBezTo>
                <a:cubicBezTo>
                  <a:pt x="19720" y="284446"/>
                  <a:pt x="-389" y="227826"/>
                  <a:pt x="4374" y="235763"/>
                </a:cubicBezTo>
                <a:cubicBezTo>
                  <a:pt x="9136" y="243701"/>
                  <a:pt x="47237" y="322546"/>
                  <a:pt x="48824" y="327838"/>
                </a:cubicBezTo>
                <a:cubicBezTo>
                  <a:pt x="50411" y="333130"/>
                  <a:pt x="19720" y="290796"/>
                  <a:pt x="13899" y="267513"/>
                </a:cubicBezTo>
                <a:cubicBezTo>
                  <a:pt x="8078" y="244230"/>
                  <a:pt x="13370" y="216713"/>
                  <a:pt x="13899" y="188138"/>
                </a:cubicBezTo>
                <a:cubicBezTo>
                  <a:pt x="14428" y="159563"/>
                  <a:pt x="6491" y="124109"/>
                  <a:pt x="17074" y="96063"/>
                </a:cubicBezTo>
                <a:cubicBezTo>
                  <a:pt x="27657" y="68017"/>
                  <a:pt x="104387" y="-8712"/>
                  <a:pt x="102799" y="8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3C92A775-CD28-0E5D-9525-E48B73BE5142}"/>
              </a:ext>
            </a:extLst>
          </p:cNvPr>
          <p:cNvSpPr/>
          <p:nvPr/>
        </p:nvSpPr>
        <p:spPr>
          <a:xfrm>
            <a:off x="6905169" y="5010132"/>
            <a:ext cx="444960" cy="248293"/>
          </a:xfrm>
          <a:custGeom>
            <a:avLst/>
            <a:gdLst>
              <a:gd name="connsiteX0" fmla="*/ 146506 w 444960"/>
              <a:gd name="connsiteY0" fmla="*/ 92093 h 248293"/>
              <a:gd name="connsiteX1" fmla="*/ 295731 w 444960"/>
              <a:gd name="connsiteY1" fmla="*/ 88918 h 248293"/>
              <a:gd name="connsiteX2" fmla="*/ 276681 w 444960"/>
              <a:gd name="connsiteY2" fmla="*/ 120668 h 248293"/>
              <a:gd name="connsiteX3" fmla="*/ 343356 w 444960"/>
              <a:gd name="connsiteY3" fmla="*/ 203218 h 248293"/>
              <a:gd name="connsiteX4" fmla="*/ 340181 w 444960"/>
              <a:gd name="connsiteY4" fmla="*/ 165118 h 248293"/>
              <a:gd name="connsiteX5" fmla="*/ 397331 w 444960"/>
              <a:gd name="connsiteY5" fmla="*/ 244493 h 248293"/>
              <a:gd name="connsiteX6" fmla="*/ 387806 w 444960"/>
              <a:gd name="connsiteY6" fmla="*/ 225443 h 248293"/>
              <a:gd name="connsiteX7" fmla="*/ 444956 w 444960"/>
              <a:gd name="connsiteY7" fmla="*/ 136543 h 248293"/>
              <a:gd name="connsiteX8" fmla="*/ 384631 w 444960"/>
              <a:gd name="connsiteY8" fmla="*/ 155593 h 248293"/>
              <a:gd name="connsiteX9" fmla="*/ 381456 w 444960"/>
              <a:gd name="connsiteY9" fmla="*/ 117493 h 248293"/>
              <a:gd name="connsiteX10" fmla="*/ 403681 w 444960"/>
              <a:gd name="connsiteY10" fmla="*/ 66693 h 248293"/>
              <a:gd name="connsiteX11" fmla="*/ 406856 w 444960"/>
              <a:gd name="connsiteY11" fmla="*/ 15893 h 248293"/>
              <a:gd name="connsiteX12" fmla="*/ 390981 w 444960"/>
              <a:gd name="connsiteY12" fmla="*/ 69868 h 248293"/>
              <a:gd name="connsiteX13" fmla="*/ 368756 w 444960"/>
              <a:gd name="connsiteY13" fmla="*/ 117493 h 248293"/>
              <a:gd name="connsiteX14" fmla="*/ 340181 w 444960"/>
              <a:gd name="connsiteY14" fmla="*/ 63518 h 248293"/>
              <a:gd name="connsiteX15" fmla="*/ 333831 w 444960"/>
              <a:gd name="connsiteY15" fmla="*/ 18 h 248293"/>
              <a:gd name="connsiteX16" fmla="*/ 356056 w 444960"/>
              <a:gd name="connsiteY16" fmla="*/ 69868 h 248293"/>
              <a:gd name="connsiteX17" fmla="*/ 295731 w 444960"/>
              <a:gd name="connsiteY17" fmla="*/ 12718 h 248293"/>
              <a:gd name="connsiteX18" fmla="*/ 317956 w 444960"/>
              <a:gd name="connsiteY18" fmla="*/ 69868 h 248293"/>
              <a:gd name="connsiteX19" fmla="*/ 270331 w 444960"/>
              <a:gd name="connsiteY19" fmla="*/ 44468 h 248293"/>
              <a:gd name="connsiteX20" fmla="*/ 244931 w 444960"/>
              <a:gd name="connsiteY20" fmla="*/ 12718 h 248293"/>
              <a:gd name="connsiteX21" fmla="*/ 254456 w 444960"/>
              <a:gd name="connsiteY21" fmla="*/ 44468 h 248293"/>
              <a:gd name="connsiteX22" fmla="*/ 210006 w 444960"/>
              <a:gd name="connsiteY22" fmla="*/ 50818 h 248293"/>
              <a:gd name="connsiteX23" fmla="*/ 3631 w 444960"/>
              <a:gd name="connsiteY23" fmla="*/ 101618 h 248293"/>
              <a:gd name="connsiteX24" fmla="*/ 83006 w 444960"/>
              <a:gd name="connsiteY24" fmla="*/ 82568 h 248293"/>
              <a:gd name="connsiteX25" fmla="*/ 146506 w 444960"/>
              <a:gd name="connsiteY25" fmla="*/ 92093 h 24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4960" h="248293">
                <a:moveTo>
                  <a:pt x="146506" y="92093"/>
                </a:moveTo>
                <a:cubicBezTo>
                  <a:pt x="181960" y="93151"/>
                  <a:pt x="274035" y="84156"/>
                  <a:pt x="295731" y="88918"/>
                </a:cubicBezTo>
                <a:cubicBezTo>
                  <a:pt x="317427" y="93680"/>
                  <a:pt x="268744" y="101618"/>
                  <a:pt x="276681" y="120668"/>
                </a:cubicBezTo>
                <a:cubicBezTo>
                  <a:pt x="284618" y="139718"/>
                  <a:pt x="332773" y="195810"/>
                  <a:pt x="343356" y="203218"/>
                </a:cubicBezTo>
                <a:cubicBezTo>
                  <a:pt x="353939" y="210626"/>
                  <a:pt x="331185" y="158239"/>
                  <a:pt x="340181" y="165118"/>
                </a:cubicBezTo>
                <a:cubicBezTo>
                  <a:pt x="349177" y="171997"/>
                  <a:pt x="397331" y="244493"/>
                  <a:pt x="397331" y="244493"/>
                </a:cubicBezTo>
                <a:cubicBezTo>
                  <a:pt x="405268" y="254547"/>
                  <a:pt x="379869" y="243435"/>
                  <a:pt x="387806" y="225443"/>
                </a:cubicBezTo>
                <a:cubicBezTo>
                  <a:pt x="395744" y="207451"/>
                  <a:pt x="445485" y="148185"/>
                  <a:pt x="444956" y="136543"/>
                </a:cubicBezTo>
                <a:cubicBezTo>
                  <a:pt x="444427" y="124901"/>
                  <a:pt x="395214" y="158768"/>
                  <a:pt x="384631" y="155593"/>
                </a:cubicBezTo>
                <a:cubicBezTo>
                  <a:pt x="374048" y="152418"/>
                  <a:pt x="378281" y="132310"/>
                  <a:pt x="381456" y="117493"/>
                </a:cubicBezTo>
                <a:cubicBezTo>
                  <a:pt x="384631" y="102676"/>
                  <a:pt x="399448" y="83626"/>
                  <a:pt x="403681" y="66693"/>
                </a:cubicBezTo>
                <a:cubicBezTo>
                  <a:pt x="407914" y="49760"/>
                  <a:pt x="408973" y="15364"/>
                  <a:pt x="406856" y="15893"/>
                </a:cubicBezTo>
                <a:cubicBezTo>
                  <a:pt x="404739" y="16422"/>
                  <a:pt x="397331" y="52935"/>
                  <a:pt x="390981" y="69868"/>
                </a:cubicBezTo>
                <a:cubicBezTo>
                  <a:pt x="384631" y="86801"/>
                  <a:pt x="377223" y="118551"/>
                  <a:pt x="368756" y="117493"/>
                </a:cubicBezTo>
                <a:cubicBezTo>
                  <a:pt x="360289" y="116435"/>
                  <a:pt x="346002" y="83097"/>
                  <a:pt x="340181" y="63518"/>
                </a:cubicBezTo>
                <a:cubicBezTo>
                  <a:pt x="334360" y="43939"/>
                  <a:pt x="331185" y="-1040"/>
                  <a:pt x="333831" y="18"/>
                </a:cubicBezTo>
                <a:cubicBezTo>
                  <a:pt x="336477" y="1076"/>
                  <a:pt x="362406" y="67751"/>
                  <a:pt x="356056" y="69868"/>
                </a:cubicBezTo>
                <a:cubicBezTo>
                  <a:pt x="349706" y="71985"/>
                  <a:pt x="302081" y="12718"/>
                  <a:pt x="295731" y="12718"/>
                </a:cubicBezTo>
                <a:cubicBezTo>
                  <a:pt x="289381" y="12718"/>
                  <a:pt x="322189" y="64576"/>
                  <a:pt x="317956" y="69868"/>
                </a:cubicBezTo>
                <a:cubicBezTo>
                  <a:pt x="313723" y="75160"/>
                  <a:pt x="282502" y="53993"/>
                  <a:pt x="270331" y="44468"/>
                </a:cubicBezTo>
                <a:cubicBezTo>
                  <a:pt x="258160" y="34943"/>
                  <a:pt x="247577" y="12718"/>
                  <a:pt x="244931" y="12718"/>
                </a:cubicBezTo>
                <a:cubicBezTo>
                  <a:pt x="242285" y="12718"/>
                  <a:pt x="260277" y="38118"/>
                  <a:pt x="254456" y="44468"/>
                </a:cubicBezTo>
                <a:cubicBezTo>
                  <a:pt x="248635" y="50818"/>
                  <a:pt x="251810" y="41293"/>
                  <a:pt x="210006" y="50818"/>
                </a:cubicBezTo>
                <a:cubicBezTo>
                  <a:pt x="168202" y="60343"/>
                  <a:pt x="24797" y="96326"/>
                  <a:pt x="3631" y="101618"/>
                </a:cubicBezTo>
                <a:cubicBezTo>
                  <a:pt x="-17535" y="106910"/>
                  <a:pt x="59723" y="85743"/>
                  <a:pt x="83006" y="82568"/>
                </a:cubicBezTo>
                <a:cubicBezTo>
                  <a:pt x="106289" y="79393"/>
                  <a:pt x="111052" y="91035"/>
                  <a:pt x="146506" y="920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61B7359E-7DC0-8D12-743F-10F601FD4185}"/>
              </a:ext>
            </a:extLst>
          </p:cNvPr>
          <p:cNvSpPr/>
          <p:nvPr/>
        </p:nvSpPr>
        <p:spPr>
          <a:xfrm>
            <a:off x="7153028" y="5104742"/>
            <a:ext cx="89161" cy="191488"/>
          </a:xfrm>
          <a:custGeom>
            <a:avLst/>
            <a:gdLst>
              <a:gd name="connsiteX0" fmla="*/ 247 w 89161"/>
              <a:gd name="connsiteY0" fmla="*/ 658 h 191488"/>
              <a:gd name="connsiteX1" fmla="*/ 82797 w 89161"/>
              <a:gd name="connsiteY1" fmla="*/ 184808 h 191488"/>
              <a:gd name="connsiteX2" fmla="*/ 79622 w 89161"/>
              <a:gd name="connsiteY2" fmla="*/ 143533 h 191488"/>
              <a:gd name="connsiteX3" fmla="*/ 47872 w 89161"/>
              <a:gd name="connsiteY3" fmla="*/ 70508 h 191488"/>
              <a:gd name="connsiteX4" fmla="*/ 70097 w 89161"/>
              <a:gd name="connsiteY4" fmla="*/ 165758 h 191488"/>
              <a:gd name="connsiteX5" fmla="*/ 57397 w 89161"/>
              <a:gd name="connsiteY5" fmla="*/ 124483 h 191488"/>
              <a:gd name="connsiteX6" fmla="*/ 247 w 89161"/>
              <a:gd name="connsiteY6" fmla="*/ 658 h 19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161" h="191488">
                <a:moveTo>
                  <a:pt x="247" y="658"/>
                </a:moveTo>
                <a:cubicBezTo>
                  <a:pt x="4480" y="10712"/>
                  <a:pt x="69568" y="160996"/>
                  <a:pt x="82797" y="184808"/>
                </a:cubicBezTo>
                <a:cubicBezTo>
                  <a:pt x="96026" y="208620"/>
                  <a:pt x="85443" y="162583"/>
                  <a:pt x="79622" y="143533"/>
                </a:cubicBezTo>
                <a:cubicBezTo>
                  <a:pt x="73801" y="124483"/>
                  <a:pt x="49459" y="66804"/>
                  <a:pt x="47872" y="70508"/>
                </a:cubicBezTo>
                <a:cubicBezTo>
                  <a:pt x="46285" y="74212"/>
                  <a:pt x="68510" y="156762"/>
                  <a:pt x="70097" y="165758"/>
                </a:cubicBezTo>
                <a:cubicBezTo>
                  <a:pt x="71684" y="174754"/>
                  <a:pt x="67451" y="150412"/>
                  <a:pt x="57397" y="124483"/>
                </a:cubicBezTo>
                <a:cubicBezTo>
                  <a:pt x="47343" y="98554"/>
                  <a:pt x="-3986" y="-9396"/>
                  <a:pt x="247" y="6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356D158-6396-95CE-CEBF-646B2C55AF5D}"/>
              </a:ext>
            </a:extLst>
          </p:cNvPr>
          <p:cNvSpPr/>
          <p:nvPr/>
        </p:nvSpPr>
        <p:spPr>
          <a:xfrm>
            <a:off x="6803940" y="5307995"/>
            <a:ext cx="520561" cy="96311"/>
          </a:xfrm>
          <a:custGeom>
            <a:avLst/>
            <a:gdLst>
              <a:gd name="connsiteX0" fmla="*/ 85 w 520561"/>
              <a:gd name="connsiteY0" fmla="*/ 41880 h 96311"/>
              <a:gd name="connsiteX1" fmla="*/ 114385 w 520561"/>
              <a:gd name="connsiteY1" fmla="*/ 41880 h 96311"/>
              <a:gd name="connsiteX2" fmla="*/ 158835 w 520561"/>
              <a:gd name="connsiteY2" fmla="*/ 41880 h 96311"/>
              <a:gd name="connsiteX3" fmla="*/ 98510 w 520561"/>
              <a:gd name="connsiteY3" fmla="*/ 48230 h 96311"/>
              <a:gd name="connsiteX4" fmla="*/ 171535 w 520561"/>
              <a:gd name="connsiteY4" fmla="*/ 45055 h 96311"/>
              <a:gd name="connsiteX5" fmla="*/ 257260 w 520561"/>
              <a:gd name="connsiteY5" fmla="*/ 70455 h 96311"/>
              <a:gd name="connsiteX6" fmla="*/ 250910 w 520561"/>
              <a:gd name="connsiteY6" fmla="*/ 41880 h 96311"/>
              <a:gd name="connsiteX7" fmla="*/ 304885 w 520561"/>
              <a:gd name="connsiteY7" fmla="*/ 95855 h 96311"/>
              <a:gd name="connsiteX8" fmla="*/ 269960 w 520561"/>
              <a:gd name="connsiteY8" fmla="*/ 67280 h 96311"/>
              <a:gd name="connsiteX9" fmla="*/ 314410 w 520561"/>
              <a:gd name="connsiteY9" fmla="*/ 57755 h 96311"/>
              <a:gd name="connsiteX10" fmla="*/ 292185 w 520561"/>
              <a:gd name="connsiteY10" fmla="*/ 57755 h 96311"/>
              <a:gd name="connsiteX11" fmla="*/ 368385 w 520561"/>
              <a:gd name="connsiteY11" fmla="*/ 83155 h 96311"/>
              <a:gd name="connsiteX12" fmla="*/ 327110 w 520561"/>
              <a:gd name="connsiteY12" fmla="*/ 51405 h 96311"/>
              <a:gd name="connsiteX13" fmla="*/ 400135 w 520561"/>
              <a:gd name="connsiteY13" fmla="*/ 67280 h 96311"/>
              <a:gd name="connsiteX14" fmla="*/ 374735 w 520561"/>
              <a:gd name="connsiteY14" fmla="*/ 48230 h 96311"/>
              <a:gd name="connsiteX15" fmla="*/ 514435 w 520561"/>
              <a:gd name="connsiteY15" fmla="*/ 79980 h 96311"/>
              <a:gd name="connsiteX16" fmla="*/ 489035 w 520561"/>
              <a:gd name="connsiteY16" fmla="*/ 79980 h 96311"/>
              <a:gd name="connsiteX17" fmla="*/ 428710 w 520561"/>
              <a:gd name="connsiteY17" fmla="*/ 51405 h 96311"/>
              <a:gd name="connsiteX18" fmla="*/ 412835 w 520561"/>
              <a:gd name="connsiteY18" fmla="*/ 32355 h 96311"/>
              <a:gd name="connsiteX19" fmla="*/ 435060 w 520561"/>
              <a:gd name="connsiteY19" fmla="*/ 605 h 96311"/>
              <a:gd name="connsiteX20" fmla="*/ 409660 w 520561"/>
              <a:gd name="connsiteY20" fmla="*/ 13305 h 96311"/>
              <a:gd name="connsiteX21" fmla="*/ 285835 w 520561"/>
              <a:gd name="connsiteY21" fmla="*/ 35530 h 96311"/>
              <a:gd name="connsiteX22" fmla="*/ 320760 w 520561"/>
              <a:gd name="connsiteY22" fmla="*/ 48230 h 96311"/>
              <a:gd name="connsiteX23" fmla="*/ 212810 w 520561"/>
              <a:gd name="connsiteY23" fmla="*/ 38705 h 96311"/>
              <a:gd name="connsiteX24" fmla="*/ 114385 w 520561"/>
              <a:gd name="connsiteY24" fmla="*/ 13305 h 96311"/>
              <a:gd name="connsiteX25" fmla="*/ 168360 w 520561"/>
              <a:gd name="connsiteY25" fmla="*/ 29180 h 96311"/>
              <a:gd name="connsiteX26" fmla="*/ 92160 w 520561"/>
              <a:gd name="connsiteY26" fmla="*/ 22830 h 96311"/>
              <a:gd name="connsiteX27" fmla="*/ 136610 w 520561"/>
              <a:gd name="connsiteY27" fmla="*/ 38705 h 96311"/>
              <a:gd name="connsiteX28" fmla="*/ 85 w 520561"/>
              <a:gd name="connsiteY28" fmla="*/ 41880 h 9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0561" h="96311">
                <a:moveTo>
                  <a:pt x="85" y="41880"/>
                </a:moveTo>
                <a:cubicBezTo>
                  <a:pt x="-3619" y="42409"/>
                  <a:pt x="114385" y="41880"/>
                  <a:pt x="114385" y="41880"/>
                </a:cubicBezTo>
                <a:cubicBezTo>
                  <a:pt x="140843" y="41880"/>
                  <a:pt x="161481" y="40822"/>
                  <a:pt x="158835" y="41880"/>
                </a:cubicBezTo>
                <a:cubicBezTo>
                  <a:pt x="156189" y="42938"/>
                  <a:pt x="96393" y="47701"/>
                  <a:pt x="98510" y="48230"/>
                </a:cubicBezTo>
                <a:cubicBezTo>
                  <a:pt x="100627" y="48759"/>
                  <a:pt x="145077" y="41351"/>
                  <a:pt x="171535" y="45055"/>
                </a:cubicBezTo>
                <a:cubicBezTo>
                  <a:pt x="197993" y="48759"/>
                  <a:pt x="244031" y="70984"/>
                  <a:pt x="257260" y="70455"/>
                </a:cubicBezTo>
                <a:cubicBezTo>
                  <a:pt x="270489" y="69926"/>
                  <a:pt x="242973" y="37647"/>
                  <a:pt x="250910" y="41880"/>
                </a:cubicBezTo>
                <a:cubicBezTo>
                  <a:pt x="258847" y="46113"/>
                  <a:pt x="301710" y="91622"/>
                  <a:pt x="304885" y="95855"/>
                </a:cubicBezTo>
                <a:cubicBezTo>
                  <a:pt x="308060" y="100088"/>
                  <a:pt x="268373" y="73630"/>
                  <a:pt x="269960" y="67280"/>
                </a:cubicBezTo>
                <a:cubicBezTo>
                  <a:pt x="271548" y="60930"/>
                  <a:pt x="310706" y="59342"/>
                  <a:pt x="314410" y="57755"/>
                </a:cubicBezTo>
                <a:cubicBezTo>
                  <a:pt x="318114" y="56168"/>
                  <a:pt x="283189" y="53522"/>
                  <a:pt x="292185" y="57755"/>
                </a:cubicBezTo>
                <a:cubicBezTo>
                  <a:pt x="301181" y="61988"/>
                  <a:pt x="362564" y="84213"/>
                  <a:pt x="368385" y="83155"/>
                </a:cubicBezTo>
                <a:cubicBezTo>
                  <a:pt x="374206" y="82097"/>
                  <a:pt x="321818" y="54051"/>
                  <a:pt x="327110" y="51405"/>
                </a:cubicBezTo>
                <a:cubicBezTo>
                  <a:pt x="332402" y="48759"/>
                  <a:pt x="392198" y="67809"/>
                  <a:pt x="400135" y="67280"/>
                </a:cubicBezTo>
                <a:cubicBezTo>
                  <a:pt x="408073" y="66751"/>
                  <a:pt x="355685" y="46113"/>
                  <a:pt x="374735" y="48230"/>
                </a:cubicBezTo>
                <a:cubicBezTo>
                  <a:pt x="393785" y="50347"/>
                  <a:pt x="495385" y="74688"/>
                  <a:pt x="514435" y="79980"/>
                </a:cubicBezTo>
                <a:cubicBezTo>
                  <a:pt x="533485" y="85272"/>
                  <a:pt x="503323" y="84743"/>
                  <a:pt x="489035" y="79980"/>
                </a:cubicBezTo>
                <a:cubicBezTo>
                  <a:pt x="474747" y="75217"/>
                  <a:pt x="428710" y="51405"/>
                  <a:pt x="428710" y="51405"/>
                </a:cubicBezTo>
                <a:cubicBezTo>
                  <a:pt x="416010" y="43468"/>
                  <a:pt x="411777" y="40822"/>
                  <a:pt x="412835" y="32355"/>
                </a:cubicBezTo>
                <a:cubicBezTo>
                  <a:pt x="413893" y="23888"/>
                  <a:pt x="435589" y="3780"/>
                  <a:pt x="435060" y="605"/>
                </a:cubicBezTo>
                <a:cubicBezTo>
                  <a:pt x="434531" y="-2570"/>
                  <a:pt x="434531" y="7484"/>
                  <a:pt x="409660" y="13305"/>
                </a:cubicBezTo>
                <a:cubicBezTo>
                  <a:pt x="384789" y="19126"/>
                  <a:pt x="300652" y="29709"/>
                  <a:pt x="285835" y="35530"/>
                </a:cubicBezTo>
                <a:cubicBezTo>
                  <a:pt x="271018" y="41351"/>
                  <a:pt x="332931" y="47701"/>
                  <a:pt x="320760" y="48230"/>
                </a:cubicBezTo>
                <a:cubicBezTo>
                  <a:pt x="308589" y="48759"/>
                  <a:pt x="247206" y="44526"/>
                  <a:pt x="212810" y="38705"/>
                </a:cubicBezTo>
                <a:cubicBezTo>
                  <a:pt x="178414" y="32884"/>
                  <a:pt x="121793" y="14892"/>
                  <a:pt x="114385" y="13305"/>
                </a:cubicBezTo>
                <a:cubicBezTo>
                  <a:pt x="106977" y="11718"/>
                  <a:pt x="172064" y="27593"/>
                  <a:pt x="168360" y="29180"/>
                </a:cubicBezTo>
                <a:cubicBezTo>
                  <a:pt x="164656" y="30767"/>
                  <a:pt x="97452" y="21243"/>
                  <a:pt x="92160" y="22830"/>
                </a:cubicBezTo>
                <a:cubicBezTo>
                  <a:pt x="86868" y="24417"/>
                  <a:pt x="145077" y="35001"/>
                  <a:pt x="136610" y="38705"/>
                </a:cubicBezTo>
                <a:cubicBezTo>
                  <a:pt x="128143" y="42409"/>
                  <a:pt x="3789" y="41351"/>
                  <a:pt x="85" y="418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1DDDD082-4202-708B-F72B-6671AFE4CEFF}"/>
              </a:ext>
            </a:extLst>
          </p:cNvPr>
          <p:cNvSpPr/>
          <p:nvPr/>
        </p:nvSpPr>
        <p:spPr>
          <a:xfrm>
            <a:off x="6784644" y="5324409"/>
            <a:ext cx="270826" cy="73654"/>
          </a:xfrm>
          <a:custGeom>
            <a:avLst/>
            <a:gdLst>
              <a:gd name="connsiteX0" fmla="*/ 331 w 270826"/>
              <a:gd name="connsiteY0" fmla="*/ 50866 h 73654"/>
              <a:gd name="connsiteX1" fmla="*/ 67006 w 270826"/>
              <a:gd name="connsiteY1" fmla="*/ 22291 h 73654"/>
              <a:gd name="connsiteX2" fmla="*/ 203531 w 270826"/>
              <a:gd name="connsiteY2" fmla="*/ 50866 h 73654"/>
              <a:gd name="connsiteX3" fmla="*/ 171781 w 270826"/>
              <a:gd name="connsiteY3" fmla="*/ 22291 h 73654"/>
              <a:gd name="connsiteX4" fmla="*/ 270206 w 270826"/>
              <a:gd name="connsiteY4" fmla="*/ 73091 h 73654"/>
              <a:gd name="connsiteX5" fmla="*/ 216231 w 270826"/>
              <a:gd name="connsiteY5" fmla="*/ 50866 h 73654"/>
              <a:gd name="connsiteX6" fmla="*/ 92406 w 270826"/>
              <a:gd name="connsiteY6" fmla="*/ 66 h 73654"/>
              <a:gd name="connsiteX7" fmla="*/ 331 w 270826"/>
              <a:gd name="connsiteY7" fmla="*/ 50866 h 7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826" h="73654">
                <a:moveTo>
                  <a:pt x="331" y="50866"/>
                </a:moveTo>
                <a:cubicBezTo>
                  <a:pt x="-3902" y="54570"/>
                  <a:pt x="33139" y="22291"/>
                  <a:pt x="67006" y="22291"/>
                </a:cubicBezTo>
                <a:cubicBezTo>
                  <a:pt x="100873" y="22291"/>
                  <a:pt x="186069" y="50866"/>
                  <a:pt x="203531" y="50866"/>
                </a:cubicBezTo>
                <a:cubicBezTo>
                  <a:pt x="220993" y="50866"/>
                  <a:pt x="160669" y="18587"/>
                  <a:pt x="171781" y="22291"/>
                </a:cubicBezTo>
                <a:cubicBezTo>
                  <a:pt x="182893" y="25995"/>
                  <a:pt x="262798" y="68329"/>
                  <a:pt x="270206" y="73091"/>
                </a:cubicBezTo>
                <a:cubicBezTo>
                  <a:pt x="277614" y="77854"/>
                  <a:pt x="216231" y="50866"/>
                  <a:pt x="216231" y="50866"/>
                </a:cubicBezTo>
                <a:cubicBezTo>
                  <a:pt x="186598" y="38695"/>
                  <a:pt x="127860" y="2183"/>
                  <a:pt x="92406" y="66"/>
                </a:cubicBezTo>
                <a:cubicBezTo>
                  <a:pt x="56952" y="-2051"/>
                  <a:pt x="4564" y="47162"/>
                  <a:pt x="331" y="508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505F9839-43B5-D535-C0B8-E39421A9B0DB}"/>
              </a:ext>
            </a:extLst>
          </p:cNvPr>
          <p:cNvSpPr/>
          <p:nvPr/>
        </p:nvSpPr>
        <p:spPr>
          <a:xfrm>
            <a:off x="6787895" y="5070382"/>
            <a:ext cx="398248" cy="270292"/>
          </a:xfrm>
          <a:custGeom>
            <a:avLst/>
            <a:gdLst>
              <a:gd name="connsiteX0" fmla="*/ 397130 w 398248"/>
              <a:gd name="connsiteY0" fmla="*/ 54068 h 270292"/>
              <a:gd name="connsiteX1" fmla="*/ 257430 w 398248"/>
              <a:gd name="connsiteY1" fmla="*/ 57243 h 270292"/>
              <a:gd name="connsiteX2" fmla="*/ 301880 w 398248"/>
              <a:gd name="connsiteY2" fmla="*/ 127093 h 270292"/>
              <a:gd name="connsiteX3" fmla="*/ 298705 w 398248"/>
              <a:gd name="connsiteY3" fmla="*/ 190593 h 270292"/>
              <a:gd name="connsiteX4" fmla="*/ 257430 w 398248"/>
              <a:gd name="connsiteY4" fmla="*/ 257268 h 270292"/>
              <a:gd name="connsiteX5" fmla="*/ 193930 w 398248"/>
              <a:gd name="connsiteY5" fmla="*/ 269968 h 270292"/>
              <a:gd name="connsiteX6" fmla="*/ 114555 w 398248"/>
              <a:gd name="connsiteY6" fmla="*/ 266793 h 270292"/>
              <a:gd name="connsiteX7" fmla="*/ 16130 w 398248"/>
              <a:gd name="connsiteY7" fmla="*/ 263618 h 270292"/>
              <a:gd name="connsiteX8" fmla="*/ 3430 w 398248"/>
              <a:gd name="connsiteY8" fmla="*/ 200118 h 270292"/>
              <a:gd name="connsiteX9" fmla="*/ 51055 w 398248"/>
              <a:gd name="connsiteY9" fmla="*/ 111218 h 270292"/>
              <a:gd name="connsiteX10" fmla="*/ 139955 w 398248"/>
              <a:gd name="connsiteY10" fmla="*/ 57243 h 270292"/>
              <a:gd name="connsiteX11" fmla="*/ 247905 w 398248"/>
              <a:gd name="connsiteY11" fmla="*/ 35018 h 270292"/>
              <a:gd name="connsiteX12" fmla="*/ 384430 w 398248"/>
              <a:gd name="connsiteY12" fmla="*/ 93 h 270292"/>
              <a:gd name="connsiteX13" fmla="*/ 327280 w 398248"/>
              <a:gd name="connsiteY13" fmla="*/ 25493 h 270292"/>
              <a:gd name="connsiteX14" fmla="*/ 397130 w 398248"/>
              <a:gd name="connsiteY14" fmla="*/ 54068 h 27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8248" h="270292">
                <a:moveTo>
                  <a:pt x="397130" y="54068"/>
                </a:moveTo>
                <a:cubicBezTo>
                  <a:pt x="385488" y="59360"/>
                  <a:pt x="273305" y="45072"/>
                  <a:pt x="257430" y="57243"/>
                </a:cubicBezTo>
                <a:cubicBezTo>
                  <a:pt x="241555" y="69414"/>
                  <a:pt x="295001" y="104868"/>
                  <a:pt x="301880" y="127093"/>
                </a:cubicBezTo>
                <a:cubicBezTo>
                  <a:pt x="308759" y="149318"/>
                  <a:pt x="306113" y="168897"/>
                  <a:pt x="298705" y="190593"/>
                </a:cubicBezTo>
                <a:cubicBezTo>
                  <a:pt x="291297" y="212289"/>
                  <a:pt x="274892" y="244039"/>
                  <a:pt x="257430" y="257268"/>
                </a:cubicBezTo>
                <a:cubicBezTo>
                  <a:pt x="239967" y="270497"/>
                  <a:pt x="217743" y="268380"/>
                  <a:pt x="193930" y="269968"/>
                </a:cubicBezTo>
                <a:cubicBezTo>
                  <a:pt x="170117" y="271556"/>
                  <a:pt x="114555" y="266793"/>
                  <a:pt x="114555" y="266793"/>
                </a:cubicBezTo>
                <a:cubicBezTo>
                  <a:pt x="84922" y="265735"/>
                  <a:pt x="34651" y="274731"/>
                  <a:pt x="16130" y="263618"/>
                </a:cubicBezTo>
                <a:cubicBezTo>
                  <a:pt x="-2391" y="252506"/>
                  <a:pt x="-2391" y="225518"/>
                  <a:pt x="3430" y="200118"/>
                </a:cubicBezTo>
                <a:cubicBezTo>
                  <a:pt x="9251" y="174718"/>
                  <a:pt x="28301" y="135030"/>
                  <a:pt x="51055" y="111218"/>
                </a:cubicBezTo>
                <a:cubicBezTo>
                  <a:pt x="73809" y="87406"/>
                  <a:pt x="107147" y="69943"/>
                  <a:pt x="139955" y="57243"/>
                </a:cubicBezTo>
                <a:cubicBezTo>
                  <a:pt x="172763" y="44543"/>
                  <a:pt x="207159" y="44543"/>
                  <a:pt x="247905" y="35018"/>
                </a:cubicBezTo>
                <a:cubicBezTo>
                  <a:pt x="288651" y="25493"/>
                  <a:pt x="371201" y="1680"/>
                  <a:pt x="384430" y="93"/>
                </a:cubicBezTo>
                <a:cubicBezTo>
                  <a:pt x="397659" y="-1494"/>
                  <a:pt x="328868" y="17555"/>
                  <a:pt x="327280" y="25493"/>
                </a:cubicBezTo>
                <a:cubicBezTo>
                  <a:pt x="325692" y="33431"/>
                  <a:pt x="408772" y="48776"/>
                  <a:pt x="397130" y="540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月 50">
            <a:extLst>
              <a:ext uri="{FF2B5EF4-FFF2-40B4-BE49-F238E27FC236}">
                <a16:creationId xmlns:a16="http://schemas.microsoft.com/office/drawing/2014/main" id="{1539F9FA-C5F9-17F7-8708-E60326F5D909}"/>
              </a:ext>
            </a:extLst>
          </p:cNvPr>
          <p:cNvSpPr/>
          <p:nvPr/>
        </p:nvSpPr>
        <p:spPr>
          <a:xfrm rot="3307056">
            <a:off x="6866843" y="5165605"/>
            <a:ext cx="69244" cy="100791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069057B7-C934-CDAD-F3B2-267CCA3EB321}"/>
              </a:ext>
            </a:extLst>
          </p:cNvPr>
          <p:cNvSpPr/>
          <p:nvPr/>
        </p:nvSpPr>
        <p:spPr>
          <a:xfrm>
            <a:off x="6852977" y="4996648"/>
            <a:ext cx="424942" cy="172457"/>
          </a:xfrm>
          <a:custGeom>
            <a:avLst/>
            <a:gdLst>
              <a:gd name="connsiteX0" fmla="*/ 1848 w 424942"/>
              <a:gd name="connsiteY0" fmla="*/ 172252 h 172457"/>
              <a:gd name="connsiteX1" fmla="*/ 163773 w 424942"/>
              <a:gd name="connsiteY1" fmla="*/ 48427 h 172457"/>
              <a:gd name="connsiteX2" fmla="*/ 135198 w 424942"/>
              <a:gd name="connsiteY2" fmla="*/ 70652 h 172457"/>
              <a:gd name="connsiteX3" fmla="*/ 220923 w 424942"/>
              <a:gd name="connsiteY3" fmla="*/ 38902 h 172457"/>
              <a:gd name="connsiteX4" fmla="*/ 312998 w 424942"/>
              <a:gd name="connsiteY4" fmla="*/ 42077 h 172457"/>
              <a:gd name="connsiteX5" fmla="*/ 284423 w 424942"/>
              <a:gd name="connsiteY5" fmla="*/ 32552 h 172457"/>
              <a:gd name="connsiteX6" fmla="*/ 414598 w 424942"/>
              <a:gd name="connsiteY6" fmla="*/ 73827 h 172457"/>
              <a:gd name="connsiteX7" fmla="*/ 395548 w 424942"/>
              <a:gd name="connsiteY7" fmla="*/ 54777 h 172457"/>
              <a:gd name="connsiteX8" fmla="*/ 227273 w 424942"/>
              <a:gd name="connsiteY8" fmla="*/ 802 h 172457"/>
              <a:gd name="connsiteX9" fmla="*/ 214573 w 424942"/>
              <a:gd name="connsiteY9" fmla="*/ 26202 h 172457"/>
              <a:gd name="connsiteX10" fmla="*/ 81223 w 424942"/>
              <a:gd name="connsiteY10" fmla="*/ 77002 h 172457"/>
              <a:gd name="connsiteX11" fmla="*/ 144723 w 424942"/>
              <a:gd name="connsiteY11" fmla="*/ 26202 h 172457"/>
              <a:gd name="connsiteX12" fmla="*/ 81223 w 424942"/>
              <a:gd name="connsiteY12" fmla="*/ 77002 h 172457"/>
              <a:gd name="connsiteX13" fmla="*/ 1848 w 424942"/>
              <a:gd name="connsiteY13" fmla="*/ 172252 h 17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4942" h="172457">
                <a:moveTo>
                  <a:pt x="1848" y="172252"/>
                </a:moveTo>
                <a:cubicBezTo>
                  <a:pt x="15606" y="167490"/>
                  <a:pt x="141548" y="65360"/>
                  <a:pt x="163773" y="48427"/>
                </a:cubicBezTo>
                <a:cubicBezTo>
                  <a:pt x="185998" y="31494"/>
                  <a:pt x="125673" y="72239"/>
                  <a:pt x="135198" y="70652"/>
                </a:cubicBezTo>
                <a:cubicBezTo>
                  <a:pt x="144723" y="69064"/>
                  <a:pt x="191290" y="43664"/>
                  <a:pt x="220923" y="38902"/>
                </a:cubicBezTo>
                <a:cubicBezTo>
                  <a:pt x="250556" y="34140"/>
                  <a:pt x="302415" y="43135"/>
                  <a:pt x="312998" y="42077"/>
                </a:cubicBezTo>
                <a:cubicBezTo>
                  <a:pt x="323581" y="41019"/>
                  <a:pt x="284423" y="32552"/>
                  <a:pt x="284423" y="32552"/>
                </a:cubicBezTo>
                <a:lnTo>
                  <a:pt x="414598" y="73827"/>
                </a:lnTo>
                <a:cubicBezTo>
                  <a:pt x="433119" y="77531"/>
                  <a:pt x="426769" y="66948"/>
                  <a:pt x="395548" y="54777"/>
                </a:cubicBezTo>
                <a:cubicBezTo>
                  <a:pt x="364327" y="42606"/>
                  <a:pt x="227273" y="802"/>
                  <a:pt x="227273" y="802"/>
                </a:cubicBezTo>
                <a:cubicBezTo>
                  <a:pt x="197111" y="-3961"/>
                  <a:pt x="238915" y="13502"/>
                  <a:pt x="214573" y="26202"/>
                </a:cubicBezTo>
                <a:cubicBezTo>
                  <a:pt x="190231" y="38902"/>
                  <a:pt x="92865" y="77002"/>
                  <a:pt x="81223" y="77002"/>
                </a:cubicBezTo>
                <a:cubicBezTo>
                  <a:pt x="69581" y="77002"/>
                  <a:pt x="144723" y="26202"/>
                  <a:pt x="144723" y="26202"/>
                </a:cubicBezTo>
                <a:cubicBezTo>
                  <a:pt x="144723" y="26202"/>
                  <a:pt x="107681" y="56364"/>
                  <a:pt x="81223" y="77002"/>
                </a:cubicBezTo>
                <a:cubicBezTo>
                  <a:pt x="54765" y="97640"/>
                  <a:pt x="-11910" y="177014"/>
                  <a:pt x="1848" y="1722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D43BFB7C-6998-A427-DCCA-244E3A581A1F}"/>
              </a:ext>
            </a:extLst>
          </p:cNvPr>
          <p:cNvSpPr/>
          <p:nvPr/>
        </p:nvSpPr>
        <p:spPr>
          <a:xfrm>
            <a:off x="6820539" y="5337170"/>
            <a:ext cx="387529" cy="86128"/>
          </a:xfrm>
          <a:custGeom>
            <a:avLst/>
            <a:gdLst>
              <a:gd name="connsiteX0" fmla="*/ 2536 w 387529"/>
              <a:gd name="connsiteY0" fmla="*/ 47630 h 86128"/>
              <a:gd name="connsiteX1" fmla="*/ 59686 w 387529"/>
              <a:gd name="connsiteY1" fmla="*/ 41280 h 86128"/>
              <a:gd name="connsiteX2" fmla="*/ 154936 w 387529"/>
              <a:gd name="connsiteY2" fmla="*/ 69855 h 86128"/>
              <a:gd name="connsiteX3" fmla="*/ 110486 w 387529"/>
              <a:gd name="connsiteY3" fmla="*/ 85730 h 86128"/>
              <a:gd name="connsiteX4" fmla="*/ 231136 w 387529"/>
              <a:gd name="connsiteY4" fmla="*/ 53980 h 86128"/>
              <a:gd name="connsiteX5" fmla="*/ 339086 w 387529"/>
              <a:gd name="connsiteY5" fmla="*/ 53980 h 86128"/>
              <a:gd name="connsiteX6" fmla="*/ 294636 w 387529"/>
              <a:gd name="connsiteY6" fmla="*/ 66680 h 86128"/>
              <a:gd name="connsiteX7" fmla="*/ 386711 w 387529"/>
              <a:gd name="connsiteY7" fmla="*/ 41280 h 86128"/>
              <a:gd name="connsiteX8" fmla="*/ 342261 w 387529"/>
              <a:gd name="connsiteY8" fmla="*/ 41280 h 86128"/>
              <a:gd name="connsiteX9" fmla="*/ 202561 w 387529"/>
              <a:gd name="connsiteY9" fmla="*/ 44455 h 86128"/>
              <a:gd name="connsiteX10" fmla="*/ 113661 w 387529"/>
              <a:gd name="connsiteY10" fmla="*/ 5 h 86128"/>
              <a:gd name="connsiteX11" fmla="*/ 170811 w 387529"/>
              <a:gd name="connsiteY11" fmla="*/ 41280 h 86128"/>
              <a:gd name="connsiteX12" fmla="*/ 142236 w 387529"/>
              <a:gd name="connsiteY12" fmla="*/ 31755 h 86128"/>
              <a:gd name="connsiteX13" fmla="*/ 2536 w 387529"/>
              <a:gd name="connsiteY13" fmla="*/ 47630 h 8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7529" h="86128">
                <a:moveTo>
                  <a:pt x="2536" y="47630"/>
                </a:moveTo>
                <a:cubicBezTo>
                  <a:pt x="-11222" y="49217"/>
                  <a:pt x="34286" y="37576"/>
                  <a:pt x="59686" y="41280"/>
                </a:cubicBezTo>
                <a:cubicBezTo>
                  <a:pt x="85086" y="44984"/>
                  <a:pt x="146469" y="62447"/>
                  <a:pt x="154936" y="69855"/>
                </a:cubicBezTo>
                <a:cubicBezTo>
                  <a:pt x="163403" y="77263"/>
                  <a:pt x="97786" y="88376"/>
                  <a:pt x="110486" y="85730"/>
                </a:cubicBezTo>
                <a:cubicBezTo>
                  <a:pt x="123186" y="83084"/>
                  <a:pt x="193036" y="59272"/>
                  <a:pt x="231136" y="53980"/>
                </a:cubicBezTo>
                <a:cubicBezTo>
                  <a:pt x="269236" y="48688"/>
                  <a:pt x="328503" y="51863"/>
                  <a:pt x="339086" y="53980"/>
                </a:cubicBezTo>
                <a:cubicBezTo>
                  <a:pt x="349669" y="56097"/>
                  <a:pt x="294636" y="66680"/>
                  <a:pt x="294636" y="66680"/>
                </a:cubicBezTo>
                <a:cubicBezTo>
                  <a:pt x="302573" y="64563"/>
                  <a:pt x="378774" y="45513"/>
                  <a:pt x="386711" y="41280"/>
                </a:cubicBezTo>
                <a:cubicBezTo>
                  <a:pt x="394648" y="37047"/>
                  <a:pt x="342261" y="41280"/>
                  <a:pt x="342261" y="41280"/>
                </a:cubicBezTo>
                <a:cubicBezTo>
                  <a:pt x="311569" y="41809"/>
                  <a:pt x="240661" y="51334"/>
                  <a:pt x="202561" y="44455"/>
                </a:cubicBezTo>
                <a:cubicBezTo>
                  <a:pt x="164461" y="37576"/>
                  <a:pt x="118953" y="534"/>
                  <a:pt x="113661" y="5"/>
                </a:cubicBezTo>
                <a:cubicBezTo>
                  <a:pt x="108369" y="-524"/>
                  <a:pt x="166049" y="35988"/>
                  <a:pt x="170811" y="41280"/>
                </a:cubicBezTo>
                <a:cubicBezTo>
                  <a:pt x="175574" y="46572"/>
                  <a:pt x="162344" y="29638"/>
                  <a:pt x="142236" y="31755"/>
                </a:cubicBezTo>
                <a:lnTo>
                  <a:pt x="2536" y="4763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B5E82A0D-FD1A-6F88-C095-4921A9E78C69}"/>
              </a:ext>
            </a:extLst>
          </p:cNvPr>
          <p:cNvSpPr/>
          <p:nvPr/>
        </p:nvSpPr>
        <p:spPr>
          <a:xfrm>
            <a:off x="6749824" y="5185616"/>
            <a:ext cx="51074" cy="238714"/>
          </a:xfrm>
          <a:custGeom>
            <a:avLst/>
            <a:gdLst>
              <a:gd name="connsiteX0" fmla="*/ 47851 w 51074"/>
              <a:gd name="connsiteY0" fmla="*/ 2334 h 238714"/>
              <a:gd name="connsiteX1" fmla="*/ 28801 w 51074"/>
              <a:gd name="connsiteY1" fmla="*/ 164259 h 238714"/>
              <a:gd name="connsiteX2" fmla="*/ 35151 w 51074"/>
              <a:gd name="connsiteY2" fmla="*/ 237284 h 238714"/>
              <a:gd name="connsiteX3" fmla="*/ 31976 w 51074"/>
              <a:gd name="connsiteY3" fmla="*/ 202359 h 238714"/>
              <a:gd name="connsiteX4" fmla="*/ 226 w 51074"/>
              <a:gd name="connsiteY4" fmla="*/ 81709 h 238714"/>
              <a:gd name="connsiteX5" fmla="*/ 19276 w 51074"/>
              <a:gd name="connsiteY5" fmla="*/ 157909 h 238714"/>
              <a:gd name="connsiteX6" fmla="*/ 47851 w 51074"/>
              <a:gd name="connsiteY6" fmla="*/ 72184 h 238714"/>
              <a:gd name="connsiteX7" fmla="*/ 47851 w 51074"/>
              <a:gd name="connsiteY7" fmla="*/ 2334 h 23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74" h="238714">
                <a:moveTo>
                  <a:pt x="47851" y="2334"/>
                </a:moveTo>
                <a:cubicBezTo>
                  <a:pt x="44676" y="17680"/>
                  <a:pt x="30918" y="125101"/>
                  <a:pt x="28801" y="164259"/>
                </a:cubicBezTo>
                <a:cubicBezTo>
                  <a:pt x="26684" y="203417"/>
                  <a:pt x="34622" y="230934"/>
                  <a:pt x="35151" y="237284"/>
                </a:cubicBezTo>
                <a:cubicBezTo>
                  <a:pt x="35680" y="243634"/>
                  <a:pt x="37797" y="228288"/>
                  <a:pt x="31976" y="202359"/>
                </a:cubicBezTo>
                <a:cubicBezTo>
                  <a:pt x="26155" y="176430"/>
                  <a:pt x="2343" y="89117"/>
                  <a:pt x="226" y="81709"/>
                </a:cubicBezTo>
                <a:cubicBezTo>
                  <a:pt x="-1891" y="74301"/>
                  <a:pt x="11338" y="159497"/>
                  <a:pt x="19276" y="157909"/>
                </a:cubicBezTo>
                <a:cubicBezTo>
                  <a:pt x="27214" y="156321"/>
                  <a:pt x="42559" y="92821"/>
                  <a:pt x="47851" y="72184"/>
                </a:cubicBezTo>
                <a:cubicBezTo>
                  <a:pt x="53143" y="51547"/>
                  <a:pt x="51026" y="-13012"/>
                  <a:pt x="47851" y="23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19E09D78-5C2B-BDA9-4045-C8D42A31104F}"/>
              </a:ext>
            </a:extLst>
          </p:cNvPr>
          <p:cNvSpPr/>
          <p:nvPr/>
        </p:nvSpPr>
        <p:spPr>
          <a:xfrm>
            <a:off x="6841875" y="4994071"/>
            <a:ext cx="261077" cy="152769"/>
          </a:xfrm>
          <a:custGeom>
            <a:avLst/>
            <a:gdLst>
              <a:gd name="connsiteX0" fmla="*/ 250 w 261077"/>
              <a:gd name="connsiteY0" fmla="*/ 152604 h 152769"/>
              <a:gd name="connsiteX1" fmla="*/ 178050 w 261077"/>
              <a:gd name="connsiteY1" fmla="*/ 19254 h 152769"/>
              <a:gd name="connsiteX2" fmla="*/ 127250 w 261077"/>
              <a:gd name="connsiteY2" fmla="*/ 51004 h 152769"/>
              <a:gd name="connsiteX3" fmla="*/ 260600 w 261077"/>
              <a:gd name="connsiteY3" fmla="*/ 204 h 152769"/>
              <a:gd name="connsiteX4" fmla="*/ 174875 w 261077"/>
              <a:gd name="connsiteY4" fmla="*/ 31954 h 152769"/>
              <a:gd name="connsiteX5" fmla="*/ 60575 w 261077"/>
              <a:gd name="connsiteY5" fmla="*/ 73229 h 152769"/>
              <a:gd name="connsiteX6" fmla="*/ 136775 w 261077"/>
              <a:gd name="connsiteY6" fmla="*/ 47829 h 152769"/>
              <a:gd name="connsiteX7" fmla="*/ 250 w 261077"/>
              <a:gd name="connsiteY7" fmla="*/ 152604 h 15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077" h="152769">
                <a:moveTo>
                  <a:pt x="250" y="152604"/>
                </a:moveTo>
                <a:cubicBezTo>
                  <a:pt x="7129" y="147842"/>
                  <a:pt x="156883" y="36187"/>
                  <a:pt x="178050" y="19254"/>
                </a:cubicBezTo>
                <a:cubicBezTo>
                  <a:pt x="199217" y="2321"/>
                  <a:pt x="113492" y="54179"/>
                  <a:pt x="127250" y="51004"/>
                </a:cubicBezTo>
                <a:cubicBezTo>
                  <a:pt x="141008" y="47829"/>
                  <a:pt x="252662" y="3379"/>
                  <a:pt x="260600" y="204"/>
                </a:cubicBezTo>
                <a:cubicBezTo>
                  <a:pt x="268538" y="-2971"/>
                  <a:pt x="174875" y="31954"/>
                  <a:pt x="174875" y="31954"/>
                </a:cubicBezTo>
                <a:lnTo>
                  <a:pt x="60575" y="73229"/>
                </a:lnTo>
                <a:cubicBezTo>
                  <a:pt x="54225" y="75875"/>
                  <a:pt x="143125" y="37775"/>
                  <a:pt x="136775" y="47829"/>
                </a:cubicBezTo>
                <a:cubicBezTo>
                  <a:pt x="130425" y="57883"/>
                  <a:pt x="-6629" y="157366"/>
                  <a:pt x="250" y="1526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8D58648F-3ED4-9551-715E-D879F55E3FC4}"/>
              </a:ext>
            </a:extLst>
          </p:cNvPr>
          <p:cNvSpPr/>
          <p:nvPr/>
        </p:nvSpPr>
        <p:spPr>
          <a:xfrm>
            <a:off x="7000418" y="5361561"/>
            <a:ext cx="291963" cy="50734"/>
          </a:xfrm>
          <a:custGeom>
            <a:avLst/>
            <a:gdLst>
              <a:gd name="connsiteX0" fmla="*/ 457 w 291963"/>
              <a:gd name="connsiteY0" fmla="*/ 42289 h 50734"/>
              <a:gd name="connsiteX1" fmla="*/ 181432 w 291963"/>
              <a:gd name="connsiteY1" fmla="*/ 42289 h 50734"/>
              <a:gd name="connsiteX2" fmla="*/ 130632 w 291963"/>
              <a:gd name="connsiteY2" fmla="*/ 48639 h 50734"/>
              <a:gd name="connsiteX3" fmla="*/ 289382 w 291963"/>
              <a:gd name="connsiteY3" fmla="*/ 1014 h 50734"/>
              <a:gd name="connsiteX4" fmla="*/ 219532 w 291963"/>
              <a:gd name="connsiteY4" fmla="*/ 16889 h 50734"/>
              <a:gd name="connsiteX5" fmla="*/ 95707 w 291963"/>
              <a:gd name="connsiteY5" fmla="*/ 26414 h 50734"/>
              <a:gd name="connsiteX6" fmla="*/ 127457 w 291963"/>
              <a:gd name="connsiteY6" fmla="*/ 32764 h 50734"/>
              <a:gd name="connsiteX7" fmla="*/ 457 w 291963"/>
              <a:gd name="connsiteY7" fmla="*/ 42289 h 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963" h="50734">
                <a:moveTo>
                  <a:pt x="457" y="42289"/>
                </a:moveTo>
                <a:cubicBezTo>
                  <a:pt x="9453" y="43876"/>
                  <a:pt x="159736" y="41231"/>
                  <a:pt x="181432" y="42289"/>
                </a:cubicBezTo>
                <a:cubicBezTo>
                  <a:pt x="203128" y="43347"/>
                  <a:pt x="112640" y="55518"/>
                  <a:pt x="130632" y="48639"/>
                </a:cubicBezTo>
                <a:cubicBezTo>
                  <a:pt x="148624" y="41760"/>
                  <a:pt x="274565" y="6306"/>
                  <a:pt x="289382" y="1014"/>
                </a:cubicBezTo>
                <a:cubicBezTo>
                  <a:pt x="304199" y="-4278"/>
                  <a:pt x="251811" y="12656"/>
                  <a:pt x="219532" y="16889"/>
                </a:cubicBezTo>
                <a:cubicBezTo>
                  <a:pt x="187253" y="21122"/>
                  <a:pt x="111053" y="23768"/>
                  <a:pt x="95707" y="26414"/>
                </a:cubicBezTo>
                <a:cubicBezTo>
                  <a:pt x="80361" y="29060"/>
                  <a:pt x="136982" y="31176"/>
                  <a:pt x="127457" y="32764"/>
                </a:cubicBezTo>
                <a:cubicBezTo>
                  <a:pt x="117932" y="34351"/>
                  <a:pt x="-8539" y="40702"/>
                  <a:pt x="457" y="422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BB732DCA-4453-6405-E51F-B618B6C21E4A}"/>
              </a:ext>
            </a:extLst>
          </p:cNvPr>
          <p:cNvSpPr/>
          <p:nvPr/>
        </p:nvSpPr>
        <p:spPr>
          <a:xfrm>
            <a:off x="6774765" y="4648098"/>
            <a:ext cx="140413" cy="256244"/>
          </a:xfrm>
          <a:custGeom>
            <a:avLst/>
            <a:gdLst>
              <a:gd name="connsiteX0" fmla="*/ 16560 w 140413"/>
              <a:gd name="connsiteY0" fmla="*/ 102 h 256244"/>
              <a:gd name="connsiteX1" fmla="*/ 7035 w 140413"/>
              <a:gd name="connsiteY1" fmla="*/ 136627 h 256244"/>
              <a:gd name="connsiteX2" fmla="*/ 7035 w 140413"/>
              <a:gd name="connsiteY2" fmla="*/ 254102 h 256244"/>
              <a:gd name="connsiteX3" fmla="*/ 3860 w 140413"/>
              <a:gd name="connsiteY3" fmla="*/ 203302 h 256244"/>
              <a:gd name="connsiteX4" fmla="*/ 67360 w 140413"/>
              <a:gd name="connsiteY4" fmla="*/ 89002 h 256244"/>
              <a:gd name="connsiteX5" fmla="*/ 140385 w 140413"/>
              <a:gd name="connsiteY5" fmla="*/ 6452 h 256244"/>
              <a:gd name="connsiteX6" fmla="*/ 76885 w 140413"/>
              <a:gd name="connsiteY6" fmla="*/ 92177 h 256244"/>
              <a:gd name="connsiteX7" fmla="*/ 19735 w 140413"/>
              <a:gd name="connsiteY7" fmla="*/ 168377 h 256244"/>
              <a:gd name="connsiteX8" fmla="*/ 10210 w 140413"/>
              <a:gd name="connsiteY8" fmla="*/ 114402 h 256244"/>
              <a:gd name="connsiteX9" fmla="*/ 16560 w 140413"/>
              <a:gd name="connsiteY9" fmla="*/ 102 h 2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13" h="256244">
                <a:moveTo>
                  <a:pt x="16560" y="102"/>
                </a:moveTo>
                <a:cubicBezTo>
                  <a:pt x="16031" y="3806"/>
                  <a:pt x="8622" y="94294"/>
                  <a:pt x="7035" y="136627"/>
                </a:cubicBezTo>
                <a:cubicBezTo>
                  <a:pt x="5447" y="178960"/>
                  <a:pt x="7564" y="242990"/>
                  <a:pt x="7035" y="254102"/>
                </a:cubicBezTo>
                <a:cubicBezTo>
                  <a:pt x="6506" y="265214"/>
                  <a:pt x="-6194" y="230819"/>
                  <a:pt x="3860" y="203302"/>
                </a:cubicBezTo>
                <a:cubicBezTo>
                  <a:pt x="13914" y="175785"/>
                  <a:pt x="44606" y="121810"/>
                  <a:pt x="67360" y="89002"/>
                </a:cubicBezTo>
                <a:cubicBezTo>
                  <a:pt x="90114" y="56194"/>
                  <a:pt x="138798" y="5923"/>
                  <a:pt x="140385" y="6452"/>
                </a:cubicBezTo>
                <a:cubicBezTo>
                  <a:pt x="141972" y="6981"/>
                  <a:pt x="76885" y="92177"/>
                  <a:pt x="76885" y="92177"/>
                </a:cubicBezTo>
                <a:cubicBezTo>
                  <a:pt x="56777" y="119165"/>
                  <a:pt x="30847" y="164673"/>
                  <a:pt x="19735" y="168377"/>
                </a:cubicBezTo>
                <a:cubicBezTo>
                  <a:pt x="8623" y="172081"/>
                  <a:pt x="11797" y="134510"/>
                  <a:pt x="10210" y="114402"/>
                </a:cubicBezTo>
                <a:cubicBezTo>
                  <a:pt x="8622" y="94294"/>
                  <a:pt x="17089" y="-3602"/>
                  <a:pt x="16560" y="1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A08E316B-0F1F-CBFE-6064-3B2D526E3AF3}"/>
              </a:ext>
            </a:extLst>
          </p:cNvPr>
          <p:cNvSpPr/>
          <p:nvPr/>
        </p:nvSpPr>
        <p:spPr>
          <a:xfrm>
            <a:off x="6769082" y="4654510"/>
            <a:ext cx="28792" cy="141387"/>
          </a:xfrm>
          <a:custGeom>
            <a:avLst/>
            <a:gdLst>
              <a:gd name="connsiteX0" fmla="*/ 28593 w 28792"/>
              <a:gd name="connsiteY0" fmla="*/ 40 h 141387"/>
              <a:gd name="connsiteX1" fmla="*/ 12718 w 28792"/>
              <a:gd name="connsiteY1" fmla="*/ 66715 h 141387"/>
              <a:gd name="connsiteX2" fmla="*/ 12718 w 28792"/>
              <a:gd name="connsiteY2" fmla="*/ 139740 h 141387"/>
              <a:gd name="connsiteX3" fmla="*/ 12718 w 28792"/>
              <a:gd name="connsiteY3" fmla="*/ 114340 h 141387"/>
              <a:gd name="connsiteX4" fmla="*/ 18 w 28792"/>
              <a:gd name="connsiteY4" fmla="*/ 76240 h 141387"/>
              <a:gd name="connsiteX5" fmla="*/ 28593 w 28792"/>
              <a:gd name="connsiteY5" fmla="*/ 40 h 14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2" h="141387">
                <a:moveTo>
                  <a:pt x="28593" y="40"/>
                </a:moveTo>
                <a:cubicBezTo>
                  <a:pt x="30710" y="-1548"/>
                  <a:pt x="15364" y="43432"/>
                  <a:pt x="12718" y="66715"/>
                </a:cubicBezTo>
                <a:cubicBezTo>
                  <a:pt x="10072" y="89998"/>
                  <a:pt x="12718" y="139740"/>
                  <a:pt x="12718" y="139740"/>
                </a:cubicBezTo>
                <a:cubicBezTo>
                  <a:pt x="12718" y="147677"/>
                  <a:pt x="14835" y="124923"/>
                  <a:pt x="12718" y="114340"/>
                </a:cubicBezTo>
                <a:cubicBezTo>
                  <a:pt x="10601" y="103757"/>
                  <a:pt x="-511" y="93702"/>
                  <a:pt x="18" y="76240"/>
                </a:cubicBezTo>
                <a:cubicBezTo>
                  <a:pt x="547" y="58778"/>
                  <a:pt x="26476" y="1628"/>
                  <a:pt x="28593" y="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DF059355-2606-CA34-F0C5-A02C56C28365}"/>
              </a:ext>
            </a:extLst>
          </p:cNvPr>
          <p:cNvSpPr/>
          <p:nvPr/>
        </p:nvSpPr>
        <p:spPr>
          <a:xfrm>
            <a:off x="6708411" y="4651316"/>
            <a:ext cx="44869" cy="188543"/>
          </a:xfrm>
          <a:custGeom>
            <a:avLst/>
            <a:gdLst>
              <a:gd name="connsiteX0" fmla="*/ 44814 w 44869"/>
              <a:gd name="connsiteY0" fmla="*/ 59 h 188543"/>
              <a:gd name="connsiteX1" fmla="*/ 9889 w 44869"/>
              <a:gd name="connsiteY1" fmla="*/ 120709 h 188543"/>
              <a:gd name="connsiteX2" fmla="*/ 22589 w 44869"/>
              <a:gd name="connsiteY2" fmla="*/ 187384 h 188543"/>
              <a:gd name="connsiteX3" fmla="*/ 19414 w 44869"/>
              <a:gd name="connsiteY3" fmla="*/ 158809 h 188543"/>
              <a:gd name="connsiteX4" fmla="*/ 364 w 44869"/>
              <a:gd name="connsiteY4" fmla="*/ 104834 h 188543"/>
              <a:gd name="connsiteX5" fmla="*/ 44814 w 44869"/>
              <a:gd name="connsiteY5" fmla="*/ 59 h 18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69" h="188543">
                <a:moveTo>
                  <a:pt x="44814" y="59"/>
                </a:moveTo>
                <a:cubicBezTo>
                  <a:pt x="46402" y="2705"/>
                  <a:pt x="13593" y="89488"/>
                  <a:pt x="9889" y="120709"/>
                </a:cubicBezTo>
                <a:cubicBezTo>
                  <a:pt x="6185" y="151930"/>
                  <a:pt x="21001" y="181034"/>
                  <a:pt x="22589" y="187384"/>
                </a:cubicBezTo>
                <a:cubicBezTo>
                  <a:pt x="24176" y="193734"/>
                  <a:pt x="23118" y="172567"/>
                  <a:pt x="19414" y="158809"/>
                </a:cubicBezTo>
                <a:cubicBezTo>
                  <a:pt x="15710" y="145051"/>
                  <a:pt x="-2811" y="126530"/>
                  <a:pt x="364" y="104834"/>
                </a:cubicBezTo>
                <a:cubicBezTo>
                  <a:pt x="3539" y="83138"/>
                  <a:pt x="43226" y="-2587"/>
                  <a:pt x="44814" y="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E785F1DD-993A-2DDF-AE3F-712A6667A4FC}"/>
              </a:ext>
            </a:extLst>
          </p:cNvPr>
          <p:cNvSpPr/>
          <p:nvPr/>
        </p:nvSpPr>
        <p:spPr>
          <a:xfrm>
            <a:off x="6797283" y="4604259"/>
            <a:ext cx="90036" cy="162845"/>
          </a:xfrm>
          <a:custGeom>
            <a:avLst/>
            <a:gdLst>
              <a:gd name="connsiteX0" fmla="*/ 392 w 90036"/>
              <a:gd name="connsiteY0" fmla="*/ 161416 h 162845"/>
              <a:gd name="connsiteX1" fmla="*/ 86117 w 90036"/>
              <a:gd name="connsiteY1" fmla="*/ 5841 h 162845"/>
              <a:gd name="connsiteX2" fmla="*/ 73417 w 90036"/>
              <a:gd name="connsiteY2" fmla="*/ 37591 h 162845"/>
              <a:gd name="connsiteX3" fmla="*/ 54367 w 90036"/>
              <a:gd name="connsiteY3" fmla="*/ 82041 h 162845"/>
              <a:gd name="connsiteX4" fmla="*/ 392 w 90036"/>
              <a:gd name="connsiteY4" fmla="*/ 161416 h 16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36" h="162845">
                <a:moveTo>
                  <a:pt x="392" y="161416"/>
                </a:moveTo>
                <a:cubicBezTo>
                  <a:pt x="5684" y="148716"/>
                  <a:pt x="73946" y="26478"/>
                  <a:pt x="86117" y="5841"/>
                </a:cubicBezTo>
                <a:cubicBezTo>
                  <a:pt x="98288" y="-14796"/>
                  <a:pt x="78709" y="24891"/>
                  <a:pt x="73417" y="37591"/>
                </a:cubicBezTo>
                <a:cubicBezTo>
                  <a:pt x="68125" y="50291"/>
                  <a:pt x="63892" y="65637"/>
                  <a:pt x="54367" y="82041"/>
                </a:cubicBezTo>
                <a:cubicBezTo>
                  <a:pt x="44842" y="98445"/>
                  <a:pt x="-4900" y="174116"/>
                  <a:pt x="392" y="1614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918B876-0EB1-72BE-8A4E-4F81F9CBF452}"/>
              </a:ext>
            </a:extLst>
          </p:cNvPr>
          <p:cNvSpPr/>
          <p:nvPr/>
        </p:nvSpPr>
        <p:spPr>
          <a:xfrm>
            <a:off x="6862963" y="4565650"/>
            <a:ext cx="297300" cy="226605"/>
          </a:xfrm>
          <a:custGeom>
            <a:avLst/>
            <a:gdLst>
              <a:gd name="connsiteX0" fmla="*/ 1387 w 297300"/>
              <a:gd name="connsiteY0" fmla="*/ 225425 h 226605"/>
              <a:gd name="connsiteX1" fmla="*/ 137912 w 297300"/>
              <a:gd name="connsiteY1" fmla="*/ 66675 h 226605"/>
              <a:gd name="connsiteX2" fmla="*/ 96637 w 297300"/>
              <a:gd name="connsiteY2" fmla="*/ 95250 h 226605"/>
              <a:gd name="connsiteX3" fmla="*/ 179187 w 297300"/>
              <a:gd name="connsiteY3" fmla="*/ 19050 h 226605"/>
              <a:gd name="connsiteX4" fmla="*/ 296662 w 297300"/>
              <a:gd name="connsiteY4" fmla="*/ 0 h 226605"/>
              <a:gd name="connsiteX5" fmla="*/ 220462 w 297300"/>
              <a:gd name="connsiteY5" fmla="*/ 19050 h 226605"/>
              <a:gd name="connsiteX6" fmla="*/ 99812 w 297300"/>
              <a:gd name="connsiteY6" fmla="*/ 31750 h 226605"/>
              <a:gd name="connsiteX7" fmla="*/ 115687 w 297300"/>
              <a:gd name="connsiteY7" fmla="*/ 44450 h 226605"/>
              <a:gd name="connsiteX8" fmla="*/ 14087 w 297300"/>
              <a:gd name="connsiteY8" fmla="*/ 120650 h 226605"/>
              <a:gd name="connsiteX9" fmla="*/ 90287 w 297300"/>
              <a:gd name="connsiteY9" fmla="*/ 73025 h 226605"/>
              <a:gd name="connsiteX10" fmla="*/ 68062 w 297300"/>
              <a:gd name="connsiteY10" fmla="*/ 111125 h 226605"/>
              <a:gd name="connsiteX11" fmla="*/ 106162 w 297300"/>
              <a:gd name="connsiteY11" fmla="*/ 63500 h 226605"/>
              <a:gd name="connsiteX12" fmla="*/ 68062 w 297300"/>
              <a:gd name="connsiteY12" fmla="*/ 136525 h 226605"/>
              <a:gd name="connsiteX13" fmla="*/ 1387 w 297300"/>
              <a:gd name="connsiteY13" fmla="*/ 225425 h 2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300" h="226605">
                <a:moveTo>
                  <a:pt x="1387" y="225425"/>
                </a:moveTo>
                <a:cubicBezTo>
                  <a:pt x="13029" y="213783"/>
                  <a:pt x="122037" y="88371"/>
                  <a:pt x="137912" y="66675"/>
                </a:cubicBezTo>
                <a:cubicBezTo>
                  <a:pt x="153787" y="44979"/>
                  <a:pt x="89758" y="103188"/>
                  <a:pt x="96637" y="95250"/>
                </a:cubicBezTo>
                <a:cubicBezTo>
                  <a:pt x="103516" y="87312"/>
                  <a:pt x="145850" y="34925"/>
                  <a:pt x="179187" y="19050"/>
                </a:cubicBezTo>
                <a:cubicBezTo>
                  <a:pt x="212524" y="3175"/>
                  <a:pt x="289783" y="0"/>
                  <a:pt x="296662" y="0"/>
                </a:cubicBezTo>
                <a:cubicBezTo>
                  <a:pt x="303541" y="0"/>
                  <a:pt x="253270" y="13758"/>
                  <a:pt x="220462" y="19050"/>
                </a:cubicBezTo>
                <a:cubicBezTo>
                  <a:pt x="187654" y="24342"/>
                  <a:pt x="117274" y="27517"/>
                  <a:pt x="99812" y="31750"/>
                </a:cubicBezTo>
                <a:cubicBezTo>
                  <a:pt x="82350" y="35983"/>
                  <a:pt x="129974" y="29633"/>
                  <a:pt x="115687" y="44450"/>
                </a:cubicBezTo>
                <a:cubicBezTo>
                  <a:pt x="101400" y="59267"/>
                  <a:pt x="18320" y="115888"/>
                  <a:pt x="14087" y="120650"/>
                </a:cubicBezTo>
                <a:cubicBezTo>
                  <a:pt x="9854" y="125412"/>
                  <a:pt x="81291" y="74612"/>
                  <a:pt x="90287" y="73025"/>
                </a:cubicBezTo>
                <a:cubicBezTo>
                  <a:pt x="99283" y="71438"/>
                  <a:pt x="65416" y="112712"/>
                  <a:pt x="68062" y="111125"/>
                </a:cubicBezTo>
                <a:cubicBezTo>
                  <a:pt x="70708" y="109537"/>
                  <a:pt x="106162" y="59267"/>
                  <a:pt x="106162" y="63500"/>
                </a:cubicBezTo>
                <a:cubicBezTo>
                  <a:pt x="106162" y="67733"/>
                  <a:pt x="81291" y="113771"/>
                  <a:pt x="68062" y="136525"/>
                </a:cubicBezTo>
                <a:cubicBezTo>
                  <a:pt x="54833" y="159279"/>
                  <a:pt x="-10255" y="237067"/>
                  <a:pt x="1387" y="2254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8EFD591-DB90-3AD9-A806-9B3488794679}"/>
              </a:ext>
            </a:extLst>
          </p:cNvPr>
          <p:cNvSpPr/>
          <p:nvPr/>
        </p:nvSpPr>
        <p:spPr>
          <a:xfrm>
            <a:off x="6805961" y="4745135"/>
            <a:ext cx="268193" cy="91494"/>
          </a:xfrm>
          <a:custGeom>
            <a:avLst/>
            <a:gdLst>
              <a:gd name="connsiteX0" fmla="*/ 1239 w 268193"/>
              <a:gd name="connsiteY0" fmla="*/ 90390 h 91494"/>
              <a:gd name="connsiteX1" fmla="*/ 226664 w 268193"/>
              <a:gd name="connsiteY1" fmla="*/ 1490 h 91494"/>
              <a:gd name="connsiteX2" fmla="*/ 191739 w 268193"/>
              <a:gd name="connsiteY2" fmla="*/ 33240 h 91494"/>
              <a:gd name="connsiteX3" fmla="*/ 267939 w 268193"/>
              <a:gd name="connsiteY3" fmla="*/ 14190 h 91494"/>
              <a:gd name="connsiteX4" fmla="*/ 213964 w 268193"/>
              <a:gd name="connsiteY4" fmla="*/ 33240 h 91494"/>
              <a:gd name="connsiteX5" fmla="*/ 147289 w 268193"/>
              <a:gd name="connsiteY5" fmla="*/ 58640 h 91494"/>
              <a:gd name="connsiteX6" fmla="*/ 179039 w 268193"/>
              <a:gd name="connsiteY6" fmla="*/ 23715 h 91494"/>
              <a:gd name="connsiteX7" fmla="*/ 61564 w 268193"/>
              <a:gd name="connsiteY7" fmla="*/ 71340 h 91494"/>
              <a:gd name="connsiteX8" fmla="*/ 131414 w 268193"/>
              <a:gd name="connsiteY8" fmla="*/ 52290 h 91494"/>
              <a:gd name="connsiteX9" fmla="*/ 1239 w 268193"/>
              <a:gd name="connsiteY9" fmla="*/ 90390 h 9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193" h="91494">
                <a:moveTo>
                  <a:pt x="1239" y="90390"/>
                </a:moveTo>
                <a:cubicBezTo>
                  <a:pt x="17114" y="81923"/>
                  <a:pt x="194914" y="11015"/>
                  <a:pt x="226664" y="1490"/>
                </a:cubicBezTo>
                <a:cubicBezTo>
                  <a:pt x="258414" y="-8035"/>
                  <a:pt x="184860" y="31123"/>
                  <a:pt x="191739" y="33240"/>
                </a:cubicBezTo>
                <a:cubicBezTo>
                  <a:pt x="198618" y="35357"/>
                  <a:pt x="264235" y="14190"/>
                  <a:pt x="267939" y="14190"/>
                </a:cubicBezTo>
                <a:cubicBezTo>
                  <a:pt x="271643" y="14190"/>
                  <a:pt x="234072" y="25832"/>
                  <a:pt x="213964" y="33240"/>
                </a:cubicBezTo>
                <a:cubicBezTo>
                  <a:pt x="193856" y="40648"/>
                  <a:pt x="153110" y="60227"/>
                  <a:pt x="147289" y="58640"/>
                </a:cubicBezTo>
                <a:cubicBezTo>
                  <a:pt x="141468" y="57052"/>
                  <a:pt x="193327" y="21598"/>
                  <a:pt x="179039" y="23715"/>
                </a:cubicBezTo>
                <a:cubicBezTo>
                  <a:pt x="164752" y="25832"/>
                  <a:pt x="69502" y="66577"/>
                  <a:pt x="61564" y="71340"/>
                </a:cubicBezTo>
                <a:cubicBezTo>
                  <a:pt x="53627" y="76102"/>
                  <a:pt x="135647" y="48586"/>
                  <a:pt x="131414" y="52290"/>
                </a:cubicBezTo>
                <a:cubicBezTo>
                  <a:pt x="127181" y="55994"/>
                  <a:pt x="-14636" y="98857"/>
                  <a:pt x="1239" y="903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1DD0DB5F-0D1A-864A-15D7-436647903866}"/>
              </a:ext>
            </a:extLst>
          </p:cNvPr>
          <p:cNvSpPr/>
          <p:nvPr/>
        </p:nvSpPr>
        <p:spPr>
          <a:xfrm>
            <a:off x="6997076" y="4724132"/>
            <a:ext cx="246665" cy="44882"/>
          </a:xfrm>
          <a:custGeom>
            <a:avLst/>
            <a:gdLst>
              <a:gd name="connsiteX0" fmla="*/ 624 w 246665"/>
              <a:gd name="connsiteY0" fmla="*/ 16143 h 44882"/>
              <a:gd name="connsiteX1" fmla="*/ 133974 w 246665"/>
              <a:gd name="connsiteY1" fmla="*/ 25668 h 44882"/>
              <a:gd name="connsiteX2" fmla="*/ 95874 w 246665"/>
              <a:gd name="connsiteY2" fmla="*/ 268 h 44882"/>
              <a:gd name="connsiteX3" fmla="*/ 245099 w 246665"/>
              <a:gd name="connsiteY3" fmla="*/ 44718 h 44882"/>
              <a:gd name="connsiteX4" fmla="*/ 168899 w 246665"/>
              <a:gd name="connsiteY4" fmla="*/ 16143 h 44882"/>
              <a:gd name="connsiteX5" fmla="*/ 86349 w 246665"/>
              <a:gd name="connsiteY5" fmla="*/ 38368 h 44882"/>
              <a:gd name="connsiteX6" fmla="*/ 624 w 246665"/>
              <a:gd name="connsiteY6" fmla="*/ 16143 h 4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665" h="44882">
                <a:moveTo>
                  <a:pt x="624" y="16143"/>
                </a:moveTo>
                <a:cubicBezTo>
                  <a:pt x="8561" y="14026"/>
                  <a:pt x="118099" y="28314"/>
                  <a:pt x="133974" y="25668"/>
                </a:cubicBezTo>
                <a:cubicBezTo>
                  <a:pt x="149849" y="23022"/>
                  <a:pt x="77353" y="-2907"/>
                  <a:pt x="95874" y="268"/>
                </a:cubicBezTo>
                <a:cubicBezTo>
                  <a:pt x="114395" y="3443"/>
                  <a:pt x="232928" y="42072"/>
                  <a:pt x="245099" y="44718"/>
                </a:cubicBezTo>
                <a:cubicBezTo>
                  <a:pt x="257270" y="47364"/>
                  <a:pt x="195357" y="17201"/>
                  <a:pt x="168899" y="16143"/>
                </a:cubicBezTo>
                <a:cubicBezTo>
                  <a:pt x="142441" y="15085"/>
                  <a:pt x="110162" y="36251"/>
                  <a:pt x="86349" y="38368"/>
                </a:cubicBezTo>
                <a:cubicBezTo>
                  <a:pt x="62536" y="40485"/>
                  <a:pt x="-7313" y="18260"/>
                  <a:pt x="624" y="161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0A2D6FBD-144B-1812-19FB-FD71A1485B0B}"/>
              </a:ext>
            </a:extLst>
          </p:cNvPr>
          <p:cNvSpPr/>
          <p:nvPr/>
        </p:nvSpPr>
        <p:spPr>
          <a:xfrm>
            <a:off x="7013331" y="4613262"/>
            <a:ext cx="241660" cy="112846"/>
          </a:xfrm>
          <a:custGeom>
            <a:avLst/>
            <a:gdLst>
              <a:gd name="connsiteX0" fmla="*/ 244 w 241660"/>
              <a:gd name="connsiteY0" fmla="*/ 15888 h 112846"/>
              <a:gd name="connsiteX1" fmla="*/ 184394 w 241660"/>
              <a:gd name="connsiteY1" fmla="*/ 53988 h 112846"/>
              <a:gd name="connsiteX2" fmla="*/ 130419 w 241660"/>
              <a:gd name="connsiteY2" fmla="*/ 19063 h 112846"/>
              <a:gd name="connsiteX3" fmla="*/ 238369 w 241660"/>
              <a:gd name="connsiteY3" fmla="*/ 111138 h 112846"/>
              <a:gd name="connsiteX4" fmla="*/ 203444 w 241660"/>
              <a:gd name="connsiteY4" fmla="*/ 73038 h 112846"/>
              <a:gd name="connsiteX5" fmla="*/ 98669 w 241660"/>
              <a:gd name="connsiteY5" fmla="*/ 13 h 112846"/>
              <a:gd name="connsiteX6" fmla="*/ 143119 w 241660"/>
              <a:gd name="connsiteY6" fmla="*/ 66688 h 112846"/>
              <a:gd name="connsiteX7" fmla="*/ 244 w 241660"/>
              <a:gd name="connsiteY7" fmla="*/ 15888 h 11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660" h="112846">
                <a:moveTo>
                  <a:pt x="244" y="15888"/>
                </a:moveTo>
                <a:cubicBezTo>
                  <a:pt x="7123" y="13771"/>
                  <a:pt x="162698" y="53459"/>
                  <a:pt x="184394" y="53988"/>
                </a:cubicBezTo>
                <a:cubicBezTo>
                  <a:pt x="206090" y="54517"/>
                  <a:pt x="121423" y="9538"/>
                  <a:pt x="130419" y="19063"/>
                </a:cubicBezTo>
                <a:cubicBezTo>
                  <a:pt x="139415" y="28588"/>
                  <a:pt x="226198" y="102142"/>
                  <a:pt x="238369" y="111138"/>
                </a:cubicBezTo>
                <a:cubicBezTo>
                  <a:pt x="250540" y="120134"/>
                  <a:pt x="226727" y="91559"/>
                  <a:pt x="203444" y="73038"/>
                </a:cubicBezTo>
                <a:cubicBezTo>
                  <a:pt x="180161" y="54517"/>
                  <a:pt x="108723" y="1071"/>
                  <a:pt x="98669" y="13"/>
                </a:cubicBezTo>
                <a:cubicBezTo>
                  <a:pt x="88615" y="-1045"/>
                  <a:pt x="152115" y="62455"/>
                  <a:pt x="143119" y="66688"/>
                </a:cubicBezTo>
                <a:cubicBezTo>
                  <a:pt x="134123" y="70921"/>
                  <a:pt x="-6635" y="18005"/>
                  <a:pt x="244" y="158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8D2942A7-52C4-DF16-D965-3BF7F025AACB}"/>
              </a:ext>
            </a:extLst>
          </p:cNvPr>
          <p:cNvSpPr/>
          <p:nvPr/>
        </p:nvSpPr>
        <p:spPr>
          <a:xfrm>
            <a:off x="6927637" y="4593430"/>
            <a:ext cx="366688" cy="172328"/>
          </a:xfrm>
          <a:custGeom>
            <a:avLst/>
            <a:gdLst>
              <a:gd name="connsiteX0" fmla="*/ 213 w 366688"/>
              <a:gd name="connsiteY0" fmla="*/ 172245 h 172328"/>
              <a:gd name="connsiteX1" fmla="*/ 127213 w 366688"/>
              <a:gd name="connsiteY1" fmla="*/ 108745 h 172328"/>
              <a:gd name="connsiteX2" fmla="*/ 216113 w 366688"/>
              <a:gd name="connsiteY2" fmla="*/ 96045 h 172328"/>
              <a:gd name="connsiteX3" fmla="*/ 114513 w 366688"/>
              <a:gd name="connsiteY3" fmla="*/ 105570 h 172328"/>
              <a:gd name="connsiteX4" fmla="*/ 222463 w 366688"/>
              <a:gd name="connsiteY4" fmla="*/ 3970 h 172328"/>
              <a:gd name="connsiteX5" fmla="*/ 365338 w 366688"/>
              <a:gd name="connsiteY5" fmla="*/ 86520 h 172328"/>
              <a:gd name="connsiteX6" fmla="*/ 289138 w 366688"/>
              <a:gd name="connsiteY6" fmla="*/ 42070 h 172328"/>
              <a:gd name="connsiteX7" fmla="*/ 203413 w 366688"/>
              <a:gd name="connsiteY7" fmla="*/ 795 h 172328"/>
              <a:gd name="connsiteX8" fmla="*/ 136738 w 366688"/>
              <a:gd name="connsiteY8" fmla="*/ 80170 h 172328"/>
              <a:gd name="connsiteX9" fmla="*/ 98638 w 366688"/>
              <a:gd name="connsiteY9" fmla="*/ 121445 h 172328"/>
              <a:gd name="connsiteX10" fmla="*/ 213 w 366688"/>
              <a:gd name="connsiteY10" fmla="*/ 172245 h 17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688" h="172328">
                <a:moveTo>
                  <a:pt x="213" y="172245"/>
                </a:moveTo>
                <a:cubicBezTo>
                  <a:pt x="4975" y="170128"/>
                  <a:pt x="91230" y="121445"/>
                  <a:pt x="127213" y="108745"/>
                </a:cubicBezTo>
                <a:cubicBezTo>
                  <a:pt x="163196" y="96045"/>
                  <a:pt x="218230" y="96574"/>
                  <a:pt x="216113" y="96045"/>
                </a:cubicBezTo>
                <a:cubicBezTo>
                  <a:pt x="213996" y="95516"/>
                  <a:pt x="113455" y="120916"/>
                  <a:pt x="114513" y="105570"/>
                </a:cubicBezTo>
                <a:cubicBezTo>
                  <a:pt x="115571" y="90224"/>
                  <a:pt x="180659" y="7145"/>
                  <a:pt x="222463" y="3970"/>
                </a:cubicBezTo>
                <a:cubicBezTo>
                  <a:pt x="264267" y="795"/>
                  <a:pt x="354226" y="80170"/>
                  <a:pt x="365338" y="86520"/>
                </a:cubicBezTo>
                <a:cubicBezTo>
                  <a:pt x="376450" y="92870"/>
                  <a:pt x="316126" y="56357"/>
                  <a:pt x="289138" y="42070"/>
                </a:cubicBezTo>
                <a:cubicBezTo>
                  <a:pt x="262151" y="27782"/>
                  <a:pt x="228813" y="-5555"/>
                  <a:pt x="203413" y="795"/>
                </a:cubicBezTo>
                <a:cubicBezTo>
                  <a:pt x="178013" y="7145"/>
                  <a:pt x="154200" y="60062"/>
                  <a:pt x="136738" y="80170"/>
                </a:cubicBezTo>
                <a:cubicBezTo>
                  <a:pt x="119276" y="100278"/>
                  <a:pt x="125626" y="107157"/>
                  <a:pt x="98638" y="121445"/>
                </a:cubicBezTo>
                <a:cubicBezTo>
                  <a:pt x="71651" y="135732"/>
                  <a:pt x="-4549" y="174362"/>
                  <a:pt x="213" y="1722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0E54C1AE-1208-ACCE-1A8E-CEDAF5D5918C}"/>
              </a:ext>
            </a:extLst>
          </p:cNvPr>
          <p:cNvSpPr/>
          <p:nvPr/>
        </p:nvSpPr>
        <p:spPr>
          <a:xfrm>
            <a:off x="5816433" y="5060669"/>
            <a:ext cx="251016" cy="204873"/>
          </a:xfrm>
          <a:custGeom>
            <a:avLst/>
            <a:gdLst>
              <a:gd name="connsiteX0" fmla="*/ 167 w 251016"/>
              <a:gd name="connsiteY0" fmla="*/ 281 h 204873"/>
              <a:gd name="connsiteX1" fmla="*/ 193842 w 251016"/>
              <a:gd name="connsiteY1" fmla="*/ 120931 h 204873"/>
              <a:gd name="connsiteX2" fmla="*/ 193842 w 251016"/>
              <a:gd name="connsiteY2" fmla="*/ 95531 h 204873"/>
              <a:gd name="connsiteX3" fmla="*/ 250992 w 251016"/>
              <a:gd name="connsiteY3" fmla="*/ 203481 h 204873"/>
              <a:gd name="connsiteX4" fmla="*/ 200192 w 251016"/>
              <a:gd name="connsiteY4" fmla="*/ 149506 h 204873"/>
              <a:gd name="connsiteX5" fmla="*/ 139867 w 251016"/>
              <a:gd name="connsiteY5" fmla="*/ 44731 h 204873"/>
              <a:gd name="connsiteX6" fmla="*/ 158917 w 251016"/>
              <a:gd name="connsiteY6" fmla="*/ 86006 h 204873"/>
              <a:gd name="connsiteX7" fmla="*/ 167 w 251016"/>
              <a:gd name="connsiteY7" fmla="*/ 281 h 2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016" h="204873">
                <a:moveTo>
                  <a:pt x="167" y="281"/>
                </a:moveTo>
                <a:cubicBezTo>
                  <a:pt x="5988" y="6102"/>
                  <a:pt x="161563" y="105056"/>
                  <a:pt x="193842" y="120931"/>
                </a:cubicBezTo>
                <a:cubicBezTo>
                  <a:pt x="226121" y="136806"/>
                  <a:pt x="184317" y="81773"/>
                  <a:pt x="193842" y="95531"/>
                </a:cubicBezTo>
                <a:cubicBezTo>
                  <a:pt x="203367" y="109289"/>
                  <a:pt x="249934" y="194485"/>
                  <a:pt x="250992" y="203481"/>
                </a:cubicBezTo>
                <a:cubicBezTo>
                  <a:pt x="252050" y="212477"/>
                  <a:pt x="218713" y="175964"/>
                  <a:pt x="200192" y="149506"/>
                </a:cubicBezTo>
                <a:cubicBezTo>
                  <a:pt x="181671" y="123048"/>
                  <a:pt x="146746" y="55314"/>
                  <a:pt x="139867" y="44731"/>
                </a:cubicBezTo>
                <a:cubicBezTo>
                  <a:pt x="132988" y="34148"/>
                  <a:pt x="175850" y="91298"/>
                  <a:pt x="158917" y="86006"/>
                </a:cubicBezTo>
                <a:cubicBezTo>
                  <a:pt x="141984" y="80714"/>
                  <a:pt x="-5654" y="-5540"/>
                  <a:pt x="167" y="2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2FB23888-87D2-F0F6-9DB9-2B3BE7AEB501}"/>
              </a:ext>
            </a:extLst>
          </p:cNvPr>
          <p:cNvSpPr/>
          <p:nvPr/>
        </p:nvSpPr>
        <p:spPr>
          <a:xfrm>
            <a:off x="5610151" y="5041804"/>
            <a:ext cx="264666" cy="114650"/>
          </a:xfrm>
          <a:custGeom>
            <a:avLst/>
            <a:gdLst>
              <a:gd name="connsiteX0" fmla="*/ 74 w 264666"/>
              <a:gd name="connsiteY0" fmla="*/ 96 h 114650"/>
              <a:gd name="connsiteX1" fmla="*/ 171524 w 264666"/>
              <a:gd name="connsiteY1" fmla="*/ 66771 h 114650"/>
              <a:gd name="connsiteX2" fmla="*/ 263599 w 264666"/>
              <a:gd name="connsiteY2" fmla="*/ 114396 h 114650"/>
              <a:gd name="connsiteX3" fmla="*/ 215974 w 264666"/>
              <a:gd name="connsiteY3" fmla="*/ 82646 h 114650"/>
              <a:gd name="connsiteX4" fmla="*/ 130249 w 264666"/>
              <a:gd name="connsiteY4" fmla="*/ 19146 h 114650"/>
              <a:gd name="connsiteX5" fmla="*/ 149299 w 264666"/>
              <a:gd name="connsiteY5" fmla="*/ 50896 h 114650"/>
              <a:gd name="connsiteX6" fmla="*/ 74 w 264666"/>
              <a:gd name="connsiteY6" fmla="*/ 96 h 1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666" h="114650">
                <a:moveTo>
                  <a:pt x="74" y="96"/>
                </a:moveTo>
                <a:cubicBezTo>
                  <a:pt x="3778" y="2742"/>
                  <a:pt x="127603" y="47721"/>
                  <a:pt x="171524" y="66771"/>
                </a:cubicBezTo>
                <a:cubicBezTo>
                  <a:pt x="215445" y="85821"/>
                  <a:pt x="256191" y="111750"/>
                  <a:pt x="263599" y="114396"/>
                </a:cubicBezTo>
                <a:cubicBezTo>
                  <a:pt x="271007" y="117042"/>
                  <a:pt x="238199" y="98521"/>
                  <a:pt x="215974" y="82646"/>
                </a:cubicBezTo>
                <a:cubicBezTo>
                  <a:pt x="193749" y="66771"/>
                  <a:pt x="141362" y="24438"/>
                  <a:pt x="130249" y="19146"/>
                </a:cubicBezTo>
                <a:cubicBezTo>
                  <a:pt x="119137" y="13854"/>
                  <a:pt x="166232" y="51954"/>
                  <a:pt x="149299" y="50896"/>
                </a:cubicBezTo>
                <a:cubicBezTo>
                  <a:pt x="132366" y="49838"/>
                  <a:pt x="-3630" y="-2550"/>
                  <a:pt x="74" y="9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5405DEF7-C2E5-343A-E794-48EB12A8C78F}"/>
              </a:ext>
            </a:extLst>
          </p:cNvPr>
          <p:cNvSpPr/>
          <p:nvPr/>
        </p:nvSpPr>
        <p:spPr>
          <a:xfrm>
            <a:off x="6768819" y="5032352"/>
            <a:ext cx="181657" cy="317745"/>
          </a:xfrm>
          <a:custGeom>
            <a:avLst/>
            <a:gdLst>
              <a:gd name="connsiteX0" fmla="*/ 181256 w 181657"/>
              <a:gd name="connsiteY0" fmla="*/ 23 h 317745"/>
              <a:gd name="connsiteX1" fmla="*/ 22506 w 181657"/>
              <a:gd name="connsiteY1" fmla="*/ 95273 h 317745"/>
              <a:gd name="connsiteX2" fmla="*/ 54256 w 181657"/>
              <a:gd name="connsiteY2" fmla="*/ 95273 h 317745"/>
              <a:gd name="connsiteX3" fmla="*/ 19331 w 181657"/>
              <a:gd name="connsiteY3" fmla="*/ 149248 h 317745"/>
              <a:gd name="connsiteX4" fmla="*/ 3456 w 181657"/>
              <a:gd name="connsiteY4" fmla="*/ 165123 h 317745"/>
              <a:gd name="connsiteX5" fmla="*/ 9806 w 181657"/>
              <a:gd name="connsiteY5" fmla="*/ 152423 h 317745"/>
              <a:gd name="connsiteX6" fmla="*/ 281 w 181657"/>
              <a:gd name="connsiteY6" fmla="*/ 314348 h 317745"/>
              <a:gd name="connsiteX7" fmla="*/ 3456 w 181657"/>
              <a:gd name="connsiteY7" fmla="*/ 250848 h 317745"/>
              <a:gd name="connsiteX8" fmla="*/ 12981 w 181657"/>
              <a:gd name="connsiteY8" fmla="*/ 114323 h 317745"/>
              <a:gd name="connsiteX9" fmla="*/ 66956 w 181657"/>
              <a:gd name="connsiteY9" fmla="*/ 60348 h 317745"/>
              <a:gd name="connsiteX10" fmla="*/ 28856 w 181657"/>
              <a:gd name="connsiteY10" fmla="*/ 101623 h 317745"/>
              <a:gd name="connsiteX11" fmla="*/ 124106 w 181657"/>
              <a:gd name="connsiteY11" fmla="*/ 57173 h 317745"/>
              <a:gd name="connsiteX12" fmla="*/ 70131 w 181657"/>
              <a:gd name="connsiteY12" fmla="*/ 85748 h 317745"/>
              <a:gd name="connsiteX13" fmla="*/ 181256 w 181657"/>
              <a:gd name="connsiteY13" fmla="*/ 23 h 31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1657" h="317745">
                <a:moveTo>
                  <a:pt x="181256" y="23"/>
                </a:moveTo>
                <a:cubicBezTo>
                  <a:pt x="173318" y="1611"/>
                  <a:pt x="43673" y="79398"/>
                  <a:pt x="22506" y="95273"/>
                </a:cubicBezTo>
                <a:cubicBezTo>
                  <a:pt x="1339" y="111148"/>
                  <a:pt x="54785" y="86277"/>
                  <a:pt x="54256" y="95273"/>
                </a:cubicBezTo>
                <a:cubicBezTo>
                  <a:pt x="53727" y="104269"/>
                  <a:pt x="19331" y="149248"/>
                  <a:pt x="19331" y="149248"/>
                </a:cubicBezTo>
                <a:cubicBezTo>
                  <a:pt x="10864" y="160890"/>
                  <a:pt x="3456" y="165123"/>
                  <a:pt x="3456" y="165123"/>
                </a:cubicBezTo>
                <a:cubicBezTo>
                  <a:pt x="1869" y="165652"/>
                  <a:pt x="10335" y="127552"/>
                  <a:pt x="9806" y="152423"/>
                </a:cubicBezTo>
                <a:cubicBezTo>
                  <a:pt x="9277" y="177294"/>
                  <a:pt x="1339" y="297944"/>
                  <a:pt x="281" y="314348"/>
                </a:cubicBezTo>
                <a:cubicBezTo>
                  <a:pt x="-777" y="330752"/>
                  <a:pt x="1339" y="284185"/>
                  <a:pt x="3456" y="250848"/>
                </a:cubicBezTo>
                <a:cubicBezTo>
                  <a:pt x="5573" y="217511"/>
                  <a:pt x="2398" y="146073"/>
                  <a:pt x="12981" y="114323"/>
                </a:cubicBezTo>
                <a:cubicBezTo>
                  <a:pt x="23564" y="82573"/>
                  <a:pt x="64310" y="62465"/>
                  <a:pt x="66956" y="60348"/>
                </a:cubicBezTo>
                <a:cubicBezTo>
                  <a:pt x="69602" y="58231"/>
                  <a:pt x="19331" y="102152"/>
                  <a:pt x="28856" y="101623"/>
                </a:cubicBezTo>
                <a:cubicBezTo>
                  <a:pt x="38381" y="101094"/>
                  <a:pt x="117227" y="59819"/>
                  <a:pt x="124106" y="57173"/>
                </a:cubicBezTo>
                <a:cubicBezTo>
                  <a:pt x="130985" y="54527"/>
                  <a:pt x="63252" y="93156"/>
                  <a:pt x="70131" y="85748"/>
                </a:cubicBezTo>
                <a:cubicBezTo>
                  <a:pt x="77010" y="78340"/>
                  <a:pt x="189194" y="-1565"/>
                  <a:pt x="181256" y="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95A57A6-E999-5E81-9F9E-7DC441D0045B}"/>
              </a:ext>
            </a:extLst>
          </p:cNvPr>
          <p:cNvSpPr/>
          <p:nvPr/>
        </p:nvSpPr>
        <p:spPr>
          <a:xfrm>
            <a:off x="6562240" y="5023654"/>
            <a:ext cx="92571" cy="567787"/>
          </a:xfrm>
          <a:custGeom>
            <a:avLst/>
            <a:gdLst>
              <a:gd name="connsiteX0" fmla="*/ 92560 w 92571"/>
              <a:gd name="connsiteY0" fmla="*/ 2371 h 567787"/>
              <a:gd name="connsiteX1" fmla="*/ 3660 w 92571"/>
              <a:gd name="connsiteY1" fmla="*/ 405596 h 567787"/>
              <a:gd name="connsiteX2" fmla="*/ 16360 w 92571"/>
              <a:gd name="connsiteY2" fmla="*/ 361146 h 567787"/>
              <a:gd name="connsiteX3" fmla="*/ 10010 w 92571"/>
              <a:gd name="connsiteY3" fmla="*/ 567521 h 567787"/>
              <a:gd name="connsiteX4" fmla="*/ 485 w 92571"/>
              <a:gd name="connsiteY4" fmla="*/ 399246 h 567787"/>
              <a:gd name="connsiteX5" fmla="*/ 19535 w 92571"/>
              <a:gd name="connsiteY5" fmla="*/ 170646 h 567787"/>
              <a:gd name="connsiteX6" fmla="*/ 10010 w 92571"/>
              <a:gd name="connsiteY6" fmla="*/ 234146 h 567787"/>
              <a:gd name="connsiteX7" fmla="*/ 92560 w 92571"/>
              <a:gd name="connsiteY7" fmla="*/ 2371 h 56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71" h="567787">
                <a:moveTo>
                  <a:pt x="92560" y="2371"/>
                </a:moveTo>
                <a:cubicBezTo>
                  <a:pt x="91502" y="30946"/>
                  <a:pt x="16360" y="345800"/>
                  <a:pt x="3660" y="405596"/>
                </a:cubicBezTo>
                <a:cubicBezTo>
                  <a:pt x="-9040" y="465392"/>
                  <a:pt x="15302" y="334159"/>
                  <a:pt x="16360" y="361146"/>
                </a:cubicBezTo>
                <a:cubicBezTo>
                  <a:pt x="17418" y="388133"/>
                  <a:pt x="12656" y="561171"/>
                  <a:pt x="10010" y="567521"/>
                </a:cubicBezTo>
                <a:cubicBezTo>
                  <a:pt x="7364" y="573871"/>
                  <a:pt x="-1102" y="465392"/>
                  <a:pt x="485" y="399246"/>
                </a:cubicBezTo>
                <a:cubicBezTo>
                  <a:pt x="2072" y="333100"/>
                  <a:pt x="17948" y="198163"/>
                  <a:pt x="19535" y="170646"/>
                </a:cubicBezTo>
                <a:cubicBezTo>
                  <a:pt x="21122" y="143129"/>
                  <a:pt x="-1632" y="255842"/>
                  <a:pt x="10010" y="234146"/>
                </a:cubicBezTo>
                <a:cubicBezTo>
                  <a:pt x="21652" y="212450"/>
                  <a:pt x="93618" y="-26204"/>
                  <a:pt x="92560" y="23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606FA383-159C-8295-2A45-9CD510336C89}"/>
              </a:ext>
            </a:extLst>
          </p:cNvPr>
          <p:cNvSpPr/>
          <p:nvPr/>
        </p:nvSpPr>
        <p:spPr>
          <a:xfrm>
            <a:off x="6498170" y="5007409"/>
            <a:ext cx="83620" cy="613239"/>
          </a:xfrm>
          <a:custGeom>
            <a:avLst/>
            <a:gdLst>
              <a:gd name="connsiteX0" fmla="*/ 10580 w 83620"/>
              <a:gd name="connsiteY0" fmla="*/ 2741 h 613239"/>
              <a:gd name="connsiteX1" fmla="*/ 1055 w 83620"/>
              <a:gd name="connsiteY1" fmla="*/ 447241 h 613239"/>
              <a:gd name="connsiteX2" fmla="*/ 7405 w 83620"/>
              <a:gd name="connsiteY2" fmla="*/ 329766 h 613239"/>
              <a:gd name="connsiteX3" fmla="*/ 64555 w 83620"/>
              <a:gd name="connsiteY3" fmla="*/ 609166 h 613239"/>
              <a:gd name="connsiteX4" fmla="*/ 45505 w 83620"/>
              <a:gd name="connsiteY4" fmla="*/ 491691 h 613239"/>
              <a:gd name="connsiteX5" fmla="*/ 26455 w 83620"/>
              <a:gd name="connsiteY5" fmla="*/ 431366 h 613239"/>
              <a:gd name="connsiteX6" fmla="*/ 83605 w 83620"/>
              <a:gd name="connsiteY6" fmla="*/ 145616 h 613239"/>
              <a:gd name="connsiteX7" fmla="*/ 20105 w 83620"/>
              <a:gd name="connsiteY7" fmla="*/ 342466 h 613239"/>
              <a:gd name="connsiteX8" fmla="*/ 13755 w 83620"/>
              <a:gd name="connsiteY8" fmla="*/ 263091 h 613239"/>
              <a:gd name="connsiteX9" fmla="*/ 10580 w 83620"/>
              <a:gd name="connsiteY9" fmla="*/ 2741 h 61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620" h="613239">
                <a:moveTo>
                  <a:pt x="10580" y="2741"/>
                </a:moveTo>
                <a:cubicBezTo>
                  <a:pt x="8463" y="33433"/>
                  <a:pt x="1584" y="392737"/>
                  <a:pt x="1055" y="447241"/>
                </a:cubicBezTo>
                <a:cubicBezTo>
                  <a:pt x="526" y="501745"/>
                  <a:pt x="-3178" y="302779"/>
                  <a:pt x="7405" y="329766"/>
                </a:cubicBezTo>
                <a:cubicBezTo>
                  <a:pt x="17988" y="356753"/>
                  <a:pt x="58205" y="582179"/>
                  <a:pt x="64555" y="609166"/>
                </a:cubicBezTo>
                <a:cubicBezTo>
                  <a:pt x="70905" y="636153"/>
                  <a:pt x="51855" y="521324"/>
                  <a:pt x="45505" y="491691"/>
                </a:cubicBezTo>
                <a:cubicBezTo>
                  <a:pt x="39155" y="462058"/>
                  <a:pt x="20105" y="489045"/>
                  <a:pt x="26455" y="431366"/>
                </a:cubicBezTo>
                <a:cubicBezTo>
                  <a:pt x="32805" y="373687"/>
                  <a:pt x="84663" y="160433"/>
                  <a:pt x="83605" y="145616"/>
                </a:cubicBezTo>
                <a:cubicBezTo>
                  <a:pt x="82547" y="130799"/>
                  <a:pt x="31747" y="322887"/>
                  <a:pt x="20105" y="342466"/>
                </a:cubicBezTo>
                <a:cubicBezTo>
                  <a:pt x="8463" y="362045"/>
                  <a:pt x="15342" y="318124"/>
                  <a:pt x="13755" y="263091"/>
                </a:cubicBezTo>
                <a:cubicBezTo>
                  <a:pt x="12168" y="208058"/>
                  <a:pt x="12697" y="-27951"/>
                  <a:pt x="10580" y="27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86EAA901-2640-7920-3C1C-5449DF59C6EF}"/>
              </a:ext>
            </a:extLst>
          </p:cNvPr>
          <p:cNvSpPr/>
          <p:nvPr/>
        </p:nvSpPr>
        <p:spPr>
          <a:xfrm>
            <a:off x="6575928" y="5390804"/>
            <a:ext cx="118670" cy="414681"/>
          </a:xfrm>
          <a:custGeom>
            <a:avLst/>
            <a:gdLst>
              <a:gd name="connsiteX0" fmla="*/ 34422 w 118670"/>
              <a:gd name="connsiteY0" fmla="*/ 346 h 414681"/>
              <a:gd name="connsiteX1" fmla="*/ 9022 w 118670"/>
              <a:gd name="connsiteY1" fmla="*/ 251171 h 414681"/>
              <a:gd name="connsiteX2" fmla="*/ 9022 w 118670"/>
              <a:gd name="connsiteY2" fmla="*/ 216246 h 414681"/>
              <a:gd name="connsiteX3" fmla="*/ 116972 w 118670"/>
              <a:gd name="connsiteY3" fmla="*/ 413096 h 414681"/>
              <a:gd name="connsiteX4" fmla="*/ 72522 w 118670"/>
              <a:gd name="connsiteY4" fmla="*/ 305146 h 414681"/>
              <a:gd name="connsiteX5" fmla="*/ 37597 w 118670"/>
              <a:gd name="connsiteY5" fmla="*/ 235296 h 414681"/>
              <a:gd name="connsiteX6" fmla="*/ 28072 w 118670"/>
              <a:gd name="connsiteY6" fmla="*/ 124171 h 414681"/>
              <a:gd name="connsiteX7" fmla="*/ 21722 w 118670"/>
              <a:gd name="connsiteY7" fmla="*/ 194021 h 414681"/>
              <a:gd name="connsiteX8" fmla="*/ 34422 w 118670"/>
              <a:gd name="connsiteY8" fmla="*/ 346 h 41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70" h="414681">
                <a:moveTo>
                  <a:pt x="34422" y="346"/>
                </a:moveTo>
                <a:cubicBezTo>
                  <a:pt x="32305" y="9871"/>
                  <a:pt x="13255" y="215188"/>
                  <a:pt x="9022" y="251171"/>
                </a:cubicBezTo>
                <a:cubicBezTo>
                  <a:pt x="4789" y="287154"/>
                  <a:pt x="-8970" y="189259"/>
                  <a:pt x="9022" y="216246"/>
                </a:cubicBezTo>
                <a:cubicBezTo>
                  <a:pt x="27014" y="243233"/>
                  <a:pt x="106389" y="398279"/>
                  <a:pt x="116972" y="413096"/>
                </a:cubicBezTo>
                <a:cubicBezTo>
                  <a:pt x="127555" y="427913"/>
                  <a:pt x="85751" y="334779"/>
                  <a:pt x="72522" y="305146"/>
                </a:cubicBezTo>
                <a:cubicBezTo>
                  <a:pt x="59293" y="275513"/>
                  <a:pt x="45005" y="265458"/>
                  <a:pt x="37597" y="235296"/>
                </a:cubicBezTo>
                <a:cubicBezTo>
                  <a:pt x="30189" y="205134"/>
                  <a:pt x="30718" y="131050"/>
                  <a:pt x="28072" y="124171"/>
                </a:cubicBezTo>
                <a:cubicBezTo>
                  <a:pt x="25426" y="117292"/>
                  <a:pt x="21722" y="207250"/>
                  <a:pt x="21722" y="194021"/>
                </a:cubicBezTo>
                <a:cubicBezTo>
                  <a:pt x="21722" y="180792"/>
                  <a:pt x="36539" y="-9179"/>
                  <a:pt x="34422" y="3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41E38A44-F23B-820A-4E55-99419FA19458}"/>
              </a:ext>
            </a:extLst>
          </p:cNvPr>
          <p:cNvSpPr/>
          <p:nvPr/>
        </p:nvSpPr>
        <p:spPr>
          <a:xfrm>
            <a:off x="6737970" y="5854538"/>
            <a:ext cx="151399" cy="292872"/>
          </a:xfrm>
          <a:custGeom>
            <a:avLst/>
            <a:gdLst>
              <a:gd name="connsiteX0" fmla="*/ 2555 w 151399"/>
              <a:gd name="connsiteY0" fmla="*/ 3337 h 292872"/>
              <a:gd name="connsiteX1" fmla="*/ 139080 w 151399"/>
              <a:gd name="connsiteY1" fmla="*/ 276387 h 292872"/>
              <a:gd name="connsiteX2" fmla="*/ 132730 w 151399"/>
              <a:gd name="connsiteY2" fmla="*/ 244637 h 292872"/>
              <a:gd name="connsiteX3" fmla="*/ 31130 w 151399"/>
              <a:gd name="connsiteY3" fmla="*/ 98587 h 292872"/>
              <a:gd name="connsiteX4" fmla="*/ 47005 w 151399"/>
              <a:gd name="connsiteY4" fmla="*/ 120812 h 292872"/>
              <a:gd name="connsiteX5" fmla="*/ 2555 w 151399"/>
              <a:gd name="connsiteY5" fmla="*/ 3337 h 29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399" h="292872">
                <a:moveTo>
                  <a:pt x="2555" y="3337"/>
                </a:moveTo>
                <a:cubicBezTo>
                  <a:pt x="17901" y="29266"/>
                  <a:pt x="117384" y="236171"/>
                  <a:pt x="139080" y="276387"/>
                </a:cubicBezTo>
                <a:cubicBezTo>
                  <a:pt x="160776" y="316603"/>
                  <a:pt x="150722" y="274270"/>
                  <a:pt x="132730" y="244637"/>
                </a:cubicBezTo>
                <a:cubicBezTo>
                  <a:pt x="114738" y="215004"/>
                  <a:pt x="45417" y="119224"/>
                  <a:pt x="31130" y="98587"/>
                </a:cubicBezTo>
                <a:cubicBezTo>
                  <a:pt x="16843" y="77950"/>
                  <a:pt x="48063" y="130866"/>
                  <a:pt x="47005" y="120812"/>
                </a:cubicBezTo>
                <a:cubicBezTo>
                  <a:pt x="45947" y="110758"/>
                  <a:pt x="-12791" y="-22592"/>
                  <a:pt x="2555" y="33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7923A8B0-52A1-1883-7707-B1B941D7BC3C}"/>
              </a:ext>
            </a:extLst>
          </p:cNvPr>
          <p:cNvSpPr/>
          <p:nvPr/>
        </p:nvSpPr>
        <p:spPr>
          <a:xfrm>
            <a:off x="6426622" y="5122485"/>
            <a:ext cx="62931" cy="351936"/>
          </a:xfrm>
          <a:custGeom>
            <a:avLst/>
            <a:gdLst>
              <a:gd name="connsiteX0" fmla="*/ 2753 w 62931"/>
              <a:gd name="connsiteY0" fmla="*/ 11490 h 351936"/>
              <a:gd name="connsiteX1" fmla="*/ 59903 w 62931"/>
              <a:gd name="connsiteY1" fmla="*/ 341690 h 351936"/>
              <a:gd name="connsiteX2" fmla="*/ 53553 w 62931"/>
              <a:gd name="connsiteY2" fmla="*/ 249615 h 351936"/>
              <a:gd name="connsiteX3" fmla="*/ 40853 w 62931"/>
              <a:gd name="connsiteY3" fmla="*/ 62290 h 351936"/>
              <a:gd name="connsiteX4" fmla="*/ 21803 w 62931"/>
              <a:gd name="connsiteY4" fmla="*/ 151190 h 351936"/>
              <a:gd name="connsiteX5" fmla="*/ 40853 w 62931"/>
              <a:gd name="connsiteY5" fmla="*/ 198815 h 351936"/>
              <a:gd name="connsiteX6" fmla="*/ 12278 w 62931"/>
              <a:gd name="connsiteY6" fmla="*/ 84515 h 351936"/>
              <a:gd name="connsiteX7" fmla="*/ 2753 w 62931"/>
              <a:gd name="connsiteY7" fmla="*/ 11490 h 35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31" h="351936">
                <a:moveTo>
                  <a:pt x="2753" y="11490"/>
                </a:moveTo>
                <a:cubicBezTo>
                  <a:pt x="10690" y="54352"/>
                  <a:pt x="51436" y="302003"/>
                  <a:pt x="59903" y="341690"/>
                </a:cubicBezTo>
                <a:cubicBezTo>
                  <a:pt x="68370" y="381378"/>
                  <a:pt x="56728" y="296182"/>
                  <a:pt x="53553" y="249615"/>
                </a:cubicBezTo>
                <a:cubicBezTo>
                  <a:pt x="50378" y="203048"/>
                  <a:pt x="46145" y="78694"/>
                  <a:pt x="40853" y="62290"/>
                </a:cubicBezTo>
                <a:cubicBezTo>
                  <a:pt x="35561" y="45886"/>
                  <a:pt x="21803" y="128436"/>
                  <a:pt x="21803" y="151190"/>
                </a:cubicBezTo>
                <a:cubicBezTo>
                  <a:pt x="21803" y="173944"/>
                  <a:pt x="42440" y="209927"/>
                  <a:pt x="40853" y="198815"/>
                </a:cubicBezTo>
                <a:cubicBezTo>
                  <a:pt x="39266" y="187703"/>
                  <a:pt x="18628" y="111502"/>
                  <a:pt x="12278" y="84515"/>
                </a:cubicBezTo>
                <a:cubicBezTo>
                  <a:pt x="5928" y="57528"/>
                  <a:pt x="-5184" y="-31372"/>
                  <a:pt x="2753" y="114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606E8E99-8A1F-0CCC-9B70-128FA75D022C}"/>
              </a:ext>
            </a:extLst>
          </p:cNvPr>
          <p:cNvSpPr/>
          <p:nvPr/>
        </p:nvSpPr>
        <p:spPr>
          <a:xfrm>
            <a:off x="6556246" y="5619577"/>
            <a:ext cx="156982" cy="362653"/>
          </a:xfrm>
          <a:custGeom>
            <a:avLst/>
            <a:gdLst>
              <a:gd name="connsiteX0" fmla="*/ 38229 w 156982"/>
              <a:gd name="connsiteY0" fmla="*/ 173 h 362653"/>
              <a:gd name="connsiteX1" fmla="*/ 57279 w 156982"/>
              <a:gd name="connsiteY1" fmla="*/ 143048 h 362653"/>
              <a:gd name="connsiteX2" fmla="*/ 114429 w 156982"/>
              <a:gd name="connsiteY2" fmla="*/ 250998 h 362653"/>
              <a:gd name="connsiteX3" fmla="*/ 89029 w 156982"/>
              <a:gd name="connsiteY3" fmla="*/ 209723 h 362653"/>
              <a:gd name="connsiteX4" fmla="*/ 155704 w 156982"/>
              <a:gd name="connsiteY4" fmla="*/ 358948 h 362653"/>
              <a:gd name="connsiteX5" fmla="*/ 127129 w 156982"/>
              <a:gd name="connsiteY5" fmla="*/ 311323 h 362653"/>
              <a:gd name="connsiteX6" fmla="*/ 57279 w 156982"/>
              <a:gd name="connsiteY6" fmla="*/ 244648 h 362653"/>
              <a:gd name="connsiteX7" fmla="*/ 129 w 156982"/>
              <a:gd name="connsiteY7" fmla="*/ 197023 h 362653"/>
              <a:gd name="connsiteX8" fmla="*/ 73154 w 156982"/>
              <a:gd name="connsiteY8" fmla="*/ 257348 h 362653"/>
              <a:gd name="connsiteX9" fmla="*/ 129 w 156982"/>
              <a:gd name="connsiteY9" fmla="*/ 114473 h 362653"/>
              <a:gd name="connsiteX10" fmla="*/ 79504 w 156982"/>
              <a:gd name="connsiteY10" fmla="*/ 244648 h 362653"/>
              <a:gd name="connsiteX11" fmla="*/ 76329 w 156982"/>
              <a:gd name="connsiteY11" fmla="*/ 184323 h 362653"/>
              <a:gd name="connsiteX12" fmla="*/ 25529 w 156982"/>
              <a:gd name="connsiteY12" fmla="*/ 114473 h 362653"/>
              <a:gd name="connsiteX13" fmla="*/ 38229 w 156982"/>
              <a:gd name="connsiteY13" fmla="*/ 173 h 36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982" h="362653">
                <a:moveTo>
                  <a:pt x="38229" y="173"/>
                </a:moveTo>
                <a:cubicBezTo>
                  <a:pt x="43521" y="4936"/>
                  <a:pt x="44579" y="101244"/>
                  <a:pt x="57279" y="143048"/>
                </a:cubicBezTo>
                <a:cubicBezTo>
                  <a:pt x="69979" y="184852"/>
                  <a:pt x="109137" y="239886"/>
                  <a:pt x="114429" y="250998"/>
                </a:cubicBezTo>
                <a:cubicBezTo>
                  <a:pt x="119721" y="262111"/>
                  <a:pt x="82150" y="191731"/>
                  <a:pt x="89029" y="209723"/>
                </a:cubicBezTo>
                <a:cubicBezTo>
                  <a:pt x="95908" y="227715"/>
                  <a:pt x="149354" y="342015"/>
                  <a:pt x="155704" y="358948"/>
                </a:cubicBezTo>
                <a:cubicBezTo>
                  <a:pt x="162054" y="375881"/>
                  <a:pt x="143533" y="330373"/>
                  <a:pt x="127129" y="311323"/>
                </a:cubicBezTo>
                <a:cubicBezTo>
                  <a:pt x="110725" y="292273"/>
                  <a:pt x="78445" y="263698"/>
                  <a:pt x="57279" y="244648"/>
                </a:cubicBezTo>
                <a:cubicBezTo>
                  <a:pt x="36113" y="225598"/>
                  <a:pt x="-2517" y="194906"/>
                  <a:pt x="129" y="197023"/>
                </a:cubicBezTo>
                <a:cubicBezTo>
                  <a:pt x="2775" y="199140"/>
                  <a:pt x="73154" y="271106"/>
                  <a:pt x="73154" y="257348"/>
                </a:cubicBezTo>
                <a:cubicBezTo>
                  <a:pt x="73154" y="243590"/>
                  <a:pt x="-929" y="116590"/>
                  <a:pt x="129" y="114473"/>
                </a:cubicBezTo>
                <a:cubicBezTo>
                  <a:pt x="1187" y="112356"/>
                  <a:pt x="66804" y="233006"/>
                  <a:pt x="79504" y="244648"/>
                </a:cubicBezTo>
                <a:cubicBezTo>
                  <a:pt x="92204" y="256290"/>
                  <a:pt x="85325" y="206019"/>
                  <a:pt x="76329" y="184323"/>
                </a:cubicBezTo>
                <a:cubicBezTo>
                  <a:pt x="67333" y="162627"/>
                  <a:pt x="33466" y="138815"/>
                  <a:pt x="25529" y="114473"/>
                </a:cubicBezTo>
                <a:cubicBezTo>
                  <a:pt x="17592" y="90131"/>
                  <a:pt x="32937" y="-4590"/>
                  <a:pt x="38229" y="1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1298B98-2A06-EAFA-0AA3-F079D9A113AC}"/>
              </a:ext>
            </a:extLst>
          </p:cNvPr>
          <p:cNvSpPr/>
          <p:nvPr/>
        </p:nvSpPr>
        <p:spPr>
          <a:xfrm>
            <a:off x="6677025" y="6025614"/>
            <a:ext cx="98447" cy="194847"/>
          </a:xfrm>
          <a:custGeom>
            <a:avLst/>
            <a:gdLst>
              <a:gd name="connsiteX0" fmla="*/ 98425 w 98447"/>
              <a:gd name="connsiteY0" fmla="*/ 536 h 194847"/>
              <a:gd name="connsiteX1" fmla="*/ 60325 w 98447"/>
              <a:gd name="connsiteY1" fmla="*/ 124361 h 194847"/>
              <a:gd name="connsiteX2" fmla="*/ 82550 w 98447"/>
              <a:gd name="connsiteY2" fmla="*/ 194211 h 194847"/>
              <a:gd name="connsiteX3" fmla="*/ 53975 w 98447"/>
              <a:gd name="connsiteY3" fmla="*/ 152936 h 194847"/>
              <a:gd name="connsiteX4" fmla="*/ 0 w 98447"/>
              <a:gd name="connsiteY4" fmla="*/ 54511 h 194847"/>
              <a:gd name="connsiteX5" fmla="*/ 53975 w 98447"/>
              <a:gd name="connsiteY5" fmla="*/ 152936 h 194847"/>
              <a:gd name="connsiteX6" fmla="*/ 53975 w 98447"/>
              <a:gd name="connsiteY6" fmla="*/ 102136 h 194847"/>
              <a:gd name="connsiteX7" fmla="*/ 53975 w 98447"/>
              <a:gd name="connsiteY7" fmla="*/ 79911 h 194847"/>
              <a:gd name="connsiteX8" fmla="*/ 98425 w 98447"/>
              <a:gd name="connsiteY8" fmla="*/ 536 h 19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47" h="194847">
                <a:moveTo>
                  <a:pt x="98425" y="536"/>
                </a:moveTo>
                <a:cubicBezTo>
                  <a:pt x="99483" y="7944"/>
                  <a:pt x="62971" y="92082"/>
                  <a:pt x="60325" y="124361"/>
                </a:cubicBezTo>
                <a:cubicBezTo>
                  <a:pt x="57679" y="156640"/>
                  <a:pt x="83608" y="189449"/>
                  <a:pt x="82550" y="194211"/>
                </a:cubicBezTo>
                <a:cubicBezTo>
                  <a:pt x="81492" y="198973"/>
                  <a:pt x="67733" y="176219"/>
                  <a:pt x="53975" y="152936"/>
                </a:cubicBezTo>
                <a:cubicBezTo>
                  <a:pt x="40217" y="129653"/>
                  <a:pt x="0" y="54511"/>
                  <a:pt x="0" y="54511"/>
                </a:cubicBezTo>
                <a:cubicBezTo>
                  <a:pt x="0" y="54511"/>
                  <a:pt x="44979" y="144999"/>
                  <a:pt x="53975" y="152936"/>
                </a:cubicBezTo>
                <a:cubicBezTo>
                  <a:pt x="62971" y="160874"/>
                  <a:pt x="53975" y="102136"/>
                  <a:pt x="53975" y="102136"/>
                </a:cubicBezTo>
                <a:cubicBezTo>
                  <a:pt x="53975" y="89965"/>
                  <a:pt x="43392" y="95257"/>
                  <a:pt x="53975" y="79911"/>
                </a:cubicBezTo>
                <a:cubicBezTo>
                  <a:pt x="64558" y="64565"/>
                  <a:pt x="97367" y="-6872"/>
                  <a:pt x="98425" y="5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7506FECE-24E5-CA01-0C26-DAE402490E75}"/>
              </a:ext>
            </a:extLst>
          </p:cNvPr>
          <p:cNvSpPr/>
          <p:nvPr/>
        </p:nvSpPr>
        <p:spPr>
          <a:xfrm>
            <a:off x="6846327" y="6152810"/>
            <a:ext cx="59373" cy="121031"/>
          </a:xfrm>
          <a:custGeom>
            <a:avLst/>
            <a:gdLst>
              <a:gd name="connsiteX0" fmla="*/ 5323 w 59373"/>
              <a:gd name="connsiteY0" fmla="*/ 120990 h 121031"/>
              <a:gd name="connsiteX1" fmla="*/ 18023 w 59373"/>
              <a:gd name="connsiteY1" fmla="*/ 57490 h 121031"/>
              <a:gd name="connsiteX2" fmla="*/ 59298 w 59373"/>
              <a:gd name="connsiteY2" fmla="*/ 340 h 121031"/>
              <a:gd name="connsiteX3" fmla="*/ 27548 w 59373"/>
              <a:gd name="connsiteY3" fmla="*/ 35265 h 121031"/>
              <a:gd name="connsiteX4" fmla="*/ 2148 w 59373"/>
              <a:gd name="connsiteY4" fmla="*/ 67015 h 121031"/>
              <a:gd name="connsiteX5" fmla="*/ 5323 w 59373"/>
              <a:gd name="connsiteY5" fmla="*/ 120990 h 12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73" h="121031">
                <a:moveTo>
                  <a:pt x="5323" y="120990"/>
                </a:moveTo>
                <a:cubicBezTo>
                  <a:pt x="7969" y="119402"/>
                  <a:pt x="9027" y="77598"/>
                  <a:pt x="18023" y="57490"/>
                </a:cubicBezTo>
                <a:cubicBezTo>
                  <a:pt x="27019" y="37382"/>
                  <a:pt x="57711" y="4044"/>
                  <a:pt x="59298" y="340"/>
                </a:cubicBezTo>
                <a:cubicBezTo>
                  <a:pt x="60885" y="-3364"/>
                  <a:pt x="37073" y="24152"/>
                  <a:pt x="27548" y="35265"/>
                </a:cubicBezTo>
                <a:cubicBezTo>
                  <a:pt x="18023" y="46377"/>
                  <a:pt x="7440" y="55373"/>
                  <a:pt x="2148" y="67015"/>
                </a:cubicBezTo>
                <a:cubicBezTo>
                  <a:pt x="-3144" y="78657"/>
                  <a:pt x="2677" y="122578"/>
                  <a:pt x="5323" y="1209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38785D91-BD1C-6351-FDC6-7E65355C79A8}"/>
              </a:ext>
            </a:extLst>
          </p:cNvPr>
          <p:cNvSpPr/>
          <p:nvPr/>
        </p:nvSpPr>
        <p:spPr>
          <a:xfrm>
            <a:off x="6767240" y="6076946"/>
            <a:ext cx="75073" cy="203355"/>
          </a:xfrm>
          <a:custGeom>
            <a:avLst/>
            <a:gdLst>
              <a:gd name="connsiteX0" fmla="*/ 62185 w 75073"/>
              <a:gd name="connsiteY0" fmla="*/ 4 h 203355"/>
              <a:gd name="connsiteX1" fmla="*/ 39960 w 75073"/>
              <a:gd name="connsiteY1" fmla="*/ 76204 h 203355"/>
              <a:gd name="connsiteX2" fmla="*/ 65360 w 75073"/>
              <a:gd name="connsiteY2" fmla="*/ 180979 h 203355"/>
              <a:gd name="connsiteX3" fmla="*/ 24085 w 75073"/>
              <a:gd name="connsiteY3" fmla="*/ 142879 h 203355"/>
              <a:gd name="connsiteX4" fmla="*/ 74885 w 75073"/>
              <a:gd name="connsiteY4" fmla="*/ 203204 h 203355"/>
              <a:gd name="connsiteX5" fmla="*/ 39960 w 75073"/>
              <a:gd name="connsiteY5" fmla="*/ 158754 h 203355"/>
              <a:gd name="connsiteX6" fmla="*/ 5035 w 75073"/>
              <a:gd name="connsiteY6" fmla="*/ 117479 h 203355"/>
              <a:gd name="connsiteX7" fmla="*/ 1860 w 75073"/>
              <a:gd name="connsiteY7" fmla="*/ 50804 h 203355"/>
              <a:gd name="connsiteX8" fmla="*/ 20910 w 75073"/>
              <a:gd name="connsiteY8" fmla="*/ 117479 h 203355"/>
              <a:gd name="connsiteX9" fmla="*/ 27260 w 75073"/>
              <a:gd name="connsiteY9" fmla="*/ 79379 h 203355"/>
              <a:gd name="connsiteX10" fmla="*/ 62185 w 75073"/>
              <a:gd name="connsiteY10" fmla="*/ 4 h 20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073" h="203355">
                <a:moveTo>
                  <a:pt x="62185" y="4"/>
                </a:moveTo>
                <a:cubicBezTo>
                  <a:pt x="64302" y="-525"/>
                  <a:pt x="39431" y="46042"/>
                  <a:pt x="39960" y="76204"/>
                </a:cubicBezTo>
                <a:cubicBezTo>
                  <a:pt x="40489" y="106367"/>
                  <a:pt x="68006" y="169866"/>
                  <a:pt x="65360" y="180979"/>
                </a:cubicBezTo>
                <a:cubicBezTo>
                  <a:pt x="62714" y="192092"/>
                  <a:pt x="22498" y="139175"/>
                  <a:pt x="24085" y="142879"/>
                </a:cubicBezTo>
                <a:cubicBezTo>
                  <a:pt x="25672" y="146583"/>
                  <a:pt x="72239" y="200558"/>
                  <a:pt x="74885" y="203204"/>
                </a:cubicBezTo>
                <a:cubicBezTo>
                  <a:pt x="77531" y="205850"/>
                  <a:pt x="51602" y="173041"/>
                  <a:pt x="39960" y="158754"/>
                </a:cubicBezTo>
                <a:cubicBezTo>
                  <a:pt x="28318" y="144467"/>
                  <a:pt x="11385" y="135471"/>
                  <a:pt x="5035" y="117479"/>
                </a:cubicBezTo>
                <a:cubicBezTo>
                  <a:pt x="-1315" y="99487"/>
                  <a:pt x="-786" y="50804"/>
                  <a:pt x="1860" y="50804"/>
                </a:cubicBezTo>
                <a:cubicBezTo>
                  <a:pt x="4506" y="50804"/>
                  <a:pt x="16677" y="112717"/>
                  <a:pt x="20910" y="117479"/>
                </a:cubicBezTo>
                <a:cubicBezTo>
                  <a:pt x="25143" y="122241"/>
                  <a:pt x="23556" y="94196"/>
                  <a:pt x="27260" y="79379"/>
                </a:cubicBezTo>
                <a:cubicBezTo>
                  <a:pt x="30964" y="64562"/>
                  <a:pt x="60068" y="533"/>
                  <a:pt x="62185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25F97A45-CC74-E5AD-E220-4F78F2DABD2E}"/>
              </a:ext>
            </a:extLst>
          </p:cNvPr>
          <p:cNvSpPr/>
          <p:nvPr/>
        </p:nvSpPr>
        <p:spPr>
          <a:xfrm>
            <a:off x="6597647" y="5846776"/>
            <a:ext cx="128131" cy="359049"/>
          </a:xfrm>
          <a:custGeom>
            <a:avLst/>
            <a:gdLst>
              <a:gd name="connsiteX0" fmla="*/ 127003 w 128131"/>
              <a:gd name="connsiteY0" fmla="*/ 1574 h 359049"/>
              <a:gd name="connsiteX1" fmla="*/ 66678 w 128131"/>
              <a:gd name="connsiteY1" fmla="*/ 169849 h 359049"/>
              <a:gd name="connsiteX2" fmla="*/ 57153 w 128131"/>
              <a:gd name="connsiteY2" fmla="*/ 230174 h 359049"/>
              <a:gd name="connsiteX3" fmla="*/ 38103 w 128131"/>
              <a:gd name="connsiteY3" fmla="*/ 207949 h 359049"/>
              <a:gd name="connsiteX4" fmla="*/ 127003 w 128131"/>
              <a:gd name="connsiteY4" fmla="*/ 353999 h 359049"/>
              <a:gd name="connsiteX5" fmla="*/ 82553 w 128131"/>
              <a:gd name="connsiteY5" fmla="*/ 322249 h 359049"/>
              <a:gd name="connsiteX6" fmla="*/ 3 w 128131"/>
              <a:gd name="connsiteY6" fmla="*/ 290499 h 359049"/>
              <a:gd name="connsiteX7" fmla="*/ 85728 w 128131"/>
              <a:gd name="connsiteY7" fmla="*/ 319074 h 359049"/>
              <a:gd name="connsiteX8" fmla="*/ 76203 w 128131"/>
              <a:gd name="connsiteY8" fmla="*/ 271449 h 359049"/>
              <a:gd name="connsiteX9" fmla="*/ 22228 w 128131"/>
              <a:gd name="connsiteY9" fmla="*/ 217474 h 359049"/>
              <a:gd name="connsiteX10" fmla="*/ 41278 w 128131"/>
              <a:gd name="connsiteY10" fmla="*/ 220649 h 359049"/>
              <a:gd name="connsiteX11" fmla="*/ 47628 w 128131"/>
              <a:gd name="connsiteY11" fmla="*/ 160324 h 359049"/>
              <a:gd name="connsiteX12" fmla="*/ 19053 w 128131"/>
              <a:gd name="connsiteY12" fmla="*/ 99999 h 359049"/>
              <a:gd name="connsiteX13" fmla="*/ 53978 w 128131"/>
              <a:gd name="connsiteY13" fmla="*/ 153974 h 359049"/>
              <a:gd name="connsiteX14" fmla="*/ 101603 w 128131"/>
              <a:gd name="connsiteY14" fmla="*/ 87299 h 359049"/>
              <a:gd name="connsiteX15" fmla="*/ 127003 w 128131"/>
              <a:gd name="connsiteY15" fmla="*/ 1574 h 35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131" h="359049">
                <a:moveTo>
                  <a:pt x="127003" y="1574"/>
                </a:moveTo>
                <a:cubicBezTo>
                  <a:pt x="121182" y="15332"/>
                  <a:pt x="78320" y="131749"/>
                  <a:pt x="66678" y="169849"/>
                </a:cubicBezTo>
                <a:cubicBezTo>
                  <a:pt x="55036" y="207949"/>
                  <a:pt x="61915" y="223824"/>
                  <a:pt x="57153" y="230174"/>
                </a:cubicBezTo>
                <a:cubicBezTo>
                  <a:pt x="52391" y="236524"/>
                  <a:pt x="26461" y="187312"/>
                  <a:pt x="38103" y="207949"/>
                </a:cubicBezTo>
                <a:cubicBezTo>
                  <a:pt x="49745" y="228586"/>
                  <a:pt x="119595" y="334949"/>
                  <a:pt x="127003" y="353999"/>
                </a:cubicBezTo>
                <a:cubicBezTo>
                  <a:pt x="134411" y="373049"/>
                  <a:pt x="103720" y="332832"/>
                  <a:pt x="82553" y="322249"/>
                </a:cubicBezTo>
                <a:cubicBezTo>
                  <a:pt x="61386" y="311666"/>
                  <a:pt x="-526" y="291028"/>
                  <a:pt x="3" y="290499"/>
                </a:cubicBezTo>
                <a:cubicBezTo>
                  <a:pt x="532" y="289970"/>
                  <a:pt x="73028" y="322249"/>
                  <a:pt x="85728" y="319074"/>
                </a:cubicBezTo>
                <a:cubicBezTo>
                  <a:pt x="98428" y="315899"/>
                  <a:pt x="86786" y="288382"/>
                  <a:pt x="76203" y="271449"/>
                </a:cubicBezTo>
                <a:cubicBezTo>
                  <a:pt x="65620" y="254516"/>
                  <a:pt x="22228" y="217474"/>
                  <a:pt x="22228" y="217474"/>
                </a:cubicBezTo>
                <a:cubicBezTo>
                  <a:pt x="16407" y="209007"/>
                  <a:pt x="37045" y="230174"/>
                  <a:pt x="41278" y="220649"/>
                </a:cubicBezTo>
                <a:cubicBezTo>
                  <a:pt x="45511" y="211124"/>
                  <a:pt x="51332" y="180432"/>
                  <a:pt x="47628" y="160324"/>
                </a:cubicBezTo>
                <a:cubicBezTo>
                  <a:pt x="43924" y="140216"/>
                  <a:pt x="17995" y="101057"/>
                  <a:pt x="19053" y="99999"/>
                </a:cubicBezTo>
                <a:cubicBezTo>
                  <a:pt x="20111" y="98941"/>
                  <a:pt x="40220" y="156091"/>
                  <a:pt x="53978" y="153974"/>
                </a:cubicBezTo>
                <a:cubicBezTo>
                  <a:pt x="67736" y="151857"/>
                  <a:pt x="91549" y="106349"/>
                  <a:pt x="101603" y="87299"/>
                </a:cubicBezTo>
                <a:cubicBezTo>
                  <a:pt x="111657" y="68249"/>
                  <a:pt x="132824" y="-12184"/>
                  <a:pt x="127003" y="15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0C952B6-304E-40BB-A2C1-3DC8E942BAA7}"/>
              </a:ext>
            </a:extLst>
          </p:cNvPr>
          <p:cNvSpPr/>
          <p:nvPr/>
        </p:nvSpPr>
        <p:spPr>
          <a:xfrm>
            <a:off x="6431919" y="6162675"/>
            <a:ext cx="390471" cy="198875"/>
          </a:xfrm>
          <a:custGeom>
            <a:avLst/>
            <a:gdLst>
              <a:gd name="connsiteX0" fmla="*/ 631 w 390471"/>
              <a:gd name="connsiteY0" fmla="*/ 130175 h 198875"/>
              <a:gd name="connsiteX1" fmla="*/ 165731 w 390471"/>
              <a:gd name="connsiteY1" fmla="*/ 60325 h 198875"/>
              <a:gd name="connsiteX2" fmla="*/ 143506 w 390471"/>
              <a:gd name="connsiteY2" fmla="*/ 69850 h 198875"/>
              <a:gd name="connsiteX3" fmla="*/ 191131 w 390471"/>
              <a:gd name="connsiteY3" fmla="*/ 22225 h 198875"/>
              <a:gd name="connsiteX4" fmla="*/ 210181 w 390471"/>
              <a:gd name="connsiteY4" fmla="*/ 3175 h 198875"/>
              <a:gd name="connsiteX5" fmla="*/ 194306 w 390471"/>
              <a:gd name="connsiteY5" fmla="*/ 44450 h 198875"/>
              <a:gd name="connsiteX6" fmla="*/ 314956 w 390471"/>
              <a:gd name="connsiteY6" fmla="*/ 44450 h 198875"/>
              <a:gd name="connsiteX7" fmla="*/ 318131 w 390471"/>
              <a:gd name="connsiteY7" fmla="*/ 95250 h 198875"/>
              <a:gd name="connsiteX8" fmla="*/ 318131 w 390471"/>
              <a:gd name="connsiteY8" fmla="*/ 34925 h 198875"/>
              <a:gd name="connsiteX9" fmla="*/ 387981 w 390471"/>
              <a:gd name="connsiteY9" fmla="*/ 196850 h 198875"/>
              <a:gd name="connsiteX10" fmla="*/ 368931 w 390471"/>
              <a:gd name="connsiteY10" fmla="*/ 120650 h 198875"/>
              <a:gd name="connsiteX11" fmla="*/ 311781 w 390471"/>
              <a:gd name="connsiteY11" fmla="*/ 44450 h 198875"/>
              <a:gd name="connsiteX12" fmla="*/ 216531 w 390471"/>
              <a:gd name="connsiteY12" fmla="*/ 0 h 198875"/>
              <a:gd name="connsiteX13" fmla="*/ 235581 w 390471"/>
              <a:gd name="connsiteY13" fmla="*/ 44450 h 198875"/>
              <a:gd name="connsiteX14" fmla="*/ 631 w 390471"/>
              <a:gd name="connsiteY14" fmla="*/ 130175 h 1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0471" h="198875">
                <a:moveTo>
                  <a:pt x="631" y="130175"/>
                </a:moveTo>
                <a:cubicBezTo>
                  <a:pt x="-11011" y="132821"/>
                  <a:pt x="141919" y="70379"/>
                  <a:pt x="165731" y="60325"/>
                </a:cubicBezTo>
                <a:cubicBezTo>
                  <a:pt x="189543" y="50271"/>
                  <a:pt x="139273" y="76200"/>
                  <a:pt x="143506" y="69850"/>
                </a:cubicBezTo>
                <a:cubicBezTo>
                  <a:pt x="147739" y="63500"/>
                  <a:pt x="191131" y="22225"/>
                  <a:pt x="191131" y="22225"/>
                </a:cubicBezTo>
                <a:cubicBezTo>
                  <a:pt x="202243" y="11113"/>
                  <a:pt x="209652" y="-529"/>
                  <a:pt x="210181" y="3175"/>
                </a:cubicBezTo>
                <a:cubicBezTo>
                  <a:pt x="210710" y="6879"/>
                  <a:pt x="176844" y="37571"/>
                  <a:pt x="194306" y="44450"/>
                </a:cubicBezTo>
                <a:cubicBezTo>
                  <a:pt x="211768" y="51329"/>
                  <a:pt x="294318" y="35983"/>
                  <a:pt x="314956" y="44450"/>
                </a:cubicBezTo>
                <a:cubicBezTo>
                  <a:pt x="335594" y="52917"/>
                  <a:pt x="317602" y="96837"/>
                  <a:pt x="318131" y="95250"/>
                </a:cubicBezTo>
                <a:cubicBezTo>
                  <a:pt x="318660" y="93663"/>
                  <a:pt x="306489" y="17992"/>
                  <a:pt x="318131" y="34925"/>
                </a:cubicBezTo>
                <a:cubicBezTo>
                  <a:pt x="329773" y="51858"/>
                  <a:pt x="379514" y="182562"/>
                  <a:pt x="387981" y="196850"/>
                </a:cubicBezTo>
                <a:cubicBezTo>
                  <a:pt x="396448" y="211138"/>
                  <a:pt x="381631" y="146050"/>
                  <a:pt x="368931" y="120650"/>
                </a:cubicBezTo>
                <a:cubicBezTo>
                  <a:pt x="356231" y="95250"/>
                  <a:pt x="337181" y="64558"/>
                  <a:pt x="311781" y="44450"/>
                </a:cubicBezTo>
                <a:cubicBezTo>
                  <a:pt x="286381" y="24342"/>
                  <a:pt x="229231" y="0"/>
                  <a:pt x="216531" y="0"/>
                </a:cubicBezTo>
                <a:cubicBezTo>
                  <a:pt x="203831" y="0"/>
                  <a:pt x="268919" y="24871"/>
                  <a:pt x="235581" y="44450"/>
                </a:cubicBezTo>
                <a:cubicBezTo>
                  <a:pt x="202244" y="64029"/>
                  <a:pt x="12273" y="127529"/>
                  <a:pt x="631" y="1301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77CBF5E3-38BF-BE6A-4D6A-88EE5499F8E4}"/>
              </a:ext>
            </a:extLst>
          </p:cNvPr>
          <p:cNvSpPr/>
          <p:nvPr/>
        </p:nvSpPr>
        <p:spPr>
          <a:xfrm>
            <a:off x="6378456" y="6152924"/>
            <a:ext cx="263844" cy="120876"/>
          </a:xfrm>
          <a:custGeom>
            <a:avLst/>
            <a:gdLst>
              <a:gd name="connsiteX0" fmla="*/ 28694 w 263844"/>
              <a:gd name="connsiteY0" fmla="*/ 120876 h 120876"/>
              <a:gd name="connsiteX1" fmla="*/ 130294 w 263844"/>
              <a:gd name="connsiteY1" fmla="*/ 60551 h 120876"/>
              <a:gd name="connsiteX2" fmla="*/ 225544 w 263844"/>
              <a:gd name="connsiteY2" fmla="*/ 41501 h 120876"/>
              <a:gd name="connsiteX3" fmla="*/ 92194 w 263844"/>
              <a:gd name="connsiteY3" fmla="*/ 28801 h 120876"/>
              <a:gd name="connsiteX4" fmla="*/ 263644 w 263844"/>
              <a:gd name="connsiteY4" fmla="*/ 38326 h 120876"/>
              <a:gd name="connsiteX5" fmla="*/ 123944 w 263844"/>
              <a:gd name="connsiteY5" fmla="*/ 226 h 120876"/>
              <a:gd name="connsiteX6" fmla="*/ 119 w 263844"/>
              <a:gd name="connsiteY6" fmla="*/ 44676 h 120876"/>
              <a:gd name="connsiteX7" fmla="*/ 146169 w 263844"/>
              <a:gd name="connsiteY7" fmla="*/ 226 h 120876"/>
              <a:gd name="connsiteX8" fmla="*/ 209669 w 263844"/>
              <a:gd name="connsiteY8" fmla="*/ 28801 h 120876"/>
              <a:gd name="connsiteX9" fmla="*/ 136644 w 263844"/>
              <a:gd name="connsiteY9" fmla="*/ 60551 h 120876"/>
              <a:gd name="connsiteX10" fmla="*/ 28694 w 263844"/>
              <a:gd name="connsiteY10" fmla="*/ 120876 h 12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844" h="120876">
                <a:moveTo>
                  <a:pt x="28694" y="120876"/>
                </a:moveTo>
                <a:cubicBezTo>
                  <a:pt x="27636" y="120876"/>
                  <a:pt x="97486" y="73780"/>
                  <a:pt x="130294" y="60551"/>
                </a:cubicBezTo>
                <a:cubicBezTo>
                  <a:pt x="163102" y="47322"/>
                  <a:pt x="231894" y="46793"/>
                  <a:pt x="225544" y="41501"/>
                </a:cubicBezTo>
                <a:cubicBezTo>
                  <a:pt x="219194" y="36209"/>
                  <a:pt x="85844" y="29330"/>
                  <a:pt x="92194" y="28801"/>
                </a:cubicBezTo>
                <a:cubicBezTo>
                  <a:pt x="98544" y="28272"/>
                  <a:pt x="258352" y="43088"/>
                  <a:pt x="263644" y="38326"/>
                </a:cubicBezTo>
                <a:cubicBezTo>
                  <a:pt x="268936" y="33563"/>
                  <a:pt x="167865" y="-832"/>
                  <a:pt x="123944" y="226"/>
                </a:cubicBezTo>
                <a:cubicBezTo>
                  <a:pt x="80023" y="1284"/>
                  <a:pt x="-3585" y="44676"/>
                  <a:pt x="119" y="44676"/>
                </a:cubicBezTo>
                <a:cubicBezTo>
                  <a:pt x="3823" y="44676"/>
                  <a:pt x="111244" y="2872"/>
                  <a:pt x="146169" y="226"/>
                </a:cubicBezTo>
                <a:cubicBezTo>
                  <a:pt x="181094" y="-2420"/>
                  <a:pt x="211256" y="18747"/>
                  <a:pt x="209669" y="28801"/>
                </a:cubicBezTo>
                <a:cubicBezTo>
                  <a:pt x="208082" y="38855"/>
                  <a:pt x="162573" y="48380"/>
                  <a:pt x="136644" y="60551"/>
                </a:cubicBezTo>
                <a:cubicBezTo>
                  <a:pt x="110715" y="72722"/>
                  <a:pt x="29752" y="120876"/>
                  <a:pt x="28694" y="1208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1A86067D-3207-624E-C777-A6D8491B7392}"/>
              </a:ext>
            </a:extLst>
          </p:cNvPr>
          <p:cNvSpPr/>
          <p:nvPr/>
        </p:nvSpPr>
        <p:spPr>
          <a:xfrm>
            <a:off x="6203876" y="6388034"/>
            <a:ext cx="105115" cy="106739"/>
          </a:xfrm>
          <a:custGeom>
            <a:avLst/>
            <a:gdLst>
              <a:gd name="connsiteX0" fmla="*/ 104849 w 105115"/>
              <a:gd name="connsiteY0" fmla="*/ 66 h 106739"/>
              <a:gd name="connsiteX1" fmla="*/ 60399 w 105115"/>
              <a:gd name="connsiteY1" fmla="*/ 69916 h 106739"/>
              <a:gd name="connsiteX2" fmla="*/ 98499 w 105115"/>
              <a:gd name="connsiteY2" fmla="*/ 95316 h 106739"/>
              <a:gd name="connsiteX3" fmla="*/ 74 w 105115"/>
              <a:gd name="connsiteY3" fmla="*/ 47691 h 106739"/>
              <a:gd name="connsiteX4" fmla="*/ 82624 w 105115"/>
              <a:gd name="connsiteY4" fmla="*/ 98491 h 106739"/>
              <a:gd name="connsiteX5" fmla="*/ 101674 w 105115"/>
              <a:gd name="connsiteY5" fmla="*/ 104841 h 106739"/>
              <a:gd name="connsiteX6" fmla="*/ 85799 w 105115"/>
              <a:gd name="connsiteY6" fmla="*/ 79441 h 106739"/>
              <a:gd name="connsiteX7" fmla="*/ 34999 w 105115"/>
              <a:gd name="connsiteY7" fmla="*/ 57216 h 106739"/>
              <a:gd name="connsiteX8" fmla="*/ 104849 w 105115"/>
              <a:gd name="connsiteY8" fmla="*/ 66 h 10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15" h="106739">
                <a:moveTo>
                  <a:pt x="104849" y="66"/>
                </a:moveTo>
                <a:cubicBezTo>
                  <a:pt x="109082" y="2183"/>
                  <a:pt x="61457" y="54041"/>
                  <a:pt x="60399" y="69916"/>
                </a:cubicBezTo>
                <a:cubicBezTo>
                  <a:pt x="59341" y="85791"/>
                  <a:pt x="108553" y="99020"/>
                  <a:pt x="98499" y="95316"/>
                </a:cubicBezTo>
                <a:cubicBezTo>
                  <a:pt x="88445" y="91612"/>
                  <a:pt x="2720" y="47162"/>
                  <a:pt x="74" y="47691"/>
                </a:cubicBezTo>
                <a:cubicBezTo>
                  <a:pt x="-2572" y="48220"/>
                  <a:pt x="65691" y="88966"/>
                  <a:pt x="82624" y="98491"/>
                </a:cubicBezTo>
                <a:cubicBezTo>
                  <a:pt x="99557" y="108016"/>
                  <a:pt x="101145" y="108016"/>
                  <a:pt x="101674" y="104841"/>
                </a:cubicBezTo>
                <a:cubicBezTo>
                  <a:pt x="102203" y="101666"/>
                  <a:pt x="96911" y="87379"/>
                  <a:pt x="85799" y="79441"/>
                </a:cubicBezTo>
                <a:cubicBezTo>
                  <a:pt x="74686" y="71504"/>
                  <a:pt x="32353" y="67799"/>
                  <a:pt x="34999" y="57216"/>
                </a:cubicBezTo>
                <a:cubicBezTo>
                  <a:pt x="37645" y="46633"/>
                  <a:pt x="100616" y="-2051"/>
                  <a:pt x="104849" y="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28AD7990-E063-77B0-8B01-4E76FB87DB7D}"/>
              </a:ext>
            </a:extLst>
          </p:cNvPr>
          <p:cNvSpPr/>
          <p:nvPr/>
        </p:nvSpPr>
        <p:spPr>
          <a:xfrm>
            <a:off x="6424201" y="5981657"/>
            <a:ext cx="87918" cy="139858"/>
          </a:xfrm>
          <a:custGeom>
            <a:avLst/>
            <a:gdLst>
              <a:gd name="connsiteX0" fmla="*/ 87724 w 87918"/>
              <a:gd name="connsiteY0" fmla="*/ 43 h 139858"/>
              <a:gd name="connsiteX1" fmla="*/ 27399 w 87918"/>
              <a:gd name="connsiteY1" fmla="*/ 60368 h 139858"/>
              <a:gd name="connsiteX2" fmla="*/ 5174 w 87918"/>
              <a:gd name="connsiteY2" fmla="*/ 139743 h 139858"/>
              <a:gd name="connsiteX3" fmla="*/ 5174 w 87918"/>
              <a:gd name="connsiteY3" fmla="*/ 79418 h 139858"/>
              <a:gd name="connsiteX4" fmla="*/ 5174 w 87918"/>
              <a:gd name="connsiteY4" fmla="*/ 50843 h 139858"/>
              <a:gd name="connsiteX5" fmla="*/ 87724 w 87918"/>
              <a:gd name="connsiteY5" fmla="*/ 43 h 13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18" h="139858">
                <a:moveTo>
                  <a:pt x="87724" y="43"/>
                </a:moveTo>
                <a:cubicBezTo>
                  <a:pt x="91428" y="1630"/>
                  <a:pt x="41157" y="37085"/>
                  <a:pt x="27399" y="60368"/>
                </a:cubicBezTo>
                <a:cubicBezTo>
                  <a:pt x="13641" y="83651"/>
                  <a:pt x="8878" y="136568"/>
                  <a:pt x="5174" y="139743"/>
                </a:cubicBezTo>
                <a:cubicBezTo>
                  <a:pt x="1470" y="142918"/>
                  <a:pt x="5174" y="79418"/>
                  <a:pt x="5174" y="79418"/>
                </a:cubicBezTo>
                <a:cubicBezTo>
                  <a:pt x="5174" y="64601"/>
                  <a:pt x="-6468" y="60897"/>
                  <a:pt x="5174" y="50843"/>
                </a:cubicBezTo>
                <a:cubicBezTo>
                  <a:pt x="16816" y="40789"/>
                  <a:pt x="84020" y="-1544"/>
                  <a:pt x="87724" y="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D84C3348-B5DD-E09A-3134-15DEEE2260B3}"/>
              </a:ext>
            </a:extLst>
          </p:cNvPr>
          <p:cNvSpPr/>
          <p:nvPr/>
        </p:nvSpPr>
        <p:spPr>
          <a:xfrm>
            <a:off x="6492846" y="5930767"/>
            <a:ext cx="159399" cy="207878"/>
          </a:xfrm>
          <a:custGeom>
            <a:avLst/>
            <a:gdLst>
              <a:gd name="connsiteX0" fmla="*/ 111154 w 159399"/>
              <a:gd name="connsiteY0" fmla="*/ 133 h 207878"/>
              <a:gd name="connsiteX1" fmla="*/ 98454 w 159399"/>
              <a:gd name="connsiteY1" fmla="*/ 104908 h 207878"/>
              <a:gd name="connsiteX2" fmla="*/ 158779 w 159399"/>
              <a:gd name="connsiteY2" fmla="*/ 206508 h 207878"/>
              <a:gd name="connsiteX3" fmla="*/ 127029 w 159399"/>
              <a:gd name="connsiteY3" fmla="*/ 162058 h 207878"/>
              <a:gd name="connsiteX4" fmla="*/ 82579 w 159399"/>
              <a:gd name="connsiteY4" fmla="*/ 139833 h 207878"/>
              <a:gd name="connsiteX5" fmla="*/ 29 w 159399"/>
              <a:gd name="connsiteY5" fmla="*/ 130308 h 207878"/>
              <a:gd name="connsiteX6" fmla="*/ 73054 w 159399"/>
              <a:gd name="connsiteY6" fmla="*/ 130308 h 207878"/>
              <a:gd name="connsiteX7" fmla="*/ 76229 w 159399"/>
              <a:gd name="connsiteY7" fmla="*/ 117608 h 207878"/>
              <a:gd name="connsiteX8" fmla="*/ 76229 w 159399"/>
              <a:gd name="connsiteY8" fmla="*/ 127133 h 207878"/>
              <a:gd name="connsiteX9" fmla="*/ 111154 w 159399"/>
              <a:gd name="connsiteY9" fmla="*/ 133 h 20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399" h="207878">
                <a:moveTo>
                  <a:pt x="111154" y="133"/>
                </a:moveTo>
                <a:cubicBezTo>
                  <a:pt x="114858" y="-3571"/>
                  <a:pt x="90517" y="70512"/>
                  <a:pt x="98454" y="104908"/>
                </a:cubicBezTo>
                <a:cubicBezTo>
                  <a:pt x="106391" y="139304"/>
                  <a:pt x="154016" y="196983"/>
                  <a:pt x="158779" y="206508"/>
                </a:cubicBezTo>
                <a:cubicBezTo>
                  <a:pt x="163542" y="216033"/>
                  <a:pt x="139729" y="173170"/>
                  <a:pt x="127029" y="162058"/>
                </a:cubicBezTo>
                <a:cubicBezTo>
                  <a:pt x="114329" y="150946"/>
                  <a:pt x="103745" y="145125"/>
                  <a:pt x="82579" y="139833"/>
                </a:cubicBezTo>
                <a:cubicBezTo>
                  <a:pt x="61413" y="134541"/>
                  <a:pt x="1616" y="131895"/>
                  <a:pt x="29" y="130308"/>
                </a:cubicBezTo>
                <a:cubicBezTo>
                  <a:pt x="-1558" y="128721"/>
                  <a:pt x="60354" y="132425"/>
                  <a:pt x="73054" y="130308"/>
                </a:cubicBezTo>
                <a:cubicBezTo>
                  <a:pt x="85754" y="128191"/>
                  <a:pt x="75700" y="118137"/>
                  <a:pt x="76229" y="117608"/>
                </a:cubicBezTo>
                <a:cubicBezTo>
                  <a:pt x="76758" y="117079"/>
                  <a:pt x="71467" y="143008"/>
                  <a:pt x="76229" y="127133"/>
                </a:cubicBezTo>
                <a:cubicBezTo>
                  <a:pt x="80991" y="111258"/>
                  <a:pt x="107450" y="3837"/>
                  <a:pt x="111154" y="1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05A10700-4D8C-9F73-9147-D24B2C1EBCEF}"/>
              </a:ext>
            </a:extLst>
          </p:cNvPr>
          <p:cNvSpPr/>
          <p:nvPr/>
        </p:nvSpPr>
        <p:spPr>
          <a:xfrm>
            <a:off x="6380222" y="6213439"/>
            <a:ext cx="446701" cy="171564"/>
          </a:xfrm>
          <a:custGeom>
            <a:avLst/>
            <a:gdLst>
              <a:gd name="connsiteX0" fmla="*/ 4703 w 446701"/>
              <a:gd name="connsiteY0" fmla="*/ 152436 h 171564"/>
              <a:gd name="connsiteX1" fmla="*/ 230128 w 446701"/>
              <a:gd name="connsiteY1" fmla="*/ 85761 h 171564"/>
              <a:gd name="connsiteX2" fmla="*/ 350778 w 446701"/>
              <a:gd name="connsiteY2" fmla="*/ 146086 h 171564"/>
              <a:gd name="connsiteX3" fmla="*/ 325378 w 446701"/>
              <a:gd name="connsiteY3" fmla="*/ 101636 h 171564"/>
              <a:gd name="connsiteX4" fmla="*/ 446028 w 446701"/>
              <a:gd name="connsiteY4" fmla="*/ 171486 h 171564"/>
              <a:gd name="connsiteX5" fmla="*/ 373003 w 446701"/>
              <a:gd name="connsiteY5" fmla="*/ 114336 h 171564"/>
              <a:gd name="connsiteX6" fmla="*/ 347603 w 446701"/>
              <a:gd name="connsiteY6" fmla="*/ 63536 h 171564"/>
              <a:gd name="connsiteX7" fmla="*/ 236478 w 446701"/>
              <a:gd name="connsiteY7" fmla="*/ 36 h 171564"/>
              <a:gd name="connsiteX8" fmla="*/ 319028 w 446701"/>
              <a:gd name="connsiteY8" fmla="*/ 54011 h 171564"/>
              <a:gd name="connsiteX9" fmla="*/ 160278 w 446701"/>
              <a:gd name="connsiteY9" fmla="*/ 28611 h 171564"/>
              <a:gd name="connsiteX10" fmla="*/ 319028 w 446701"/>
              <a:gd name="connsiteY10" fmla="*/ 66711 h 171564"/>
              <a:gd name="connsiteX11" fmla="*/ 201553 w 446701"/>
              <a:gd name="connsiteY11" fmla="*/ 66711 h 171564"/>
              <a:gd name="connsiteX12" fmla="*/ 87253 w 446701"/>
              <a:gd name="connsiteY12" fmla="*/ 50836 h 171564"/>
              <a:gd name="connsiteX13" fmla="*/ 207903 w 446701"/>
              <a:gd name="connsiteY13" fmla="*/ 76236 h 171564"/>
              <a:gd name="connsiteX14" fmla="*/ 84078 w 446701"/>
              <a:gd name="connsiteY14" fmla="*/ 101636 h 171564"/>
              <a:gd name="connsiteX15" fmla="*/ 4703 w 446701"/>
              <a:gd name="connsiteY15" fmla="*/ 152436 h 17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6701" h="171564">
                <a:moveTo>
                  <a:pt x="4703" y="152436"/>
                </a:moveTo>
                <a:cubicBezTo>
                  <a:pt x="29045" y="149790"/>
                  <a:pt x="172449" y="86819"/>
                  <a:pt x="230128" y="85761"/>
                </a:cubicBezTo>
                <a:cubicBezTo>
                  <a:pt x="287807" y="84703"/>
                  <a:pt x="334903" y="143440"/>
                  <a:pt x="350778" y="146086"/>
                </a:cubicBezTo>
                <a:cubicBezTo>
                  <a:pt x="366653" y="148732"/>
                  <a:pt x="309503" y="97403"/>
                  <a:pt x="325378" y="101636"/>
                </a:cubicBezTo>
                <a:cubicBezTo>
                  <a:pt x="341253" y="105869"/>
                  <a:pt x="438091" y="169369"/>
                  <a:pt x="446028" y="171486"/>
                </a:cubicBezTo>
                <a:cubicBezTo>
                  <a:pt x="453965" y="173603"/>
                  <a:pt x="389407" y="132328"/>
                  <a:pt x="373003" y="114336"/>
                </a:cubicBezTo>
                <a:cubicBezTo>
                  <a:pt x="356599" y="96344"/>
                  <a:pt x="370357" y="82586"/>
                  <a:pt x="347603" y="63536"/>
                </a:cubicBezTo>
                <a:cubicBezTo>
                  <a:pt x="324849" y="44486"/>
                  <a:pt x="241240" y="1623"/>
                  <a:pt x="236478" y="36"/>
                </a:cubicBezTo>
                <a:cubicBezTo>
                  <a:pt x="231716" y="-1551"/>
                  <a:pt x="331728" y="49248"/>
                  <a:pt x="319028" y="54011"/>
                </a:cubicBezTo>
                <a:cubicBezTo>
                  <a:pt x="306328" y="58774"/>
                  <a:pt x="160278" y="26494"/>
                  <a:pt x="160278" y="28611"/>
                </a:cubicBezTo>
                <a:cubicBezTo>
                  <a:pt x="160278" y="30728"/>
                  <a:pt x="312149" y="60361"/>
                  <a:pt x="319028" y="66711"/>
                </a:cubicBezTo>
                <a:cubicBezTo>
                  <a:pt x="325907" y="73061"/>
                  <a:pt x="240182" y="69357"/>
                  <a:pt x="201553" y="66711"/>
                </a:cubicBezTo>
                <a:cubicBezTo>
                  <a:pt x="162924" y="64065"/>
                  <a:pt x="86195" y="49248"/>
                  <a:pt x="87253" y="50836"/>
                </a:cubicBezTo>
                <a:cubicBezTo>
                  <a:pt x="88311" y="52424"/>
                  <a:pt x="208432" y="67769"/>
                  <a:pt x="207903" y="76236"/>
                </a:cubicBezTo>
                <a:cubicBezTo>
                  <a:pt x="207374" y="84703"/>
                  <a:pt x="111066" y="93169"/>
                  <a:pt x="84078" y="101636"/>
                </a:cubicBezTo>
                <a:cubicBezTo>
                  <a:pt x="57090" y="110103"/>
                  <a:pt x="-19639" y="155082"/>
                  <a:pt x="4703" y="1524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FBCA2166-8731-86D8-9654-7BD96F754C48}"/>
              </a:ext>
            </a:extLst>
          </p:cNvPr>
          <p:cNvSpPr/>
          <p:nvPr/>
        </p:nvSpPr>
        <p:spPr>
          <a:xfrm>
            <a:off x="6826068" y="6143485"/>
            <a:ext cx="97561" cy="203724"/>
          </a:xfrm>
          <a:custGeom>
            <a:avLst/>
            <a:gdLst>
              <a:gd name="connsiteX0" fmla="*/ 28757 w 97561"/>
              <a:gd name="connsiteY0" fmla="*/ 140 h 203724"/>
              <a:gd name="connsiteX1" fmla="*/ 76382 w 97561"/>
              <a:gd name="connsiteY1" fmla="*/ 69990 h 203724"/>
              <a:gd name="connsiteX2" fmla="*/ 41457 w 97561"/>
              <a:gd name="connsiteY2" fmla="*/ 133490 h 203724"/>
              <a:gd name="connsiteX3" fmla="*/ 70032 w 97561"/>
              <a:gd name="connsiteY3" fmla="*/ 108090 h 203724"/>
              <a:gd name="connsiteX4" fmla="*/ 182 w 97561"/>
              <a:gd name="connsiteY4" fmla="*/ 203340 h 203724"/>
              <a:gd name="connsiteX5" fmla="*/ 50982 w 97561"/>
              <a:gd name="connsiteY5" fmla="*/ 139840 h 203724"/>
              <a:gd name="connsiteX6" fmla="*/ 89082 w 97561"/>
              <a:gd name="connsiteY6" fmla="*/ 95390 h 203724"/>
              <a:gd name="connsiteX7" fmla="*/ 95432 w 97561"/>
              <a:gd name="connsiteY7" fmla="*/ 54115 h 203724"/>
              <a:gd name="connsiteX8" fmla="*/ 28757 w 97561"/>
              <a:gd name="connsiteY8" fmla="*/ 140 h 20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561" h="203724">
                <a:moveTo>
                  <a:pt x="28757" y="140"/>
                </a:moveTo>
                <a:cubicBezTo>
                  <a:pt x="25582" y="2786"/>
                  <a:pt x="74265" y="47765"/>
                  <a:pt x="76382" y="69990"/>
                </a:cubicBezTo>
                <a:cubicBezTo>
                  <a:pt x="78499" y="92215"/>
                  <a:pt x="42515" y="127140"/>
                  <a:pt x="41457" y="133490"/>
                </a:cubicBezTo>
                <a:cubicBezTo>
                  <a:pt x="40399" y="139840"/>
                  <a:pt x="76911" y="96448"/>
                  <a:pt x="70032" y="108090"/>
                </a:cubicBezTo>
                <a:cubicBezTo>
                  <a:pt x="63153" y="119732"/>
                  <a:pt x="3357" y="198048"/>
                  <a:pt x="182" y="203340"/>
                </a:cubicBezTo>
                <a:cubicBezTo>
                  <a:pt x="-2993" y="208632"/>
                  <a:pt x="36165" y="157832"/>
                  <a:pt x="50982" y="139840"/>
                </a:cubicBezTo>
                <a:cubicBezTo>
                  <a:pt x="65799" y="121848"/>
                  <a:pt x="81674" y="109677"/>
                  <a:pt x="89082" y="95390"/>
                </a:cubicBezTo>
                <a:cubicBezTo>
                  <a:pt x="96490" y="81103"/>
                  <a:pt x="100194" y="75282"/>
                  <a:pt x="95432" y="54115"/>
                </a:cubicBezTo>
                <a:cubicBezTo>
                  <a:pt x="90670" y="32948"/>
                  <a:pt x="31932" y="-2506"/>
                  <a:pt x="28757" y="1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13A99A31-3F04-DD38-0F94-95CA3997E11F}"/>
              </a:ext>
            </a:extLst>
          </p:cNvPr>
          <p:cNvSpPr/>
          <p:nvPr/>
        </p:nvSpPr>
        <p:spPr>
          <a:xfrm>
            <a:off x="6670640" y="6323831"/>
            <a:ext cx="177837" cy="198046"/>
          </a:xfrm>
          <a:custGeom>
            <a:avLst/>
            <a:gdLst>
              <a:gd name="connsiteX0" fmla="*/ 177835 w 177837"/>
              <a:gd name="connsiteY0" fmla="*/ 769 h 198046"/>
              <a:gd name="connsiteX1" fmla="*/ 88935 w 177837"/>
              <a:gd name="connsiteY1" fmla="*/ 134119 h 198046"/>
              <a:gd name="connsiteX2" fmla="*/ 161960 w 177837"/>
              <a:gd name="connsiteY2" fmla="*/ 80144 h 198046"/>
              <a:gd name="connsiteX3" fmla="*/ 60360 w 177837"/>
              <a:gd name="connsiteY3" fmla="*/ 197619 h 198046"/>
              <a:gd name="connsiteX4" fmla="*/ 101635 w 177837"/>
              <a:gd name="connsiteY4" fmla="*/ 121419 h 198046"/>
              <a:gd name="connsiteX5" fmla="*/ 35 w 177837"/>
              <a:gd name="connsiteY5" fmla="*/ 169044 h 198046"/>
              <a:gd name="connsiteX6" fmla="*/ 114335 w 177837"/>
              <a:gd name="connsiteY6" fmla="*/ 92844 h 198046"/>
              <a:gd name="connsiteX7" fmla="*/ 73060 w 177837"/>
              <a:gd name="connsiteY7" fmla="*/ 89669 h 198046"/>
              <a:gd name="connsiteX8" fmla="*/ 3210 w 177837"/>
              <a:gd name="connsiteY8" fmla="*/ 124594 h 198046"/>
              <a:gd name="connsiteX9" fmla="*/ 85760 w 177837"/>
              <a:gd name="connsiteY9" fmla="*/ 80144 h 198046"/>
              <a:gd name="connsiteX10" fmla="*/ 177835 w 177837"/>
              <a:gd name="connsiteY10" fmla="*/ 769 h 19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837" h="198046">
                <a:moveTo>
                  <a:pt x="177835" y="769"/>
                </a:moveTo>
                <a:cubicBezTo>
                  <a:pt x="178364" y="9765"/>
                  <a:pt x="91581" y="120890"/>
                  <a:pt x="88935" y="134119"/>
                </a:cubicBezTo>
                <a:cubicBezTo>
                  <a:pt x="86289" y="147348"/>
                  <a:pt x="166722" y="69561"/>
                  <a:pt x="161960" y="80144"/>
                </a:cubicBezTo>
                <a:cubicBezTo>
                  <a:pt x="157197" y="90727"/>
                  <a:pt x="70414" y="190740"/>
                  <a:pt x="60360" y="197619"/>
                </a:cubicBezTo>
                <a:cubicBezTo>
                  <a:pt x="50306" y="204498"/>
                  <a:pt x="111689" y="126182"/>
                  <a:pt x="101635" y="121419"/>
                </a:cubicBezTo>
                <a:cubicBezTo>
                  <a:pt x="91581" y="116657"/>
                  <a:pt x="-2082" y="173806"/>
                  <a:pt x="35" y="169044"/>
                </a:cubicBezTo>
                <a:cubicBezTo>
                  <a:pt x="2152" y="164282"/>
                  <a:pt x="102164" y="106073"/>
                  <a:pt x="114335" y="92844"/>
                </a:cubicBezTo>
                <a:cubicBezTo>
                  <a:pt x="126506" y="79615"/>
                  <a:pt x="91581" y="84377"/>
                  <a:pt x="73060" y="89669"/>
                </a:cubicBezTo>
                <a:cubicBezTo>
                  <a:pt x="54539" y="94961"/>
                  <a:pt x="1093" y="126182"/>
                  <a:pt x="3210" y="124594"/>
                </a:cubicBezTo>
                <a:cubicBezTo>
                  <a:pt x="5327" y="123006"/>
                  <a:pt x="60889" y="96019"/>
                  <a:pt x="85760" y="80144"/>
                </a:cubicBezTo>
                <a:cubicBezTo>
                  <a:pt x="110631" y="64269"/>
                  <a:pt x="177306" y="-8227"/>
                  <a:pt x="177835" y="7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B25826D3-683F-6306-4A21-51511213AD21}"/>
              </a:ext>
            </a:extLst>
          </p:cNvPr>
          <p:cNvSpPr/>
          <p:nvPr/>
        </p:nvSpPr>
        <p:spPr>
          <a:xfrm>
            <a:off x="6578204" y="6324600"/>
            <a:ext cx="184586" cy="197356"/>
          </a:xfrm>
          <a:custGeom>
            <a:avLst/>
            <a:gdLst>
              <a:gd name="connsiteX0" fmla="*/ 396 w 184586"/>
              <a:gd name="connsiteY0" fmla="*/ 0 h 197356"/>
              <a:gd name="connsiteX1" fmla="*/ 70246 w 184586"/>
              <a:gd name="connsiteY1" fmla="*/ 34925 h 197356"/>
              <a:gd name="connsiteX2" fmla="*/ 124221 w 184586"/>
              <a:gd name="connsiteY2" fmla="*/ 19050 h 197356"/>
              <a:gd name="connsiteX3" fmla="*/ 95646 w 184586"/>
              <a:gd name="connsiteY3" fmla="*/ 92075 h 197356"/>
              <a:gd name="connsiteX4" fmla="*/ 184546 w 184586"/>
              <a:gd name="connsiteY4" fmla="*/ 44450 h 197356"/>
              <a:gd name="connsiteX5" fmla="*/ 82946 w 184586"/>
              <a:gd name="connsiteY5" fmla="*/ 133350 h 197356"/>
              <a:gd name="connsiteX6" fmla="*/ 86121 w 184586"/>
              <a:gd name="connsiteY6" fmla="*/ 196850 h 197356"/>
              <a:gd name="connsiteX7" fmla="*/ 86121 w 184586"/>
              <a:gd name="connsiteY7" fmla="*/ 161925 h 197356"/>
              <a:gd name="connsiteX8" fmla="*/ 57546 w 184586"/>
              <a:gd name="connsiteY8" fmla="*/ 139700 h 197356"/>
              <a:gd name="connsiteX9" fmla="*/ 130571 w 184586"/>
              <a:gd name="connsiteY9" fmla="*/ 92075 h 197356"/>
              <a:gd name="connsiteX10" fmla="*/ 117871 w 184586"/>
              <a:gd name="connsiteY10" fmla="*/ 63500 h 197356"/>
              <a:gd name="connsiteX11" fmla="*/ 44846 w 184586"/>
              <a:gd name="connsiteY11" fmla="*/ 34925 h 197356"/>
              <a:gd name="connsiteX12" fmla="*/ 396 w 184586"/>
              <a:gd name="connsiteY12" fmla="*/ 0 h 1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586" h="197356">
                <a:moveTo>
                  <a:pt x="396" y="0"/>
                </a:moveTo>
                <a:cubicBezTo>
                  <a:pt x="4629" y="0"/>
                  <a:pt x="49609" y="31750"/>
                  <a:pt x="70246" y="34925"/>
                </a:cubicBezTo>
                <a:cubicBezTo>
                  <a:pt x="90884" y="38100"/>
                  <a:pt x="119988" y="9525"/>
                  <a:pt x="124221" y="19050"/>
                </a:cubicBezTo>
                <a:cubicBezTo>
                  <a:pt x="128454" y="28575"/>
                  <a:pt x="85592" y="87842"/>
                  <a:pt x="95646" y="92075"/>
                </a:cubicBezTo>
                <a:cubicBezTo>
                  <a:pt x="105700" y="96308"/>
                  <a:pt x="186663" y="37571"/>
                  <a:pt x="184546" y="44450"/>
                </a:cubicBezTo>
                <a:cubicBezTo>
                  <a:pt x="182429" y="51329"/>
                  <a:pt x="99350" y="107950"/>
                  <a:pt x="82946" y="133350"/>
                </a:cubicBezTo>
                <a:cubicBezTo>
                  <a:pt x="66542" y="158750"/>
                  <a:pt x="85592" y="192088"/>
                  <a:pt x="86121" y="196850"/>
                </a:cubicBezTo>
                <a:cubicBezTo>
                  <a:pt x="86650" y="201613"/>
                  <a:pt x="90884" y="171450"/>
                  <a:pt x="86121" y="161925"/>
                </a:cubicBezTo>
                <a:cubicBezTo>
                  <a:pt x="81358" y="152400"/>
                  <a:pt x="50138" y="151342"/>
                  <a:pt x="57546" y="139700"/>
                </a:cubicBezTo>
                <a:cubicBezTo>
                  <a:pt x="64954" y="128058"/>
                  <a:pt x="120517" y="104775"/>
                  <a:pt x="130571" y="92075"/>
                </a:cubicBezTo>
                <a:cubicBezTo>
                  <a:pt x="140625" y="79375"/>
                  <a:pt x="132158" y="73025"/>
                  <a:pt x="117871" y="63500"/>
                </a:cubicBezTo>
                <a:cubicBezTo>
                  <a:pt x="103584" y="53975"/>
                  <a:pt x="62838" y="42333"/>
                  <a:pt x="44846" y="34925"/>
                </a:cubicBezTo>
                <a:cubicBezTo>
                  <a:pt x="26854" y="27517"/>
                  <a:pt x="-3837" y="0"/>
                  <a:pt x="39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36C66B64-5173-0BC6-82EB-40CFB63378E9}"/>
              </a:ext>
            </a:extLst>
          </p:cNvPr>
          <p:cNvSpPr/>
          <p:nvPr/>
        </p:nvSpPr>
        <p:spPr>
          <a:xfrm>
            <a:off x="6314082" y="6333754"/>
            <a:ext cx="245651" cy="150726"/>
          </a:xfrm>
          <a:custGeom>
            <a:avLst/>
            <a:gdLst>
              <a:gd name="connsiteX0" fmla="*/ 245468 w 245651"/>
              <a:gd name="connsiteY0" fmla="*/ 371 h 150726"/>
              <a:gd name="connsiteX1" fmla="*/ 29568 w 245651"/>
              <a:gd name="connsiteY1" fmla="*/ 86096 h 150726"/>
              <a:gd name="connsiteX2" fmla="*/ 70843 w 245651"/>
              <a:gd name="connsiteY2" fmla="*/ 70221 h 150726"/>
              <a:gd name="connsiteX3" fmla="*/ 7343 w 245651"/>
              <a:gd name="connsiteY3" fmla="*/ 127371 h 150726"/>
              <a:gd name="connsiteX4" fmla="*/ 4168 w 245651"/>
              <a:gd name="connsiteY4" fmla="*/ 149596 h 150726"/>
              <a:gd name="connsiteX5" fmla="*/ 32743 w 245651"/>
              <a:gd name="connsiteY5" fmla="*/ 95621 h 150726"/>
              <a:gd name="connsiteX6" fmla="*/ 105768 w 245651"/>
              <a:gd name="connsiteY6" fmla="*/ 47996 h 150726"/>
              <a:gd name="connsiteX7" fmla="*/ 67668 w 245651"/>
              <a:gd name="connsiteY7" fmla="*/ 54346 h 150726"/>
              <a:gd name="connsiteX8" fmla="*/ 245468 w 245651"/>
              <a:gd name="connsiteY8" fmla="*/ 371 h 15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651" h="150726">
                <a:moveTo>
                  <a:pt x="245468" y="371"/>
                </a:moveTo>
                <a:cubicBezTo>
                  <a:pt x="239118" y="5663"/>
                  <a:pt x="58672" y="74454"/>
                  <a:pt x="29568" y="86096"/>
                </a:cubicBezTo>
                <a:cubicBezTo>
                  <a:pt x="464" y="97738"/>
                  <a:pt x="74547" y="63342"/>
                  <a:pt x="70843" y="70221"/>
                </a:cubicBezTo>
                <a:cubicBezTo>
                  <a:pt x="67139" y="77100"/>
                  <a:pt x="18455" y="114142"/>
                  <a:pt x="7343" y="127371"/>
                </a:cubicBezTo>
                <a:cubicBezTo>
                  <a:pt x="-3769" y="140600"/>
                  <a:pt x="-65" y="154888"/>
                  <a:pt x="4168" y="149596"/>
                </a:cubicBezTo>
                <a:cubicBezTo>
                  <a:pt x="8401" y="144304"/>
                  <a:pt x="15810" y="112554"/>
                  <a:pt x="32743" y="95621"/>
                </a:cubicBezTo>
                <a:cubicBezTo>
                  <a:pt x="49676" y="78688"/>
                  <a:pt x="99947" y="54875"/>
                  <a:pt x="105768" y="47996"/>
                </a:cubicBezTo>
                <a:cubicBezTo>
                  <a:pt x="111589" y="41117"/>
                  <a:pt x="43856" y="60696"/>
                  <a:pt x="67668" y="54346"/>
                </a:cubicBezTo>
                <a:cubicBezTo>
                  <a:pt x="91480" y="47996"/>
                  <a:pt x="251818" y="-4921"/>
                  <a:pt x="245468" y="3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BD835B2-C754-1CF1-AF8D-74AC710D8975}"/>
              </a:ext>
            </a:extLst>
          </p:cNvPr>
          <p:cNvSpPr/>
          <p:nvPr/>
        </p:nvSpPr>
        <p:spPr>
          <a:xfrm>
            <a:off x="6521165" y="6340286"/>
            <a:ext cx="151517" cy="101823"/>
          </a:xfrm>
          <a:custGeom>
            <a:avLst/>
            <a:gdLst>
              <a:gd name="connsiteX0" fmla="*/ 285 w 151517"/>
              <a:gd name="connsiteY0" fmla="*/ 189 h 101823"/>
              <a:gd name="connsiteX1" fmla="*/ 149510 w 151517"/>
              <a:gd name="connsiteY1" fmla="*/ 63689 h 101823"/>
              <a:gd name="connsiteX2" fmla="*/ 89185 w 151517"/>
              <a:gd name="connsiteY2" fmla="*/ 101789 h 101823"/>
              <a:gd name="connsiteX3" fmla="*/ 130460 w 151517"/>
              <a:gd name="connsiteY3" fmla="*/ 70039 h 101823"/>
              <a:gd name="connsiteX4" fmla="*/ 111410 w 151517"/>
              <a:gd name="connsiteY4" fmla="*/ 44639 h 101823"/>
              <a:gd name="connsiteX5" fmla="*/ 285 w 151517"/>
              <a:gd name="connsiteY5" fmla="*/ 189 h 10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517" h="101823">
                <a:moveTo>
                  <a:pt x="285" y="189"/>
                </a:moveTo>
                <a:cubicBezTo>
                  <a:pt x="6635" y="3364"/>
                  <a:pt x="134693" y="46756"/>
                  <a:pt x="149510" y="63689"/>
                </a:cubicBezTo>
                <a:cubicBezTo>
                  <a:pt x="164327" y="80622"/>
                  <a:pt x="92360" y="100731"/>
                  <a:pt x="89185" y="101789"/>
                </a:cubicBezTo>
                <a:cubicBezTo>
                  <a:pt x="86010" y="102847"/>
                  <a:pt x="126756" y="79564"/>
                  <a:pt x="130460" y="70039"/>
                </a:cubicBezTo>
                <a:cubicBezTo>
                  <a:pt x="134164" y="60514"/>
                  <a:pt x="127285" y="54693"/>
                  <a:pt x="111410" y="44639"/>
                </a:cubicBezTo>
                <a:cubicBezTo>
                  <a:pt x="95535" y="34585"/>
                  <a:pt x="-6065" y="-2986"/>
                  <a:pt x="285" y="1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4FA4417E-151E-8113-525B-64169BA0F2CE}"/>
              </a:ext>
            </a:extLst>
          </p:cNvPr>
          <p:cNvSpPr/>
          <p:nvPr/>
        </p:nvSpPr>
        <p:spPr>
          <a:xfrm>
            <a:off x="6286488" y="6194282"/>
            <a:ext cx="242413" cy="222672"/>
          </a:xfrm>
          <a:custGeom>
            <a:avLst/>
            <a:gdLst>
              <a:gd name="connsiteX0" fmla="*/ 241312 w 242413"/>
              <a:gd name="connsiteY0" fmla="*/ 143 h 222672"/>
              <a:gd name="connsiteX1" fmla="*/ 104787 w 242413"/>
              <a:gd name="connsiteY1" fmla="*/ 63643 h 222672"/>
              <a:gd name="connsiteX2" fmla="*/ 12 w 242413"/>
              <a:gd name="connsiteY2" fmla="*/ 98568 h 222672"/>
              <a:gd name="connsiteX3" fmla="*/ 111137 w 242413"/>
              <a:gd name="connsiteY3" fmla="*/ 89043 h 222672"/>
              <a:gd name="connsiteX4" fmla="*/ 44462 w 242413"/>
              <a:gd name="connsiteY4" fmla="*/ 158893 h 222672"/>
              <a:gd name="connsiteX5" fmla="*/ 15887 w 242413"/>
              <a:gd name="connsiteY5" fmla="*/ 184293 h 222672"/>
              <a:gd name="connsiteX6" fmla="*/ 66687 w 242413"/>
              <a:gd name="connsiteY6" fmla="*/ 222393 h 222672"/>
              <a:gd name="connsiteX7" fmla="*/ 25412 w 242413"/>
              <a:gd name="connsiteY7" fmla="*/ 196993 h 222672"/>
              <a:gd name="connsiteX8" fmla="*/ 63512 w 242413"/>
              <a:gd name="connsiteY8" fmla="*/ 117618 h 222672"/>
              <a:gd name="connsiteX9" fmla="*/ 44462 w 242413"/>
              <a:gd name="connsiteY9" fmla="*/ 123968 h 222672"/>
              <a:gd name="connsiteX10" fmla="*/ 127012 w 242413"/>
              <a:gd name="connsiteY10" fmla="*/ 69993 h 222672"/>
              <a:gd name="connsiteX11" fmla="*/ 25412 w 242413"/>
              <a:gd name="connsiteY11" fmla="*/ 82693 h 222672"/>
              <a:gd name="connsiteX12" fmla="*/ 241312 w 242413"/>
              <a:gd name="connsiteY12" fmla="*/ 143 h 22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413" h="222672">
                <a:moveTo>
                  <a:pt x="241312" y="143"/>
                </a:moveTo>
                <a:cubicBezTo>
                  <a:pt x="254541" y="-3032"/>
                  <a:pt x="145004" y="47239"/>
                  <a:pt x="104787" y="63643"/>
                </a:cubicBezTo>
                <a:cubicBezTo>
                  <a:pt x="64570" y="80047"/>
                  <a:pt x="-1046" y="94335"/>
                  <a:pt x="12" y="98568"/>
                </a:cubicBezTo>
                <a:cubicBezTo>
                  <a:pt x="1070" y="102801"/>
                  <a:pt x="103729" y="78989"/>
                  <a:pt x="111137" y="89043"/>
                </a:cubicBezTo>
                <a:cubicBezTo>
                  <a:pt x="118545" y="99097"/>
                  <a:pt x="60337" y="143018"/>
                  <a:pt x="44462" y="158893"/>
                </a:cubicBezTo>
                <a:cubicBezTo>
                  <a:pt x="28587" y="174768"/>
                  <a:pt x="12183" y="173710"/>
                  <a:pt x="15887" y="184293"/>
                </a:cubicBezTo>
                <a:cubicBezTo>
                  <a:pt x="19591" y="194876"/>
                  <a:pt x="65099" y="220276"/>
                  <a:pt x="66687" y="222393"/>
                </a:cubicBezTo>
                <a:cubicBezTo>
                  <a:pt x="68275" y="224510"/>
                  <a:pt x="25941" y="214455"/>
                  <a:pt x="25412" y="196993"/>
                </a:cubicBezTo>
                <a:cubicBezTo>
                  <a:pt x="24883" y="179531"/>
                  <a:pt x="63512" y="117618"/>
                  <a:pt x="63512" y="117618"/>
                </a:cubicBezTo>
                <a:cubicBezTo>
                  <a:pt x="66687" y="105447"/>
                  <a:pt x="33879" y="131905"/>
                  <a:pt x="44462" y="123968"/>
                </a:cubicBezTo>
                <a:cubicBezTo>
                  <a:pt x="55045" y="116031"/>
                  <a:pt x="130187" y="76872"/>
                  <a:pt x="127012" y="69993"/>
                </a:cubicBezTo>
                <a:cubicBezTo>
                  <a:pt x="123837" y="63114"/>
                  <a:pt x="2129" y="91160"/>
                  <a:pt x="25412" y="82693"/>
                </a:cubicBezTo>
                <a:cubicBezTo>
                  <a:pt x="48695" y="74226"/>
                  <a:pt x="228083" y="3318"/>
                  <a:pt x="241312" y="1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E7F93AB-7241-2CBB-4A24-F06F602CDABE}"/>
              </a:ext>
            </a:extLst>
          </p:cNvPr>
          <p:cNvSpPr/>
          <p:nvPr/>
        </p:nvSpPr>
        <p:spPr>
          <a:xfrm>
            <a:off x="6381505" y="5816211"/>
            <a:ext cx="238658" cy="332590"/>
          </a:xfrm>
          <a:custGeom>
            <a:avLst/>
            <a:gdLst>
              <a:gd name="connsiteX0" fmla="*/ 238370 w 238658"/>
              <a:gd name="connsiteY0" fmla="*/ 389 h 332590"/>
              <a:gd name="connsiteX1" fmla="*/ 139945 w 238658"/>
              <a:gd name="connsiteY1" fmla="*/ 124214 h 332590"/>
              <a:gd name="connsiteX2" fmla="*/ 174870 w 238658"/>
              <a:gd name="connsiteY2" fmla="*/ 95639 h 332590"/>
              <a:gd name="connsiteX3" fmla="*/ 35170 w 238658"/>
              <a:gd name="connsiteY3" fmla="*/ 190889 h 332590"/>
              <a:gd name="connsiteX4" fmla="*/ 245 w 238658"/>
              <a:gd name="connsiteY4" fmla="*/ 257564 h 332590"/>
              <a:gd name="connsiteX5" fmla="*/ 19295 w 238658"/>
              <a:gd name="connsiteY5" fmla="*/ 213114 h 332590"/>
              <a:gd name="connsiteX6" fmla="*/ 12945 w 238658"/>
              <a:gd name="connsiteY6" fmla="*/ 330589 h 332590"/>
              <a:gd name="connsiteX7" fmla="*/ 12945 w 238658"/>
              <a:gd name="connsiteY7" fmla="*/ 276614 h 332590"/>
              <a:gd name="connsiteX8" fmla="*/ 101845 w 238658"/>
              <a:gd name="connsiteY8" fmla="*/ 143264 h 332590"/>
              <a:gd name="connsiteX9" fmla="*/ 168520 w 238658"/>
              <a:gd name="connsiteY9" fmla="*/ 86114 h 332590"/>
              <a:gd name="connsiteX10" fmla="*/ 238370 w 238658"/>
              <a:gd name="connsiteY10" fmla="*/ 389 h 33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658" h="332590">
                <a:moveTo>
                  <a:pt x="238370" y="389"/>
                </a:moveTo>
                <a:cubicBezTo>
                  <a:pt x="233608" y="6739"/>
                  <a:pt x="150528" y="108339"/>
                  <a:pt x="139945" y="124214"/>
                </a:cubicBezTo>
                <a:cubicBezTo>
                  <a:pt x="129362" y="140089"/>
                  <a:pt x="192332" y="84527"/>
                  <a:pt x="174870" y="95639"/>
                </a:cubicBezTo>
                <a:cubicBezTo>
                  <a:pt x="157408" y="106751"/>
                  <a:pt x="64274" y="163902"/>
                  <a:pt x="35170" y="190889"/>
                </a:cubicBezTo>
                <a:cubicBezTo>
                  <a:pt x="6066" y="217877"/>
                  <a:pt x="2891" y="253860"/>
                  <a:pt x="245" y="257564"/>
                </a:cubicBezTo>
                <a:cubicBezTo>
                  <a:pt x="-2401" y="261268"/>
                  <a:pt x="17178" y="200943"/>
                  <a:pt x="19295" y="213114"/>
                </a:cubicBezTo>
                <a:cubicBezTo>
                  <a:pt x="21412" y="225285"/>
                  <a:pt x="14003" y="320006"/>
                  <a:pt x="12945" y="330589"/>
                </a:cubicBezTo>
                <a:cubicBezTo>
                  <a:pt x="11887" y="341172"/>
                  <a:pt x="-1872" y="307835"/>
                  <a:pt x="12945" y="276614"/>
                </a:cubicBezTo>
                <a:cubicBezTo>
                  <a:pt x="27762" y="245393"/>
                  <a:pt x="75916" y="175014"/>
                  <a:pt x="101845" y="143264"/>
                </a:cubicBezTo>
                <a:cubicBezTo>
                  <a:pt x="127774" y="111514"/>
                  <a:pt x="149470" y="105164"/>
                  <a:pt x="168520" y="86114"/>
                </a:cubicBezTo>
                <a:cubicBezTo>
                  <a:pt x="187570" y="67064"/>
                  <a:pt x="243132" y="-5961"/>
                  <a:pt x="238370" y="3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3F9C422C-8DF8-9D6B-096B-3848B5A9B53E}"/>
              </a:ext>
            </a:extLst>
          </p:cNvPr>
          <p:cNvSpPr/>
          <p:nvPr/>
        </p:nvSpPr>
        <p:spPr>
          <a:xfrm>
            <a:off x="6191290" y="6216331"/>
            <a:ext cx="339812" cy="201730"/>
          </a:xfrm>
          <a:custGeom>
            <a:avLst/>
            <a:gdLst>
              <a:gd name="connsiteX0" fmla="*/ 3135 w 339812"/>
              <a:gd name="connsiteY0" fmla="*/ 200344 h 201730"/>
              <a:gd name="connsiteX1" fmla="*/ 212685 w 339812"/>
              <a:gd name="connsiteY1" fmla="*/ 44769 h 201730"/>
              <a:gd name="connsiteX2" fmla="*/ 168235 w 339812"/>
              <a:gd name="connsiteY2" fmla="*/ 98744 h 201730"/>
              <a:gd name="connsiteX3" fmla="*/ 339685 w 339812"/>
              <a:gd name="connsiteY3" fmla="*/ 319 h 201730"/>
              <a:gd name="connsiteX4" fmla="*/ 193635 w 339812"/>
              <a:gd name="connsiteY4" fmla="*/ 70169 h 201730"/>
              <a:gd name="connsiteX5" fmla="*/ 50760 w 339812"/>
              <a:gd name="connsiteY5" fmla="*/ 149544 h 201730"/>
              <a:gd name="connsiteX6" fmla="*/ 47585 w 339812"/>
              <a:gd name="connsiteY6" fmla="*/ 171769 h 201730"/>
              <a:gd name="connsiteX7" fmla="*/ 82510 w 339812"/>
              <a:gd name="connsiteY7" fmla="*/ 124144 h 201730"/>
              <a:gd name="connsiteX8" fmla="*/ 3135 w 339812"/>
              <a:gd name="connsiteY8" fmla="*/ 200344 h 20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812" h="201730">
                <a:moveTo>
                  <a:pt x="3135" y="200344"/>
                </a:moveTo>
                <a:cubicBezTo>
                  <a:pt x="24831" y="187115"/>
                  <a:pt x="185168" y="61702"/>
                  <a:pt x="212685" y="44769"/>
                </a:cubicBezTo>
                <a:cubicBezTo>
                  <a:pt x="240202" y="27836"/>
                  <a:pt x="147068" y="106152"/>
                  <a:pt x="168235" y="98744"/>
                </a:cubicBezTo>
                <a:cubicBezTo>
                  <a:pt x="189402" y="91336"/>
                  <a:pt x="335452" y="5081"/>
                  <a:pt x="339685" y="319"/>
                </a:cubicBezTo>
                <a:cubicBezTo>
                  <a:pt x="343918" y="-4443"/>
                  <a:pt x="241789" y="45298"/>
                  <a:pt x="193635" y="70169"/>
                </a:cubicBezTo>
                <a:cubicBezTo>
                  <a:pt x="145481" y="95040"/>
                  <a:pt x="75102" y="132611"/>
                  <a:pt x="50760" y="149544"/>
                </a:cubicBezTo>
                <a:cubicBezTo>
                  <a:pt x="26418" y="166477"/>
                  <a:pt x="42293" y="176002"/>
                  <a:pt x="47585" y="171769"/>
                </a:cubicBezTo>
                <a:cubicBezTo>
                  <a:pt x="52877" y="167536"/>
                  <a:pt x="85685" y="120440"/>
                  <a:pt x="82510" y="124144"/>
                </a:cubicBezTo>
                <a:cubicBezTo>
                  <a:pt x="79335" y="127848"/>
                  <a:pt x="-18561" y="213573"/>
                  <a:pt x="3135" y="2003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BFBED75D-53D4-AA21-4BE4-AC3A4C151797}"/>
              </a:ext>
            </a:extLst>
          </p:cNvPr>
          <p:cNvSpPr/>
          <p:nvPr/>
        </p:nvSpPr>
        <p:spPr>
          <a:xfrm>
            <a:off x="6193696" y="6232477"/>
            <a:ext cx="111865" cy="288016"/>
          </a:xfrm>
          <a:custGeom>
            <a:avLst/>
            <a:gdLst>
              <a:gd name="connsiteX0" fmla="*/ 111854 w 111865"/>
              <a:gd name="connsiteY0" fmla="*/ 48 h 288016"/>
              <a:gd name="connsiteX1" fmla="*/ 26129 w 111865"/>
              <a:gd name="connsiteY1" fmla="*/ 136573 h 288016"/>
              <a:gd name="connsiteX2" fmla="*/ 42004 w 111865"/>
              <a:gd name="connsiteY2" fmla="*/ 203248 h 288016"/>
              <a:gd name="connsiteX3" fmla="*/ 729 w 111865"/>
              <a:gd name="connsiteY3" fmla="*/ 171498 h 288016"/>
              <a:gd name="connsiteX4" fmla="*/ 83279 w 111865"/>
              <a:gd name="connsiteY4" fmla="*/ 285798 h 288016"/>
              <a:gd name="connsiteX5" fmla="*/ 42004 w 111865"/>
              <a:gd name="connsiteY5" fmla="*/ 241348 h 288016"/>
              <a:gd name="connsiteX6" fmla="*/ 10254 w 111865"/>
              <a:gd name="connsiteY6" fmla="*/ 171498 h 288016"/>
              <a:gd name="connsiteX7" fmla="*/ 19779 w 111865"/>
              <a:gd name="connsiteY7" fmla="*/ 47673 h 288016"/>
              <a:gd name="connsiteX8" fmla="*/ 19779 w 111865"/>
              <a:gd name="connsiteY8" fmla="*/ 152448 h 288016"/>
              <a:gd name="connsiteX9" fmla="*/ 111854 w 111865"/>
              <a:gd name="connsiteY9" fmla="*/ 48 h 28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65" h="288016">
                <a:moveTo>
                  <a:pt x="111854" y="48"/>
                </a:moveTo>
                <a:cubicBezTo>
                  <a:pt x="112912" y="-2598"/>
                  <a:pt x="37771" y="102706"/>
                  <a:pt x="26129" y="136573"/>
                </a:cubicBezTo>
                <a:cubicBezTo>
                  <a:pt x="14487" y="170440"/>
                  <a:pt x="46237" y="197427"/>
                  <a:pt x="42004" y="203248"/>
                </a:cubicBezTo>
                <a:cubicBezTo>
                  <a:pt x="37771" y="209069"/>
                  <a:pt x="-6150" y="157740"/>
                  <a:pt x="729" y="171498"/>
                </a:cubicBezTo>
                <a:cubicBezTo>
                  <a:pt x="7608" y="185256"/>
                  <a:pt x="76400" y="274156"/>
                  <a:pt x="83279" y="285798"/>
                </a:cubicBezTo>
                <a:cubicBezTo>
                  <a:pt x="90158" y="297440"/>
                  <a:pt x="54175" y="260398"/>
                  <a:pt x="42004" y="241348"/>
                </a:cubicBezTo>
                <a:cubicBezTo>
                  <a:pt x="29833" y="222298"/>
                  <a:pt x="13958" y="203777"/>
                  <a:pt x="10254" y="171498"/>
                </a:cubicBezTo>
                <a:cubicBezTo>
                  <a:pt x="6550" y="139219"/>
                  <a:pt x="18192" y="50848"/>
                  <a:pt x="19779" y="47673"/>
                </a:cubicBezTo>
                <a:cubicBezTo>
                  <a:pt x="21366" y="44498"/>
                  <a:pt x="9725" y="158798"/>
                  <a:pt x="19779" y="152448"/>
                </a:cubicBezTo>
                <a:cubicBezTo>
                  <a:pt x="29833" y="146098"/>
                  <a:pt x="110796" y="2694"/>
                  <a:pt x="111854" y="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2C3A16E4-811F-F59A-023F-9E218CE6A0D9}"/>
              </a:ext>
            </a:extLst>
          </p:cNvPr>
          <p:cNvSpPr/>
          <p:nvPr/>
        </p:nvSpPr>
        <p:spPr>
          <a:xfrm>
            <a:off x="6338921" y="5409478"/>
            <a:ext cx="222296" cy="665185"/>
          </a:xfrm>
          <a:custGeom>
            <a:avLst/>
            <a:gdLst>
              <a:gd name="connsiteX0" fmla="*/ 176179 w 222296"/>
              <a:gd name="connsiteY0" fmla="*/ 722 h 665185"/>
              <a:gd name="connsiteX1" fmla="*/ 163479 w 222296"/>
              <a:gd name="connsiteY1" fmla="*/ 232497 h 665185"/>
              <a:gd name="connsiteX2" fmla="*/ 157129 w 222296"/>
              <a:gd name="connsiteY2" fmla="*/ 197572 h 665185"/>
              <a:gd name="connsiteX3" fmla="*/ 217454 w 222296"/>
              <a:gd name="connsiteY3" fmla="*/ 422997 h 665185"/>
              <a:gd name="connsiteX4" fmla="*/ 217454 w 222296"/>
              <a:gd name="connsiteY4" fmla="*/ 397597 h 665185"/>
              <a:gd name="connsiteX5" fmla="*/ 207929 w 222296"/>
              <a:gd name="connsiteY5" fmla="*/ 445222 h 665185"/>
              <a:gd name="connsiteX6" fmla="*/ 153954 w 222296"/>
              <a:gd name="connsiteY6" fmla="*/ 473797 h 665185"/>
              <a:gd name="connsiteX7" fmla="*/ 93629 w 222296"/>
              <a:gd name="connsiteY7" fmla="*/ 559522 h 665185"/>
              <a:gd name="connsiteX8" fmla="*/ 119029 w 222296"/>
              <a:gd name="connsiteY8" fmla="*/ 508722 h 665185"/>
              <a:gd name="connsiteX9" fmla="*/ 1554 w 222296"/>
              <a:gd name="connsiteY9" fmla="*/ 664297 h 665185"/>
              <a:gd name="connsiteX10" fmla="*/ 61879 w 222296"/>
              <a:gd name="connsiteY10" fmla="*/ 565872 h 665185"/>
              <a:gd name="connsiteX11" fmla="*/ 204754 w 222296"/>
              <a:gd name="connsiteY11" fmla="*/ 432522 h 665185"/>
              <a:gd name="connsiteX12" fmla="*/ 119029 w 222296"/>
              <a:gd name="connsiteY12" fmla="*/ 292822 h 665185"/>
              <a:gd name="connsiteX13" fmla="*/ 166654 w 222296"/>
              <a:gd name="connsiteY13" fmla="*/ 346797 h 665185"/>
              <a:gd name="connsiteX14" fmla="*/ 166654 w 222296"/>
              <a:gd name="connsiteY14" fmla="*/ 264247 h 665185"/>
              <a:gd name="connsiteX15" fmla="*/ 99979 w 222296"/>
              <a:gd name="connsiteY15" fmla="*/ 105497 h 665185"/>
              <a:gd name="connsiteX16" fmla="*/ 131729 w 222296"/>
              <a:gd name="connsiteY16" fmla="*/ 156297 h 665185"/>
              <a:gd name="connsiteX17" fmla="*/ 176179 w 222296"/>
              <a:gd name="connsiteY17" fmla="*/ 722 h 66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2296" h="665185">
                <a:moveTo>
                  <a:pt x="176179" y="722"/>
                </a:moveTo>
                <a:cubicBezTo>
                  <a:pt x="181471" y="13422"/>
                  <a:pt x="166654" y="199689"/>
                  <a:pt x="163479" y="232497"/>
                </a:cubicBezTo>
                <a:cubicBezTo>
                  <a:pt x="160304" y="265305"/>
                  <a:pt x="148133" y="165822"/>
                  <a:pt x="157129" y="197572"/>
                </a:cubicBezTo>
                <a:cubicBezTo>
                  <a:pt x="166125" y="229322"/>
                  <a:pt x="207400" y="389659"/>
                  <a:pt x="217454" y="422997"/>
                </a:cubicBezTo>
                <a:cubicBezTo>
                  <a:pt x="227508" y="456335"/>
                  <a:pt x="219041" y="393893"/>
                  <a:pt x="217454" y="397597"/>
                </a:cubicBezTo>
                <a:cubicBezTo>
                  <a:pt x="215867" y="401301"/>
                  <a:pt x="218512" y="432522"/>
                  <a:pt x="207929" y="445222"/>
                </a:cubicBezTo>
                <a:cubicBezTo>
                  <a:pt x="197346" y="457922"/>
                  <a:pt x="173004" y="454747"/>
                  <a:pt x="153954" y="473797"/>
                </a:cubicBezTo>
                <a:cubicBezTo>
                  <a:pt x="134904" y="492847"/>
                  <a:pt x="99450" y="553701"/>
                  <a:pt x="93629" y="559522"/>
                </a:cubicBezTo>
                <a:cubicBezTo>
                  <a:pt x="87808" y="565343"/>
                  <a:pt x="134375" y="491260"/>
                  <a:pt x="119029" y="508722"/>
                </a:cubicBezTo>
                <a:cubicBezTo>
                  <a:pt x="103683" y="526184"/>
                  <a:pt x="11079" y="654772"/>
                  <a:pt x="1554" y="664297"/>
                </a:cubicBezTo>
                <a:cubicBezTo>
                  <a:pt x="-7971" y="673822"/>
                  <a:pt x="28012" y="604501"/>
                  <a:pt x="61879" y="565872"/>
                </a:cubicBezTo>
                <a:cubicBezTo>
                  <a:pt x="95746" y="527243"/>
                  <a:pt x="195229" y="478030"/>
                  <a:pt x="204754" y="432522"/>
                </a:cubicBezTo>
                <a:cubicBezTo>
                  <a:pt x="214279" y="387014"/>
                  <a:pt x="125379" y="307110"/>
                  <a:pt x="119029" y="292822"/>
                </a:cubicBezTo>
                <a:cubicBezTo>
                  <a:pt x="112679" y="278534"/>
                  <a:pt x="158716" y="351560"/>
                  <a:pt x="166654" y="346797"/>
                </a:cubicBezTo>
                <a:cubicBezTo>
                  <a:pt x="174591" y="342035"/>
                  <a:pt x="177767" y="304464"/>
                  <a:pt x="166654" y="264247"/>
                </a:cubicBezTo>
                <a:cubicBezTo>
                  <a:pt x="155541" y="224030"/>
                  <a:pt x="105800" y="123489"/>
                  <a:pt x="99979" y="105497"/>
                </a:cubicBezTo>
                <a:cubicBezTo>
                  <a:pt x="94158" y="87505"/>
                  <a:pt x="120616" y="165822"/>
                  <a:pt x="131729" y="156297"/>
                </a:cubicBezTo>
                <a:cubicBezTo>
                  <a:pt x="142841" y="146772"/>
                  <a:pt x="170887" y="-11978"/>
                  <a:pt x="176179" y="7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418A70C1-7C1A-361B-C94A-19834C6D58CA}"/>
              </a:ext>
            </a:extLst>
          </p:cNvPr>
          <p:cNvSpPr/>
          <p:nvPr/>
        </p:nvSpPr>
        <p:spPr>
          <a:xfrm>
            <a:off x="6810247" y="6199798"/>
            <a:ext cx="136689" cy="296695"/>
          </a:xfrm>
          <a:custGeom>
            <a:avLst/>
            <a:gdLst>
              <a:gd name="connsiteX0" fmla="*/ 128 w 136689"/>
              <a:gd name="connsiteY0" fmla="*/ 296252 h 296695"/>
              <a:gd name="connsiteX1" fmla="*/ 111253 w 136689"/>
              <a:gd name="connsiteY1" fmla="*/ 204177 h 296695"/>
              <a:gd name="connsiteX2" fmla="*/ 108078 w 136689"/>
              <a:gd name="connsiteY2" fmla="*/ 134327 h 296695"/>
              <a:gd name="connsiteX3" fmla="*/ 136653 w 136689"/>
              <a:gd name="connsiteY3" fmla="*/ 169252 h 296695"/>
              <a:gd name="connsiteX4" fmla="*/ 114428 w 136689"/>
              <a:gd name="connsiteY4" fmla="*/ 977 h 296695"/>
              <a:gd name="connsiteX5" fmla="*/ 130303 w 136689"/>
              <a:gd name="connsiteY5" fmla="*/ 102577 h 296695"/>
              <a:gd name="connsiteX6" fmla="*/ 120778 w 136689"/>
              <a:gd name="connsiteY6" fmla="*/ 156552 h 296695"/>
              <a:gd name="connsiteX7" fmla="*/ 89028 w 136689"/>
              <a:gd name="connsiteY7" fmla="*/ 235927 h 296695"/>
              <a:gd name="connsiteX8" fmla="*/ 128 w 136689"/>
              <a:gd name="connsiteY8" fmla="*/ 296252 h 29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689" h="296695">
                <a:moveTo>
                  <a:pt x="128" y="296252"/>
                </a:moveTo>
                <a:cubicBezTo>
                  <a:pt x="3832" y="290960"/>
                  <a:pt x="93261" y="231164"/>
                  <a:pt x="111253" y="204177"/>
                </a:cubicBezTo>
                <a:cubicBezTo>
                  <a:pt x="129245" y="177190"/>
                  <a:pt x="103845" y="140148"/>
                  <a:pt x="108078" y="134327"/>
                </a:cubicBezTo>
                <a:cubicBezTo>
                  <a:pt x="112311" y="128506"/>
                  <a:pt x="135595" y="191477"/>
                  <a:pt x="136653" y="169252"/>
                </a:cubicBezTo>
                <a:cubicBezTo>
                  <a:pt x="137711" y="147027"/>
                  <a:pt x="115486" y="12089"/>
                  <a:pt x="114428" y="977"/>
                </a:cubicBezTo>
                <a:cubicBezTo>
                  <a:pt x="113370" y="-10135"/>
                  <a:pt x="129245" y="76648"/>
                  <a:pt x="130303" y="102577"/>
                </a:cubicBezTo>
                <a:cubicBezTo>
                  <a:pt x="131361" y="128506"/>
                  <a:pt x="127657" y="134327"/>
                  <a:pt x="120778" y="156552"/>
                </a:cubicBezTo>
                <a:cubicBezTo>
                  <a:pt x="113899" y="178777"/>
                  <a:pt x="104374" y="213702"/>
                  <a:pt x="89028" y="235927"/>
                </a:cubicBezTo>
                <a:cubicBezTo>
                  <a:pt x="73682" y="258152"/>
                  <a:pt x="-3576" y="301544"/>
                  <a:pt x="128" y="2962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C3ECFC45-7A48-0C16-B97C-E432A728C7CC}"/>
              </a:ext>
            </a:extLst>
          </p:cNvPr>
          <p:cNvSpPr/>
          <p:nvPr/>
        </p:nvSpPr>
        <p:spPr>
          <a:xfrm>
            <a:off x="6899253" y="6187539"/>
            <a:ext cx="50324" cy="100818"/>
          </a:xfrm>
          <a:custGeom>
            <a:avLst/>
            <a:gdLst>
              <a:gd name="connsiteX0" fmla="*/ 22 w 50324"/>
              <a:gd name="connsiteY0" fmla="*/ 536 h 100818"/>
              <a:gd name="connsiteX1" fmla="*/ 47647 w 50324"/>
              <a:gd name="connsiteY1" fmla="*/ 98961 h 100818"/>
              <a:gd name="connsiteX2" fmla="*/ 41297 w 50324"/>
              <a:gd name="connsiteY2" fmla="*/ 60861 h 100818"/>
              <a:gd name="connsiteX3" fmla="*/ 22 w 50324"/>
              <a:gd name="connsiteY3" fmla="*/ 536 h 10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24" h="100818">
                <a:moveTo>
                  <a:pt x="22" y="536"/>
                </a:moveTo>
                <a:cubicBezTo>
                  <a:pt x="1080" y="6886"/>
                  <a:pt x="40768" y="88907"/>
                  <a:pt x="47647" y="98961"/>
                </a:cubicBezTo>
                <a:cubicBezTo>
                  <a:pt x="54526" y="109015"/>
                  <a:pt x="46589" y="75678"/>
                  <a:pt x="41297" y="60861"/>
                </a:cubicBezTo>
                <a:cubicBezTo>
                  <a:pt x="36005" y="46044"/>
                  <a:pt x="-1036" y="-5814"/>
                  <a:pt x="22" y="5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CE534307-5203-AC7B-DFA8-7E35ECCB6FB7}"/>
              </a:ext>
            </a:extLst>
          </p:cNvPr>
          <p:cNvSpPr/>
          <p:nvPr/>
        </p:nvSpPr>
        <p:spPr>
          <a:xfrm>
            <a:off x="6818657" y="6171795"/>
            <a:ext cx="70605" cy="214063"/>
          </a:xfrm>
          <a:custGeom>
            <a:avLst/>
            <a:gdLst>
              <a:gd name="connsiteX0" fmla="*/ 7593 w 70605"/>
              <a:gd name="connsiteY0" fmla="*/ 405 h 214063"/>
              <a:gd name="connsiteX1" fmla="*/ 64743 w 70605"/>
              <a:gd name="connsiteY1" fmla="*/ 159155 h 214063"/>
              <a:gd name="connsiteX2" fmla="*/ 61568 w 70605"/>
              <a:gd name="connsiteY2" fmla="*/ 121055 h 214063"/>
              <a:gd name="connsiteX3" fmla="*/ 1243 w 70605"/>
              <a:gd name="connsiteY3" fmla="*/ 213130 h 214063"/>
              <a:gd name="connsiteX4" fmla="*/ 23468 w 70605"/>
              <a:gd name="connsiteY4" fmla="*/ 165505 h 214063"/>
              <a:gd name="connsiteX5" fmla="*/ 55218 w 70605"/>
              <a:gd name="connsiteY5" fmla="*/ 114705 h 214063"/>
              <a:gd name="connsiteX6" fmla="*/ 7593 w 70605"/>
              <a:gd name="connsiteY6" fmla="*/ 405 h 21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05" h="214063">
                <a:moveTo>
                  <a:pt x="7593" y="405"/>
                </a:moveTo>
                <a:cubicBezTo>
                  <a:pt x="9180" y="7813"/>
                  <a:pt x="55747" y="139047"/>
                  <a:pt x="64743" y="159155"/>
                </a:cubicBezTo>
                <a:cubicBezTo>
                  <a:pt x="73739" y="179263"/>
                  <a:pt x="72151" y="112059"/>
                  <a:pt x="61568" y="121055"/>
                </a:cubicBezTo>
                <a:cubicBezTo>
                  <a:pt x="50985" y="130051"/>
                  <a:pt x="7593" y="205722"/>
                  <a:pt x="1243" y="213130"/>
                </a:cubicBezTo>
                <a:cubicBezTo>
                  <a:pt x="-5107" y="220538"/>
                  <a:pt x="14472" y="181909"/>
                  <a:pt x="23468" y="165505"/>
                </a:cubicBezTo>
                <a:cubicBezTo>
                  <a:pt x="32464" y="149101"/>
                  <a:pt x="57864" y="140105"/>
                  <a:pt x="55218" y="114705"/>
                </a:cubicBezTo>
                <a:cubicBezTo>
                  <a:pt x="52572" y="89305"/>
                  <a:pt x="6006" y="-7003"/>
                  <a:pt x="7593" y="4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83D5655-FA3A-4328-3996-CFE449A82F07}"/>
              </a:ext>
            </a:extLst>
          </p:cNvPr>
          <p:cNvSpPr/>
          <p:nvPr/>
        </p:nvSpPr>
        <p:spPr>
          <a:xfrm>
            <a:off x="6784786" y="6572194"/>
            <a:ext cx="45652" cy="247713"/>
          </a:xfrm>
          <a:custGeom>
            <a:avLst/>
            <a:gdLst>
              <a:gd name="connsiteX0" fmla="*/ 189 w 45652"/>
              <a:gd name="connsiteY0" fmla="*/ 56 h 247713"/>
              <a:gd name="connsiteX1" fmla="*/ 41464 w 45652"/>
              <a:gd name="connsiteY1" fmla="*/ 161981 h 247713"/>
              <a:gd name="connsiteX2" fmla="*/ 22414 w 45652"/>
              <a:gd name="connsiteY2" fmla="*/ 130231 h 247713"/>
              <a:gd name="connsiteX3" fmla="*/ 35114 w 45652"/>
              <a:gd name="connsiteY3" fmla="*/ 203256 h 247713"/>
              <a:gd name="connsiteX4" fmla="*/ 12889 w 45652"/>
              <a:gd name="connsiteY4" fmla="*/ 247706 h 247713"/>
              <a:gd name="connsiteX5" fmla="*/ 41464 w 45652"/>
              <a:gd name="connsiteY5" fmla="*/ 206431 h 247713"/>
              <a:gd name="connsiteX6" fmla="*/ 41464 w 45652"/>
              <a:gd name="connsiteY6" fmla="*/ 155631 h 247713"/>
              <a:gd name="connsiteX7" fmla="*/ 3364 w 45652"/>
              <a:gd name="connsiteY7" fmla="*/ 111181 h 247713"/>
              <a:gd name="connsiteX8" fmla="*/ 25589 w 45652"/>
              <a:gd name="connsiteY8" fmla="*/ 142931 h 247713"/>
              <a:gd name="connsiteX9" fmla="*/ 189 w 45652"/>
              <a:gd name="connsiteY9" fmla="*/ 56 h 24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52" h="247713">
                <a:moveTo>
                  <a:pt x="189" y="56"/>
                </a:moveTo>
                <a:cubicBezTo>
                  <a:pt x="2835" y="3231"/>
                  <a:pt x="37760" y="140285"/>
                  <a:pt x="41464" y="161981"/>
                </a:cubicBezTo>
                <a:cubicBezTo>
                  <a:pt x="45168" y="183677"/>
                  <a:pt x="23472" y="123352"/>
                  <a:pt x="22414" y="130231"/>
                </a:cubicBezTo>
                <a:cubicBezTo>
                  <a:pt x="21356" y="137110"/>
                  <a:pt x="36701" y="183677"/>
                  <a:pt x="35114" y="203256"/>
                </a:cubicBezTo>
                <a:cubicBezTo>
                  <a:pt x="33527" y="222835"/>
                  <a:pt x="11831" y="247177"/>
                  <a:pt x="12889" y="247706"/>
                </a:cubicBezTo>
                <a:cubicBezTo>
                  <a:pt x="13947" y="248235"/>
                  <a:pt x="36701" y="221777"/>
                  <a:pt x="41464" y="206431"/>
                </a:cubicBezTo>
                <a:cubicBezTo>
                  <a:pt x="46227" y="191085"/>
                  <a:pt x="47814" y="171506"/>
                  <a:pt x="41464" y="155631"/>
                </a:cubicBezTo>
                <a:cubicBezTo>
                  <a:pt x="35114" y="139756"/>
                  <a:pt x="6010" y="113298"/>
                  <a:pt x="3364" y="111181"/>
                </a:cubicBezTo>
                <a:cubicBezTo>
                  <a:pt x="718" y="109064"/>
                  <a:pt x="27706" y="157219"/>
                  <a:pt x="25589" y="142931"/>
                </a:cubicBezTo>
                <a:cubicBezTo>
                  <a:pt x="23472" y="128644"/>
                  <a:pt x="-2457" y="-3119"/>
                  <a:pt x="189" y="56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30355773-9C8B-FA2A-06A0-61A3416A398F}"/>
              </a:ext>
            </a:extLst>
          </p:cNvPr>
          <p:cNvSpPr/>
          <p:nvPr/>
        </p:nvSpPr>
        <p:spPr>
          <a:xfrm>
            <a:off x="6611007" y="6581608"/>
            <a:ext cx="63356" cy="203405"/>
          </a:xfrm>
          <a:custGeom>
            <a:avLst/>
            <a:gdLst>
              <a:gd name="connsiteX0" fmla="*/ 18393 w 63356"/>
              <a:gd name="connsiteY0" fmla="*/ 167 h 203405"/>
              <a:gd name="connsiteX1" fmla="*/ 24743 w 63356"/>
              <a:gd name="connsiteY1" fmla="*/ 162092 h 203405"/>
              <a:gd name="connsiteX2" fmla="*/ 62843 w 63356"/>
              <a:gd name="connsiteY2" fmla="*/ 203367 h 203405"/>
              <a:gd name="connsiteX3" fmla="*/ 43793 w 63356"/>
              <a:gd name="connsiteY3" fmla="*/ 168442 h 203405"/>
              <a:gd name="connsiteX4" fmla="*/ 2518 w 63356"/>
              <a:gd name="connsiteY4" fmla="*/ 114467 h 203405"/>
              <a:gd name="connsiteX5" fmla="*/ 5693 w 63356"/>
              <a:gd name="connsiteY5" fmla="*/ 130342 h 203405"/>
              <a:gd name="connsiteX6" fmla="*/ 18393 w 63356"/>
              <a:gd name="connsiteY6" fmla="*/ 167 h 20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56" h="203405">
                <a:moveTo>
                  <a:pt x="18393" y="167"/>
                </a:moveTo>
                <a:cubicBezTo>
                  <a:pt x="21568" y="5459"/>
                  <a:pt x="17335" y="128225"/>
                  <a:pt x="24743" y="162092"/>
                </a:cubicBezTo>
                <a:cubicBezTo>
                  <a:pt x="32151" y="195959"/>
                  <a:pt x="59668" y="202309"/>
                  <a:pt x="62843" y="203367"/>
                </a:cubicBezTo>
                <a:cubicBezTo>
                  <a:pt x="66018" y="204425"/>
                  <a:pt x="53847" y="183259"/>
                  <a:pt x="43793" y="168442"/>
                </a:cubicBezTo>
                <a:cubicBezTo>
                  <a:pt x="33739" y="153625"/>
                  <a:pt x="2518" y="114467"/>
                  <a:pt x="2518" y="114467"/>
                </a:cubicBezTo>
                <a:cubicBezTo>
                  <a:pt x="-3832" y="108117"/>
                  <a:pt x="3576" y="144100"/>
                  <a:pt x="5693" y="130342"/>
                </a:cubicBezTo>
                <a:cubicBezTo>
                  <a:pt x="7810" y="116584"/>
                  <a:pt x="15218" y="-5125"/>
                  <a:pt x="18393" y="16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B6009FEC-497D-1107-713E-1DFCEDADA420}"/>
              </a:ext>
            </a:extLst>
          </p:cNvPr>
          <p:cNvSpPr/>
          <p:nvPr/>
        </p:nvSpPr>
        <p:spPr>
          <a:xfrm>
            <a:off x="6521271" y="6543660"/>
            <a:ext cx="102580" cy="279644"/>
          </a:xfrm>
          <a:custGeom>
            <a:avLst/>
            <a:gdLst>
              <a:gd name="connsiteX0" fmla="*/ 60504 w 102580"/>
              <a:gd name="connsiteY0" fmla="*/ 15 h 279644"/>
              <a:gd name="connsiteX1" fmla="*/ 38279 w 102580"/>
              <a:gd name="connsiteY1" fmla="*/ 155590 h 279644"/>
              <a:gd name="connsiteX2" fmla="*/ 47804 w 102580"/>
              <a:gd name="connsiteY2" fmla="*/ 142890 h 279644"/>
              <a:gd name="connsiteX3" fmla="*/ 44629 w 102580"/>
              <a:gd name="connsiteY3" fmla="*/ 215915 h 279644"/>
              <a:gd name="connsiteX4" fmla="*/ 179 w 102580"/>
              <a:gd name="connsiteY4" fmla="*/ 279415 h 279644"/>
              <a:gd name="connsiteX5" fmla="*/ 31929 w 102580"/>
              <a:gd name="connsiteY5" fmla="*/ 238140 h 279644"/>
              <a:gd name="connsiteX6" fmla="*/ 101779 w 102580"/>
              <a:gd name="connsiteY6" fmla="*/ 263540 h 279644"/>
              <a:gd name="connsiteX7" fmla="*/ 70029 w 102580"/>
              <a:gd name="connsiteY7" fmla="*/ 241315 h 279644"/>
              <a:gd name="connsiteX8" fmla="*/ 73204 w 102580"/>
              <a:gd name="connsiteY8" fmla="*/ 136540 h 279644"/>
              <a:gd name="connsiteX9" fmla="*/ 63679 w 102580"/>
              <a:gd name="connsiteY9" fmla="*/ 184165 h 279644"/>
              <a:gd name="connsiteX10" fmla="*/ 50979 w 102580"/>
              <a:gd name="connsiteY10" fmla="*/ 146065 h 279644"/>
              <a:gd name="connsiteX11" fmla="*/ 60504 w 102580"/>
              <a:gd name="connsiteY11" fmla="*/ 15 h 27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580" h="279644">
                <a:moveTo>
                  <a:pt x="60504" y="15"/>
                </a:moveTo>
                <a:cubicBezTo>
                  <a:pt x="58387" y="1603"/>
                  <a:pt x="38279" y="155590"/>
                  <a:pt x="38279" y="155590"/>
                </a:cubicBezTo>
                <a:cubicBezTo>
                  <a:pt x="36162" y="179403"/>
                  <a:pt x="46746" y="132836"/>
                  <a:pt x="47804" y="142890"/>
                </a:cubicBezTo>
                <a:cubicBezTo>
                  <a:pt x="48862" y="152944"/>
                  <a:pt x="52566" y="193161"/>
                  <a:pt x="44629" y="215915"/>
                </a:cubicBezTo>
                <a:cubicBezTo>
                  <a:pt x="36691" y="238669"/>
                  <a:pt x="2296" y="275711"/>
                  <a:pt x="179" y="279415"/>
                </a:cubicBezTo>
                <a:cubicBezTo>
                  <a:pt x="-1938" y="283119"/>
                  <a:pt x="14996" y="240786"/>
                  <a:pt x="31929" y="238140"/>
                </a:cubicBezTo>
                <a:cubicBezTo>
                  <a:pt x="48862" y="235494"/>
                  <a:pt x="95429" y="263011"/>
                  <a:pt x="101779" y="263540"/>
                </a:cubicBezTo>
                <a:cubicBezTo>
                  <a:pt x="108129" y="264069"/>
                  <a:pt x="74791" y="262482"/>
                  <a:pt x="70029" y="241315"/>
                </a:cubicBezTo>
                <a:cubicBezTo>
                  <a:pt x="65267" y="220148"/>
                  <a:pt x="74262" y="146065"/>
                  <a:pt x="73204" y="136540"/>
                </a:cubicBezTo>
                <a:cubicBezTo>
                  <a:pt x="72146" y="127015"/>
                  <a:pt x="67383" y="182578"/>
                  <a:pt x="63679" y="184165"/>
                </a:cubicBezTo>
                <a:cubicBezTo>
                  <a:pt x="59975" y="185752"/>
                  <a:pt x="54154" y="170936"/>
                  <a:pt x="50979" y="146065"/>
                </a:cubicBezTo>
                <a:cubicBezTo>
                  <a:pt x="47804" y="121194"/>
                  <a:pt x="62621" y="-1573"/>
                  <a:pt x="60504" y="15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7E249159-B9A2-27E5-61DF-89A081826B93}"/>
              </a:ext>
            </a:extLst>
          </p:cNvPr>
          <p:cNvSpPr/>
          <p:nvPr/>
        </p:nvSpPr>
        <p:spPr>
          <a:xfrm>
            <a:off x="6675365" y="6572232"/>
            <a:ext cx="66188" cy="242715"/>
          </a:xfrm>
          <a:custGeom>
            <a:avLst/>
            <a:gdLst>
              <a:gd name="connsiteX0" fmla="*/ 23885 w 66188"/>
              <a:gd name="connsiteY0" fmla="*/ 18 h 242715"/>
              <a:gd name="connsiteX1" fmla="*/ 17535 w 66188"/>
              <a:gd name="connsiteY1" fmla="*/ 127018 h 242715"/>
              <a:gd name="connsiteX2" fmla="*/ 46110 w 66188"/>
              <a:gd name="connsiteY2" fmla="*/ 177818 h 242715"/>
              <a:gd name="connsiteX3" fmla="*/ 23885 w 66188"/>
              <a:gd name="connsiteY3" fmla="*/ 152418 h 242715"/>
              <a:gd name="connsiteX4" fmla="*/ 65160 w 66188"/>
              <a:gd name="connsiteY4" fmla="*/ 241318 h 242715"/>
              <a:gd name="connsiteX5" fmla="*/ 49285 w 66188"/>
              <a:gd name="connsiteY5" fmla="*/ 200043 h 242715"/>
              <a:gd name="connsiteX6" fmla="*/ 1660 w 66188"/>
              <a:gd name="connsiteY6" fmla="*/ 111143 h 242715"/>
              <a:gd name="connsiteX7" fmla="*/ 11185 w 66188"/>
              <a:gd name="connsiteY7" fmla="*/ 136543 h 242715"/>
              <a:gd name="connsiteX8" fmla="*/ 23885 w 66188"/>
              <a:gd name="connsiteY8" fmla="*/ 18 h 24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188" h="242715">
                <a:moveTo>
                  <a:pt x="23885" y="18"/>
                </a:moveTo>
                <a:cubicBezTo>
                  <a:pt x="24943" y="-1570"/>
                  <a:pt x="13831" y="97385"/>
                  <a:pt x="17535" y="127018"/>
                </a:cubicBezTo>
                <a:cubicBezTo>
                  <a:pt x="21239" y="156651"/>
                  <a:pt x="45052" y="173585"/>
                  <a:pt x="46110" y="177818"/>
                </a:cubicBezTo>
                <a:cubicBezTo>
                  <a:pt x="47168" y="182051"/>
                  <a:pt x="20710" y="141835"/>
                  <a:pt x="23885" y="152418"/>
                </a:cubicBezTo>
                <a:cubicBezTo>
                  <a:pt x="27060" y="163001"/>
                  <a:pt x="60927" y="233381"/>
                  <a:pt x="65160" y="241318"/>
                </a:cubicBezTo>
                <a:cubicBezTo>
                  <a:pt x="69393" y="249255"/>
                  <a:pt x="59868" y="221739"/>
                  <a:pt x="49285" y="200043"/>
                </a:cubicBezTo>
                <a:cubicBezTo>
                  <a:pt x="38702" y="178347"/>
                  <a:pt x="8010" y="121726"/>
                  <a:pt x="1660" y="111143"/>
                </a:cubicBezTo>
                <a:cubicBezTo>
                  <a:pt x="-4690" y="100560"/>
                  <a:pt x="9068" y="151360"/>
                  <a:pt x="11185" y="136543"/>
                </a:cubicBezTo>
                <a:cubicBezTo>
                  <a:pt x="13302" y="121726"/>
                  <a:pt x="22827" y="1606"/>
                  <a:pt x="23885" y="1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47ACE9DE-CD62-36E8-1E4B-3E6E1D405495}"/>
              </a:ext>
            </a:extLst>
          </p:cNvPr>
          <p:cNvSpPr/>
          <p:nvPr/>
        </p:nvSpPr>
        <p:spPr>
          <a:xfrm>
            <a:off x="6729375" y="6562643"/>
            <a:ext cx="69959" cy="245366"/>
          </a:xfrm>
          <a:custGeom>
            <a:avLst/>
            <a:gdLst>
              <a:gd name="connsiteX0" fmla="*/ 7975 w 69959"/>
              <a:gd name="connsiteY0" fmla="*/ 82 h 245366"/>
              <a:gd name="connsiteX1" fmla="*/ 4800 w 69959"/>
              <a:gd name="connsiteY1" fmla="*/ 101682 h 245366"/>
              <a:gd name="connsiteX2" fmla="*/ 14325 w 69959"/>
              <a:gd name="connsiteY2" fmla="*/ 139782 h 245366"/>
              <a:gd name="connsiteX3" fmla="*/ 17500 w 69959"/>
              <a:gd name="connsiteY3" fmla="*/ 123907 h 245366"/>
              <a:gd name="connsiteX4" fmla="*/ 65125 w 69959"/>
              <a:gd name="connsiteY4" fmla="*/ 231857 h 245366"/>
              <a:gd name="connsiteX5" fmla="*/ 65125 w 69959"/>
              <a:gd name="connsiteY5" fmla="*/ 238207 h 245366"/>
              <a:gd name="connsiteX6" fmla="*/ 36550 w 69959"/>
              <a:gd name="connsiteY6" fmla="*/ 181057 h 245366"/>
              <a:gd name="connsiteX7" fmla="*/ 1625 w 69959"/>
              <a:gd name="connsiteY7" fmla="*/ 85807 h 245366"/>
              <a:gd name="connsiteX8" fmla="*/ 7975 w 69959"/>
              <a:gd name="connsiteY8" fmla="*/ 82 h 24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59" h="245366">
                <a:moveTo>
                  <a:pt x="7975" y="82"/>
                </a:moveTo>
                <a:cubicBezTo>
                  <a:pt x="8504" y="2728"/>
                  <a:pt x="3742" y="78399"/>
                  <a:pt x="4800" y="101682"/>
                </a:cubicBezTo>
                <a:cubicBezTo>
                  <a:pt x="5858" y="124965"/>
                  <a:pt x="14325" y="139782"/>
                  <a:pt x="14325" y="139782"/>
                </a:cubicBezTo>
                <a:cubicBezTo>
                  <a:pt x="16442" y="143486"/>
                  <a:pt x="9033" y="108561"/>
                  <a:pt x="17500" y="123907"/>
                </a:cubicBezTo>
                <a:cubicBezTo>
                  <a:pt x="25967" y="139253"/>
                  <a:pt x="65125" y="231857"/>
                  <a:pt x="65125" y="231857"/>
                </a:cubicBezTo>
                <a:cubicBezTo>
                  <a:pt x="73062" y="250907"/>
                  <a:pt x="69888" y="246674"/>
                  <a:pt x="65125" y="238207"/>
                </a:cubicBezTo>
                <a:cubicBezTo>
                  <a:pt x="60362" y="229740"/>
                  <a:pt x="47133" y="206457"/>
                  <a:pt x="36550" y="181057"/>
                </a:cubicBezTo>
                <a:cubicBezTo>
                  <a:pt x="25967" y="155657"/>
                  <a:pt x="7446" y="112795"/>
                  <a:pt x="1625" y="85807"/>
                </a:cubicBezTo>
                <a:cubicBezTo>
                  <a:pt x="-4196" y="58819"/>
                  <a:pt x="7446" y="-2564"/>
                  <a:pt x="7975" y="8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D5AF203C-98E1-7556-4A47-7F1F90966B9F}"/>
              </a:ext>
            </a:extLst>
          </p:cNvPr>
          <p:cNvSpPr/>
          <p:nvPr/>
        </p:nvSpPr>
        <p:spPr>
          <a:xfrm>
            <a:off x="6291622" y="4899485"/>
            <a:ext cx="123288" cy="625510"/>
          </a:xfrm>
          <a:custGeom>
            <a:avLst/>
            <a:gdLst>
              <a:gd name="connsiteX0" fmla="*/ 123246 w 123288"/>
              <a:gd name="connsiteY0" fmla="*/ 761 h 625510"/>
              <a:gd name="connsiteX1" fmla="*/ 71664 w 123288"/>
              <a:gd name="connsiteY1" fmla="*/ 291493 h 625510"/>
              <a:gd name="connsiteX2" fmla="*/ 57596 w 123288"/>
              <a:gd name="connsiteY2" fmla="*/ 244601 h 625510"/>
              <a:gd name="connsiteX3" fmla="*/ 71664 w 123288"/>
              <a:gd name="connsiteY3" fmla="*/ 460306 h 625510"/>
              <a:gd name="connsiteX4" fmla="*/ 71664 w 123288"/>
              <a:gd name="connsiteY4" fmla="*/ 436860 h 625510"/>
              <a:gd name="connsiteX5" fmla="*/ 66975 w 123288"/>
              <a:gd name="connsiteY5" fmla="*/ 549401 h 625510"/>
              <a:gd name="connsiteX6" fmla="*/ 71664 w 123288"/>
              <a:gd name="connsiteY6" fmla="*/ 577537 h 625510"/>
              <a:gd name="connsiteX7" fmla="*/ 81043 w 123288"/>
              <a:gd name="connsiteY7" fmla="*/ 516577 h 625510"/>
              <a:gd name="connsiteX8" fmla="*/ 113867 w 123288"/>
              <a:gd name="connsiteY8" fmla="*/ 624429 h 625510"/>
              <a:gd name="connsiteX9" fmla="*/ 76353 w 123288"/>
              <a:gd name="connsiteY9" fmla="*/ 436860 h 625510"/>
              <a:gd name="connsiteX10" fmla="*/ 24772 w 123288"/>
              <a:gd name="connsiteY10" fmla="*/ 291493 h 625510"/>
              <a:gd name="connsiteX11" fmla="*/ 1326 w 123288"/>
              <a:gd name="connsiteY11" fmla="*/ 136749 h 625510"/>
              <a:gd name="connsiteX12" fmla="*/ 62286 w 123288"/>
              <a:gd name="connsiteY12" fmla="*/ 291493 h 625510"/>
              <a:gd name="connsiteX13" fmla="*/ 24772 w 123288"/>
              <a:gd name="connsiteY13" fmla="*/ 71100 h 625510"/>
              <a:gd name="connsiteX14" fmla="*/ 62286 w 123288"/>
              <a:gd name="connsiteY14" fmla="*/ 202398 h 625510"/>
              <a:gd name="connsiteX15" fmla="*/ 123246 w 123288"/>
              <a:gd name="connsiteY15" fmla="*/ 761 h 62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288" h="625510">
                <a:moveTo>
                  <a:pt x="123246" y="761"/>
                </a:moveTo>
                <a:cubicBezTo>
                  <a:pt x="124809" y="15610"/>
                  <a:pt x="82606" y="250853"/>
                  <a:pt x="71664" y="291493"/>
                </a:cubicBezTo>
                <a:cubicBezTo>
                  <a:pt x="60722" y="332133"/>
                  <a:pt x="57596" y="216466"/>
                  <a:pt x="57596" y="244601"/>
                </a:cubicBezTo>
                <a:cubicBezTo>
                  <a:pt x="57596" y="272736"/>
                  <a:pt x="71664" y="460306"/>
                  <a:pt x="71664" y="460306"/>
                </a:cubicBezTo>
                <a:cubicBezTo>
                  <a:pt x="74009" y="492349"/>
                  <a:pt x="72445" y="422011"/>
                  <a:pt x="71664" y="436860"/>
                </a:cubicBezTo>
                <a:cubicBezTo>
                  <a:pt x="70883" y="451709"/>
                  <a:pt x="66975" y="549401"/>
                  <a:pt x="66975" y="549401"/>
                </a:cubicBezTo>
                <a:cubicBezTo>
                  <a:pt x="66975" y="572847"/>
                  <a:pt x="69319" y="583008"/>
                  <a:pt x="71664" y="577537"/>
                </a:cubicBezTo>
                <a:cubicBezTo>
                  <a:pt x="74009" y="572066"/>
                  <a:pt x="74009" y="508762"/>
                  <a:pt x="81043" y="516577"/>
                </a:cubicBezTo>
                <a:cubicBezTo>
                  <a:pt x="88077" y="524392"/>
                  <a:pt x="114649" y="637715"/>
                  <a:pt x="113867" y="624429"/>
                </a:cubicBezTo>
                <a:cubicBezTo>
                  <a:pt x="113085" y="611143"/>
                  <a:pt x="91202" y="492349"/>
                  <a:pt x="76353" y="436860"/>
                </a:cubicBezTo>
                <a:cubicBezTo>
                  <a:pt x="61504" y="381371"/>
                  <a:pt x="37276" y="341512"/>
                  <a:pt x="24772" y="291493"/>
                </a:cubicBezTo>
                <a:cubicBezTo>
                  <a:pt x="12267" y="241475"/>
                  <a:pt x="-4926" y="136749"/>
                  <a:pt x="1326" y="136749"/>
                </a:cubicBezTo>
                <a:cubicBezTo>
                  <a:pt x="7578" y="136749"/>
                  <a:pt x="58378" y="302435"/>
                  <a:pt x="62286" y="291493"/>
                </a:cubicBezTo>
                <a:cubicBezTo>
                  <a:pt x="66194" y="280551"/>
                  <a:pt x="24772" y="85949"/>
                  <a:pt x="24772" y="71100"/>
                </a:cubicBezTo>
                <a:cubicBezTo>
                  <a:pt x="24772" y="56251"/>
                  <a:pt x="46655" y="211777"/>
                  <a:pt x="62286" y="202398"/>
                </a:cubicBezTo>
                <a:cubicBezTo>
                  <a:pt x="77917" y="193020"/>
                  <a:pt x="121683" y="-14088"/>
                  <a:pt x="123246" y="761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D006E9DD-2CAC-2785-7307-1F04071E2C29}"/>
              </a:ext>
            </a:extLst>
          </p:cNvPr>
          <p:cNvSpPr/>
          <p:nvPr/>
        </p:nvSpPr>
        <p:spPr>
          <a:xfrm>
            <a:off x="6054482" y="6874357"/>
            <a:ext cx="646458" cy="240248"/>
          </a:xfrm>
          <a:custGeom>
            <a:avLst/>
            <a:gdLst>
              <a:gd name="connsiteX0" fmla="*/ 8693 w 646458"/>
              <a:gd name="connsiteY0" fmla="*/ 234517 h 240248"/>
              <a:gd name="connsiteX1" fmla="*/ 458860 w 646458"/>
              <a:gd name="connsiteY1" fmla="*/ 37569 h 240248"/>
              <a:gd name="connsiteX2" fmla="*/ 360386 w 646458"/>
              <a:gd name="connsiteY2" fmla="*/ 61015 h 240248"/>
              <a:gd name="connsiteX3" fmla="*/ 486995 w 646458"/>
              <a:gd name="connsiteY3" fmla="*/ 14123 h 240248"/>
              <a:gd name="connsiteX4" fmla="*/ 580780 w 646458"/>
              <a:gd name="connsiteY4" fmla="*/ 32880 h 240248"/>
              <a:gd name="connsiteX5" fmla="*/ 576090 w 646458"/>
              <a:gd name="connsiteY5" fmla="*/ 55 h 240248"/>
              <a:gd name="connsiteX6" fmla="*/ 646429 w 646458"/>
              <a:gd name="connsiteY6" fmla="*/ 42258 h 240248"/>
              <a:gd name="connsiteX7" fmla="*/ 566712 w 646458"/>
              <a:gd name="connsiteY7" fmla="*/ 18812 h 240248"/>
              <a:gd name="connsiteX8" fmla="*/ 374453 w 646458"/>
              <a:gd name="connsiteY8" fmla="*/ 37569 h 240248"/>
              <a:gd name="connsiteX9" fmla="*/ 383832 w 646458"/>
              <a:gd name="connsiteY9" fmla="*/ 56326 h 240248"/>
              <a:gd name="connsiteX10" fmla="*/ 252533 w 646458"/>
              <a:gd name="connsiteY10" fmla="*/ 117286 h 240248"/>
              <a:gd name="connsiteX11" fmla="*/ 177506 w 646458"/>
              <a:gd name="connsiteY11" fmla="*/ 145421 h 240248"/>
              <a:gd name="connsiteX12" fmla="*/ 79032 w 646458"/>
              <a:gd name="connsiteY12" fmla="*/ 150111 h 240248"/>
              <a:gd name="connsiteX13" fmla="*/ 158749 w 646458"/>
              <a:gd name="connsiteY13" fmla="*/ 182935 h 240248"/>
              <a:gd name="connsiteX14" fmla="*/ 8693 w 646458"/>
              <a:gd name="connsiteY14" fmla="*/ 234517 h 24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6458" h="240248">
                <a:moveTo>
                  <a:pt x="8693" y="234517"/>
                </a:moveTo>
                <a:cubicBezTo>
                  <a:pt x="58711" y="210289"/>
                  <a:pt x="400245" y="66486"/>
                  <a:pt x="458860" y="37569"/>
                </a:cubicBezTo>
                <a:cubicBezTo>
                  <a:pt x="517475" y="8652"/>
                  <a:pt x="355697" y="64923"/>
                  <a:pt x="360386" y="61015"/>
                </a:cubicBezTo>
                <a:cubicBezTo>
                  <a:pt x="365075" y="57107"/>
                  <a:pt x="450263" y="18812"/>
                  <a:pt x="486995" y="14123"/>
                </a:cubicBezTo>
                <a:cubicBezTo>
                  <a:pt x="523727" y="9434"/>
                  <a:pt x="565931" y="35225"/>
                  <a:pt x="580780" y="32880"/>
                </a:cubicBezTo>
                <a:cubicBezTo>
                  <a:pt x="595629" y="30535"/>
                  <a:pt x="565149" y="-1508"/>
                  <a:pt x="576090" y="55"/>
                </a:cubicBezTo>
                <a:cubicBezTo>
                  <a:pt x="587032" y="1618"/>
                  <a:pt x="647992" y="39132"/>
                  <a:pt x="646429" y="42258"/>
                </a:cubicBezTo>
                <a:cubicBezTo>
                  <a:pt x="644866" y="45384"/>
                  <a:pt x="612041" y="19593"/>
                  <a:pt x="566712" y="18812"/>
                </a:cubicBezTo>
                <a:cubicBezTo>
                  <a:pt x="521383" y="18030"/>
                  <a:pt x="374453" y="37569"/>
                  <a:pt x="374453" y="37569"/>
                </a:cubicBezTo>
                <a:cubicBezTo>
                  <a:pt x="343973" y="43821"/>
                  <a:pt x="404152" y="43040"/>
                  <a:pt x="383832" y="56326"/>
                </a:cubicBezTo>
                <a:cubicBezTo>
                  <a:pt x="363512" y="69612"/>
                  <a:pt x="286921" y="102437"/>
                  <a:pt x="252533" y="117286"/>
                </a:cubicBezTo>
                <a:cubicBezTo>
                  <a:pt x="218145" y="132135"/>
                  <a:pt x="206423" y="139950"/>
                  <a:pt x="177506" y="145421"/>
                </a:cubicBezTo>
                <a:cubicBezTo>
                  <a:pt x="148589" y="150892"/>
                  <a:pt x="82158" y="143859"/>
                  <a:pt x="79032" y="150111"/>
                </a:cubicBezTo>
                <a:cubicBezTo>
                  <a:pt x="75906" y="156363"/>
                  <a:pt x="177506" y="166523"/>
                  <a:pt x="158749" y="182935"/>
                </a:cubicBezTo>
                <a:cubicBezTo>
                  <a:pt x="139992" y="199347"/>
                  <a:pt x="-41325" y="258745"/>
                  <a:pt x="8693" y="2345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3DAEA567-22A0-0125-60CF-A18737EF6575}"/>
              </a:ext>
            </a:extLst>
          </p:cNvPr>
          <p:cNvSpPr/>
          <p:nvPr/>
        </p:nvSpPr>
        <p:spPr>
          <a:xfrm>
            <a:off x="6667746" y="6858971"/>
            <a:ext cx="113855" cy="165578"/>
          </a:xfrm>
          <a:custGeom>
            <a:avLst/>
            <a:gdLst>
              <a:gd name="connsiteX0" fmla="*/ 340 w 113855"/>
              <a:gd name="connsiteY0" fmla="*/ 20131 h 165578"/>
              <a:gd name="connsiteX1" fmla="*/ 42543 w 113855"/>
              <a:gd name="connsiteY1" fmla="*/ 109226 h 165578"/>
              <a:gd name="connsiteX2" fmla="*/ 9719 w 113855"/>
              <a:gd name="connsiteY2" fmla="*/ 165497 h 165578"/>
              <a:gd name="connsiteX3" fmla="*/ 28476 w 113855"/>
              <a:gd name="connsiteY3" fmla="*/ 118604 h 165578"/>
              <a:gd name="connsiteX4" fmla="*/ 112882 w 113855"/>
              <a:gd name="connsiteY4" fmla="*/ 1374 h 165578"/>
              <a:gd name="connsiteX5" fmla="*/ 70679 w 113855"/>
              <a:gd name="connsiteY5" fmla="*/ 52955 h 165578"/>
              <a:gd name="connsiteX6" fmla="*/ 340 w 113855"/>
              <a:gd name="connsiteY6" fmla="*/ 20131 h 16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855" h="165578">
                <a:moveTo>
                  <a:pt x="340" y="20131"/>
                </a:moveTo>
                <a:cubicBezTo>
                  <a:pt x="-4349" y="29509"/>
                  <a:pt x="40980" y="84998"/>
                  <a:pt x="42543" y="109226"/>
                </a:cubicBezTo>
                <a:cubicBezTo>
                  <a:pt x="44106" y="133454"/>
                  <a:pt x="12064" y="163934"/>
                  <a:pt x="9719" y="165497"/>
                </a:cubicBezTo>
                <a:cubicBezTo>
                  <a:pt x="7374" y="167060"/>
                  <a:pt x="11282" y="145958"/>
                  <a:pt x="28476" y="118604"/>
                </a:cubicBezTo>
                <a:cubicBezTo>
                  <a:pt x="45670" y="91250"/>
                  <a:pt x="105848" y="12315"/>
                  <a:pt x="112882" y="1374"/>
                </a:cubicBezTo>
                <a:cubicBezTo>
                  <a:pt x="119916" y="-9567"/>
                  <a:pt x="87091" y="48266"/>
                  <a:pt x="70679" y="52955"/>
                </a:cubicBezTo>
                <a:cubicBezTo>
                  <a:pt x="54267" y="57644"/>
                  <a:pt x="5029" y="10753"/>
                  <a:pt x="340" y="201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ADF2261A-840C-F05A-5C8F-4B44B10D510B}"/>
              </a:ext>
            </a:extLst>
          </p:cNvPr>
          <p:cNvSpPr/>
          <p:nvPr/>
        </p:nvSpPr>
        <p:spPr>
          <a:xfrm>
            <a:off x="6691181" y="6822643"/>
            <a:ext cx="316361" cy="127562"/>
          </a:xfrm>
          <a:custGeom>
            <a:avLst/>
            <a:gdLst>
              <a:gd name="connsiteX0" fmla="*/ 351 w 316361"/>
              <a:gd name="connsiteY0" fmla="*/ 108040 h 127562"/>
              <a:gd name="connsiteX1" fmla="*/ 131650 w 316361"/>
              <a:gd name="connsiteY1" fmla="*/ 61148 h 127562"/>
              <a:gd name="connsiteX2" fmla="*/ 84757 w 316361"/>
              <a:gd name="connsiteY2" fmla="*/ 61148 h 127562"/>
              <a:gd name="connsiteX3" fmla="*/ 211367 w 316361"/>
              <a:gd name="connsiteY3" fmla="*/ 98662 h 127562"/>
              <a:gd name="connsiteX4" fmla="*/ 126961 w 316361"/>
              <a:gd name="connsiteY4" fmla="*/ 188 h 127562"/>
              <a:gd name="connsiteX5" fmla="*/ 206677 w 316361"/>
              <a:gd name="connsiteY5" fmla="*/ 75215 h 127562"/>
              <a:gd name="connsiteX6" fmla="*/ 314530 w 316361"/>
              <a:gd name="connsiteY6" fmla="*/ 126797 h 127562"/>
              <a:gd name="connsiteX7" fmla="*/ 267637 w 316361"/>
              <a:gd name="connsiteY7" fmla="*/ 103351 h 127562"/>
              <a:gd name="connsiteX8" fmla="*/ 178542 w 316361"/>
              <a:gd name="connsiteY8" fmla="*/ 65837 h 127562"/>
              <a:gd name="connsiteX9" fmla="*/ 351 w 316361"/>
              <a:gd name="connsiteY9" fmla="*/ 108040 h 12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361" h="127562">
                <a:moveTo>
                  <a:pt x="351" y="108040"/>
                </a:moveTo>
                <a:cubicBezTo>
                  <a:pt x="-7464" y="107258"/>
                  <a:pt x="117582" y="68963"/>
                  <a:pt x="131650" y="61148"/>
                </a:cubicBezTo>
                <a:cubicBezTo>
                  <a:pt x="145718" y="53333"/>
                  <a:pt x="71471" y="54896"/>
                  <a:pt x="84757" y="61148"/>
                </a:cubicBezTo>
                <a:cubicBezTo>
                  <a:pt x="98043" y="67400"/>
                  <a:pt x="204333" y="108822"/>
                  <a:pt x="211367" y="98662"/>
                </a:cubicBezTo>
                <a:cubicBezTo>
                  <a:pt x="218401" y="88502"/>
                  <a:pt x="127743" y="4096"/>
                  <a:pt x="126961" y="188"/>
                </a:cubicBezTo>
                <a:cubicBezTo>
                  <a:pt x="126179" y="-3720"/>
                  <a:pt x="175416" y="54113"/>
                  <a:pt x="206677" y="75215"/>
                </a:cubicBezTo>
                <a:cubicBezTo>
                  <a:pt x="237939" y="96316"/>
                  <a:pt x="304370" y="122108"/>
                  <a:pt x="314530" y="126797"/>
                </a:cubicBezTo>
                <a:cubicBezTo>
                  <a:pt x="324690" y="131486"/>
                  <a:pt x="290302" y="113511"/>
                  <a:pt x="267637" y="103351"/>
                </a:cubicBezTo>
                <a:cubicBezTo>
                  <a:pt x="244972" y="93191"/>
                  <a:pt x="223871" y="64274"/>
                  <a:pt x="178542" y="65837"/>
                </a:cubicBezTo>
                <a:cubicBezTo>
                  <a:pt x="133213" y="67400"/>
                  <a:pt x="8166" y="108822"/>
                  <a:pt x="351" y="1080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03649D01-2FC3-AF2F-1B29-42D581CF85B6}"/>
              </a:ext>
            </a:extLst>
          </p:cNvPr>
          <p:cNvSpPr/>
          <p:nvPr/>
        </p:nvSpPr>
        <p:spPr>
          <a:xfrm>
            <a:off x="6096000" y="6958647"/>
            <a:ext cx="611596" cy="117402"/>
          </a:xfrm>
          <a:custGeom>
            <a:avLst/>
            <a:gdLst>
              <a:gd name="connsiteX0" fmla="*/ 0 w 611596"/>
              <a:gd name="connsiteY0" fmla="*/ 117402 h 117402"/>
              <a:gd name="connsiteX1" fmla="*/ 375138 w 611596"/>
              <a:gd name="connsiteY1" fmla="*/ 37685 h 117402"/>
              <a:gd name="connsiteX2" fmla="*/ 309489 w 611596"/>
              <a:gd name="connsiteY2" fmla="*/ 47064 h 117402"/>
              <a:gd name="connsiteX3" fmla="*/ 492369 w 611596"/>
              <a:gd name="connsiteY3" fmla="*/ 28307 h 117402"/>
              <a:gd name="connsiteX4" fmla="*/ 492369 w 611596"/>
              <a:gd name="connsiteY4" fmla="*/ 42375 h 117402"/>
              <a:gd name="connsiteX5" fmla="*/ 506437 w 611596"/>
              <a:gd name="connsiteY5" fmla="*/ 171 h 117402"/>
              <a:gd name="connsiteX6" fmla="*/ 609600 w 611596"/>
              <a:gd name="connsiteY6" fmla="*/ 61131 h 117402"/>
              <a:gd name="connsiteX7" fmla="*/ 562708 w 611596"/>
              <a:gd name="connsiteY7" fmla="*/ 32996 h 117402"/>
              <a:gd name="connsiteX8" fmla="*/ 422031 w 611596"/>
              <a:gd name="connsiteY8" fmla="*/ 42375 h 117402"/>
              <a:gd name="connsiteX9" fmla="*/ 271975 w 611596"/>
              <a:gd name="connsiteY9" fmla="*/ 18928 h 117402"/>
              <a:gd name="connsiteX10" fmla="*/ 361071 w 611596"/>
              <a:gd name="connsiteY10" fmla="*/ 18928 h 117402"/>
              <a:gd name="connsiteX11" fmla="*/ 229772 w 611596"/>
              <a:gd name="connsiteY11" fmla="*/ 56442 h 117402"/>
              <a:gd name="connsiteX12" fmla="*/ 0 w 611596"/>
              <a:gd name="connsiteY12" fmla="*/ 117402 h 11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596" h="117402">
                <a:moveTo>
                  <a:pt x="0" y="117402"/>
                </a:moveTo>
                <a:lnTo>
                  <a:pt x="375138" y="37685"/>
                </a:lnTo>
                <a:cubicBezTo>
                  <a:pt x="426719" y="25962"/>
                  <a:pt x="289951" y="48627"/>
                  <a:pt x="309489" y="47064"/>
                </a:cubicBezTo>
                <a:cubicBezTo>
                  <a:pt x="329027" y="45501"/>
                  <a:pt x="492369" y="28307"/>
                  <a:pt x="492369" y="28307"/>
                </a:cubicBezTo>
                <a:cubicBezTo>
                  <a:pt x="522849" y="27525"/>
                  <a:pt x="490024" y="47064"/>
                  <a:pt x="492369" y="42375"/>
                </a:cubicBezTo>
                <a:cubicBezTo>
                  <a:pt x="494714" y="37686"/>
                  <a:pt x="486899" y="-2955"/>
                  <a:pt x="506437" y="171"/>
                </a:cubicBezTo>
                <a:cubicBezTo>
                  <a:pt x="525975" y="3297"/>
                  <a:pt x="600222" y="55660"/>
                  <a:pt x="609600" y="61131"/>
                </a:cubicBezTo>
                <a:cubicBezTo>
                  <a:pt x="618979" y="66602"/>
                  <a:pt x="593970" y="36122"/>
                  <a:pt x="562708" y="32996"/>
                </a:cubicBezTo>
                <a:cubicBezTo>
                  <a:pt x="531447" y="29870"/>
                  <a:pt x="470486" y="44720"/>
                  <a:pt x="422031" y="42375"/>
                </a:cubicBezTo>
                <a:cubicBezTo>
                  <a:pt x="373576" y="40030"/>
                  <a:pt x="282135" y="22836"/>
                  <a:pt x="271975" y="18928"/>
                </a:cubicBezTo>
                <a:cubicBezTo>
                  <a:pt x="261815" y="15020"/>
                  <a:pt x="368105" y="12676"/>
                  <a:pt x="361071" y="18928"/>
                </a:cubicBezTo>
                <a:cubicBezTo>
                  <a:pt x="354037" y="25180"/>
                  <a:pt x="229772" y="56442"/>
                  <a:pt x="229772" y="56442"/>
                </a:cubicBezTo>
                <a:lnTo>
                  <a:pt x="0" y="11740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F7201D5C-EABD-82A1-DF17-475B1E623BAC}"/>
              </a:ext>
            </a:extLst>
          </p:cNvPr>
          <p:cNvSpPr/>
          <p:nvPr/>
        </p:nvSpPr>
        <p:spPr>
          <a:xfrm>
            <a:off x="6682078" y="6893161"/>
            <a:ext cx="267662" cy="132170"/>
          </a:xfrm>
          <a:custGeom>
            <a:avLst/>
            <a:gdLst>
              <a:gd name="connsiteX0" fmla="*/ 107928 w 267662"/>
              <a:gd name="connsiteY0" fmla="*/ 8 h 132170"/>
              <a:gd name="connsiteX1" fmla="*/ 164199 w 267662"/>
              <a:gd name="connsiteY1" fmla="*/ 70347 h 132170"/>
              <a:gd name="connsiteX2" fmla="*/ 164199 w 267662"/>
              <a:gd name="connsiteY2" fmla="*/ 112550 h 132170"/>
              <a:gd name="connsiteX3" fmla="*/ 117307 w 267662"/>
              <a:gd name="connsiteY3" fmla="*/ 117239 h 132170"/>
              <a:gd name="connsiteX4" fmla="*/ 76 w 267662"/>
              <a:gd name="connsiteY4" fmla="*/ 121928 h 132170"/>
              <a:gd name="connsiteX5" fmla="*/ 136064 w 267662"/>
              <a:gd name="connsiteY5" fmla="*/ 126617 h 132170"/>
              <a:gd name="connsiteX6" fmla="*/ 173577 w 267662"/>
              <a:gd name="connsiteY6" fmla="*/ 131307 h 132170"/>
              <a:gd name="connsiteX7" fmla="*/ 220470 w 267662"/>
              <a:gd name="connsiteY7" fmla="*/ 107861 h 132170"/>
              <a:gd name="connsiteX8" fmla="*/ 267362 w 267662"/>
              <a:gd name="connsiteY8" fmla="*/ 70347 h 132170"/>
              <a:gd name="connsiteX9" fmla="*/ 197024 w 267662"/>
              <a:gd name="connsiteY9" fmla="*/ 121928 h 132170"/>
              <a:gd name="connsiteX10" fmla="*/ 182956 w 267662"/>
              <a:gd name="connsiteY10" fmla="*/ 117239 h 132170"/>
              <a:gd name="connsiteX11" fmla="*/ 197024 w 267662"/>
              <a:gd name="connsiteY11" fmla="*/ 75036 h 132170"/>
              <a:gd name="connsiteX12" fmla="*/ 107928 w 267662"/>
              <a:gd name="connsiteY12" fmla="*/ 8 h 13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662" h="132170">
                <a:moveTo>
                  <a:pt x="107928" y="8"/>
                </a:moveTo>
                <a:cubicBezTo>
                  <a:pt x="102457" y="-773"/>
                  <a:pt x="154821" y="51590"/>
                  <a:pt x="164199" y="70347"/>
                </a:cubicBezTo>
                <a:cubicBezTo>
                  <a:pt x="173577" y="89104"/>
                  <a:pt x="172014" y="104735"/>
                  <a:pt x="164199" y="112550"/>
                </a:cubicBezTo>
                <a:cubicBezTo>
                  <a:pt x="156384" y="120365"/>
                  <a:pt x="144661" y="115676"/>
                  <a:pt x="117307" y="117239"/>
                </a:cubicBezTo>
                <a:cubicBezTo>
                  <a:pt x="89953" y="118802"/>
                  <a:pt x="-3050" y="120365"/>
                  <a:pt x="76" y="121928"/>
                </a:cubicBezTo>
                <a:cubicBezTo>
                  <a:pt x="3202" y="123491"/>
                  <a:pt x="107147" y="125054"/>
                  <a:pt x="136064" y="126617"/>
                </a:cubicBezTo>
                <a:cubicBezTo>
                  <a:pt x="164981" y="128180"/>
                  <a:pt x="159509" y="134433"/>
                  <a:pt x="173577" y="131307"/>
                </a:cubicBezTo>
                <a:cubicBezTo>
                  <a:pt x="187645" y="128181"/>
                  <a:pt x="204839" y="118021"/>
                  <a:pt x="220470" y="107861"/>
                </a:cubicBezTo>
                <a:cubicBezTo>
                  <a:pt x="236101" y="97701"/>
                  <a:pt x="271270" y="68002"/>
                  <a:pt x="267362" y="70347"/>
                </a:cubicBezTo>
                <a:cubicBezTo>
                  <a:pt x="263454" y="72692"/>
                  <a:pt x="197024" y="121928"/>
                  <a:pt x="197024" y="121928"/>
                </a:cubicBezTo>
                <a:cubicBezTo>
                  <a:pt x="182956" y="129743"/>
                  <a:pt x="182956" y="125054"/>
                  <a:pt x="182956" y="117239"/>
                </a:cubicBezTo>
                <a:cubicBezTo>
                  <a:pt x="182956" y="109424"/>
                  <a:pt x="205621" y="89885"/>
                  <a:pt x="197024" y="75036"/>
                </a:cubicBezTo>
                <a:cubicBezTo>
                  <a:pt x="188427" y="60187"/>
                  <a:pt x="113399" y="789"/>
                  <a:pt x="107928" y="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65E481C2-4189-4E85-4178-463AC07558F7}"/>
              </a:ext>
            </a:extLst>
          </p:cNvPr>
          <p:cNvSpPr/>
          <p:nvPr/>
        </p:nvSpPr>
        <p:spPr>
          <a:xfrm>
            <a:off x="6686634" y="6843538"/>
            <a:ext cx="316348" cy="209089"/>
          </a:xfrm>
          <a:custGeom>
            <a:avLst/>
            <a:gdLst>
              <a:gd name="connsiteX0" fmla="*/ 209 w 316348"/>
              <a:gd name="connsiteY0" fmla="*/ 54320 h 209089"/>
              <a:gd name="connsiteX1" fmla="*/ 178400 w 316348"/>
              <a:gd name="connsiteY1" fmla="*/ 16807 h 209089"/>
              <a:gd name="connsiteX2" fmla="*/ 295631 w 316348"/>
              <a:gd name="connsiteY2" fmla="*/ 115280 h 209089"/>
              <a:gd name="connsiteX3" fmla="*/ 309698 w 316348"/>
              <a:gd name="connsiteY3" fmla="*/ 148105 h 209089"/>
              <a:gd name="connsiteX4" fmla="*/ 290941 w 316348"/>
              <a:gd name="connsiteY4" fmla="*/ 115280 h 209089"/>
              <a:gd name="connsiteX5" fmla="*/ 286252 w 316348"/>
              <a:gd name="connsiteY5" fmla="*/ 176240 h 209089"/>
              <a:gd name="connsiteX6" fmla="*/ 192468 w 316348"/>
              <a:gd name="connsiteY6" fmla="*/ 209065 h 209089"/>
              <a:gd name="connsiteX7" fmla="*/ 267495 w 316348"/>
              <a:gd name="connsiteY7" fmla="*/ 171551 h 209089"/>
              <a:gd name="connsiteX8" fmla="*/ 314388 w 316348"/>
              <a:gd name="connsiteY8" fmla="*/ 134037 h 209089"/>
              <a:gd name="connsiteX9" fmla="*/ 201846 w 316348"/>
              <a:gd name="connsiteY9" fmla="*/ 2739 h 209089"/>
              <a:gd name="connsiteX10" fmla="*/ 215914 w 316348"/>
              <a:gd name="connsiteY10" fmla="*/ 44942 h 209089"/>
              <a:gd name="connsiteX11" fmla="*/ 209 w 316348"/>
              <a:gd name="connsiteY11" fmla="*/ 54320 h 20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348" h="209089">
                <a:moveTo>
                  <a:pt x="209" y="54320"/>
                </a:moveTo>
                <a:cubicBezTo>
                  <a:pt x="-6043" y="49631"/>
                  <a:pt x="129163" y="6647"/>
                  <a:pt x="178400" y="16807"/>
                </a:cubicBezTo>
                <a:cubicBezTo>
                  <a:pt x="227637" y="26967"/>
                  <a:pt x="273748" y="93397"/>
                  <a:pt x="295631" y="115280"/>
                </a:cubicBezTo>
                <a:cubicBezTo>
                  <a:pt x="317514" y="137163"/>
                  <a:pt x="310480" y="148105"/>
                  <a:pt x="309698" y="148105"/>
                </a:cubicBezTo>
                <a:cubicBezTo>
                  <a:pt x="308916" y="148105"/>
                  <a:pt x="294849" y="110591"/>
                  <a:pt x="290941" y="115280"/>
                </a:cubicBezTo>
                <a:cubicBezTo>
                  <a:pt x="287033" y="119969"/>
                  <a:pt x="302664" y="160609"/>
                  <a:pt x="286252" y="176240"/>
                </a:cubicBezTo>
                <a:cubicBezTo>
                  <a:pt x="269840" y="191871"/>
                  <a:pt x="195594" y="209847"/>
                  <a:pt x="192468" y="209065"/>
                </a:cubicBezTo>
                <a:cubicBezTo>
                  <a:pt x="189342" y="208284"/>
                  <a:pt x="247175" y="184056"/>
                  <a:pt x="267495" y="171551"/>
                </a:cubicBezTo>
                <a:cubicBezTo>
                  <a:pt x="287815" y="159046"/>
                  <a:pt x="325329" y="162172"/>
                  <a:pt x="314388" y="134037"/>
                </a:cubicBezTo>
                <a:cubicBezTo>
                  <a:pt x="303447" y="105902"/>
                  <a:pt x="218258" y="17588"/>
                  <a:pt x="201846" y="2739"/>
                </a:cubicBezTo>
                <a:cubicBezTo>
                  <a:pt x="185434" y="-12110"/>
                  <a:pt x="244049" y="37908"/>
                  <a:pt x="215914" y="44942"/>
                </a:cubicBezTo>
                <a:cubicBezTo>
                  <a:pt x="187779" y="51976"/>
                  <a:pt x="6461" y="59009"/>
                  <a:pt x="209" y="543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4386D44B-4FF7-CB09-57FD-4A920DD1209B}"/>
              </a:ext>
            </a:extLst>
          </p:cNvPr>
          <p:cNvSpPr/>
          <p:nvPr/>
        </p:nvSpPr>
        <p:spPr>
          <a:xfrm>
            <a:off x="5945863" y="7114030"/>
            <a:ext cx="749201" cy="299658"/>
          </a:xfrm>
          <a:custGeom>
            <a:avLst/>
            <a:gdLst>
              <a:gd name="connsiteX0" fmla="*/ 9460 w 749201"/>
              <a:gd name="connsiteY0" fmla="*/ 4222 h 299658"/>
              <a:gd name="connsiteX1" fmla="*/ 525275 w 749201"/>
              <a:gd name="connsiteY1" fmla="*/ 149588 h 299658"/>
              <a:gd name="connsiteX2" fmla="*/ 511208 w 749201"/>
              <a:gd name="connsiteY2" fmla="*/ 107385 h 299658"/>
              <a:gd name="connsiteX3" fmla="*/ 708155 w 749201"/>
              <a:gd name="connsiteY3" fmla="*/ 140210 h 299658"/>
              <a:gd name="connsiteX4" fmla="*/ 717534 w 749201"/>
              <a:gd name="connsiteY4" fmla="*/ 243373 h 299658"/>
              <a:gd name="connsiteX5" fmla="*/ 745669 w 749201"/>
              <a:gd name="connsiteY5" fmla="*/ 299644 h 299658"/>
              <a:gd name="connsiteX6" fmla="*/ 740980 w 749201"/>
              <a:gd name="connsiteY6" fmla="*/ 238684 h 299658"/>
              <a:gd name="connsiteX7" fmla="*/ 675331 w 749201"/>
              <a:gd name="connsiteY7" fmla="*/ 163656 h 299658"/>
              <a:gd name="connsiteX8" fmla="*/ 483072 w 749201"/>
              <a:gd name="connsiteY8" fmla="*/ 121453 h 299658"/>
              <a:gd name="connsiteX9" fmla="*/ 576857 w 749201"/>
              <a:gd name="connsiteY9" fmla="*/ 158967 h 299658"/>
              <a:gd name="connsiteX10" fmla="*/ 464315 w 749201"/>
              <a:gd name="connsiteY10" fmla="*/ 126142 h 299658"/>
              <a:gd name="connsiteX11" fmla="*/ 309571 w 749201"/>
              <a:gd name="connsiteY11" fmla="*/ 116764 h 299658"/>
              <a:gd name="connsiteX12" fmla="*/ 361152 w 749201"/>
              <a:gd name="connsiteY12" fmla="*/ 102696 h 299658"/>
              <a:gd name="connsiteX13" fmla="*/ 276746 w 749201"/>
              <a:gd name="connsiteY13" fmla="*/ 74561 h 299658"/>
              <a:gd name="connsiteX14" fmla="*/ 267368 w 749201"/>
              <a:gd name="connsiteY14" fmla="*/ 83939 h 299658"/>
              <a:gd name="connsiteX15" fmla="*/ 197029 w 749201"/>
              <a:gd name="connsiteY15" fmla="*/ 41736 h 299658"/>
              <a:gd name="connsiteX16" fmla="*/ 9460 w 749201"/>
              <a:gd name="connsiteY16" fmla="*/ 4222 h 2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9201" h="299658">
                <a:moveTo>
                  <a:pt x="9460" y="4222"/>
                </a:moveTo>
                <a:cubicBezTo>
                  <a:pt x="64168" y="22197"/>
                  <a:pt x="441650" y="132394"/>
                  <a:pt x="525275" y="149588"/>
                </a:cubicBezTo>
                <a:cubicBezTo>
                  <a:pt x="608900" y="166782"/>
                  <a:pt x="480728" y="108948"/>
                  <a:pt x="511208" y="107385"/>
                </a:cubicBezTo>
                <a:cubicBezTo>
                  <a:pt x="541688" y="105822"/>
                  <a:pt x="673767" y="117545"/>
                  <a:pt x="708155" y="140210"/>
                </a:cubicBezTo>
                <a:cubicBezTo>
                  <a:pt x="742543" y="162875"/>
                  <a:pt x="711282" y="216801"/>
                  <a:pt x="717534" y="243373"/>
                </a:cubicBezTo>
                <a:cubicBezTo>
                  <a:pt x="723786" y="269945"/>
                  <a:pt x="741761" y="300425"/>
                  <a:pt x="745669" y="299644"/>
                </a:cubicBezTo>
                <a:cubicBezTo>
                  <a:pt x="749577" y="298863"/>
                  <a:pt x="752703" y="261349"/>
                  <a:pt x="740980" y="238684"/>
                </a:cubicBezTo>
                <a:cubicBezTo>
                  <a:pt x="729257" y="216019"/>
                  <a:pt x="718316" y="183195"/>
                  <a:pt x="675331" y="163656"/>
                </a:cubicBezTo>
                <a:cubicBezTo>
                  <a:pt x="632346" y="144117"/>
                  <a:pt x="499484" y="122234"/>
                  <a:pt x="483072" y="121453"/>
                </a:cubicBezTo>
                <a:cubicBezTo>
                  <a:pt x="466660" y="120672"/>
                  <a:pt x="579983" y="158186"/>
                  <a:pt x="576857" y="158967"/>
                </a:cubicBezTo>
                <a:cubicBezTo>
                  <a:pt x="573731" y="159749"/>
                  <a:pt x="508863" y="133176"/>
                  <a:pt x="464315" y="126142"/>
                </a:cubicBezTo>
                <a:cubicBezTo>
                  <a:pt x="419767" y="119108"/>
                  <a:pt x="326765" y="120672"/>
                  <a:pt x="309571" y="116764"/>
                </a:cubicBezTo>
                <a:cubicBezTo>
                  <a:pt x="292377" y="112856"/>
                  <a:pt x="366623" y="109730"/>
                  <a:pt x="361152" y="102696"/>
                </a:cubicBezTo>
                <a:cubicBezTo>
                  <a:pt x="355681" y="95662"/>
                  <a:pt x="292377" y="77687"/>
                  <a:pt x="276746" y="74561"/>
                </a:cubicBezTo>
                <a:cubicBezTo>
                  <a:pt x="261115" y="71435"/>
                  <a:pt x="280654" y="89410"/>
                  <a:pt x="267368" y="83939"/>
                </a:cubicBezTo>
                <a:cubicBezTo>
                  <a:pt x="254082" y="78468"/>
                  <a:pt x="240795" y="52677"/>
                  <a:pt x="197029" y="41736"/>
                </a:cubicBezTo>
                <a:cubicBezTo>
                  <a:pt x="153263" y="30795"/>
                  <a:pt x="-45248" y="-13753"/>
                  <a:pt x="9460" y="42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42DF46C-AFE8-16D0-C82D-2430F5D226B1}"/>
              </a:ext>
            </a:extLst>
          </p:cNvPr>
          <p:cNvSpPr/>
          <p:nvPr/>
        </p:nvSpPr>
        <p:spPr>
          <a:xfrm>
            <a:off x="6621167" y="7103268"/>
            <a:ext cx="291156" cy="160412"/>
          </a:xfrm>
          <a:custGeom>
            <a:avLst/>
            <a:gdLst>
              <a:gd name="connsiteX0" fmla="*/ 290759 w 291156"/>
              <a:gd name="connsiteY0" fmla="*/ 917 h 160412"/>
              <a:gd name="connsiteX1" fmla="*/ 93811 w 291156"/>
              <a:gd name="connsiteY1" fmla="*/ 136904 h 160412"/>
              <a:gd name="connsiteX2" fmla="*/ 154771 w 291156"/>
              <a:gd name="connsiteY2" fmla="*/ 94701 h 160412"/>
              <a:gd name="connsiteX3" fmla="*/ 9405 w 291156"/>
              <a:gd name="connsiteY3" fmla="*/ 160350 h 160412"/>
              <a:gd name="connsiteX4" fmla="*/ 145393 w 291156"/>
              <a:gd name="connsiteY4" fmla="*/ 80634 h 160412"/>
              <a:gd name="connsiteX5" fmla="*/ 27 w 291156"/>
              <a:gd name="connsiteY5" fmla="*/ 94701 h 160412"/>
              <a:gd name="connsiteX6" fmla="*/ 159461 w 291156"/>
              <a:gd name="connsiteY6" fmla="*/ 61877 h 160412"/>
              <a:gd name="connsiteX7" fmla="*/ 145393 w 291156"/>
              <a:gd name="connsiteY7" fmla="*/ 75944 h 160412"/>
              <a:gd name="connsiteX8" fmla="*/ 290759 w 291156"/>
              <a:gd name="connsiteY8" fmla="*/ 917 h 16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156" h="160412">
                <a:moveTo>
                  <a:pt x="290759" y="917"/>
                </a:moveTo>
                <a:cubicBezTo>
                  <a:pt x="282162" y="11077"/>
                  <a:pt x="93811" y="136904"/>
                  <a:pt x="93811" y="136904"/>
                </a:cubicBezTo>
                <a:cubicBezTo>
                  <a:pt x="71146" y="152535"/>
                  <a:pt x="168839" y="90793"/>
                  <a:pt x="154771" y="94701"/>
                </a:cubicBezTo>
                <a:cubicBezTo>
                  <a:pt x="140703" y="98609"/>
                  <a:pt x="10968" y="162695"/>
                  <a:pt x="9405" y="160350"/>
                </a:cubicBezTo>
                <a:cubicBezTo>
                  <a:pt x="7842" y="158005"/>
                  <a:pt x="146956" y="91576"/>
                  <a:pt x="145393" y="80634"/>
                </a:cubicBezTo>
                <a:cubicBezTo>
                  <a:pt x="143830" y="69693"/>
                  <a:pt x="-2318" y="97827"/>
                  <a:pt x="27" y="94701"/>
                </a:cubicBezTo>
                <a:cubicBezTo>
                  <a:pt x="2372" y="91575"/>
                  <a:pt x="159461" y="61877"/>
                  <a:pt x="159461" y="61877"/>
                </a:cubicBezTo>
                <a:cubicBezTo>
                  <a:pt x="183689" y="58751"/>
                  <a:pt x="125073" y="83759"/>
                  <a:pt x="145393" y="75944"/>
                </a:cubicBezTo>
                <a:cubicBezTo>
                  <a:pt x="165713" y="68129"/>
                  <a:pt x="299356" y="-9243"/>
                  <a:pt x="290759" y="9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A2C67162-AC1E-A72F-9B8C-D74A0292E17B}"/>
              </a:ext>
            </a:extLst>
          </p:cNvPr>
          <p:cNvSpPr/>
          <p:nvPr/>
        </p:nvSpPr>
        <p:spPr>
          <a:xfrm>
            <a:off x="6662412" y="7132313"/>
            <a:ext cx="235452" cy="277328"/>
          </a:xfrm>
          <a:custGeom>
            <a:avLst/>
            <a:gdLst>
              <a:gd name="connsiteX0" fmla="*/ 985 w 235452"/>
              <a:gd name="connsiteY0" fmla="*/ 276672 h 277328"/>
              <a:gd name="connsiteX1" fmla="*/ 197933 w 235452"/>
              <a:gd name="connsiteY1" fmla="*/ 107859 h 277328"/>
              <a:gd name="connsiteX2" fmla="*/ 179176 w 235452"/>
              <a:gd name="connsiteY2" fmla="*/ 131305 h 277328"/>
              <a:gd name="connsiteX3" fmla="*/ 212000 w 235452"/>
              <a:gd name="connsiteY3" fmla="*/ 84413 h 277328"/>
              <a:gd name="connsiteX4" fmla="*/ 165108 w 235452"/>
              <a:gd name="connsiteY4" fmla="*/ 98481 h 277328"/>
              <a:gd name="connsiteX5" fmla="*/ 235446 w 235452"/>
              <a:gd name="connsiteY5" fmla="*/ 7 h 277328"/>
              <a:gd name="connsiteX6" fmla="*/ 160419 w 235452"/>
              <a:gd name="connsiteY6" fmla="*/ 93792 h 277328"/>
              <a:gd name="connsiteX7" fmla="*/ 38499 w 235452"/>
              <a:gd name="connsiteY7" fmla="*/ 187576 h 277328"/>
              <a:gd name="connsiteX8" fmla="*/ 174486 w 235452"/>
              <a:gd name="connsiteY8" fmla="*/ 103170 h 277328"/>
              <a:gd name="connsiteX9" fmla="*/ 122905 w 235452"/>
              <a:gd name="connsiteY9" fmla="*/ 164130 h 277328"/>
              <a:gd name="connsiteX10" fmla="*/ 985 w 235452"/>
              <a:gd name="connsiteY10" fmla="*/ 276672 h 2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452" h="277328">
                <a:moveTo>
                  <a:pt x="985" y="276672"/>
                </a:moveTo>
                <a:cubicBezTo>
                  <a:pt x="13490" y="267294"/>
                  <a:pt x="168235" y="132087"/>
                  <a:pt x="197933" y="107859"/>
                </a:cubicBezTo>
                <a:cubicBezTo>
                  <a:pt x="227632" y="83631"/>
                  <a:pt x="176831" y="135213"/>
                  <a:pt x="179176" y="131305"/>
                </a:cubicBezTo>
                <a:cubicBezTo>
                  <a:pt x="181521" y="127397"/>
                  <a:pt x="214345" y="89884"/>
                  <a:pt x="212000" y="84413"/>
                </a:cubicBezTo>
                <a:cubicBezTo>
                  <a:pt x="209655" y="78942"/>
                  <a:pt x="161200" y="112549"/>
                  <a:pt x="165108" y="98481"/>
                </a:cubicBezTo>
                <a:cubicBezTo>
                  <a:pt x="169016" y="84413"/>
                  <a:pt x="236227" y="788"/>
                  <a:pt x="235446" y="7"/>
                </a:cubicBezTo>
                <a:cubicBezTo>
                  <a:pt x="234665" y="-774"/>
                  <a:pt x="193243" y="62531"/>
                  <a:pt x="160419" y="93792"/>
                </a:cubicBezTo>
                <a:cubicBezTo>
                  <a:pt x="127595" y="125053"/>
                  <a:pt x="36154" y="186013"/>
                  <a:pt x="38499" y="187576"/>
                </a:cubicBezTo>
                <a:cubicBezTo>
                  <a:pt x="40844" y="189139"/>
                  <a:pt x="160418" y="107078"/>
                  <a:pt x="174486" y="103170"/>
                </a:cubicBezTo>
                <a:cubicBezTo>
                  <a:pt x="188554" y="99262"/>
                  <a:pt x="147133" y="135995"/>
                  <a:pt x="122905" y="164130"/>
                </a:cubicBezTo>
                <a:cubicBezTo>
                  <a:pt x="98677" y="192265"/>
                  <a:pt x="-11520" y="286050"/>
                  <a:pt x="985" y="27667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A9B7BE4B-71C8-7813-D625-692DFF6A66C5}"/>
              </a:ext>
            </a:extLst>
          </p:cNvPr>
          <p:cNvSpPr/>
          <p:nvPr/>
        </p:nvSpPr>
        <p:spPr>
          <a:xfrm>
            <a:off x="5954785" y="7187069"/>
            <a:ext cx="773130" cy="203854"/>
          </a:xfrm>
          <a:custGeom>
            <a:avLst/>
            <a:gdLst>
              <a:gd name="connsiteX0" fmla="*/ 5227 w 773130"/>
              <a:gd name="connsiteY0" fmla="*/ 1522 h 203854"/>
              <a:gd name="connsiteX1" fmla="*/ 511664 w 773130"/>
              <a:gd name="connsiteY1" fmla="*/ 128131 h 203854"/>
              <a:gd name="connsiteX2" fmla="*/ 408501 w 773130"/>
              <a:gd name="connsiteY2" fmla="*/ 67171 h 203854"/>
              <a:gd name="connsiteX3" fmla="*/ 619517 w 773130"/>
              <a:gd name="connsiteY3" fmla="*/ 146888 h 203854"/>
              <a:gd name="connsiteX4" fmla="*/ 567935 w 773130"/>
              <a:gd name="connsiteY4" fmla="*/ 81239 h 203854"/>
              <a:gd name="connsiteX5" fmla="*/ 764883 w 773130"/>
              <a:gd name="connsiteY5" fmla="*/ 203159 h 203854"/>
              <a:gd name="connsiteX6" fmla="*/ 694544 w 773130"/>
              <a:gd name="connsiteY6" fmla="*/ 128131 h 203854"/>
              <a:gd name="connsiteX7" fmla="*/ 324095 w 773130"/>
              <a:gd name="connsiteY7" fmla="*/ 67171 h 203854"/>
              <a:gd name="connsiteX8" fmla="*/ 188107 w 773130"/>
              <a:gd name="connsiteY8" fmla="*/ 1522 h 203854"/>
              <a:gd name="connsiteX9" fmla="*/ 244378 w 773130"/>
              <a:gd name="connsiteY9" fmla="*/ 53103 h 203854"/>
              <a:gd name="connsiteX10" fmla="*/ 5227 w 773130"/>
              <a:gd name="connsiteY10" fmla="*/ 1522 h 20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3130" h="203854">
                <a:moveTo>
                  <a:pt x="5227" y="1522"/>
                </a:moveTo>
                <a:cubicBezTo>
                  <a:pt x="49775" y="14027"/>
                  <a:pt x="444452" y="117190"/>
                  <a:pt x="511664" y="128131"/>
                </a:cubicBezTo>
                <a:cubicBezTo>
                  <a:pt x="578876" y="139072"/>
                  <a:pt x="390526" y="64045"/>
                  <a:pt x="408501" y="67171"/>
                </a:cubicBezTo>
                <a:cubicBezTo>
                  <a:pt x="426476" y="70297"/>
                  <a:pt x="592945" y="144543"/>
                  <a:pt x="619517" y="146888"/>
                </a:cubicBezTo>
                <a:cubicBezTo>
                  <a:pt x="646089" y="149233"/>
                  <a:pt x="543707" y="71861"/>
                  <a:pt x="567935" y="81239"/>
                </a:cubicBezTo>
                <a:cubicBezTo>
                  <a:pt x="592163" y="90617"/>
                  <a:pt x="743782" y="195344"/>
                  <a:pt x="764883" y="203159"/>
                </a:cubicBezTo>
                <a:cubicBezTo>
                  <a:pt x="785984" y="210974"/>
                  <a:pt x="768009" y="150796"/>
                  <a:pt x="694544" y="128131"/>
                </a:cubicBezTo>
                <a:cubicBezTo>
                  <a:pt x="621079" y="105466"/>
                  <a:pt x="408501" y="88273"/>
                  <a:pt x="324095" y="67171"/>
                </a:cubicBezTo>
                <a:cubicBezTo>
                  <a:pt x="239689" y="46070"/>
                  <a:pt x="201393" y="3867"/>
                  <a:pt x="188107" y="1522"/>
                </a:cubicBezTo>
                <a:cubicBezTo>
                  <a:pt x="174821" y="-823"/>
                  <a:pt x="274076" y="48414"/>
                  <a:pt x="244378" y="53103"/>
                </a:cubicBezTo>
                <a:cubicBezTo>
                  <a:pt x="214680" y="57792"/>
                  <a:pt x="-39321" y="-10983"/>
                  <a:pt x="5227" y="15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0253D615-00E8-22CE-46F4-D444B459A64F}"/>
              </a:ext>
            </a:extLst>
          </p:cNvPr>
          <p:cNvSpPr/>
          <p:nvPr/>
        </p:nvSpPr>
        <p:spPr>
          <a:xfrm>
            <a:off x="6212759" y="7292628"/>
            <a:ext cx="518911" cy="141686"/>
          </a:xfrm>
          <a:custGeom>
            <a:avLst/>
            <a:gdLst>
              <a:gd name="connsiteX0" fmla="*/ 472 w 518911"/>
              <a:gd name="connsiteY0" fmla="*/ 3815 h 141686"/>
              <a:gd name="connsiteX1" fmla="*/ 216176 w 518911"/>
              <a:gd name="connsiteY1" fmla="*/ 36640 h 141686"/>
              <a:gd name="connsiteX2" fmla="*/ 342786 w 518911"/>
              <a:gd name="connsiteY2" fmla="*/ 97600 h 141686"/>
              <a:gd name="connsiteX3" fmla="*/ 324029 w 518911"/>
              <a:gd name="connsiteY3" fmla="*/ 41329 h 141686"/>
              <a:gd name="connsiteX4" fmla="*/ 511598 w 518911"/>
              <a:gd name="connsiteY4" fmla="*/ 139803 h 141686"/>
              <a:gd name="connsiteX5" fmla="*/ 460016 w 518911"/>
              <a:gd name="connsiteY5" fmla="*/ 102289 h 141686"/>
              <a:gd name="connsiteX6" fmla="*/ 267758 w 518911"/>
              <a:gd name="connsiteY6" fmla="*/ 55397 h 141686"/>
              <a:gd name="connsiteX7" fmla="*/ 239623 w 518911"/>
              <a:gd name="connsiteY7" fmla="*/ 135114 h 141686"/>
              <a:gd name="connsiteX8" fmla="*/ 244312 w 518911"/>
              <a:gd name="connsiteY8" fmla="*/ 46018 h 141686"/>
              <a:gd name="connsiteX9" fmla="*/ 159906 w 518911"/>
              <a:gd name="connsiteY9" fmla="*/ 3815 h 141686"/>
              <a:gd name="connsiteX10" fmla="*/ 472 w 518911"/>
              <a:gd name="connsiteY10" fmla="*/ 3815 h 14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8911" h="141686">
                <a:moveTo>
                  <a:pt x="472" y="3815"/>
                </a:moveTo>
                <a:cubicBezTo>
                  <a:pt x="9850" y="9286"/>
                  <a:pt x="159124" y="21009"/>
                  <a:pt x="216176" y="36640"/>
                </a:cubicBezTo>
                <a:cubicBezTo>
                  <a:pt x="273228" y="52271"/>
                  <a:pt x="324811" y="96819"/>
                  <a:pt x="342786" y="97600"/>
                </a:cubicBezTo>
                <a:cubicBezTo>
                  <a:pt x="360761" y="98381"/>
                  <a:pt x="295894" y="34295"/>
                  <a:pt x="324029" y="41329"/>
                </a:cubicBezTo>
                <a:cubicBezTo>
                  <a:pt x="352164" y="48363"/>
                  <a:pt x="488934" y="129643"/>
                  <a:pt x="511598" y="139803"/>
                </a:cubicBezTo>
                <a:cubicBezTo>
                  <a:pt x="534262" y="149963"/>
                  <a:pt x="500656" y="116357"/>
                  <a:pt x="460016" y="102289"/>
                </a:cubicBezTo>
                <a:cubicBezTo>
                  <a:pt x="419376" y="88221"/>
                  <a:pt x="304490" y="49926"/>
                  <a:pt x="267758" y="55397"/>
                </a:cubicBezTo>
                <a:cubicBezTo>
                  <a:pt x="231026" y="60868"/>
                  <a:pt x="243531" y="136677"/>
                  <a:pt x="239623" y="135114"/>
                </a:cubicBezTo>
                <a:cubicBezTo>
                  <a:pt x="235715" y="133551"/>
                  <a:pt x="257598" y="67901"/>
                  <a:pt x="244312" y="46018"/>
                </a:cubicBezTo>
                <a:cubicBezTo>
                  <a:pt x="231026" y="24135"/>
                  <a:pt x="195857" y="8504"/>
                  <a:pt x="159906" y="3815"/>
                </a:cubicBezTo>
                <a:cubicBezTo>
                  <a:pt x="123955" y="-874"/>
                  <a:pt x="-8906" y="-1656"/>
                  <a:pt x="472" y="38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36224468-5266-BC1C-A01F-28D43533A01E}"/>
              </a:ext>
            </a:extLst>
          </p:cNvPr>
          <p:cNvSpPr/>
          <p:nvPr/>
        </p:nvSpPr>
        <p:spPr>
          <a:xfrm>
            <a:off x="6722321" y="7141433"/>
            <a:ext cx="170996" cy="259656"/>
          </a:xfrm>
          <a:custGeom>
            <a:avLst/>
            <a:gdLst>
              <a:gd name="connsiteX0" fmla="*/ 170848 w 170996"/>
              <a:gd name="connsiteY0" fmla="*/ 265 h 259656"/>
              <a:gd name="connsiteX1" fmla="*/ 58307 w 170996"/>
              <a:gd name="connsiteY1" fmla="*/ 178456 h 259656"/>
              <a:gd name="connsiteX2" fmla="*/ 114577 w 170996"/>
              <a:gd name="connsiteY2" fmla="*/ 126875 h 259656"/>
              <a:gd name="connsiteX3" fmla="*/ 2036 w 170996"/>
              <a:gd name="connsiteY3" fmla="*/ 258173 h 259656"/>
              <a:gd name="connsiteX4" fmla="*/ 44239 w 170996"/>
              <a:gd name="connsiteY4" fmla="*/ 192524 h 259656"/>
              <a:gd name="connsiteX5" fmla="*/ 72374 w 170996"/>
              <a:gd name="connsiteY5" fmla="*/ 112807 h 259656"/>
              <a:gd name="connsiteX6" fmla="*/ 48928 w 170996"/>
              <a:gd name="connsiteY6" fmla="*/ 56536 h 259656"/>
              <a:gd name="connsiteX7" fmla="*/ 81753 w 170996"/>
              <a:gd name="connsiteY7" fmla="*/ 136253 h 259656"/>
              <a:gd name="connsiteX8" fmla="*/ 170848 w 170996"/>
              <a:gd name="connsiteY8" fmla="*/ 265 h 2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996" h="259656">
                <a:moveTo>
                  <a:pt x="170848" y="265"/>
                </a:moveTo>
                <a:cubicBezTo>
                  <a:pt x="166940" y="7299"/>
                  <a:pt x="67685" y="157354"/>
                  <a:pt x="58307" y="178456"/>
                </a:cubicBezTo>
                <a:cubicBezTo>
                  <a:pt x="48928" y="199558"/>
                  <a:pt x="123955" y="113589"/>
                  <a:pt x="114577" y="126875"/>
                </a:cubicBezTo>
                <a:cubicBezTo>
                  <a:pt x="105198" y="140161"/>
                  <a:pt x="13759" y="247232"/>
                  <a:pt x="2036" y="258173"/>
                </a:cubicBezTo>
                <a:cubicBezTo>
                  <a:pt x="-9687" y="269114"/>
                  <a:pt x="32516" y="216752"/>
                  <a:pt x="44239" y="192524"/>
                </a:cubicBezTo>
                <a:cubicBezTo>
                  <a:pt x="55962" y="168296"/>
                  <a:pt x="71592" y="135472"/>
                  <a:pt x="72374" y="112807"/>
                </a:cubicBezTo>
                <a:cubicBezTo>
                  <a:pt x="73155" y="90142"/>
                  <a:pt x="47365" y="52628"/>
                  <a:pt x="48928" y="56536"/>
                </a:cubicBezTo>
                <a:cubicBezTo>
                  <a:pt x="50491" y="60444"/>
                  <a:pt x="62996" y="144068"/>
                  <a:pt x="81753" y="136253"/>
                </a:cubicBezTo>
                <a:cubicBezTo>
                  <a:pt x="100510" y="128438"/>
                  <a:pt x="174756" y="-6769"/>
                  <a:pt x="170848" y="2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712D346B-F46D-B84B-5078-59CB8E7BB23F}"/>
              </a:ext>
            </a:extLst>
          </p:cNvPr>
          <p:cNvSpPr/>
          <p:nvPr/>
        </p:nvSpPr>
        <p:spPr>
          <a:xfrm>
            <a:off x="6321079" y="5602436"/>
            <a:ext cx="192417" cy="399822"/>
          </a:xfrm>
          <a:custGeom>
            <a:avLst/>
            <a:gdLst>
              <a:gd name="connsiteX0" fmla="*/ 112546 w 192417"/>
              <a:gd name="connsiteY0" fmla="*/ 1195 h 399822"/>
              <a:gd name="connsiteX1" fmla="*/ 126613 w 192417"/>
              <a:gd name="connsiteY1" fmla="*/ 254413 h 399822"/>
              <a:gd name="connsiteX2" fmla="*/ 159438 w 192417"/>
              <a:gd name="connsiteY2" fmla="*/ 207521 h 399822"/>
              <a:gd name="connsiteX3" fmla="*/ 131303 w 192417"/>
              <a:gd name="connsiteY3" fmla="*/ 277859 h 399822"/>
              <a:gd name="connsiteX4" fmla="*/ 4 w 192417"/>
              <a:gd name="connsiteY4" fmla="*/ 399779 h 399822"/>
              <a:gd name="connsiteX5" fmla="*/ 135992 w 192417"/>
              <a:gd name="connsiteY5" fmla="*/ 263792 h 399822"/>
              <a:gd name="connsiteX6" fmla="*/ 187573 w 192417"/>
              <a:gd name="connsiteY6" fmla="*/ 179386 h 399822"/>
              <a:gd name="connsiteX7" fmla="*/ 187573 w 192417"/>
              <a:gd name="connsiteY7" fmla="*/ 76222 h 399822"/>
              <a:gd name="connsiteX8" fmla="*/ 164127 w 192417"/>
              <a:gd name="connsiteY8" fmla="*/ 226278 h 399822"/>
              <a:gd name="connsiteX9" fmla="*/ 121924 w 192417"/>
              <a:gd name="connsiteY9" fmla="*/ 160629 h 399822"/>
              <a:gd name="connsiteX10" fmla="*/ 112546 w 192417"/>
              <a:gd name="connsiteY10" fmla="*/ 1195 h 39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417" h="399822">
                <a:moveTo>
                  <a:pt x="112546" y="1195"/>
                </a:moveTo>
                <a:cubicBezTo>
                  <a:pt x="113327" y="16826"/>
                  <a:pt x="118798" y="220025"/>
                  <a:pt x="126613" y="254413"/>
                </a:cubicBezTo>
                <a:cubicBezTo>
                  <a:pt x="134428" y="288801"/>
                  <a:pt x="158656" y="203613"/>
                  <a:pt x="159438" y="207521"/>
                </a:cubicBezTo>
                <a:cubicBezTo>
                  <a:pt x="160220" y="211429"/>
                  <a:pt x="157875" y="245816"/>
                  <a:pt x="131303" y="277859"/>
                </a:cubicBezTo>
                <a:cubicBezTo>
                  <a:pt x="104731" y="309902"/>
                  <a:pt x="-778" y="402124"/>
                  <a:pt x="4" y="399779"/>
                </a:cubicBezTo>
                <a:cubicBezTo>
                  <a:pt x="785" y="397435"/>
                  <a:pt x="104730" y="300524"/>
                  <a:pt x="135992" y="263792"/>
                </a:cubicBezTo>
                <a:cubicBezTo>
                  <a:pt x="167254" y="227060"/>
                  <a:pt x="178976" y="210648"/>
                  <a:pt x="187573" y="179386"/>
                </a:cubicBezTo>
                <a:cubicBezTo>
                  <a:pt x="196170" y="148124"/>
                  <a:pt x="191481" y="68407"/>
                  <a:pt x="187573" y="76222"/>
                </a:cubicBezTo>
                <a:cubicBezTo>
                  <a:pt x="183665" y="84037"/>
                  <a:pt x="175069" y="212210"/>
                  <a:pt x="164127" y="226278"/>
                </a:cubicBezTo>
                <a:cubicBezTo>
                  <a:pt x="153186" y="240346"/>
                  <a:pt x="132084" y="193454"/>
                  <a:pt x="121924" y="160629"/>
                </a:cubicBezTo>
                <a:cubicBezTo>
                  <a:pt x="111764" y="127804"/>
                  <a:pt x="111765" y="-14436"/>
                  <a:pt x="112546" y="11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BBA1678D-218D-7F9E-BAA8-712BA940466D}"/>
              </a:ext>
            </a:extLst>
          </p:cNvPr>
          <p:cNvSpPr/>
          <p:nvPr/>
        </p:nvSpPr>
        <p:spPr>
          <a:xfrm>
            <a:off x="6048720" y="6813426"/>
            <a:ext cx="551053" cy="216037"/>
          </a:xfrm>
          <a:custGeom>
            <a:avLst/>
            <a:gdLst>
              <a:gd name="connsiteX0" fmla="*/ 388 w 551053"/>
              <a:gd name="connsiteY0" fmla="*/ 215731 h 216037"/>
              <a:gd name="connsiteX1" fmla="*/ 352080 w 551053"/>
              <a:gd name="connsiteY1" fmla="*/ 56297 h 216037"/>
              <a:gd name="connsiteX2" fmla="*/ 267674 w 551053"/>
              <a:gd name="connsiteY2" fmla="*/ 79743 h 216037"/>
              <a:gd name="connsiteX3" fmla="*/ 417729 w 551053"/>
              <a:gd name="connsiteY3" fmla="*/ 46919 h 216037"/>
              <a:gd name="connsiteX4" fmla="*/ 511514 w 551053"/>
              <a:gd name="connsiteY4" fmla="*/ 37540 h 216037"/>
              <a:gd name="connsiteX5" fmla="*/ 549028 w 551053"/>
              <a:gd name="connsiteY5" fmla="*/ 26 h 216037"/>
              <a:gd name="connsiteX6" fmla="*/ 455243 w 551053"/>
              <a:gd name="connsiteY6" fmla="*/ 32851 h 216037"/>
              <a:gd name="connsiteX7" fmla="*/ 319255 w 551053"/>
              <a:gd name="connsiteY7" fmla="*/ 103189 h 216037"/>
              <a:gd name="connsiteX8" fmla="*/ 202025 w 551053"/>
              <a:gd name="connsiteY8" fmla="*/ 173528 h 216037"/>
              <a:gd name="connsiteX9" fmla="*/ 281742 w 551053"/>
              <a:gd name="connsiteY9" fmla="*/ 98500 h 216037"/>
              <a:gd name="connsiteX10" fmla="*/ 388 w 551053"/>
              <a:gd name="connsiteY10" fmla="*/ 215731 h 21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053" h="216037">
                <a:moveTo>
                  <a:pt x="388" y="215731"/>
                </a:moveTo>
                <a:cubicBezTo>
                  <a:pt x="12111" y="208697"/>
                  <a:pt x="307532" y="78962"/>
                  <a:pt x="352080" y="56297"/>
                </a:cubicBezTo>
                <a:cubicBezTo>
                  <a:pt x="396628" y="33632"/>
                  <a:pt x="256733" y="81306"/>
                  <a:pt x="267674" y="79743"/>
                </a:cubicBezTo>
                <a:cubicBezTo>
                  <a:pt x="278616" y="78180"/>
                  <a:pt x="377089" y="53953"/>
                  <a:pt x="417729" y="46919"/>
                </a:cubicBezTo>
                <a:cubicBezTo>
                  <a:pt x="458369" y="39885"/>
                  <a:pt x="489631" y="45356"/>
                  <a:pt x="511514" y="37540"/>
                </a:cubicBezTo>
                <a:cubicBezTo>
                  <a:pt x="533397" y="29724"/>
                  <a:pt x="558406" y="807"/>
                  <a:pt x="549028" y="26"/>
                </a:cubicBezTo>
                <a:cubicBezTo>
                  <a:pt x="539650" y="-755"/>
                  <a:pt x="493538" y="15657"/>
                  <a:pt x="455243" y="32851"/>
                </a:cubicBezTo>
                <a:cubicBezTo>
                  <a:pt x="416948" y="50045"/>
                  <a:pt x="361458" y="79743"/>
                  <a:pt x="319255" y="103189"/>
                </a:cubicBezTo>
                <a:cubicBezTo>
                  <a:pt x="277052" y="126635"/>
                  <a:pt x="208277" y="174309"/>
                  <a:pt x="202025" y="173528"/>
                </a:cubicBezTo>
                <a:cubicBezTo>
                  <a:pt x="195773" y="172747"/>
                  <a:pt x="317693" y="90685"/>
                  <a:pt x="281742" y="98500"/>
                </a:cubicBezTo>
                <a:cubicBezTo>
                  <a:pt x="245791" y="106315"/>
                  <a:pt x="-11335" y="222765"/>
                  <a:pt x="388" y="215731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8E6D104D-BC5A-1ED7-B2B9-04B876D3BEE8}"/>
              </a:ext>
            </a:extLst>
          </p:cNvPr>
          <p:cNvSpPr/>
          <p:nvPr/>
        </p:nvSpPr>
        <p:spPr>
          <a:xfrm>
            <a:off x="6321054" y="7450874"/>
            <a:ext cx="449162" cy="61324"/>
          </a:xfrm>
          <a:custGeom>
            <a:avLst/>
            <a:gdLst>
              <a:gd name="connsiteX0" fmla="*/ 4718 w 449162"/>
              <a:gd name="connsiteY0" fmla="*/ 5003 h 61324"/>
              <a:gd name="connsiteX1" fmla="*/ 384546 w 449162"/>
              <a:gd name="connsiteY1" fmla="*/ 314 h 61324"/>
              <a:gd name="connsiteX2" fmla="*/ 201666 w 449162"/>
              <a:gd name="connsiteY2" fmla="*/ 14381 h 61324"/>
              <a:gd name="connsiteX3" fmla="*/ 445506 w 449162"/>
              <a:gd name="connsiteY3" fmla="*/ 9692 h 61324"/>
              <a:gd name="connsiteX4" fmla="*/ 332964 w 449162"/>
              <a:gd name="connsiteY4" fmla="*/ 9692 h 61324"/>
              <a:gd name="connsiteX5" fmla="*/ 126638 w 449162"/>
              <a:gd name="connsiteY5" fmla="*/ 61274 h 61324"/>
              <a:gd name="connsiteX6" fmla="*/ 267315 w 449162"/>
              <a:gd name="connsiteY6" fmla="*/ 19071 h 61324"/>
              <a:gd name="connsiteX7" fmla="*/ 178220 w 449162"/>
              <a:gd name="connsiteY7" fmla="*/ 9692 h 61324"/>
              <a:gd name="connsiteX8" fmla="*/ 4718 w 449162"/>
              <a:gd name="connsiteY8" fmla="*/ 5003 h 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162" h="61324">
                <a:moveTo>
                  <a:pt x="4718" y="5003"/>
                </a:moveTo>
                <a:cubicBezTo>
                  <a:pt x="39106" y="3440"/>
                  <a:pt x="351721" y="-1249"/>
                  <a:pt x="384546" y="314"/>
                </a:cubicBezTo>
                <a:cubicBezTo>
                  <a:pt x="417371" y="1877"/>
                  <a:pt x="191506" y="12818"/>
                  <a:pt x="201666" y="14381"/>
                </a:cubicBezTo>
                <a:cubicBezTo>
                  <a:pt x="211826" y="15944"/>
                  <a:pt x="423623" y="10473"/>
                  <a:pt x="445506" y="9692"/>
                </a:cubicBezTo>
                <a:cubicBezTo>
                  <a:pt x="467389" y="8911"/>
                  <a:pt x="386109" y="1095"/>
                  <a:pt x="332964" y="9692"/>
                </a:cubicBezTo>
                <a:cubicBezTo>
                  <a:pt x="279819" y="18289"/>
                  <a:pt x="137579" y="59711"/>
                  <a:pt x="126638" y="61274"/>
                </a:cubicBezTo>
                <a:cubicBezTo>
                  <a:pt x="115697" y="62837"/>
                  <a:pt x="258718" y="27668"/>
                  <a:pt x="267315" y="19071"/>
                </a:cubicBezTo>
                <a:cubicBezTo>
                  <a:pt x="275912" y="10474"/>
                  <a:pt x="222768" y="11255"/>
                  <a:pt x="178220" y="9692"/>
                </a:cubicBezTo>
                <a:cubicBezTo>
                  <a:pt x="133672" y="8129"/>
                  <a:pt x="-29670" y="6566"/>
                  <a:pt x="4718" y="50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6766DB12-3350-F01B-2FA6-B21501DEBA4E}"/>
              </a:ext>
            </a:extLst>
          </p:cNvPr>
          <p:cNvSpPr/>
          <p:nvPr/>
        </p:nvSpPr>
        <p:spPr>
          <a:xfrm>
            <a:off x="5882657" y="7047661"/>
            <a:ext cx="96171" cy="173918"/>
          </a:xfrm>
          <a:custGeom>
            <a:avLst/>
            <a:gdLst>
              <a:gd name="connsiteX0" fmla="*/ 96112 w 96171"/>
              <a:gd name="connsiteY0" fmla="*/ 253 h 173918"/>
              <a:gd name="connsiteX1" fmla="*/ 16395 w 96171"/>
              <a:gd name="connsiteY1" fmla="*/ 98727 h 173918"/>
              <a:gd name="connsiteX2" fmla="*/ 11706 w 96171"/>
              <a:gd name="connsiteY2" fmla="*/ 173754 h 173918"/>
              <a:gd name="connsiteX3" fmla="*/ 16395 w 96171"/>
              <a:gd name="connsiteY3" fmla="*/ 117484 h 173918"/>
              <a:gd name="connsiteX4" fmla="*/ 2328 w 96171"/>
              <a:gd name="connsiteY4" fmla="*/ 70591 h 173918"/>
              <a:gd name="connsiteX5" fmla="*/ 96112 w 96171"/>
              <a:gd name="connsiteY5" fmla="*/ 253 h 17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71" h="173918">
                <a:moveTo>
                  <a:pt x="96112" y="253"/>
                </a:moveTo>
                <a:cubicBezTo>
                  <a:pt x="98457" y="4942"/>
                  <a:pt x="30463" y="69810"/>
                  <a:pt x="16395" y="98727"/>
                </a:cubicBezTo>
                <a:cubicBezTo>
                  <a:pt x="2327" y="127644"/>
                  <a:pt x="11706" y="170628"/>
                  <a:pt x="11706" y="173754"/>
                </a:cubicBezTo>
                <a:cubicBezTo>
                  <a:pt x="11706" y="176880"/>
                  <a:pt x="17958" y="134678"/>
                  <a:pt x="16395" y="117484"/>
                </a:cubicBezTo>
                <a:cubicBezTo>
                  <a:pt x="14832" y="100290"/>
                  <a:pt x="-7051" y="83877"/>
                  <a:pt x="2328" y="70591"/>
                </a:cubicBezTo>
                <a:cubicBezTo>
                  <a:pt x="11706" y="57305"/>
                  <a:pt x="93767" y="-4436"/>
                  <a:pt x="96112" y="2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E850909F-0F86-2E11-9C38-71E1FB95C8F8}"/>
              </a:ext>
            </a:extLst>
          </p:cNvPr>
          <p:cNvSpPr/>
          <p:nvPr/>
        </p:nvSpPr>
        <p:spPr>
          <a:xfrm>
            <a:off x="7005626" y="6921305"/>
            <a:ext cx="65811" cy="126609"/>
          </a:xfrm>
          <a:custGeom>
            <a:avLst/>
            <a:gdLst>
              <a:gd name="connsiteX0" fmla="*/ 85 w 65811"/>
              <a:gd name="connsiteY0" fmla="*/ 0 h 126609"/>
              <a:gd name="connsiteX1" fmla="*/ 51666 w 65811"/>
              <a:gd name="connsiteY1" fmla="*/ 65649 h 126609"/>
              <a:gd name="connsiteX2" fmla="*/ 42288 w 65811"/>
              <a:gd name="connsiteY2" fmla="*/ 126609 h 126609"/>
              <a:gd name="connsiteX3" fmla="*/ 65734 w 65811"/>
              <a:gd name="connsiteY3" fmla="*/ 65649 h 126609"/>
              <a:gd name="connsiteX4" fmla="*/ 85 w 65811"/>
              <a:gd name="connsiteY4" fmla="*/ 0 h 12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1" h="126609">
                <a:moveTo>
                  <a:pt x="85" y="0"/>
                </a:moveTo>
                <a:cubicBezTo>
                  <a:pt x="-2260" y="0"/>
                  <a:pt x="44632" y="44548"/>
                  <a:pt x="51666" y="65649"/>
                </a:cubicBezTo>
                <a:cubicBezTo>
                  <a:pt x="58700" y="86751"/>
                  <a:pt x="39943" y="126609"/>
                  <a:pt x="42288" y="126609"/>
                </a:cubicBezTo>
                <a:cubicBezTo>
                  <a:pt x="44633" y="126609"/>
                  <a:pt x="67297" y="82061"/>
                  <a:pt x="65734" y="65649"/>
                </a:cubicBezTo>
                <a:cubicBezTo>
                  <a:pt x="64171" y="49237"/>
                  <a:pt x="2430" y="0"/>
                  <a:pt x="8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52C2683D-224A-5995-7087-EAEA8E2603A8}"/>
              </a:ext>
            </a:extLst>
          </p:cNvPr>
          <p:cNvSpPr/>
          <p:nvPr/>
        </p:nvSpPr>
        <p:spPr>
          <a:xfrm>
            <a:off x="6365033" y="7469932"/>
            <a:ext cx="371682" cy="38622"/>
          </a:xfrm>
          <a:custGeom>
            <a:avLst/>
            <a:gdLst>
              <a:gd name="connsiteX0" fmla="*/ 2942 w 371682"/>
              <a:gd name="connsiteY0" fmla="*/ 37526 h 38622"/>
              <a:gd name="connsiteX1" fmla="*/ 368702 w 371682"/>
              <a:gd name="connsiteY1" fmla="*/ 13 h 38622"/>
              <a:gd name="connsiteX2" fmla="*/ 185822 w 371682"/>
              <a:gd name="connsiteY2" fmla="*/ 32837 h 38622"/>
              <a:gd name="connsiteX3" fmla="*/ 195201 w 371682"/>
              <a:gd name="connsiteY3" fmla="*/ 28148 h 38622"/>
              <a:gd name="connsiteX4" fmla="*/ 2942 w 371682"/>
              <a:gd name="connsiteY4" fmla="*/ 37526 h 3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682" h="38622">
                <a:moveTo>
                  <a:pt x="2942" y="37526"/>
                </a:moveTo>
                <a:cubicBezTo>
                  <a:pt x="31859" y="32837"/>
                  <a:pt x="338222" y="794"/>
                  <a:pt x="368702" y="13"/>
                </a:cubicBezTo>
                <a:cubicBezTo>
                  <a:pt x="399182" y="-769"/>
                  <a:pt x="185822" y="32837"/>
                  <a:pt x="185822" y="32837"/>
                </a:cubicBezTo>
                <a:cubicBezTo>
                  <a:pt x="156905" y="37526"/>
                  <a:pt x="223336" y="25803"/>
                  <a:pt x="195201" y="28148"/>
                </a:cubicBezTo>
                <a:cubicBezTo>
                  <a:pt x="167066" y="30493"/>
                  <a:pt x="-25975" y="42215"/>
                  <a:pt x="2942" y="375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92627188-2DC1-AA80-8363-FA214834FEB4}"/>
              </a:ext>
            </a:extLst>
          </p:cNvPr>
          <p:cNvSpPr/>
          <p:nvPr/>
        </p:nvSpPr>
        <p:spPr>
          <a:xfrm>
            <a:off x="6996223" y="6827104"/>
            <a:ext cx="249660" cy="530737"/>
          </a:xfrm>
          <a:custGeom>
            <a:avLst/>
            <a:gdLst>
              <a:gd name="connsiteX0" fmla="*/ 248639 w 249660"/>
              <a:gd name="connsiteY0" fmla="*/ 5105 h 530737"/>
              <a:gd name="connsiteX1" fmla="*/ 56380 w 249660"/>
              <a:gd name="connsiteY1" fmla="*/ 525610 h 530737"/>
              <a:gd name="connsiteX2" fmla="*/ 145475 w 249660"/>
              <a:gd name="connsiteY2" fmla="*/ 281770 h 530737"/>
              <a:gd name="connsiteX3" fmla="*/ 32934 w 249660"/>
              <a:gd name="connsiteY3" fmla="*/ 464650 h 530737"/>
              <a:gd name="connsiteX4" fmla="*/ 103272 w 249660"/>
              <a:gd name="connsiteY4" fmla="*/ 234878 h 530737"/>
              <a:gd name="connsiteX5" fmla="*/ 109 w 249660"/>
              <a:gd name="connsiteY5" fmla="*/ 441204 h 530737"/>
              <a:gd name="connsiteX6" fmla="*/ 126719 w 249660"/>
              <a:gd name="connsiteY6" fmla="*/ 267702 h 530737"/>
              <a:gd name="connsiteX7" fmla="*/ 248639 w 249660"/>
              <a:gd name="connsiteY7" fmla="*/ 5105 h 53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660" h="530737">
                <a:moveTo>
                  <a:pt x="248639" y="5105"/>
                </a:moveTo>
                <a:cubicBezTo>
                  <a:pt x="236916" y="48090"/>
                  <a:pt x="73574" y="479499"/>
                  <a:pt x="56380" y="525610"/>
                </a:cubicBezTo>
                <a:cubicBezTo>
                  <a:pt x="39186" y="571721"/>
                  <a:pt x="149383" y="291930"/>
                  <a:pt x="145475" y="281770"/>
                </a:cubicBezTo>
                <a:cubicBezTo>
                  <a:pt x="141567" y="271610"/>
                  <a:pt x="39968" y="472465"/>
                  <a:pt x="32934" y="464650"/>
                </a:cubicBezTo>
                <a:cubicBezTo>
                  <a:pt x="25900" y="456835"/>
                  <a:pt x="108743" y="238786"/>
                  <a:pt x="103272" y="234878"/>
                </a:cubicBezTo>
                <a:cubicBezTo>
                  <a:pt x="97801" y="230970"/>
                  <a:pt x="-3799" y="435733"/>
                  <a:pt x="109" y="441204"/>
                </a:cubicBezTo>
                <a:cubicBezTo>
                  <a:pt x="4017" y="446675"/>
                  <a:pt x="85297" y="332570"/>
                  <a:pt x="126719" y="267702"/>
                </a:cubicBezTo>
                <a:cubicBezTo>
                  <a:pt x="168141" y="202834"/>
                  <a:pt x="260362" y="-37880"/>
                  <a:pt x="248639" y="51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DDF78313-48DA-3741-7EE0-FE10D740CCA5}"/>
              </a:ext>
            </a:extLst>
          </p:cNvPr>
          <p:cNvSpPr/>
          <p:nvPr/>
        </p:nvSpPr>
        <p:spPr>
          <a:xfrm>
            <a:off x="6724339" y="7647531"/>
            <a:ext cx="201720" cy="314783"/>
          </a:xfrm>
          <a:custGeom>
            <a:avLst/>
            <a:gdLst>
              <a:gd name="connsiteX0" fmla="*/ 46910 w 201720"/>
              <a:gd name="connsiteY0" fmla="*/ 52186 h 314783"/>
              <a:gd name="connsiteX1" fmla="*/ 60978 w 201720"/>
              <a:gd name="connsiteY1" fmla="*/ 235066 h 314783"/>
              <a:gd name="connsiteX2" fmla="*/ 18 w 201720"/>
              <a:gd name="connsiteY2" fmla="*/ 314783 h 314783"/>
              <a:gd name="connsiteX3" fmla="*/ 56289 w 201720"/>
              <a:gd name="connsiteY3" fmla="*/ 235066 h 314783"/>
              <a:gd name="connsiteX4" fmla="*/ 201655 w 201720"/>
              <a:gd name="connsiteY4" fmla="*/ 604 h 314783"/>
              <a:gd name="connsiteX5" fmla="*/ 75046 w 201720"/>
              <a:gd name="connsiteY5" fmla="*/ 164727 h 314783"/>
              <a:gd name="connsiteX6" fmla="*/ 46910 w 201720"/>
              <a:gd name="connsiteY6" fmla="*/ 52186 h 31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720" h="314783">
                <a:moveTo>
                  <a:pt x="46910" y="52186"/>
                </a:moveTo>
                <a:cubicBezTo>
                  <a:pt x="44565" y="63909"/>
                  <a:pt x="68793" y="191300"/>
                  <a:pt x="60978" y="235066"/>
                </a:cubicBezTo>
                <a:cubicBezTo>
                  <a:pt x="53163" y="278832"/>
                  <a:pt x="799" y="314783"/>
                  <a:pt x="18" y="314783"/>
                </a:cubicBezTo>
                <a:cubicBezTo>
                  <a:pt x="-763" y="314783"/>
                  <a:pt x="22683" y="287429"/>
                  <a:pt x="56289" y="235066"/>
                </a:cubicBezTo>
                <a:cubicBezTo>
                  <a:pt x="89895" y="182703"/>
                  <a:pt x="198529" y="12327"/>
                  <a:pt x="201655" y="604"/>
                </a:cubicBezTo>
                <a:cubicBezTo>
                  <a:pt x="204781" y="-11119"/>
                  <a:pt x="94584" y="151441"/>
                  <a:pt x="75046" y="164727"/>
                </a:cubicBezTo>
                <a:cubicBezTo>
                  <a:pt x="55508" y="178013"/>
                  <a:pt x="49255" y="40463"/>
                  <a:pt x="46910" y="52186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8F213C2D-2B44-599D-1778-A224C78FD0A0}"/>
              </a:ext>
            </a:extLst>
          </p:cNvPr>
          <p:cNvSpPr/>
          <p:nvPr/>
        </p:nvSpPr>
        <p:spPr>
          <a:xfrm>
            <a:off x="6334347" y="7929478"/>
            <a:ext cx="395810" cy="90498"/>
          </a:xfrm>
          <a:custGeom>
            <a:avLst/>
            <a:gdLst>
              <a:gd name="connsiteX0" fmla="*/ 804 w 395810"/>
              <a:gd name="connsiteY0" fmla="*/ 75039 h 90498"/>
              <a:gd name="connsiteX1" fmla="*/ 239955 w 395810"/>
              <a:gd name="connsiteY1" fmla="*/ 51593 h 90498"/>
              <a:gd name="connsiteX2" fmla="*/ 394699 w 395810"/>
              <a:gd name="connsiteY2" fmla="*/ 11 h 90498"/>
              <a:gd name="connsiteX3" fmla="*/ 300915 w 395810"/>
              <a:gd name="connsiteY3" fmla="*/ 56282 h 90498"/>
              <a:gd name="connsiteX4" fmla="*/ 141481 w 395810"/>
              <a:gd name="connsiteY4" fmla="*/ 89107 h 90498"/>
              <a:gd name="connsiteX5" fmla="*/ 160238 w 395810"/>
              <a:gd name="connsiteY5" fmla="*/ 84417 h 90498"/>
              <a:gd name="connsiteX6" fmla="*/ 804 w 395810"/>
              <a:gd name="connsiteY6" fmla="*/ 75039 h 9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810" h="90498">
                <a:moveTo>
                  <a:pt x="804" y="75039"/>
                </a:moveTo>
                <a:cubicBezTo>
                  <a:pt x="14090" y="69568"/>
                  <a:pt x="174306" y="64098"/>
                  <a:pt x="239955" y="51593"/>
                </a:cubicBezTo>
                <a:cubicBezTo>
                  <a:pt x="305604" y="39088"/>
                  <a:pt x="384539" y="-771"/>
                  <a:pt x="394699" y="11"/>
                </a:cubicBezTo>
                <a:cubicBezTo>
                  <a:pt x="404859" y="793"/>
                  <a:pt x="343118" y="41433"/>
                  <a:pt x="300915" y="56282"/>
                </a:cubicBezTo>
                <a:cubicBezTo>
                  <a:pt x="258712" y="71131"/>
                  <a:pt x="141481" y="89107"/>
                  <a:pt x="141481" y="89107"/>
                </a:cubicBezTo>
                <a:cubicBezTo>
                  <a:pt x="118035" y="93796"/>
                  <a:pt x="177432" y="85199"/>
                  <a:pt x="160238" y="84417"/>
                </a:cubicBezTo>
                <a:cubicBezTo>
                  <a:pt x="143044" y="83635"/>
                  <a:pt x="-12482" y="80510"/>
                  <a:pt x="804" y="750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1D2A12EE-BA5B-EB02-EBC4-9F4AAB1EF5CE}"/>
              </a:ext>
            </a:extLst>
          </p:cNvPr>
          <p:cNvSpPr/>
          <p:nvPr/>
        </p:nvSpPr>
        <p:spPr>
          <a:xfrm>
            <a:off x="5429982" y="7760371"/>
            <a:ext cx="927181" cy="310472"/>
          </a:xfrm>
          <a:custGeom>
            <a:avLst/>
            <a:gdLst>
              <a:gd name="connsiteX0" fmla="*/ 147 w 927181"/>
              <a:gd name="connsiteY0" fmla="*/ 306 h 310472"/>
              <a:gd name="connsiteX1" fmla="*/ 445624 w 927181"/>
              <a:gd name="connsiteY1" fmla="*/ 220700 h 310472"/>
              <a:gd name="connsiteX2" fmla="*/ 412800 w 927181"/>
              <a:gd name="connsiteY2" fmla="*/ 183186 h 310472"/>
              <a:gd name="connsiteX3" fmla="*/ 684775 w 927181"/>
              <a:gd name="connsiteY3" fmla="*/ 206632 h 310472"/>
              <a:gd name="connsiteX4" fmla="*/ 600369 w 927181"/>
              <a:gd name="connsiteY4" fmla="*/ 164429 h 310472"/>
              <a:gd name="connsiteX5" fmla="*/ 914547 w 927181"/>
              <a:gd name="connsiteY5" fmla="*/ 305106 h 310472"/>
              <a:gd name="connsiteX6" fmla="*/ 834830 w 927181"/>
              <a:gd name="connsiteY6" fmla="*/ 281660 h 310472"/>
              <a:gd name="connsiteX7" fmla="*/ 553476 w 927181"/>
              <a:gd name="connsiteY7" fmla="*/ 286349 h 310472"/>
              <a:gd name="connsiteX8" fmla="*/ 745735 w 927181"/>
              <a:gd name="connsiteY8" fmla="*/ 253524 h 310472"/>
              <a:gd name="connsiteX9" fmla="*/ 576923 w 927181"/>
              <a:gd name="connsiteY9" fmla="*/ 197254 h 310472"/>
              <a:gd name="connsiteX10" fmla="*/ 168960 w 927181"/>
              <a:gd name="connsiteY10" fmla="*/ 37820 h 310472"/>
              <a:gd name="connsiteX11" fmla="*/ 394043 w 927181"/>
              <a:gd name="connsiteY11" fmla="*/ 169118 h 310472"/>
              <a:gd name="connsiteX12" fmla="*/ 147 w 927181"/>
              <a:gd name="connsiteY12" fmla="*/ 306 h 31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7181" h="310472">
                <a:moveTo>
                  <a:pt x="147" y="306"/>
                </a:moveTo>
                <a:cubicBezTo>
                  <a:pt x="8744" y="8903"/>
                  <a:pt x="376848" y="190220"/>
                  <a:pt x="445624" y="220700"/>
                </a:cubicBezTo>
                <a:cubicBezTo>
                  <a:pt x="514400" y="251180"/>
                  <a:pt x="372942" y="185531"/>
                  <a:pt x="412800" y="183186"/>
                </a:cubicBezTo>
                <a:cubicBezTo>
                  <a:pt x="452659" y="180841"/>
                  <a:pt x="653514" y="209758"/>
                  <a:pt x="684775" y="206632"/>
                </a:cubicBezTo>
                <a:cubicBezTo>
                  <a:pt x="716037" y="203506"/>
                  <a:pt x="562074" y="148017"/>
                  <a:pt x="600369" y="164429"/>
                </a:cubicBezTo>
                <a:cubicBezTo>
                  <a:pt x="638664" y="180841"/>
                  <a:pt x="875470" y="285568"/>
                  <a:pt x="914547" y="305106"/>
                </a:cubicBezTo>
                <a:cubicBezTo>
                  <a:pt x="953624" y="324644"/>
                  <a:pt x="895008" y="284786"/>
                  <a:pt x="834830" y="281660"/>
                </a:cubicBezTo>
                <a:cubicBezTo>
                  <a:pt x="774652" y="278534"/>
                  <a:pt x="568325" y="291038"/>
                  <a:pt x="553476" y="286349"/>
                </a:cubicBezTo>
                <a:cubicBezTo>
                  <a:pt x="538627" y="281660"/>
                  <a:pt x="741827" y="268373"/>
                  <a:pt x="745735" y="253524"/>
                </a:cubicBezTo>
                <a:cubicBezTo>
                  <a:pt x="749643" y="238675"/>
                  <a:pt x="673052" y="233205"/>
                  <a:pt x="576923" y="197254"/>
                </a:cubicBezTo>
                <a:cubicBezTo>
                  <a:pt x="480794" y="161303"/>
                  <a:pt x="199440" y="42509"/>
                  <a:pt x="168960" y="37820"/>
                </a:cubicBezTo>
                <a:cubicBezTo>
                  <a:pt x="138480" y="33131"/>
                  <a:pt x="426868" y="171463"/>
                  <a:pt x="394043" y="169118"/>
                </a:cubicBezTo>
                <a:cubicBezTo>
                  <a:pt x="361218" y="166773"/>
                  <a:pt x="-8450" y="-8291"/>
                  <a:pt x="147" y="3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E8949C0B-7F81-6E11-A969-BB435BD36598}"/>
              </a:ext>
            </a:extLst>
          </p:cNvPr>
          <p:cNvSpPr/>
          <p:nvPr/>
        </p:nvSpPr>
        <p:spPr>
          <a:xfrm>
            <a:off x="4664178" y="7203561"/>
            <a:ext cx="875412" cy="726999"/>
          </a:xfrm>
          <a:custGeom>
            <a:avLst/>
            <a:gdLst>
              <a:gd name="connsiteX0" fmla="*/ 1607 w 875412"/>
              <a:gd name="connsiteY0" fmla="*/ 3787 h 726999"/>
              <a:gd name="connsiteX1" fmla="*/ 329853 w 875412"/>
              <a:gd name="connsiteY1" fmla="*/ 388304 h 726999"/>
              <a:gd name="connsiteX2" fmla="*/ 329853 w 875412"/>
              <a:gd name="connsiteY2" fmla="*/ 313276 h 726999"/>
              <a:gd name="connsiteX3" fmla="*/ 686234 w 875412"/>
              <a:gd name="connsiteY3" fmla="*/ 604008 h 726999"/>
              <a:gd name="connsiteX4" fmla="*/ 611207 w 875412"/>
              <a:gd name="connsiteY4" fmla="*/ 444574 h 726999"/>
              <a:gd name="connsiteX5" fmla="*/ 873804 w 875412"/>
              <a:gd name="connsiteY5" fmla="*/ 725928 h 726999"/>
              <a:gd name="connsiteX6" fmla="*/ 728437 w 875412"/>
              <a:gd name="connsiteY6" fmla="*/ 547737 h 726999"/>
              <a:gd name="connsiteX7" fmla="*/ 484597 w 875412"/>
              <a:gd name="connsiteY7" fmla="*/ 242937 h 726999"/>
              <a:gd name="connsiteX8" fmla="*/ 625274 w 875412"/>
              <a:gd name="connsiteY8" fmla="*/ 430507 h 726999"/>
              <a:gd name="connsiteX9" fmla="*/ 372056 w 875412"/>
              <a:gd name="connsiteY9" fmla="*/ 289830 h 726999"/>
              <a:gd name="connsiteX10" fmla="*/ 236068 w 875412"/>
              <a:gd name="connsiteY10" fmla="*/ 106950 h 726999"/>
              <a:gd name="connsiteX11" fmla="*/ 320474 w 875412"/>
              <a:gd name="connsiteY11" fmla="*/ 289830 h 726999"/>
              <a:gd name="connsiteX12" fmla="*/ 207933 w 875412"/>
              <a:gd name="connsiteY12" fmla="*/ 196045 h 726999"/>
              <a:gd name="connsiteX13" fmla="*/ 1607 w 875412"/>
              <a:gd name="connsiteY13" fmla="*/ 3787 h 72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5412" h="726999">
                <a:moveTo>
                  <a:pt x="1607" y="3787"/>
                </a:moveTo>
                <a:cubicBezTo>
                  <a:pt x="21927" y="35830"/>
                  <a:pt x="275145" y="336722"/>
                  <a:pt x="329853" y="388304"/>
                </a:cubicBezTo>
                <a:cubicBezTo>
                  <a:pt x="384561" y="439886"/>
                  <a:pt x="270456" y="277325"/>
                  <a:pt x="329853" y="313276"/>
                </a:cubicBezTo>
                <a:cubicBezTo>
                  <a:pt x="389250" y="349227"/>
                  <a:pt x="639342" y="582125"/>
                  <a:pt x="686234" y="604008"/>
                </a:cubicBezTo>
                <a:cubicBezTo>
                  <a:pt x="733126" y="625891"/>
                  <a:pt x="579945" y="424254"/>
                  <a:pt x="611207" y="444574"/>
                </a:cubicBezTo>
                <a:cubicBezTo>
                  <a:pt x="642469" y="464894"/>
                  <a:pt x="854266" y="708734"/>
                  <a:pt x="873804" y="725928"/>
                </a:cubicBezTo>
                <a:cubicBezTo>
                  <a:pt x="893342" y="743122"/>
                  <a:pt x="728437" y="547737"/>
                  <a:pt x="728437" y="547737"/>
                </a:cubicBezTo>
                <a:lnTo>
                  <a:pt x="484597" y="242937"/>
                </a:lnTo>
                <a:cubicBezTo>
                  <a:pt x="467403" y="223399"/>
                  <a:pt x="644031" y="422692"/>
                  <a:pt x="625274" y="430507"/>
                </a:cubicBezTo>
                <a:cubicBezTo>
                  <a:pt x="606517" y="438322"/>
                  <a:pt x="436924" y="343756"/>
                  <a:pt x="372056" y="289830"/>
                </a:cubicBezTo>
                <a:cubicBezTo>
                  <a:pt x="307188" y="235904"/>
                  <a:pt x="244665" y="106950"/>
                  <a:pt x="236068" y="106950"/>
                </a:cubicBezTo>
                <a:cubicBezTo>
                  <a:pt x="227471" y="106950"/>
                  <a:pt x="325163" y="274981"/>
                  <a:pt x="320474" y="289830"/>
                </a:cubicBezTo>
                <a:cubicBezTo>
                  <a:pt x="315785" y="304679"/>
                  <a:pt x="256388" y="239811"/>
                  <a:pt x="207933" y="196045"/>
                </a:cubicBezTo>
                <a:cubicBezTo>
                  <a:pt x="159478" y="152279"/>
                  <a:pt x="-18713" y="-28256"/>
                  <a:pt x="1607" y="37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907B5396-92F3-B212-B975-DF0B57AF0CAC}"/>
              </a:ext>
            </a:extLst>
          </p:cNvPr>
          <p:cNvSpPr/>
          <p:nvPr/>
        </p:nvSpPr>
        <p:spPr>
          <a:xfrm>
            <a:off x="4466733" y="6154198"/>
            <a:ext cx="440225" cy="921207"/>
          </a:xfrm>
          <a:custGeom>
            <a:avLst/>
            <a:gdLst>
              <a:gd name="connsiteX0" fmla="*/ 152159 w 440225"/>
              <a:gd name="connsiteY0" fmla="*/ 2762 h 921207"/>
              <a:gd name="connsiteX1" fmla="*/ 119335 w 440225"/>
              <a:gd name="connsiteY1" fmla="*/ 302873 h 921207"/>
              <a:gd name="connsiteX2" fmla="*/ 260012 w 440225"/>
              <a:gd name="connsiteY2" fmla="*/ 598294 h 921207"/>
              <a:gd name="connsiteX3" fmla="*/ 152159 w 440225"/>
              <a:gd name="connsiteY3" fmla="*/ 513888 h 921207"/>
              <a:gd name="connsiteX4" fmla="*/ 438202 w 440225"/>
              <a:gd name="connsiteY4" fmla="*/ 917162 h 921207"/>
              <a:gd name="connsiteX5" fmla="*/ 274079 w 440225"/>
              <a:gd name="connsiteY5" fmla="*/ 710836 h 921207"/>
              <a:gd name="connsiteX6" fmla="*/ 161538 w 440225"/>
              <a:gd name="connsiteY6" fmla="*/ 537334 h 921207"/>
              <a:gd name="connsiteX7" fmla="*/ 2104 w 440225"/>
              <a:gd name="connsiteY7" fmla="*/ 180953 h 921207"/>
              <a:gd name="connsiteX8" fmla="*/ 72442 w 440225"/>
              <a:gd name="connsiteY8" fmla="*/ 316940 h 921207"/>
              <a:gd name="connsiteX9" fmla="*/ 105267 w 440225"/>
              <a:gd name="connsiteY9" fmla="*/ 162196 h 921207"/>
              <a:gd name="connsiteX10" fmla="*/ 152159 w 440225"/>
              <a:gd name="connsiteY10" fmla="*/ 2762 h 92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0225" h="921207">
                <a:moveTo>
                  <a:pt x="152159" y="2762"/>
                </a:moveTo>
                <a:cubicBezTo>
                  <a:pt x="154504" y="26208"/>
                  <a:pt x="101359" y="203618"/>
                  <a:pt x="119335" y="302873"/>
                </a:cubicBezTo>
                <a:cubicBezTo>
                  <a:pt x="137310" y="402128"/>
                  <a:pt x="254541" y="563125"/>
                  <a:pt x="260012" y="598294"/>
                </a:cubicBezTo>
                <a:cubicBezTo>
                  <a:pt x="265483" y="633463"/>
                  <a:pt x="122461" y="460743"/>
                  <a:pt x="152159" y="513888"/>
                </a:cubicBezTo>
                <a:cubicBezTo>
                  <a:pt x="181857" y="567033"/>
                  <a:pt x="417882" y="884337"/>
                  <a:pt x="438202" y="917162"/>
                </a:cubicBezTo>
                <a:cubicBezTo>
                  <a:pt x="458522" y="949987"/>
                  <a:pt x="320190" y="774141"/>
                  <a:pt x="274079" y="710836"/>
                </a:cubicBezTo>
                <a:cubicBezTo>
                  <a:pt x="227968" y="647531"/>
                  <a:pt x="206867" y="625648"/>
                  <a:pt x="161538" y="537334"/>
                </a:cubicBezTo>
                <a:cubicBezTo>
                  <a:pt x="116209" y="449020"/>
                  <a:pt x="16953" y="217685"/>
                  <a:pt x="2104" y="180953"/>
                </a:cubicBezTo>
                <a:cubicBezTo>
                  <a:pt x="-12745" y="144221"/>
                  <a:pt x="55248" y="320066"/>
                  <a:pt x="72442" y="316940"/>
                </a:cubicBezTo>
                <a:cubicBezTo>
                  <a:pt x="89636" y="313814"/>
                  <a:pt x="98233" y="212996"/>
                  <a:pt x="105267" y="162196"/>
                </a:cubicBezTo>
                <a:cubicBezTo>
                  <a:pt x="112301" y="111396"/>
                  <a:pt x="149814" y="-20684"/>
                  <a:pt x="152159" y="27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F23F49D9-3F93-99E3-D126-084561E2DE24}"/>
              </a:ext>
            </a:extLst>
          </p:cNvPr>
          <p:cNvSpPr/>
          <p:nvPr/>
        </p:nvSpPr>
        <p:spPr>
          <a:xfrm>
            <a:off x="4928003" y="5902054"/>
            <a:ext cx="37981" cy="170350"/>
          </a:xfrm>
          <a:custGeom>
            <a:avLst/>
            <a:gdLst>
              <a:gd name="connsiteX0" fmla="*/ 33741 w 37981"/>
              <a:gd name="connsiteY0" fmla="*/ 323 h 170350"/>
              <a:gd name="connsiteX1" fmla="*/ 11256 w 37981"/>
              <a:gd name="connsiteY1" fmla="*/ 97759 h 170350"/>
              <a:gd name="connsiteX2" fmla="*/ 37489 w 37981"/>
              <a:gd name="connsiteY2" fmla="*/ 168962 h 170350"/>
              <a:gd name="connsiteX3" fmla="*/ 26246 w 37981"/>
              <a:gd name="connsiteY3" fmla="*/ 138982 h 170350"/>
              <a:gd name="connsiteX4" fmla="*/ 13 w 37981"/>
              <a:gd name="connsiteY4" fmla="*/ 67779 h 170350"/>
              <a:gd name="connsiteX5" fmla="*/ 33741 w 37981"/>
              <a:gd name="connsiteY5" fmla="*/ 323 h 17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81" h="170350">
                <a:moveTo>
                  <a:pt x="33741" y="323"/>
                </a:moveTo>
                <a:cubicBezTo>
                  <a:pt x="35615" y="5320"/>
                  <a:pt x="10631" y="69653"/>
                  <a:pt x="11256" y="97759"/>
                </a:cubicBezTo>
                <a:cubicBezTo>
                  <a:pt x="11881" y="125865"/>
                  <a:pt x="34991" y="162092"/>
                  <a:pt x="37489" y="168962"/>
                </a:cubicBezTo>
                <a:cubicBezTo>
                  <a:pt x="39987" y="175832"/>
                  <a:pt x="32492" y="155846"/>
                  <a:pt x="26246" y="138982"/>
                </a:cubicBezTo>
                <a:cubicBezTo>
                  <a:pt x="20000" y="122118"/>
                  <a:pt x="-612" y="85892"/>
                  <a:pt x="13" y="67779"/>
                </a:cubicBezTo>
                <a:cubicBezTo>
                  <a:pt x="638" y="49666"/>
                  <a:pt x="31867" y="-4674"/>
                  <a:pt x="33741" y="32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E5F9BE73-E2F3-36E8-5C05-F39ECED30E01}"/>
              </a:ext>
            </a:extLst>
          </p:cNvPr>
          <p:cNvSpPr/>
          <p:nvPr/>
        </p:nvSpPr>
        <p:spPr>
          <a:xfrm>
            <a:off x="5291491" y="5969496"/>
            <a:ext cx="52913" cy="142748"/>
          </a:xfrm>
          <a:custGeom>
            <a:avLst/>
            <a:gdLst>
              <a:gd name="connsiteX0" fmla="*/ 37 w 52913"/>
              <a:gd name="connsiteY0" fmla="*/ 337 h 142748"/>
              <a:gd name="connsiteX1" fmla="*/ 45007 w 52913"/>
              <a:gd name="connsiteY1" fmla="*/ 71540 h 142748"/>
              <a:gd name="connsiteX2" fmla="*/ 22522 w 52913"/>
              <a:gd name="connsiteY2" fmla="*/ 142743 h 142748"/>
              <a:gd name="connsiteX3" fmla="*/ 52502 w 52913"/>
              <a:gd name="connsiteY3" fmla="*/ 75288 h 142748"/>
              <a:gd name="connsiteX4" fmla="*/ 37512 w 52913"/>
              <a:gd name="connsiteY4" fmla="*/ 45307 h 142748"/>
              <a:gd name="connsiteX5" fmla="*/ 37 w 52913"/>
              <a:gd name="connsiteY5" fmla="*/ 337 h 14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13" h="142748">
                <a:moveTo>
                  <a:pt x="37" y="337"/>
                </a:moveTo>
                <a:cubicBezTo>
                  <a:pt x="1286" y="4709"/>
                  <a:pt x="41260" y="47806"/>
                  <a:pt x="45007" y="71540"/>
                </a:cubicBezTo>
                <a:cubicBezTo>
                  <a:pt x="48754" y="95274"/>
                  <a:pt x="21273" y="142118"/>
                  <a:pt x="22522" y="142743"/>
                </a:cubicBezTo>
                <a:cubicBezTo>
                  <a:pt x="23771" y="143368"/>
                  <a:pt x="50004" y="91527"/>
                  <a:pt x="52502" y="75288"/>
                </a:cubicBezTo>
                <a:cubicBezTo>
                  <a:pt x="55000" y="59049"/>
                  <a:pt x="45632" y="55300"/>
                  <a:pt x="37512" y="45307"/>
                </a:cubicBezTo>
                <a:cubicBezTo>
                  <a:pt x="29392" y="35314"/>
                  <a:pt x="-1212" y="-4035"/>
                  <a:pt x="37" y="33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3ADC5D77-AFF0-440F-0921-A48A910B843C}"/>
              </a:ext>
            </a:extLst>
          </p:cNvPr>
          <p:cNvSpPr/>
          <p:nvPr/>
        </p:nvSpPr>
        <p:spPr>
          <a:xfrm>
            <a:off x="5107679" y="6242966"/>
            <a:ext cx="125162" cy="72607"/>
          </a:xfrm>
          <a:custGeom>
            <a:avLst/>
            <a:gdLst>
              <a:gd name="connsiteX0" fmla="*/ 219 w 125162"/>
              <a:gd name="connsiteY0" fmla="*/ 437 h 72607"/>
              <a:gd name="connsiteX1" fmla="*/ 120141 w 125162"/>
              <a:gd name="connsiteY1" fmla="*/ 71641 h 72607"/>
              <a:gd name="connsiteX2" fmla="*/ 101403 w 125162"/>
              <a:gd name="connsiteY2" fmla="*/ 41660 h 72607"/>
              <a:gd name="connsiteX3" fmla="*/ 90160 w 125162"/>
              <a:gd name="connsiteY3" fmla="*/ 41660 h 72607"/>
              <a:gd name="connsiteX4" fmla="*/ 219 w 125162"/>
              <a:gd name="connsiteY4" fmla="*/ 437 h 7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62" h="72607">
                <a:moveTo>
                  <a:pt x="219" y="437"/>
                </a:moveTo>
                <a:cubicBezTo>
                  <a:pt x="5216" y="5434"/>
                  <a:pt x="103277" y="64771"/>
                  <a:pt x="120141" y="71641"/>
                </a:cubicBezTo>
                <a:cubicBezTo>
                  <a:pt x="137005" y="78512"/>
                  <a:pt x="106400" y="46657"/>
                  <a:pt x="101403" y="41660"/>
                </a:cubicBezTo>
                <a:cubicBezTo>
                  <a:pt x="96406" y="36663"/>
                  <a:pt x="103276" y="48531"/>
                  <a:pt x="90160" y="41660"/>
                </a:cubicBezTo>
                <a:cubicBezTo>
                  <a:pt x="77044" y="34790"/>
                  <a:pt x="-4778" y="-4560"/>
                  <a:pt x="219" y="43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8095765B-77A1-AEFD-306E-F38684231EA8}"/>
              </a:ext>
            </a:extLst>
          </p:cNvPr>
          <p:cNvSpPr/>
          <p:nvPr/>
        </p:nvSpPr>
        <p:spPr>
          <a:xfrm>
            <a:off x="5864858" y="6243403"/>
            <a:ext cx="34048" cy="146154"/>
          </a:xfrm>
          <a:custGeom>
            <a:avLst/>
            <a:gdLst>
              <a:gd name="connsiteX0" fmla="*/ 11286 w 34048"/>
              <a:gd name="connsiteY0" fmla="*/ 0 h 146154"/>
              <a:gd name="connsiteX1" fmla="*/ 26276 w 34048"/>
              <a:gd name="connsiteY1" fmla="*/ 67456 h 146154"/>
              <a:gd name="connsiteX2" fmla="*/ 44 w 34048"/>
              <a:gd name="connsiteY2" fmla="*/ 146154 h 146154"/>
              <a:gd name="connsiteX3" fmla="*/ 33772 w 34048"/>
              <a:gd name="connsiteY3" fmla="*/ 67456 h 146154"/>
              <a:gd name="connsiteX4" fmla="*/ 11286 w 34048"/>
              <a:gd name="connsiteY4" fmla="*/ 0 h 14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48" h="146154">
                <a:moveTo>
                  <a:pt x="11286" y="0"/>
                </a:moveTo>
                <a:cubicBezTo>
                  <a:pt x="10037" y="0"/>
                  <a:pt x="28150" y="43097"/>
                  <a:pt x="26276" y="67456"/>
                </a:cubicBezTo>
                <a:cubicBezTo>
                  <a:pt x="24402" y="91815"/>
                  <a:pt x="-1205" y="146154"/>
                  <a:pt x="44" y="146154"/>
                </a:cubicBezTo>
                <a:cubicBezTo>
                  <a:pt x="1293" y="146154"/>
                  <a:pt x="30649" y="88692"/>
                  <a:pt x="33772" y="67456"/>
                </a:cubicBezTo>
                <a:cubicBezTo>
                  <a:pt x="36895" y="46220"/>
                  <a:pt x="12535" y="0"/>
                  <a:pt x="11286" y="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9E47BED7-47A1-3FB0-3B46-F145FD8EE085}"/>
              </a:ext>
            </a:extLst>
          </p:cNvPr>
          <p:cNvSpPr/>
          <p:nvPr/>
        </p:nvSpPr>
        <p:spPr>
          <a:xfrm>
            <a:off x="4964891" y="5631640"/>
            <a:ext cx="34431" cy="94990"/>
          </a:xfrm>
          <a:custGeom>
            <a:avLst/>
            <a:gdLst>
              <a:gd name="connsiteX0" fmla="*/ 34329 w 34431"/>
              <a:gd name="connsiteY0" fmla="*/ 914 h 94990"/>
              <a:gd name="connsiteX1" fmla="*/ 601 w 34431"/>
              <a:gd name="connsiteY1" fmla="*/ 49632 h 94990"/>
              <a:gd name="connsiteX2" fmla="*/ 11843 w 34431"/>
              <a:gd name="connsiteY2" fmla="*/ 94603 h 94990"/>
              <a:gd name="connsiteX3" fmla="*/ 34329 w 34431"/>
              <a:gd name="connsiteY3" fmla="*/ 914 h 9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31" h="94990">
                <a:moveTo>
                  <a:pt x="34329" y="914"/>
                </a:moveTo>
                <a:cubicBezTo>
                  <a:pt x="32455" y="-6581"/>
                  <a:pt x="4349" y="34017"/>
                  <a:pt x="601" y="49632"/>
                </a:cubicBezTo>
                <a:cubicBezTo>
                  <a:pt x="-3147" y="65247"/>
                  <a:pt x="11843" y="98975"/>
                  <a:pt x="11843" y="94603"/>
                </a:cubicBezTo>
                <a:cubicBezTo>
                  <a:pt x="11843" y="90231"/>
                  <a:pt x="36203" y="8409"/>
                  <a:pt x="34329" y="91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1E7E34B3-AA0D-D34A-E71C-1F4163F481AF}"/>
              </a:ext>
            </a:extLst>
          </p:cNvPr>
          <p:cNvSpPr/>
          <p:nvPr/>
        </p:nvSpPr>
        <p:spPr>
          <a:xfrm>
            <a:off x="5032856" y="4526454"/>
            <a:ext cx="78790" cy="136140"/>
          </a:xfrm>
          <a:custGeom>
            <a:avLst/>
            <a:gdLst>
              <a:gd name="connsiteX0" fmla="*/ 78790 w 78790"/>
              <a:gd name="connsiteY0" fmla="*/ 576 h 136140"/>
              <a:gd name="connsiteX1" fmla="*/ 11334 w 78790"/>
              <a:gd name="connsiteY1" fmla="*/ 86769 h 136140"/>
              <a:gd name="connsiteX2" fmla="*/ 92 w 78790"/>
              <a:gd name="connsiteY2" fmla="*/ 135487 h 136140"/>
              <a:gd name="connsiteX3" fmla="*/ 11334 w 78790"/>
              <a:gd name="connsiteY3" fmla="*/ 53041 h 136140"/>
              <a:gd name="connsiteX4" fmla="*/ 78790 w 78790"/>
              <a:gd name="connsiteY4" fmla="*/ 576 h 13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90" h="136140">
                <a:moveTo>
                  <a:pt x="78790" y="576"/>
                </a:moveTo>
                <a:cubicBezTo>
                  <a:pt x="78790" y="6197"/>
                  <a:pt x="24450" y="64284"/>
                  <a:pt x="11334" y="86769"/>
                </a:cubicBezTo>
                <a:cubicBezTo>
                  <a:pt x="-1782" y="109254"/>
                  <a:pt x="92" y="141108"/>
                  <a:pt x="92" y="135487"/>
                </a:cubicBezTo>
                <a:cubicBezTo>
                  <a:pt x="92" y="129866"/>
                  <a:pt x="-1158" y="74277"/>
                  <a:pt x="11334" y="53041"/>
                </a:cubicBezTo>
                <a:cubicBezTo>
                  <a:pt x="23826" y="31805"/>
                  <a:pt x="78790" y="-5045"/>
                  <a:pt x="78790" y="57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A6E34F75-BE83-5351-50B1-35E74593E327}"/>
              </a:ext>
            </a:extLst>
          </p:cNvPr>
          <p:cNvSpPr/>
          <p:nvPr/>
        </p:nvSpPr>
        <p:spPr>
          <a:xfrm>
            <a:off x="4923971" y="4239850"/>
            <a:ext cx="131462" cy="340784"/>
          </a:xfrm>
          <a:custGeom>
            <a:avLst/>
            <a:gdLst>
              <a:gd name="connsiteX0" fmla="*/ 131462 w 131462"/>
              <a:gd name="connsiteY0" fmla="*/ 2366 h 340784"/>
              <a:gd name="connsiteX1" fmla="*/ 19036 w 131462"/>
              <a:gd name="connsiteY1" fmla="*/ 185996 h 340784"/>
              <a:gd name="connsiteX2" fmla="*/ 11540 w 131462"/>
              <a:gd name="connsiteY2" fmla="*/ 335898 h 340784"/>
              <a:gd name="connsiteX3" fmla="*/ 7793 w 131462"/>
              <a:gd name="connsiteY3" fmla="*/ 275937 h 340784"/>
              <a:gd name="connsiteX4" fmla="*/ 298 w 131462"/>
              <a:gd name="connsiteY4" fmla="*/ 2366 h 340784"/>
              <a:gd name="connsiteX5" fmla="*/ 19036 w 131462"/>
              <a:gd name="connsiteY5" fmla="*/ 137278 h 340784"/>
              <a:gd name="connsiteX6" fmla="*/ 131462 w 131462"/>
              <a:gd name="connsiteY6" fmla="*/ 2366 h 34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462" h="340784">
                <a:moveTo>
                  <a:pt x="131462" y="2366"/>
                </a:moveTo>
                <a:cubicBezTo>
                  <a:pt x="131462" y="10486"/>
                  <a:pt x="39023" y="130407"/>
                  <a:pt x="19036" y="185996"/>
                </a:cubicBezTo>
                <a:cubicBezTo>
                  <a:pt x="-951" y="241585"/>
                  <a:pt x="13414" y="320908"/>
                  <a:pt x="11540" y="335898"/>
                </a:cubicBezTo>
                <a:cubicBezTo>
                  <a:pt x="9666" y="350888"/>
                  <a:pt x="9667" y="331526"/>
                  <a:pt x="7793" y="275937"/>
                </a:cubicBezTo>
                <a:cubicBezTo>
                  <a:pt x="5919" y="220348"/>
                  <a:pt x="-1576" y="25476"/>
                  <a:pt x="298" y="2366"/>
                </a:cubicBezTo>
                <a:cubicBezTo>
                  <a:pt x="2172" y="-20744"/>
                  <a:pt x="298" y="132906"/>
                  <a:pt x="19036" y="137278"/>
                </a:cubicBezTo>
                <a:cubicBezTo>
                  <a:pt x="37774" y="141650"/>
                  <a:pt x="131462" y="-5754"/>
                  <a:pt x="131462" y="236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EADD6D5B-3E58-914C-7711-7759F00D27DD}"/>
              </a:ext>
            </a:extLst>
          </p:cNvPr>
          <p:cNvSpPr/>
          <p:nvPr/>
        </p:nvSpPr>
        <p:spPr>
          <a:xfrm>
            <a:off x="4646565" y="5110434"/>
            <a:ext cx="184279" cy="1079960"/>
          </a:xfrm>
          <a:custGeom>
            <a:avLst/>
            <a:gdLst>
              <a:gd name="connsiteX0" fmla="*/ 157783 w 184279"/>
              <a:gd name="connsiteY0" fmla="*/ 1212 h 1079960"/>
              <a:gd name="connsiteX1" fmla="*/ 116560 w 184279"/>
              <a:gd name="connsiteY1" fmla="*/ 439674 h 1079960"/>
              <a:gd name="connsiteX2" fmla="*/ 139045 w 184279"/>
              <a:gd name="connsiteY2" fmla="*/ 349733 h 1079960"/>
              <a:gd name="connsiteX3" fmla="*/ 112812 w 184279"/>
              <a:gd name="connsiteY3" fmla="*/ 724487 h 1079960"/>
              <a:gd name="connsiteX4" fmla="*/ 112812 w 184279"/>
              <a:gd name="connsiteY4" fmla="*/ 619556 h 1079960"/>
              <a:gd name="connsiteX5" fmla="*/ 97822 w 184279"/>
              <a:gd name="connsiteY5" fmla="*/ 874389 h 1079960"/>
              <a:gd name="connsiteX6" fmla="*/ 184015 w 184279"/>
              <a:gd name="connsiteY6" fmla="*/ 1076756 h 1079960"/>
              <a:gd name="connsiteX7" fmla="*/ 120307 w 184279"/>
              <a:gd name="connsiteY7" fmla="*/ 960582 h 1079960"/>
              <a:gd name="connsiteX8" fmla="*/ 386 w 184279"/>
              <a:gd name="connsiteY8" fmla="*/ 492140 h 1079960"/>
              <a:gd name="connsiteX9" fmla="*/ 82832 w 184279"/>
              <a:gd name="connsiteY9" fmla="*/ 668274 h 1079960"/>
              <a:gd name="connsiteX10" fmla="*/ 105317 w 184279"/>
              <a:gd name="connsiteY10" fmla="*/ 372218 h 1079960"/>
              <a:gd name="connsiteX11" fmla="*/ 124055 w 184279"/>
              <a:gd name="connsiteY11" fmla="*/ 169851 h 1079960"/>
              <a:gd name="connsiteX12" fmla="*/ 105317 w 184279"/>
              <a:gd name="connsiteY12" fmla="*/ 304763 h 1079960"/>
              <a:gd name="connsiteX13" fmla="*/ 157783 w 184279"/>
              <a:gd name="connsiteY13" fmla="*/ 1212 h 107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279" h="1079960">
                <a:moveTo>
                  <a:pt x="157783" y="1212"/>
                </a:moveTo>
                <a:cubicBezTo>
                  <a:pt x="159657" y="23697"/>
                  <a:pt x="119683" y="381587"/>
                  <a:pt x="116560" y="439674"/>
                </a:cubicBezTo>
                <a:cubicBezTo>
                  <a:pt x="113437" y="497761"/>
                  <a:pt x="139670" y="302264"/>
                  <a:pt x="139045" y="349733"/>
                </a:cubicBezTo>
                <a:cubicBezTo>
                  <a:pt x="138420" y="397202"/>
                  <a:pt x="117184" y="679517"/>
                  <a:pt x="112812" y="724487"/>
                </a:cubicBezTo>
                <a:cubicBezTo>
                  <a:pt x="108440" y="769457"/>
                  <a:pt x="115310" y="594572"/>
                  <a:pt x="112812" y="619556"/>
                </a:cubicBezTo>
                <a:cubicBezTo>
                  <a:pt x="110314" y="644540"/>
                  <a:pt x="85955" y="798189"/>
                  <a:pt x="97822" y="874389"/>
                </a:cubicBezTo>
                <a:cubicBezTo>
                  <a:pt x="109689" y="950589"/>
                  <a:pt x="180268" y="1062391"/>
                  <a:pt x="184015" y="1076756"/>
                </a:cubicBezTo>
                <a:cubicBezTo>
                  <a:pt x="187762" y="1091121"/>
                  <a:pt x="150912" y="1058018"/>
                  <a:pt x="120307" y="960582"/>
                </a:cubicBezTo>
                <a:cubicBezTo>
                  <a:pt x="89702" y="863146"/>
                  <a:pt x="6632" y="540858"/>
                  <a:pt x="386" y="492140"/>
                </a:cubicBezTo>
                <a:cubicBezTo>
                  <a:pt x="-5860" y="443422"/>
                  <a:pt x="65344" y="688261"/>
                  <a:pt x="82832" y="668274"/>
                </a:cubicBezTo>
                <a:cubicBezTo>
                  <a:pt x="100320" y="648287"/>
                  <a:pt x="98446" y="455289"/>
                  <a:pt x="105317" y="372218"/>
                </a:cubicBezTo>
                <a:cubicBezTo>
                  <a:pt x="112188" y="289147"/>
                  <a:pt x="124055" y="181093"/>
                  <a:pt x="124055" y="169851"/>
                </a:cubicBezTo>
                <a:cubicBezTo>
                  <a:pt x="124055" y="158609"/>
                  <a:pt x="100945" y="333494"/>
                  <a:pt x="105317" y="304763"/>
                </a:cubicBezTo>
                <a:cubicBezTo>
                  <a:pt x="109689" y="276032"/>
                  <a:pt x="155909" y="-21273"/>
                  <a:pt x="157783" y="121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801136BE-CB2A-20E4-D881-D3A18F49F99E}"/>
              </a:ext>
            </a:extLst>
          </p:cNvPr>
          <p:cNvSpPr/>
          <p:nvPr/>
        </p:nvSpPr>
        <p:spPr>
          <a:xfrm>
            <a:off x="7267758" y="5818405"/>
            <a:ext cx="107140" cy="398978"/>
          </a:xfrm>
          <a:custGeom>
            <a:avLst/>
            <a:gdLst>
              <a:gd name="connsiteX0" fmla="*/ 60599 w 107140"/>
              <a:gd name="connsiteY0" fmla="*/ 205 h 398978"/>
              <a:gd name="connsiteX1" fmla="*/ 106648 w 107140"/>
              <a:gd name="connsiteY1" fmla="*/ 138352 h 398978"/>
              <a:gd name="connsiteX2" fmla="*/ 83623 w 107140"/>
              <a:gd name="connsiteY2" fmla="*/ 95592 h 398978"/>
              <a:gd name="connsiteX3" fmla="*/ 93491 w 107140"/>
              <a:gd name="connsiteY3" fmla="*/ 325837 h 398978"/>
              <a:gd name="connsiteX4" fmla="*/ 106648 w 107140"/>
              <a:gd name="connsiteY4" fmla="*/ 227160 h 398978"/>
              <a:gd name="connsiteX5" fmla="*/ 100069 w 107140"/>
              <a:gd name="connsiteY5" fmla="*/ 398199 h 398978"/>
              <a:gd name="connsiteX6" fmla="*/ 100069 w 107140"/>
              <a:gd name="connsiteY6" fmla="*/ 279788 h 398978"/>
              <a:gd name="connsiteX7" fmla="*/ 1393 w 107140"/>
              <a:gd name="connsiteY7" fmla="*/ 36386 h 398978"/>
              <a:gd name="connsiteX8" fmla="*/ 44153 w 107140"/>
              <a:gd name="connsiteY8" fmla="*/ 148219 h 398978"/>
              <a:gd name="connsiteX9" fmla="*/ 73756 w 107140"/>
              <a:gd name="connsiteY9" fmla="*/ 138352 h 398978"/>
              <a:gd name="connsiteX10" fmla="*/ 86913 w 107140"/>
              <a:gd name="connsiteY10" fmla="*/ 174533 h 398978"/>
              <a:gd name="connsiteX11" fmla="*/ 60599 w 107140"/>
              <a:gd name="connsiteY11" fmla="*/ 205 h 39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140" h="398978">
                <a:moveTo>
                  <a:pt x="60599" y="205"/>
                </a:moveTo>
                <a:cubicBezTo>
                  <a:pt x="63888" y="-5825"/>
                  <a:pt x="102811" y="122454"/>
                  <a:pt x="106648" y="138352"/>
                </a:cubicBezTo>
                <a:cubicBezTo>
                  <a:pt x="110485" y="154250"/>
                  <a:pt x="85816" y="64345"/>
                  <a:pt x="83623" y="95592"/>
                </a:cubicBezTo>
                <a:cubicBezTo>
                  <a:pt x="81430" y="126839"/>
                  <a:pt x="89654" y="303909"/>
                  <a:pt x="93491" y="325837"/>
                </a:cubicBezTo>
                <a:cubicBezTo>
                  <a:pt x="97329" y="347765"/>
                  <a:pt x="105552" y="215100"/>
                  <a:pt x="106648" y="227160"/>
                </a:cubicBezTo>
                <a:cubicBezTo>
                  <a:pt x="107744" y="239220"/>
                  <a:pt x="101165" y="389428"/>
                  <a:pt x="100069" y="398199"/>
                </a:cubicBezTo>
                <a:cubicBezTo>
                  <a:pt x="98973" y="406970"/>
                  <a:pt x="116515" y="340090"/>
                  <a:pt x="100069" y="279788"/>
                </a:cubicBezTo>
                <a:cubicBezTo>
                  <a:pt x="83623" y="219486"/>
                  <a:pt x="10712" y="58314"/>
                  <a:pt x="1393" y="36386"/>
                </a:cubicBezTo>
                <a:cubicBezTo>
                  <a:pt x="-7926" y="14458"/>
                  <a:pt x="32093" y="131225"/>
                  <a:pt x="44153" y="148219"/>
                </a:cubicBezTo>
                <a:cubicBezTo>
                  <a:pt x="56213" y="165213"/>
                  <a:pt x="66629" y="133966"/>
                  <a:pt x="73756" y="138352"/>
                </a:cubicBezTo>
                <a:cubicBezTo>
                  <a:pt x="80883" y="142738"/>
                  <a:pt x="88009" y="193172"/>
                  <a:pt x="86913" y="174533"/>
                </a:cubicBezTo>
                <a:cubicBezTo>
                  <a:pt x="85817" y="155894"/>
                  <a:pt x="57310" y="6235"/>
                  <a:pt x="60599" y="2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C198E25-C095-EC7D-54B4-9BE7B17A83D7}"/>
              </a:ext>
            </a:extLst>
          </p:cNvPr>
          <p:cNvSpPr/>
          <p:nvPr/>
        </p:nvSpPr>
        <p:spPr>
          <a:xfrm>
            <a:off x="7271078" y="6276374"/>
            <a:ext cx="96824" cy="397653"/>
          </a:xfrm>
          <a:custGeom>
            <a:avLst/>
            <a:gdLst>
              <a:gd name="connsiteX0" fmla="*/ 96749 w 96824"/>
              <a:gd name="connsiteY0" fmla="*/ 2725 h 397653"/>
              <a:gd name="connsiteX1" fmla="*/ 4651 w 96824"/>
              <a:gd name="connsiteY1" fmla="*/ 387563 h 397653"/>
              <a:gd name="connsiteX2" fmla="*/ 17808 w 96824"/>
              <a:gd name="connsiteY2" fmla="*/ 272440 h 397653"/>
              <a:gd name="connsiteX3" fmla="*/ 53990 w 96824"/>
              <a:gd name="connsiteY3" fmla="*/ 131004 h 397653"/>
              <a:gd name="connsiteX4" fmla="*/ 21098 w 96824"/>
              <a:gd name="connsiteY4" fmla="*/ 209945 h 397653"/>
              <a:gd name="connsiteX5" fmla="*/ 96749 w 96824"/>
              <a:gd name="connsiteY5" fmla="*/ 2725 h 39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824" h="397653">
                <a:moveTo>
                  <a:pt x="96749" y="2725"/>
                </a:moveTo>
                <a:cubicBezTo>
                  <a:pt x="94008" y="32328"/>
                  <a:pt x="17808" y="342611"/>
                  <a:pt x="4651" y="387563"/>
                </a:cubicBezTo>
                <a:cubicBezTo>
                  <a:pt x="-8506" y="432516"/>
                  <a:pt x="9585" y="315200"/>
                  <a:pt x="17808" y="272440"/>
                </a:cubicBezTo>
                <a:cubicBezTo>
                  <a:pt x="26031" y="229680"/>
                  <a:pt x="53442" y="141420"/>
                  <a:pt x="53990" y="131004"/>
                </a:cubicBezTo>
                <a:cubicBezTo>
                  <a:pt x="54538" y="120588"/>
                  <a:pt x="15616" y="225843"/>
                  <a:pt x="21098" y="209945"/>
                </a:cubicBezTo>
                <a:cubicBezTo>
                  <a:pt x="26580" y="194047"/>
                  <a:pt x="99490" y="-26878"/>
                  <a:pt x="96749" y="27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44B7D2E0-253A-693E-95E0-A8EE6A743E30}"/>
              </a:ext>
            </a:extLst>
          </p:cNvPr>
          <p:cNvSpPr/>
          <p:nvPr/>
        </p:nvSpPr>
        <p:spPr>
          <a:xfrm>
            <a:off x="7242796" y="5522017"/>
            <a:ext cx="69575" cy="165647"/>
          </a:xfrm>
          <a:custGeom>
            <a:avLst/>
            <a:gdLst>
              <a:gd name="connsiteX0" fmla="*/ 41 w 69575"/>
              <a:gd name="connsiteY0" fmla="*/ 564 h 165647"/>
              <a:gd name="connsiteX1" fmla="*/ 65826 w 69575"/>
              <a:gd name="connsiteY1" fmla="*/ 161736 h 165647"/>
              <a:gd name="connsiteX2" fmla="*/ 55958 w 69575"/>
              <a:gd name="connsiteY2" fmla="*/ 109108 h 165647"/>
              <a:gd name="connsiteX3" fmla="*/ 41 w 69575"/>
              <a:gd name="connsiteY3" fmla="*/ 564 h 16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5" h="165647">
                <a:moveTo>
                  <a:pt x="41" y="564"/>
                </a:moveTo>
                <a:cubicBezTo>
                  <a:pt x="1686" y="9335"/>
                  <a:pt x="56507" y="143645"/>
                  <a:pt x="65826" y="161736"/>
                </a:cubicBezTo>
                <a:cubicBezTo>
                  <a:pt x="75145" y="179827"/>
                  <a:pt x="65277" y="130488"/>
                  <a:pt x="55958" y="109108"/>
                </a:cubicBezTo>
                <a:cubicBezTo>
                  <a:pt x="46639" y="87728"/>
                  <a:pt x="-1604" y="-8207"/>
                  <a:pt x="41" y="5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831E8EA4-2681-BC4A-184E-19C7835F0980}"/>
              </a:ext>
            </a:extLst>
          </p:cNvPr>
          <p:cNvSpPr/>
          <p:nvPr/>
        </p:nvSpPr>
        <p:spPr>
          <a:xfrm>
            <a:off x="6858021" y="7263024"/>
            <a:ext cx="285587" cy="555196"/>
          </a:xfrm>
          <a:custGeom>
            <a:avLst/>
            <a:gdLst>
              <a:gd name="connsiteX0" fmla="*/ 282851 w 285587"/>
              <a:gd name="connsiteY0" fmla="*/ 6127 h 555196"/>
              <a:gd name="connsiteX1" fmla="*/ 9847 w 285587"/>
              <a:gd name="connsiteY1" fmla="*/ 535690 h 555196"/>
              <a:gd name="connsiteX2" fmla="*/ 69052 w 285587"/>
              <a:gd name="connsiteY2" fmla="*/ 407411 h 555196"/>
              <a:gd name="connsiteX3" fmla="*/ 154572 w 285587"/>
              <a:gd name="connsiteY3" fmla="*/ 88357 h 555196"/>
              <a:gd name="connsiteX4" fmla="*/ 151283 w 285587"/>
              <a:gd name="connsiteY4" fmla="*/ 236372 h 555196"/>
              <a:gd name="connsiteX5" fmla="*/ 282851 w 285587"/>
              <a:gd name="connsiteY5" fmla="*/ 6127 h 55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587" h="555196">
                <a:moveTo>
                  <a:pt x="282851" y="6127"/>
                </a:moveTo>
                <a:cubicBezTo>
                  <a:pt x="259278" y="56013"/>
                  <a:pt x="45480" y="468809"/>
                  <a:pt x="9847" y="535690"/>
                </a:cubicBezTo>
                <a:cubicBezTo>
                  <a:pt x="-25786" y="602571"/>
                  <a:pt x="44931" y="481966"/>
                  <a:pt x="69052" y="407411"/>
                </a:cubicBezTo>
                <a:cubicBezTo>
                  <a:pt x="93173" y="332856"/>
                  <a:pt x="140867" y="116863"/>
                  <a:pt x="154572" y="88357"/>
                </a:cubicBezTo>
                <a:cubicBezTo>
                  <a:pt x="168277" y="59851"/>
                  <a:pt x="132096" y="245691"/>
                  <a:pt x="151283" y="236372"/>
                </a:cubicBezTo>
                <a:cubicBezTo>
                  <a:pt x="170470" y="227053"/>
                  <a:pt x="306424" y="-43759"/>
                  <a:pt x="282851" y="61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91C8233D-9B2A-B747-BA30-823F7AE040E1}"/>
              </a:ext>
            </a:extLst>
          </p:cNvPr>
          <p:cNvSpPr/>
          <p:nvPr/>
        </p:nvSpPr>
        <p:spPr>
          <a:xfrm>
            <a:off x="6170112" y="7885940"/>
            <a:ext cx="653957" cy="238409"/>
          </a:xfrm>
          <a:custGeom>
            <a:avLst/>
            <a:gdLst>
              <a:gd name="connsiteX0" fmla="*/ 443 w 653957"/>
              <a:gd name="connsiteY0" fmla="*/ 238405 h 238409"/>
              <a:gd name="connsiteX1" fmla="*/ 421462 w 653957"/>
              <a:gd name="connsiteY1" fmla="*/ 175910 h 238409"/>
              <a:gd name="connsiteX2" fmla="*/ 411594 w 653957"/>
              <a:gd name="connsiteY2" fmla="*/ 182489 h 238409"/>
              <a:gd name="connsiteX3" fmla="*/ 651707 w 653957"/>
              <a:gd name="connsiteY3" fmla="*/ 1582 h 238409"/>
              <a:gd name="connsiteX4" fmla="*/ 523428 w 653957"/>
              <a:gd name="connsiteY4" fmla="*/ 96969 h 238409"/>
              <a:gd name="connsiteX5" fmla="*/ 381992 w 653957"/>
              <a:gd name="connsiteY5" fmla="*/ 143018 h 238409"/>
              <a:gd name="connsiteX6" fmla="*/ 95830 w 653957"/>
              <a:gd name="connsiteY6" fmla="*/ 179200 h 238409"/>
              <a:gd name="connsiteX7" fmla="*/ 335943 w 653957"/>
              <a:gd name="connsiteY7" fmla="*/ 179200 h 238409"/>
              <a:gd name="connsiteX8" fmla="*/ 443 w 653957"/>
              <a:gd name="connsiteY8" fmla="*/ 238405 h 23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957" h="238409">
                <a:moveTo>
                  <a:pt x="443" y="238405"/>
                </a:moveTo>
                <a:cubicBezTo>
                  <a:pt x="14696" y="237857"/>
                  <a:pt x="352937" y="185229"/>
                  <a:pt x="421462" y="175910"/>
                </a:cubicBezTo>
                <a:cubicBezTo>
                  <a:pt x="489987" y="166591"/>
                  <a:pt x="411594" y="182489"/>
                  <a:pt x="411594" y="182489"/>
                </a:cubicBezTo>
                <a:lnTo>
                  <a:pt x="651707" y="1582"/>
                </a:lnTo>
                <a:cubicBezTo>
                  <a:pt x="670346" y="-12671"/>
                  <a:pt x="568380" y="73396"/>
                  <a:pt x="523428" y="96969"/>
                </a:cubicBezTo>
                <a:cubicBezTo>
                  <a:pt x="478476" y="120542"/>
                  <a:pt x="453258" y="129313"/>
                  <a:pt x="381992" y="143018"/>
                </a:cubicBezTo>
                <a:cubicBezTo>
                  <a:pt x="310726" y="156723"/>
                  <a:pt x="103505" y="173170"/>
                  <a:pt x="95830" y="179200"/>
                </a:cubicBezTo>
                <a:cubicBezTo>
                  <a:pt x="88155" y="185230"/>
                  <a:pt x="351841" y="167140"/>
                  <a:pt x="335943" y="179200"/>
                </a:cubicBezTo>
                <a:cubicBezTo>
                  <a:pt x="320045" y="191260"/>
                  <a:pt x="-13810" y="238953"/>
                  <a:pt x="443" y="2384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B97FD669-7FCF-D13B-AD49-D9AF5E73A82C}"/>
              </a:ext>
            </a:extLst>
          </p:cNvPr>
          <p:cNvSpPr/>
          <p:nvPr/>
        </p:nvSpPr>
        <p:spPr>
          <a:xfrm>
            <a:off x="4435649" y="5643840"/>
            <a:ext cx="172635" cy="1404704"/>
          </a:xfrm>
          <a:custGeom>
            <a:avLst/>
            <a:gdLst>
              <a:gd name="connsiteX0" fmla="*/ 172532 w 172635"/>
              <a:gd name="connsiteY0" fmla="*/ 442 h 1404704"/>
              <a:gd name="connsiteX1" fmla="*/ 54121 w 172635"/>
              <a:gd name="connsiteY1" fmla="*/ 687887 h 1404704"/>
              <a:gd name="connsiteX2" fmla="*/ 60699 w 172635"/>
              <a:gd name="connsiteY2" fmla="*/ 638548 h 1404704"/>
              <a:gd name="connsiteX3" fmla="*/ 80434 w 172635"/>
              <a:gd name="connsiteY3" fmla="*/ 951023 h 1404704"/>
              <a:gd name="connsiteX4" fmla="*/ 60699 w 172635"/>
              <a:gd name="connsiteY4" fmla="*/ 891818 h 1404704"/>
              <a:gd name="connsiteX5" fmla="*/ 152797 w 172635"/>
              <a:gd name="connsiteY5" fmla="*/ 1391777 h 1404704"/>
              <a:gd name="connsiteX6" fmla="*/ 110037 w 172635"/>
              <a:gd name="connsiteY6" fmla="*/ 1177979 h 1404704"/>
              <a:gd name="connsiteX7" fmla="*/ 4783 w 172635"/>
              <a:gd name="connsiteY7" fmla="*/ 345809 h 1404704"/>
              <a:gd name="connsiteX8" fmla="*/ 21229 w 172635"/>
              <a:gd name="connsiteY8" fmla="*/ 585921 h 1404704"/>
              <a:gd name="connsiteX9" fmla="*/ 50832 w 172635"/>
              <a:gd name="connsiteY9" fmla="*/ 342520 h 1404704"/>
              <a:gd name="connsiteX10" fmla="*/ 40964 w 172635"/>
              <a:gd name="connsiteY10" fmla="*/ 539872 h 1404704"/>
              <a:gd name="connsiteX11" fmla="*/ 110037 w 172635"/>
              <a:gd name="connsiteY11" fmla="*/ 342520 h 1404704"/>
              <a:gd name="connsiteX12" fmla="*/ 31096 w 172635"/>
              <a:gd name="connsiteY12" fmla="*/ 579343 h 1404704"/>
              <a:gd name="connsiteX13" fmla="*/ 172532 w 172635"/>
              <a:gd name="connsiteY13" fmla="*/ 442 h 140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2635" h="1404704">
                <a:moveTo>
                  <a:pt x="172532" y="442"/>
                </a:moveTo>
                <a:cubicBezTo>
                  <a:pt x="176370" y="18533"/>
                  <a:pt x="72760" y="581536"/>
                  <a:pt x="54121" y="687887"/>
                </a:cubicBezTo>
                <a:cubicBezTo>
                  <a:pt x="35482" y="794238"/>
                  <a:pt x="56313" y="594692"/>
                  <a:pt x="60699" y="638548"/>
                </a:cubicBezTo>
                <a:cubicBezTo>
                  <a:pt x="65084" y="682404"/>
                  <a:pt x="80434" y="908811"/>
                  <a:pt x="80434" y="951023"/>
                </a:cubicBezTo>
                <a:cubicBezTo>
                  <a:pt x="80434" y="993235"/>
                  <a:pt x="48639" y="818359"/>
                  <a:pt x="60699" y="891818"/>
                </a:cubicBezTo>
                <a:cubicBezTo>
                  <a:pt x="72759" y="965277"/>
                  <a:pt x="144574" y="1344084"/>
                  <a:pt x="152797" y="1391777"/>
                </a:cubicBezTo>
                <a:cubicBezTo>
                  <a:pt x="161020" y="1439470"/>
                  <a:pt x="134706" y="1352307"/>
                  <a:pt x="110037" y="1177979"/>
                </a:cubicBezTo>
                <a:cubicBezTo>
                  <a:pt x="85368" y="1003651"/>
                  <a:pt x="19584" y="444485"/>
                  <a:pt x="4783" y="345809"/>
                </a:cubicBezTo>
                <a:cubicBezTo>
                  <a:pt x="-10018" y="247133"/>
                  <a:pt x="13554" y="586469"/>
                  <a:pt x="21229" y="585921"/>
                </a:cubicBezTo>
                <a:cubicBezTo>
                  <a:pt x="28904" y="585373"/>
                  <a:pt x="47543" y="350195"/>
                  <a:pt x="50832" y="342520"/>
                </a:cubicBezTo>
                <a:cubicBezTo>
                  <a:pt x="54121" y="334845"/>
                  <a:pt x="31097" y="539872"/>
                  <a:pt x="40964" y="539872"/>
                </a:cubicBezTo>
                <a:cubicBezTo>
                  <a:pt x="50831" y="539872"/>
                  <a:pt x="111682" y="335942"/>
                  <a:pt x="110037" y="342520"/>
                </a:cubicBezTo>
                <a:cubicBezTo>
                  <a:pt x="108392" y="349098"/>
                  <a:pt x="16294" y="633615"/>
                  <a:pt x="31096" y="579343"/>
                </a:cubicBezTo>
                <a:cubicBezTo>
                  <a:pt x="45897" y="525071"/>
                  <a:pt x="168694" y="-17649"/>
                  <a:pt x="172532" y="4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E93E8A8-5FFD-D13F-9B73-8CEB3946273C}"/>
              </a:ext>
            </a:extLst>
          </p:cNvPr>
          <p:cNvSpPr/>
          <p:nvPr/>
        </p:nvSpPr>
        <p:spPr>
          <a:xfrm>
            <a:off x="3063103" y="5448486"/>
            <a:ext cx="390151" cy="105363"/>
          </a:xfrm>
          <a:custGeom>
            <a:avLst/>
            <a:gdLst>
              <a:gd name="connsiteX0" fmla="*/ 772 w 390151"/>
              <a:gd name="connsiteY0" fmla="*/ 104589 h 105363"/>
              <a:gd name="connsiteX1" fmla="*/ 207147 w 390151"/>
              <a:gd name="connsiteY1" fmla="*/ 2989 h 105363"/>
              <a:gd name="connsiteX2" fmla="*/ 172222 w 390151"/>
              <a:gd name="connsiteY2" fmla="*/ 25214 h 105363"/>
              <a:gd name="connsiteX3" fmla="*/ 280172 w 390151"/>
              <a:gd name="connsiteY3" fmla="*/ 6164 h 105363"/>
              <a:gd name="connsiteX4" fmla="*/ 388122 w 390151"/>
              <a:gd name="connsiteY4" fmla="*/ 69664 h 105363"/>
              <a:gd name="connsiteX5" fmla="*/ 340497 w 390151"/>
              <a:gd name="connsiteY5" fmla="*/ 41089 h 105363"/>
              <a:gd name="connsiteX6" fmla="*/ 216672 w 390151"/>
              <a:gd name="connsiteY6" fmla="*/ 31564 h 105363"/>
              <a:gd name="connsiteX7" fmla="*/ 299222 w 390151"/>
              <a:gd name="connsiteY7" fmla="*/ 56964 h 105363"/>
              <a:gd name="connsiteX8" fmla="*/ 223022 w 390151"/>
              <a:gd name="connsiteY8" fmla="*/ 37914 h 105363"/>
              <a:gd name="connsiteX9" fmla="*/ 86497 w 390151"/>
              <a:gd name="connsiteY9" fmla="*/ 69664 h 105363"/>
              <a:gd name="connsiteX10" fmla="*/ 134122 w 390151"/>
              <a:gd name="connsiteY10" fmla="*/ 50614 h 105363"/>
              <a:gd name="connsiteX11" fmla="*/ 772 w 390151"/>
              <a:gd name="connsiteY11" fmla="*/ 104589 h 10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0151" h="105363">
                <a:moveTo>
                  <a:pt x="772" y="104589"/>
                </a:moveTo>
                <a:cubicBezTo>
                  <a:pt x="12943" y="96652"/>
                  <a:pt x="178572" y="16218"/>
                  <a:pt x="207147" y="2989"/>
                </a:cubicBezTo>
                <a:cubicBezTo>
                  <a:pt x="235722" y="-10240"/>
                  <a:pt x="160051" y="24685"/>
                  <a:pt x="172222" y="25214"/>
                </a:cubicBezTo>
                <a:cubicBezTo>
                  <a:pt x="184393" y="25743"/>
                  <a:pt x="244189" y="-1244"/>
                  <a:pt x="280172" y="6164"/>
                </a:cubicBezTo>
                <a:cubicBezTo>
                  <a:pt x="316155" y="13572"/>
                  <a:pt x="378068" y="63843"/>
                  <a:pt x="388122" y="69664"/>
                </a:cubicBezTo>
                <a:cubicBezTo>
                  <a:pt x="398176" y="75485"/>
                  <a:pt x="369072" y="47439"/>
                  <a:pt x="340497" y="41089"/>
                </a:cubicBezTo>
                <a:cubicBezTo>
                  <a:pt x="311922" y="34739"/>
                  <a:pt x="223551" y="28918"/>
                  <a:pt x="216672" y="31564"/>
                </a:cubicBezTo>
                <a:cubicBezTo>
                  <a:pt x="209793" y="34210"/>
                  <a:pt x="298164" y="55906"/>
                  <a:pt x="299222" y="56964"/>
                </a:cubicBezTo>
                <a:cubicBezTo>
                  <a:pt x="300280" y="58022"/>
                  <a:pt x="258476" y="35797"/>
                  <a:pt x="223022" y="37914"/>
                </a:cubicBezTo>
                <a:cubicBezTo>
                  <a:pt x="187568" y="40031"/>
                  <a:pt x="101314" y="67547"/>
                  <a:pt x="86497" y="69664"/>
                </a:cubicBezTo>
                <a:cubicBezTo>
                  <a:pt x="71680" y="71781"/>
                  <a:pt x="144176" y="44264"/>
                  <a:pt x="134122" y="50614"/>
                </a:cubicBezTo>
                <a:cubicBezTo>
                  <a:pt x="124068" y="56964"/>
                  <a:pt x="-11399" y="112526"/>
                  <a:pt x="772" y="1045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AAC66936-ACBB-278C-CB5A-7EF56285BBCF}"/>
              </a:ext>
            </a:extLst>
          </p:cNvPr>
          <p:cNvSpPr/>
          <p:nvPr/>
        </p:nvSpPr>
        <p:spPr>
          <a:xfrm>
            <a:off x="3018497" y="5409435"/>
            <a:ext cx="709442" cy="264511"/>
          </a:xfrm>
          <a:custGeom>
            <a:avLst/>
            <a:gdLst>
              <a:gd name="connsiteX0" fmla="*/ 48553 w 709442"/>
              <a:gd name="connsiteY0" fmla="*/ 108715 h 264511"/>
              <a:gd name="connsiteX1" fmla="*/ 188253 w 709442"/>
              <a:gd name="connsiteY1" fmla="*/ 16640 h 264511"/>
              <a:gd name="connsiteX2" fmla="*/ 150153 w 709442"/>
              <a:gd name="connsiteY2" fmla="*/ 19815 h 264511"/>
              <a:gd name="connsiteX3" fmla="*/ 226353 w 709442"/>
              <a:gd name="connsiteY3" fmla="*/ 26165 h 264511"/>
              <a:gd name="connsiteX4" fmla="*/ 347003 w 709442"/>
              <a:gd name="connsiteY4" fmla="*/ 48390 h 264511"/>
              <a:gd name="connsiteX5" fmla="*/ 343828 w 709442"/>
              <a:gd name="connsiteY5" fmla="*/ 35690 h 264511"/>
              <a:gd name="connsiteX6" fmla="*/ 470828 w 709442"/>
              <a:gd name="connsiteY6" fmla="*/ 115065 h 264511"/>
              <a:gd name="connsiteX7" fmla="*/ 461303 w 709442"/>
              <a:gd name="connsiteY7" fmla="*/ 115065 h 264511"/>
              <a:gd name="connsiteX8" fmla="*/ 648628 w 709442"/>
              <a:gd name="connsiteY8" fmla="*/ 248415 h 264511"/>
              <a:gd name="connsiteX9" fmla="*/ 629578 w 709442"/>
              <a:gd name="connsiteY9" fmla="*/ 216665 h 264511"/>
              <a:gd name="connsiteX10" fmla="*/ 705778 w 709442"/>
              <a:gd name="connsiteY10" fmla="*/ 264290 h 264511"/>
              <a:gd name="connsiteX11" fmla="*/ 664503 w 709442"/>
              <a:gd name="connsiteY11" fmla="*/ 226190 h 264511"/>
              <a:gd name="connsiteX12" fmla="*/ 388278 w 709442"/>
              <a:gd name="connsiteY12" fmla="*/ 64265 h 264511"/>
              <a:gd name="connsiteX13" fmla="*/ 210478 w 709442"/>
              <a:gd name="connsiteY13" fmla="*/ 765 h 264511"/>
              <a:gd name="connsiteX14" fmla="*/ 226353 w 709442"/>
              <a:gd name="connsiteY14" fmla="*/ 29340 h 264511"/>
              <a:gd name="connsiteX15" fmla="*/ 96178 w 709442"/>
              <a:gd name="connsiteY15" fmla="*/ 32515 h 264511"/>
              <a:gd name="connsiteX16" fmla="*/ 89828 w 709442"/>
              <a:gd name="connsiteY16" fmla="*/ 80140 h 264511"/>
              <a:gd name="connsiteX17" fmla="*/ 928 w 709442"/>
              <a:gd name="connsiteY17" fmla="*/ 124590 h 264511"/>
              <a:gd name="connsiteX18" fmla="*/ 48553 w 709442"/>
              <a:gd name="connsiteY18" fmla="*/ 108715 h 26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9442" h="264511">
                <a:moveTo>
                  <a:pt x="48553" y="108715"/>
                </a:moveTo>
                <a:cubicBezTo>
                  <a:pt x="79774" y="90723"/>
                  <a:pt x="171320" y="31457"/>
                  <a:pt x="188253" y="16640"/>
                </a:cubicBezTo>
                <a:cubicBezTo>
                  <a:pt x="205186" y="1823"/>
                  <a:pt x="143803" y="18227"/>
                  <a:pt x="150153" y="19815"/>
                </a:cubicBezTo>
                <a:cubicBezTo>
                  <a:pt x="156503" y="21402"/>
                  <a:pt x="193545" y="21402"/>
                  <a:pt x="226353" y="26165"/>
                </a:cubicBezTo>
                <a:cubicBezTo>
                  <a:pt x="259161" y="30928"/>
                  <a:pt x="347003" y="48390"/>
                  <a:pt x="347003" y="48390"/>
                </a:cubicBezTo>
                <a:cubicBezTo>
                  <a:pt x="366582" y="49977"/>
                  <a:pt x="323191" y="24578"/>
                  <a:pt x="343828" y="35690"/>
                </a:cubicBezTo>
                <a:cubicBezTo>
                  <a:pt x="364465" y="46802"/>
                  <a:pt x="451249" y="101836"/>
                  <a:pt x="470828" y="115065"/>
                </a:cubicBezTo>
                <a:cubicBezTo>
                  <a:pt x="490407" y="128294"/>
                  <a:pt x="431670" y="92840"/>
                  <a:pt x="461303" y="115065"/>
                </a:cubicBezTo>
                <a:cubicBezTo>
                  <a:pt x="490936" y="137290"/>
                  <a:pt x="620582" y="231482"/>
                  <a:pt x="648628" y="248415"/>
                </a:cubicBezTo>
                <a:cubicBezTo>
                  <a:pt x="676674" y="265348"/>
                  <a:pt x="620053" y="214019"/>
                  <a:pt x="629578" y="216665"/>
                </a:cubicBezTo>
                <a:cubicBezTo>
                  <a:pt x="639103" y="219311"/>
                  <a:pt x="699957" y="262703"/>
                  <a:pt x="705778" y="264290"/>
                </a:cubicBezTo>
                <a:cubicBezTo>
                  <a:pt x="711599" y="265878"/>
                  <a:pt x="717420" y="259527"/>
                  <a:pt x="664503" y="226190"/>
                </a:cubicBezTo>
                <a:cubicBezTo>
                  <a:pt x="611586" y="192853"/>
                  <a:pt x="463949" y="101836"/>
                  <a:pt x="388278" y="64265"/>
                </a:cubicBezTo>
                <a:cubicBezTo>
                  <a:pt x="312607" y="26694"/>
                  <a:pt x="237466" y="6586"/>
                  <a:pt x="210478" y="765"/>
                </a:cubicBezTo>
                <a:cubicBezTo>
                  <a:pt x="183490" y="-5056"/>
                  <a:pt x="245403" y="24048"/>
                  <a:pt x="226353" y="29340"/>
                </a:cubicBezTo>
                <a:cubicBezTo>
                  <a:pt x="207303" y="34632"/>
                  <a:pt x="118932" y="24048"/>
                  <a:pt x="96178" y="32515"/>
                </a:cubicBezTo>
                <a:cubicBezTo>
                  <a:pt x="73424" y="40982"/>
                  <a:pt x="105703" y="64794"/>
                  <a:pt x="89828" y="80140"/>
                </a:cubicBezTo>
                <a:cubicBezTo>
                  <a:pt x="73953" y="95486"/>
                  <a:pt x="6749" y="119828"/>
                  <a:pt x="928" y="124590"/>
                </a:cubicBezTo>
                <a:cubicBezTo>
                  <a:pt x="-4893" y="129352"/>
                  <a:pt x="17332" y="126707"/>
                  <a:pt x="48553" y="1087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AD2D922A-A892-32EE-5404-D3003C43208B}"/>
              </a:ext>
            </a:extLst>
          </p:cNvPr>
          <p:cNvSpPr/>
          <p:nvPr/>
        </p:nvSpPr>
        <p:spPr>
          <a:xfrm>
            <a:off x="3003263" y="5416110"/>
            <a:ext cx="149662" cy="311734"/>
          </a:xfrm>
          <a:custGeom>
            <a:avLst/>
            <a:gdLst>
              <a:gd name="connsiteX0" fmla="*/ 149512 w 149662"/>
              <a:gd name="connsiteY0" fmla="*/ 440 h 311734"/>
              <a:gd name="connsiteX1" fmla="*/ 38387 w 149662"/>
              <a:gd name="connsiteY1" fmla="*/ 206815 h 311734"/>
              <a:gd name="connsiteX2" fmla="*/ 287 w 149662"/>
              <a:gd name="connsiteY2" fmla="*/ 311590 h 311734"/>
              <a:gd name="connsiteX3" fmla="*/ 54262 w 149662"/>
              <a:gd name="connsiteY3" fmla="*/ 225865 h 311734"/>
              <a:gd name="connsiteX4" fmla="*/ 114587 w 149662"/>
              <a:gd name="connsiteY4" fmla="*/ 76640 h 311734"/>
              <a:gd name="connsiteX5" fmla="*/ 63787 w 149662"/>
              <a:gd name="connsiteY5" fmla="*/ 149665 h 311734"/>
              <a:gd name="connsiteX6" fmla="*/ 149512 w 149662"/>
              <a:gd name="connsiteY6" fmla="*/ 440 h 31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62" h="311734">
                <a:moveTo>
                  <a:pt x="149512" y="440"/>
                </a:moveTo>
                <a:cubicBezTo>
                  <a:pt x="145279" y="9965"/>
                  <a:pt x="63258" y="154957"/>
                  <a:pt x="38387" y="206815"/>
                </a:cubicBezTo>
                <a:cubicBezTo>
                  <a:pt x="13516" y="258673"/>
                  <a:pt x="-2359" y="308415"/>
                  <a:pt x="287" y="311590"/>
                </a:cubicBezTo>
                <a:cubicBezTo>
                  <a:pt x="2933" y="314765"/>
                  <a:pt x="35212" y="265023"/>
                  <a:pt x="54262" y="225865"/>
                </a:cubicBezTo>
                <a:cubicBezTo>
                  <a:pt x="73312" y="186707"/>
                  <a:pt x="113000" y="89340"/>
                  <a:pt x="114587" y="76640"/>
                </a:cubicBezTo>
                <a:cubicBezTo>
                  <a:pt x="116174" y="63940"/>
                  <a:pt x="60083" y="160248"/>
                  <a:pt x="63787" y="149665"/>
                </a:cubicBezTo>
                <a:cubicBezTo>
                  <a:pt x="67491" y="139082"/>
                  <a:pt x="153745" y="-9085"/>
                  <a:pt x="149512" y="4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DD938DBA-1AB2-5EA2-134C-8E610911338A}"/>
              </a:ext>
            </a:extLst>
          </p:cNvPr>
          <p:cNvSpPr/>
          <p:nvPr/>
        </p:nvSpPr>
        <p:spPr>
          <a:xfrm>
            <a:off x="3004032" y="5460911"/>
            <a:ext cx="132629" cy="753248"/>
          </a:xfrm>
          <a:custGeom>
            <a:avLst/>
            <a:gdLst>
              <a:gd name="connsiteX0" fmla="*/ 94768 w 132629"/>
              <a:gd name="connsiteY0" fmla="*/ 89 h 753248"/>
              <a:gd name="connsiteX1" fmla="*/ 34443 w 132629"/>
              <a:gd name="connsiteY1" fmla="*/ 139789 h 753248"/>
              <a:gd name="connsiteX2" fmla="*/ 31268 w 132629"/>
              <a:gd name="connsiteY2" fmla="*/ 298539 h 753248"/>
              <a:gd name="connsiteX3" fmla="*/ 31268 w 132629"/>
              <a:gd name="connsiteY3" fmla="*/ 238214 h 753248"/>
              <a:gd name="connsiteX4" fmla="*/ 53493 w 132629"/>
              <a:gd name="connsiteY4" fmla="*/ 498564 h 753248"/>
              <a:gd name="connsiteX5" fmla="*/ 56668 w 132629"/>
              <a:gd name="connsiteY5" fmla="*/ 419189 h 753248"/>
              <a:gd name="connsiteX6" fmla="*/ 129693 w 132629"/>
              <a:gd name="connsiteY6" fmla="*/ 736689 h 753248"/>
              <a:gd name="connsiteX7" fmla="*/ 107468 w 132629"/>
              <a:gd name="connsiteY7" fmla="*/ 650964 h 753248"/>
              <a:gd name="connsiteX8" fmla="*/ 9043 w 132629"/>
              <a:gd name="connsiteY8" fmla="*/ 165189 h 753248"/>
              <a:gd name="connsiteX9" fmla="*/ 5868 w 132629"/>
              <a:gd name="connsiteY9" fmla="*/ 238214 h 753248"/>
              <a:gd name="connsiteX10" fmla="*/ 21743 w 132629"/>
              <a:gd name="connsiteY10" fmla="*/ 120739 h 753248"/>
              <a:gd name="connsiteX11" fmla="*/ 94768 w 132629"/>
              <a:gd name="connsiteY11" fmla="*/ 89 h 75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29" h="753248">
                <a:moveTo>
                  <a:pt x="94768" y="89"/>
                </a:moveTo>
                <a:cubicBezTo>
                  <a:pt x="96885" y="3264"/>
                  <a:pt x="45026" y="90047"/>
                  <a:pt x="34443" y="139789"/>
                </a:cubicBezTo>
                <a:cubicBezTo>
                  <a:pt x="23860" y="189531"/>
                  <a:pt x="31797" y="282135"/>
                  <a:pt x="31268" y="298539"/>
                </a:cubicBezTo>
                <a:cubicBezTo>
                  <a:pt x="30739" y="314943"/>
                  <a:pt x="27564" y="204876"/>
                  <a:pt x="31268" y="238214"/>
                </a:cubicBezTo>
                <a:cubicBezTo>
                  <a:pt x="34972" y="271552"/>
                  <a:pt x="49260" y="468402"/>
                  <a:pt x="53493" y="498564"/>
                </a:cubicBezTo>
                <a:cubicBezTo>
                  <a:pt x="57726" y="528726"/>
                  <a:pt x="43968" y="379502"/>
                  <a:pt x="56668" y="419189"/>
                </a:cubicBezTo>
                <a:cubicBezTo>
                  <a:pt x="69368" y="458877"/>
                  <a:pt x="121226" y="698060"/>
                  <a:pt x="129693" y="736689"/>
                </a:cubicBezTo>
                <a:cubicBezTo>
                  <a:pt x="138160" y="775318"/>
                  <a:pt x="127576" y="746214"/>
                  <a:pt x="107468" y="650964"/>
                </a:cubicBezTo>
                <a:cubicBezTo>
                  <a:pt x="87360" y="555714"/>
                  <a:pt x="25976" y="233981"/>
                  <a:pt x="9043" y="165189"/>
                </a:cubicBezTo>
                <a:cubicBezTo>
                  <a:pt x="-7890" y="96397"/>
                  <a:pt x="3751" y="245622"/>
                  <a:pt x="5868" y="238214"/>
                </a:cubicBezTo>
                <a:cubicBezTo>
                  <a:pt x="7985" y="230806"/>
                  <a:pt x="5339" y="162014"/>
                  <a:pt x="21743" y="120739"/>
                </a:cubicBezTo>
                <a:cubicBezTo>
                  <a:pt x="38147" y="79464"/>
                  <a:pt x="92651" y="-3086"/>
                  <a:pt x="94768" y="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95DDA1B4-9B2E-3143-0356-853E59BBA72D}"/>
              </a:ext>
            </a:extLst>
          </p:cNvPr>
          <p:cNvSpPr/>
          <p:nvPr/>
        </p:nvSpPr>
        <p:spPr>
          <a:xfrm>
            <a:off x="3054067" y="5812964"/>
            <a:ext cx="645867" cy="905370"/>
          </a:xfrm>
          <a:custGeom>
            <a:avLst/>
            <a:gdLst>
              <a:gd name="connsiteX0" fmla="*/ 283 w 645867"/>
              <a:gd name="connsiteY0" fmla="*/ 461 h 905370"/>
              <a:gd name="connsiteX1" fmla="*/ 47908 w 645867"/>
              <a:gd name="connsiteY1" fmla="*/ 340186 h 905370"/>
              <a:gd name="connsiteX2" fmla="*/ 44733 w 645867"/>
              <a:gd name="connsiteY2" fmla="*/ 305261 h 905370"/>
              <a:gd name="connsiteX3" fmla="*/ 146333 w 645867"/>
              <a:gd name="connsiteY3" fmla="*/ 530686 h 905370"/>
              <a:gd name="connsiteX4" fmla="*/ 152683 w 645867"/>
              <a:gd name="connsiteY4" fmla="*/ 505286 h 905370"/>
              <a:gd name="connsiteX5" fmla="*/ 301908 w 645867"/>
              <a:gd name="connsiteY5" fmla="*/ 698961 h 905370"/>
              <a:gd name="connsiteX6" fmla="*/ 301908 w 645867"/>
              <a:gd name="connsiteY6" fmla="*/ 683086 h 905370"/>
              <a:gd name="connsiteX7" fmla="*/ 444783 w 645867"/>
              <a:gd name="connsiteY7" fmla="*/ 848186 h 905370"/>
              <a:gd name="connsiteX8" fmla="*/ 451133 w 645867"/>
              <a:gd name="connsiteY8" fmla="*/ 825961 h 905370"/>
              <a:gd name="connsiteX9" fmla="*/ 594008 w 645867"/>
              <a:gd name="connsiteY9" fmla="*/ 898986 h 905370"/>
              <a:gd name="connsiteX10" fmla="*/ 574958 w 645867"/>
              <a:gd name="connsiteY10" fmla="*/ 851361 h 905370"/>
              <a:gd name="connsiteX11" fmla="*/ 644808 w 645867"/>
              <a:gd name="connsiteY11" fmla="*/ 905336 h 905370"/>
              <a:gd name="connsiteX12" fmla="*/ 511458 w 645867"/>
              <a:gd name="connsiteY12" fmla="*/ 841836 h 905370"/>
              <a:gd name="connsiteX13" fmla="*/ 416208 w 645867"/>
              <a:gd name="connsiteY13" fmla="*/ 791036 h 905370"/>
              <a:gd name="connsiteX14" fmla="*/ 155858 w 645867"/>
              <a:gd name="connsiteY14" fmla="*/ 581486 h 905370"/>
              <a:gd name="connsiteX15" fmla="*/ 171733 w 645867"/>
              <a:gd name="connsiteY15" fmla="*/ 591011 h 905370"/>
              <a:gd name="connsiteX16" fmla="*/ 73308 w 645867"/>
              <a:gd name="connsiteY16" fmla="*/ 298911 h 905370"/>
              <a:gd name="connsiteX17" fmla="*/ 73308 w 645867"/>
              <a:gd name="connsiteY17" fmla="*/ 267161 h 905370"/>
              <a:gd name="connsiteX18" fmla="*/ 283 w 645867"/>
              <a:gd name="connsiteY18" fmla="*/ 461 h 90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5867" h="905370">
                <a:moveTo>
                  <a:pt x="283" y="461"/>
                </a:moveTo>
                <a:cubicBezTo>
                  <a:pt x="-3950" y="12632"/>
                  <a:pt x="40500" y="289386"/>
                  <a:pt x="47908" y="340186"/>
                </a:cubicBezTo>
                <a:cubicBezTo>
                  <a:pt x="55316" y="390986"/>
                  <a:pt x="28329" y="273511"/>
                  <a:pt x="44733" y="305261"/>
                </a:cubicBezTo>
                <a:cubicBezTo>
                  <a:pt x="61137" y="337011"/>
                  <a:pt x="128341" y="497349"/>
                  <a:pt x="146333" y="530686"/>
                </a:cubicBezTo>
                <a:cubicBezTo>
                  <a:pt x="164325" y="564023"/>
                  <a:pt x="126754" y="477240"/>
                  <a:pt x="152683" y="505286"/>
                </a:cubicBezTo>
                <a:cubicBezTo>
                  <a:pt x="178612" y="533332"/>
                  <a:pt x="277037" y="669328"/>
                  <a:pt x="301908" y="698961"/>
                </a:cubicBezTo>
                <a:cubicBezTo>
                  <a:pt x="326779" y="728594"/>
                  <a:pt x="278096" y="658215"/>
                  <a:pt x="301908" y="683086"/>
                </a:cubicBezTo>
                <a:cubicBezTo>
                  <a:pt x="325720" y="707957"/>
                  <a:pt x="419912" y="824374"/>
                  <a:pt x="444783" y="848186"/>
                </a:cubicBezTo>
                <a:cubicBezTo>
                  <a:pt x="469654" y="871998"/>
                  <a:pt x="426262" y="817494"/>
                  <a:pt x="451133" y="825961"/>
                </a:cubicBezTo>
                <a:cubicBezTo>
                  <a:pt x="476004" y="834428"/>
                  <a:pt x="573371" y="894753"/>
                  <a:pt x="594008" y="898986"/>
                </a:cubicBezTo>
                <a:cubicBezTo>
                  <a:pt x="614645" y="903219"/>
                  <a:pt x="566491" y="850303"/>
                  <a:pt x="574958" y="851361"/>
                </a:cubicBezTo>
                <a:cubicBezTo>
                  <a:pt x="583425" y="852419"/>
                  <a:pt x="655391" y="906924"/>
                  <a:pt x="644808" y="905336"/>
                </a:cubicBezTo>
                <a:cubicBezTo>
                  <a:pt x="634225" y="903749"/>
                  <a:pt x="549558" y="860886"/>
                  <a:pt x="511458" y="841836"/>
                </a:cubicBezTo>
                <a:cubicBezTo>
                  <a:pt x="473358" y="822786"/>
                  <a:pt x="475475" y="834428"/>
                  <a:pt x="416208" y="791036"/>
                </a:cubicBezTo>
                <a:cubicBezTo>
                  <a:pt x="356941" y="747644"/>
                  <a:pt x="196604" y="614824"/>
                  <a:pt x="155858" y="581486"/>
                </a:cubicBezTo>
                <a:cubicBezTo>
                  <a:pt x="115112" y="548149"/>
                  <a:pt x="185491" y="638107"/>
                  <a:pt x="171733" y="591011"/>
                </a:cubicBezTo>
                <a:cubicBezTo>
                  <a:pt x="157975" y="543915"/>
                  <a:pt x="89712" y="352886"/>
                  <a:pt x="73308" y="298911"/>
                </a:cubicBezTo>
                <a:cubicBezTo>
                  <a:pt x="56904" y="244936"/>
                  <a:pt x="85479" y="313728"/>
                  <a:pt x="73308" y="267161"/>
                </a:cubicBezTo>
                <a:cubicBezTo>
                  <a:pt x="61137" y="220594"/>
                  <a:pt x="4516" y="-11710"/>
                  <a:pt x="283" y="4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F9EC083D-E63D-64A6-9B9F-9D883B0DEC1C}"/>
              </a:ext>
            </a:extLst>
          </p:cNvPr>
          <p:cNvSpPr/>
          <p:nvPr/>
        </p:nvSpPr>
        <p:spPr>
          <a:xfrm>
            <a:off x="3078921" y="5521013"/>
            <a:ext cx="449399" cy="143711"/>
          </a:xfrm>
          <a:custGeom>
            <a:avLst/>
            <a:gdLst>
              <a:gd name="connsiteX0" fmla="*/ 829 w 449399"/>
              <a:gd name="connsiteY0" fmla="*/ 105087 h 143711"/>
              <a:gd name="connsiteX1" fmla="*/ 159579 w 449399"/>
              <a:gd name="connsiteY1" fmla="*/ 38412 h 143711"/>
              <a:gd name="connsiteX2" fmla="*/ 150054 w 449399"/>
              <a:gd name="connsiteY2" fmla="*/ 19362 h 143711"/>
              <a:gd name="connsiteX3" fmla="*/ 324679 w 449399"/>
              <a:gd name="connsiteY3" fmla="*/ 101912 h 143711"/>
              <a:gd name="connsiteX4" fmla="*/ 305629 w 449399"/>
              <a:gd name="connsiteY4" fmla="*/ 66987 h 143711"/>
              <a:gd name="connsiteX5" fmla="*/ 448504 w 449399"/>
              <a:gd name="connsiteY5" fmla="*/ 143187 h 143711"/>
              <a:gd name="connsiteX6" fmla="*/ 359604 w 449399"/>
              <a:gd name="connsiteY6" fmla="*/ 95562 h 143711"/>
              <a:gd name="connsiteX7" fmla="*/ 226254 w 449399"/>
              <a:gd name="connsiteY7" fmla="*/ 312 h 143711"/>
              <a:gd name="connsiteX8" fmla="*/ 273879 w 449399"/>
              <a:gd name="connsiteY8" fmla="*/ 63812 h 143711"/>
              <a:gd name="connsiteX9" fmla="*/ 159579 w 449399"/>
              <a:gd name="connsiteY9" fmla="*/ 32062 h 143711"/>
              <a:gd name="connsiteX10" fmla="*/ 23054 w 449399"/>
              <a:gd name="connsiteY10" fmla="*/ 32062 h 143711"/>
              <a:gd name="connsiteX11" fmla="*/ 92904 w 449399"/>
              <a:gd name="connsiteY11" fmla="*/ 54287 h 143711"/>
              <a:gd name="connsiteX12" fmla="*/ 829 w 449399"/>
              <a:gd name="connsiteY12" fmla="*/ 105087 h 14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9399" h="143711">
                <a:moveTo>
                  <a:pt x="829" y="105087"/>
                </a:moveTo>
                <a:cubicBezTo>
                  <a:pt x="11942" y="102441"/>
                  <a:pt x="134708" y="52699"/>
                  <a:pt x="159579" y="38412"/>
                </a:cubicBezTo>
                <a:cubicBezTo>
                  <a:pt x="184450" y="24124"/>
                  <a:pt x="122537" y="8779"/>
                  <a:pt x="150054" y="19362"/>
                </a:cubicBezTo>
                <a:cubicBezTo>
                  <a:pt x="177571" y="29945"/>
                  <a:pt x="298750" y="93975"/>
                  <a:pt x="324679" y="101912"/>
                </a:cubicBezTo>
                <a:cubicBezTo>
                  <a:pt x="350608" y="109849"/>
                  <a:pt x="284992" y="60108"/>
                  <a:pt x="305629" y="66987"/>
                </a:cubicBezTo>
                <a:cubicBezTo>
                  <a:pt x="326266" y="73866"/>
                  <a:pt x="448504" y="143187"/>
                  <a:pt x="448504" y="143187"/>
                </a:cubicBezTo>
                <a:cubicBezTo>
                  <a:pt x="457500" y="147949"/>
                  <a:pt x="396646" y="119374"/>
                  <a:pt x="359604" y="95562"/>
                </a:cubicBezTo>
                <a:cubicBezTo>
                  <a:pt x="322562" y="71750"/>
                  <a:pt x="240541" y="5604"/>
                  <a:pt x="226254" y="312"/>
                </a:cubicBezTo>
                <a:cubicBezTo>
                  <a:pt x="211967" y="-4980"/>
                  <a:pt x="284992" y="58520"/>
                  <a:pt x="273879" y="63812"/>
                </a:cubicBezTo>
                <a:cubicBezTo>
                  <a:pt x="262767" y="69104"/>
                  <a:pt x="201383" y="37354"/>
                  <a:pt x="159579" y="32062"/>
                </a:cubicBezTo>
                <a:cubicBezTo>
                  <a:pt x="117775" y="26770"/>
                  <a:pt x="34166" y="28358"/>
                  <a:pt x="23054" y="32062"/>
                </a:cubicBezTo>
                <a:cubicBezTo>
                  <a:pt x="11942" y="35766"/>
                  <a:pt x="91846" y="40529"/>
                  <a:pt x="92904" y="54287"/>
                </a:cubicBezTo>
                <a:cubicBezTo>
                  <a:pt x="93962" y="68045"/>
                  <a:pt x="-10284" y="107733"/>
                  <a:pt x="829" y="1050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15B86703-E4AA-196B-9F77-E33BF27C780E}"/>
              </a:ext>
            </a:extLst>
          </p:cNvPr>
          <p:cNvSpPr/>
          <p:nvPr/>
        </p:nvSpPr>
        <p:spPr>
          <a:xfrm>
            <a:off x="3066332" y="5584750"/>
            <a:ext cx="92805" cy="419209"/>
          </a:xfrm>
          <a:custGeom>
            <a:avLst/>
            <a:gdLst>
              <a:gd name="connsiteX0" fmla="*/ 64218 w 92805"/>
              <a:gd name="connsiteY0" fmla="*/ 75 h 419209"/>
              <a:gd name="connsiteX1" fmla="*/ 29293 w 92805"/>
              <a:gd name="connsiteY1" fmla="*/ 158825 h 419209"/>
              <a:gd name="connsiteX2" fmla="*/ 718 w 92805"/>
              <a:gd name="connsiteY2" fmla="*/ 212800 h 419209"/>
              <a:gd name="connsiteX3" fmla="*/ 13418 w 92805"/>
              <a:gd name="connsiteY3" fmla="*/ 149300 h 419209"/>
              <a:gd name="connsiteX4" fmla="*/ 64218 w 92805"/>
              <a:gd name="connsiteY4" fmla="*/ 295350 h 419209"/>
              <a:gd name="connsiteX5" fmla="*/ 92793 w 92805"/>
              <a:gd name="connsiteY5" fmla="*/ 419175 h 419209"/>
              <a:gd name="connsiteX6" fmla="*/ 61043 w 92805"/>
              <a:gd name="connsiteY6" fmla="*/ 304875 h 419209"/>
              <a:gd name="connsiteX7" fmla="*/ 10243 w 92805"/>
              <a:gd name="connsiteY7" fmla="*/ 47700 h 419209"/>
              <a:gd name="connsiteX8" fmla="*/ 7068 w 92805"/>
              <a:gd name="connsiteY8" fmla="*/ 136600 h 419209"/>
              <a:gd name="connsiteX9" fmla="*/ 64218 w 92805"/>
              <a:gd name="connsiteY9" fmla="*/ 75 h 41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805" h="419209">
                <a:moveTo>
                  <a:pt x="64218" y="75"/>
                </a:moveTo>
                <a:cubicBezTo>
                  <a:pt x="67922" y="3779"/>
                  <a:pt x="39876" y="123371"/>
                  <a:pt x="29293" y="158825"/>
                </a:cubicBezTo>
                <a:cubicBezTo>
                  <a:pt x="18710" y="194279"/>
                  <a:pt x="3364" y="214388"/>
                  <a:pt x="718" y="212800"/>
                </a:cubicBezTo>
                <a:cubicBezTo>
                  <a:pt x="-1928" y="211213"/>
                  <a:pt x="2835" y="135542"/>
                  <a:pt x="13418" y="149300"/>
                </a:cubicBezTo>
                <a:cubicBezTo>
                  <a:pt x="24001" y="163058"/>
                  <a:pt x="50989" y="250371"/>
                  <a:pt x="64218" y="295350"/>
                </a:cubicBezTo>
                <a:cubicBezTo>
                  <a:pt x="77447" y="340329"/>
                  <a:pt x="93322" y="417588"/>
                  <a:pt x="92793" y="419175"/>
                </a:cubicBezTo>
                <a:cubicBezTo>
                  <a:pt x="92264" y="420762"/>
                  <a:pt x="74801" y="366787"/>
                  <a:pt x="61043" y="304875"/>
                </a:cubicBezTo>
                <a:cubicBezTo>
                  <a:pt x="47285" y="242963"/>
                  <a:pt x="19239" y="75746"/>
                  <a:pt x="10243" y="47700"/>
                </a:cubicBezTo>
                <a:cubicBezTo>
                  <a:pt x="1247" y="19654"/>
                  <a:pt x="-1928" y="143479"/>
                  <a:pt x="7068" y="136600"/>
                </a:cubicBezTo>
                <a:cubicBezTo>
                  <a:pt x="16064" y="129721"/>
                  <a:pt x="60514" y="-3629"/>
                  <a:pt x="64218" y="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CC1FE55B-82D6-92B8-7BD1-BB9E72B94D84}"/>
              </a:ext>
            </a:extLst>
          </p:cNvPr>
          <p:cNvSpPr/>
          <p:nvPr/>
        </p:nvSpPr>
        <p:spPr>
          <a:xfrm>
            <a:off x="3207318" y="5581370"/>
            <a:ext cx="221194" cy="750700"/>
          </a:xfrm>
          <a:custGeom>
            <a:avLst/>
            <a:gdLst>
              <a:gd name="connsiteX0" fmla="*/ 94682 w 221194"/>
              <a:gd name="connsiteY0" fmla="*/ 280 h 750700"/>
              <a:gd name="connsiteX1" fmla="*/ 21657 w 221194"/>
              <a:gd name="connsiteY1" fmla="*/ 216180 h 750700"/>
              <a:gd name="connsiteX2" fmla="*/ 15307 w 221194"/>
              <a:gd name="connsiteY2" fmla="*/ 324130 h 750700"/>
              <a:gd name="connsiteX3" fmla="*/ 12132 w 221194"/>
              <a:gd name="connsiteY3" fmla="*/ 228880 h 750700"/>
              <a:gd name="connsiteX4" fmla="*/ 5782 w 221194"/>
              <a:gd name="connsiteY4" fmla="*/ 498755 h 750700"/>
              <a:gd name="connsiteX5" fmla="*/ 18482 w 221194"/>
              <a:gd name="connsiteY5" fmla="*/ 498755 h 750700"/>
              <a:gd name="connsiteX6" fmla="*/ 47057 w 221194"/>
              <a:gd name="connsiteY6" fmla="*/ 638455 h 750700"/>
              <a:gd name="connsiteX7" fmla="*/ 47057 w 221194"/>
              <a:gd name="connsiteY7" fmla="*/ 622580 h 750700"/>
              <a:gd name="connsiteX8" fmla="*/ 218507 w 221194"/>
              <a:gd name="connsiteY8" fmla="*/ 749580 h 750700"/>
              <a:gd name="connsiteX9" fmla="*/ 142307 w 221194"/>
              <a:gd name="connsiteY9" fmla="*/ 676555 h 750700"/>
              <a:gd name="connsiteX10" fmla="*/ 15307 w 221194"/>
              <a:gd name="connsiteY10" fmla="*/ 540030 h 750700"/>
              <a:gd name="connsiteX11" fmla="*/ 8957 w 221194"/>
              <a:gd name="connsiteY11" fmla="*/ 181255 h 750700"/>
              <a:gd name="connsiteX12" fmla="*/ 5782 w 221194"/>
              <a:gd name="connsiteY12" fmla="*/ 251105 h 750700"/>
              <a:gd name="connsiteX13" fmla="*/ 15307 w 221194"/>
              <a:gd name="connsiteY13" fmla="*/ 86005 h 750700"/>
              <a:gd name="connsiteX14" fmla="*/ 2607 w 221194"/>
              <a:gd name="connsiteY14" fmla="*/ 168555 h 750700"/>
              <a:gd name="connsiteX15" fmla="*/ 94682 w 221194"/>
              <a:gd name="connsiteY15" fmla="*/ 280 h 75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1194" h="750700">
                <a:moveTo>
                  <a:pt x="94682" y="280"/>
                </a:moveTo>
                <a:cubicBezTo>
                  <a:pt x="97857" y="8218"/>
                  <a:pt x="34886" y="162205"/>
                  <a:pt x="21657" y="216180"/>
                </a:cubicBezTo>
                <a:cubicBezTo>
                  <a:pt x="8428" y="270155"/>
                  <a:pt x="16895" y="322013"/>
                  <a:pt x="15307" y="324130"/>
                </a:cubicBezTo>
                <a:cubicBezTo>
                  <a:pt x="13719" y="326247"/>
                  <a:pt x="13719" y="199776"/>
                  <a:pt x="12132" y="228880"/>
                </a:cubicBezTo>
                <a:cubicBezTo>
                  <a:pt x="10545" y="257984"/>
                  <a:pt x="4724" y="453776"/>
                  <a:pt x="5782" y="498755"/>
                </a:cubicBezTo>
                <a:cubicBezTo>
                  <a:pt x="6840" y="543734"/>
                  <a:pt x="11603" y="475472"/>
                  <a:pt x="18482" y="498755"/>
                </a:cubicBezTo>
                <a:cubicBezTo>
                  <a:pt x="25361" y="522038"/>
                  <a:pt x="47057" y="638455"/>
                  <a:pt x="47057" y="638455"/>
                </a:cubicBezTo>
                <a:cubicBezTo>
                  <a:pt x="51819" y="659092"/>
                  <a:pt x="18482" y="604059"/>
                  <a:pt x="47057" y="622580"/>
                </a:cubicBezTo>
                <a:cubicBezTo>
                  <a:pt x="75632" y="641101"/>
                  <a:pt x="202632" y="740584"/>
                  <a:pt x="218507" y="749580"/>
                </a:cubicBezTo>
                <a:cubicBezTo>
                  <a:pt x="234382" y="758576"/>
                  <a:pt x="176174" y="711480"/>
                  <a:pt x="142307" y="676555"/>
                </a:cubicBezTo>
                <a:cubicBezTo>
                  <a:pt x="108440" y="641630"/>
                  <a:pt x="37532" y="622580"/>
                  <a:pt x="15307" y="540030"/>
                </a:cubicBezTo>
                <a:cubicBezTo>
                  <a:pt x="-6918" y="457480"/>
                  <a:pt x="10544" y="229409"/>
                  <a:pt x="8957" y="181255"/>
                </a:cubicBezTo>
                <a:cubicBezTo>
                  <a:pt x="7370" y="133101"/>
                  <a:pt x="4724" y="266980"/>
                  <a:pt x="5782" y="251105"/>
                </a:cubicBezTo>
                <a:cubicBezTo>
                  <a:pt x="6840" y="235230"/>
                  <a:pt x="15836" y="99763"/>
                  <a:pt x="15307" y="86005"/>
                </a:cubicBezTo>
                <a:cubicBezTo>
                  <a:pt x="14778" y="72247"/>
                  <a:pt x="-7447" y="181784"/>
                  <a:pt x="2607" y="168555"/>
                </a:cubicBezTo>
                <a:cubicBezTo>
                  <a:pt x="12661" y="155326"/>
                  <a:pt x="91507" y="-7658"/>
                  <a:pt x="94682" y="2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0B4E2CC-8799-7BDA-35B1-55F76B563D34}"/>
              </a:ext>
            </a:extLst>
          </p:cNvPr>
          <p:cNvSpPr/>
          <p:nvPr/>
        </p:nvSpPr>
        <p:spPr>
          <a:xfrm>
            <a:off x="3152070" y="5646494"/>
            <a:ext cx="67621" cy="643141"/>
          </a:xfrm>
          <a:custGeom>
            <a:avLst/>
            <a:gdLst>
              <a:gd name="connsiteX0" fmla="*/ 67380 w 67621"/>
              <a:gd name="connsiteY0" fmla="*/ 1831 h 643141"/>
              <a:gd name="connsiteX1" fmla="*/ 35630 w 67621"/>
              <a:gd name="connsiteY1" fmla="*/ 408231 h 643141"/>
              <a:gd name="connsiteX2" fmla="*/ 32455 w 67621"/>
              <a:gd name="connsiteY2" fmla="*/ 303456 h 643141"/>
              <a:gd name="connsiteX3" fmla="*/ 61030 w 67621"/>
              <a:gd name="connsiteY3" fmla="*/ 640006 h 643141"/>
              <a:gd name="connsiteX4" fmla="*/ 35630 w 67621"/>
              <a:gd name="connsiteY4" fmla="*/ 446331 h 643141"/>
              <a:gd name="connsiteX5" fmla="*/ 705 w 67621"/>
              <a:gd name="connsiteY5" fmla="*/ 33581 h 643141"/>
              <a:gd name="connsiteX6" fmla="*/ 16580 w 67621"/>
              <a:gd name="connsiteY6" fmla="*/ 249481 h 643141"/>
              <a:gd name="connsiteX7" fmla="*/ 67380 w 67621"/>
              <a:gd name="connsiteY7" fmla="*/ 1831 h 64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21" h="643141">
                <a:moveTo>
                  <a:pt x="67380" y="1831"/>
                </a:moveTo>
                <a:cubicBezTo>
                  <a:pt x="70555" y="28289"/>
                  <a:pt x="41451" y="357960"/>
                  <a:pt x="35630" y="408231"/>
                </a:cubicBezTo>
                <a:cubicBezTo>
                  <a:pt x="29809" y="458502"/>
                  <a:pt x="28222" y="264827"/>
                  <a:pt x="32455" y="303456"/>
                </a:cubicBezTo>
                <a:cubicBezTo>
                  <a:pt x="36688" y="342085"/>
                  <a:pt x="60501" y="616194"/>
                  <a:pt x="61030" y="640006"/>
                </a:cubicBezTo>
                <a:cubicBezTo>
                  <a:pt x="61559" y="663818"/>
                  <a:pt x="45684" y="547402"/>
                  <a:pt x="35630" y="446331"/>
                </a:cubicBezTo>
                <a:cubicBezTo>
                  <a:pt x="25576" y="345260"/>
                  <a:pt x="3880" y="66389"/>
                  <a:pt x="705" y="33581"/>
                </a:cubicBezTo>
                <a:cubicBezTo>
                  <a:pt x="-2470" y="773"/>
                  <a:pt x="5467" y="254773"/>
                  <a:pt x="16580" y="249481"/>
                </a:cubicBezTo>
                <a:cubicBezTo>
                  <a:pt x="27692" y="244189"/>
                  <a:pt x="64205" y="-24627"/>
                  <a:pt x="67380" y="18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F4485FAD-B09F-0DC3-E53C-F1808461832C}"/>
              </a:ext>
            </a:extLst>
          </p:cNvPr>
          <p:cNvSpPr/>
          <p:nvPr/>
        </p:nvSpPr>
        <p:spPr>
          <a:xfrm>
            <a:off x="3254060" y="5654673"/>
            <a:ext cx="290138" cy="165238"/>
          </a:xfrm>
          <a:custGeom>
            <a:avLst/>
            <a:gdLst>
              <a:gd name="connsiteX0" fmla="*/ 60640 w 290138"/>
              <a:gd name="connsiteY0" fmla="*/ 2 h 165238"/>
              <a:gd name="connsiteX1" fmla="*/ 130490 w 290138"/>
              <a:gd name="connsiteY1" fmla="*/ 104777 h 165238"/>
              <a:gd name="connsiteX2" fmla="*/ 57465 w 290138"/>
              <a:gd name="connsiteY2" fmla="*/ 104777 h 165238"/>
              <a:gd name="connsiteX3" fmla="*/ 244790 w 290138"/>
              <a:gd name="connsiteY3" fmla="*/ 104777 h 165238"/>
              <a:gd name="connsiteX4" fmla="*/ 289240 w 290138"/>
              <a:gd name="connsiteY4" fmla="*/ 95252 h 165238"/>
              <a:gd name="connsiteX5" fmla="*/ 219390 w 290138"/>
              <a:gd name="connsiteY5" fmla="*/ 101602 h 165238"/>
              <a:gd name="connsiteX6" fmla="*/ 181290 w 290138"/>
              <a:gd name="connsiteY6" fmla="*/ 165102 h 165238"/>
              <a:gd name="connsiteX7" fmla="*/ 184465 w 290138"/>
              <a:gd name="connsiteY7" fmla="*/ 117477 h 165238"/>
              <a:gd name="connsiteX8" fmla="*/ 76515 w 290138"/>
              <a:gd name="connsiteY8" fmla="*/ 82552 h 165238"/>
              <a:gd name="connsiteX9" fmla="*/ 315 w 290138"/>
              <a:gd name="connsiteY9" fmla="*/ 19052 h 165238"/>
              <a:gd name="connsiteX10" fmla="*/ 105090 w 290138"/>
              <a:gd name="connsiteY10" fmla="*/ 101602 h 165238"/>
              <a:gd name="connsiteX11" fmla="*/ 60640 w 290138"/>
              <a:gd name="connsiteY11" fmla="*/ 2 h 16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138" h="165238">
                <a:moveTo>
                  <a:pt x="60640" y="2"/>
                </a:moveTo>
                <a:cubicBezTo>
                  <a:pt x="64873" y="531"/>
                  <a:pt x="131019" y="87315"/>
                  <a:pt x="130490" y="104777"/>
                </a:cubicBezTo>
                <a:cubicBezTo>
                  <a:pt x="129961" y="122239"/>
                  <a:pt x="57465" y="104777"/>
                  <a:pt x="57465" y="104777"/>
                </a:cubicBezTo>
                <a:cubicBezTo>
                  <a:pt x="76515" y="104777"/>
                  <a:pt x="206161" y="106364"/>
                  <a:pt x="244790" y="104777"/>
                </a:cubicBezTo>
                <a:cubicBezTo>
                  <a:pt x="283419" y="103190"/>
                  <a:pt x="293473" y="95781"/>
                  <a:pt x="289240" y="95252"/>
                </a:cubicBezTo>
                <a:cubicBezTo>
                  <a:pt x="285007" y="94723"/>
                  <a:pt x="237382" y="89960"/>
                  <a:pt x="219390" y="101602"/>
                </a:cubicBezTo>
                <a:cubicBezTo>
                  <a:pt x="201398" y="113244"/>
                  <a:pt x="187111" y="162456"/>
                  <a:pt x="181290" y="165102"/>
                </a:cubicBezTo>
                <a:cubicBezTo>
                  <a:pt x="175469" y="167748"/>
                  <a:pt x="201927" y="131235"/>
                  <a:pt x="184465" y="117477"/>
                </a:cubicBezTo>
                <a:cubicBezTo>
                  <a:pt x="167003" y="103719"/>
                  <a:pt x="107207" y="98956"/>
                  <a:pt x="76515" y="82552"/>
                </a:cubicBezTo>
                <a:cubicBezTo>
                  <a:pt x="45823" y="66148"/>
                  <a:pt x="-4447" y="15877"/>
                  <a:pt x="315" y="19052"/>
                </a:cubicBezTo>
                <a:cubicBezTo>
                  <a:pt x="5077" y="22227"/>
                  <a:pt x="94507" y="99485"/>
                  <a:pt x="105090" y="101602"/>
                </a:cubicBezTo>
                <a:cubicBezTo>
                  <a:pt x="115673" y="103719"/>
                  <a:pt x="56407" y="-527"/>
                  <a:pt x="60640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BB47DC13-D173-BBFA-A621-295CAA5D3152}"/>
              </a:ext>
            </a:extLst>
          </p:cNvPr>
          <p:cNvSpPr/>
          <p:nvPr/>
        </p:nvSpPr>
        <p:spPr>
          <a:xfrm>
            <a:off x="3223644" y="5660459"/>
            <a:ext cx="246660" cy="499652"/>
          </a:xfrm>
          <a:custGeom>
            <a:avLst/>
            <a:gdLst>
              <a:gd name="connsiteX0" fmla="*/ 246631 w 246660"/>
              <a:gd name="connsiteY0" fmla="*/ 566 h 499652"/>
              <a:gd name="connsiteX1" fmla="*/ 37081 w 246660"/>
              <a:gd name="connsiteY1" fmla="*/ 152966 h 499652"/>
              <a:gd name="connsiteX2" fmla="*/ 141856 w 246660"/>
              <a:gd name="connsiteY2" fmla="*/ 156141 h 499652"/>
              <a:gd name="connsiteX3" fmla="*/ 52956 w 246660"/>
              <a:gd name="connsiteY3" fmla="*/ 210116 h 499652"/>
              <a:gd name="connsiteX4" fmla="*/ 8506 w 246660"/>
              <a:gd name="connsiteY4" fmla="*/ 295841 h 499652"/>
              <a:gd name="connsiteX5" fmla="*/ 59306 w 246660"/>
              <a:gd name="connsiteY5" fmla="*/ 248216 h 499652"/>
              <a:gd name="connsiteX6" fmla="*/ 14856 w 246660"/>
              <a:gd name="connsiteY6" fmla="*/ 349816 h 499652"/>
              <a:gd name="connsiteX7" fmla="*/ 56131 w 246660"/>
              <a:gd name="connsiteY7" fmla="*/ 499041 h 499652"/>
              <a:gd name="connsiteX8" fmla="*/ 18031 w 246660"/>
              <a:gd name="connsiteY8" fmla="*/ 394266 h 499652"/>
              <a:gd name="connsiteX9" fmla="*/ 43431 w 246660"/>
              <a:gd name="connsiteY9" fmla="*/ 194241 h 499652"/>
              <a:gd name="connsiteX10" fmla="*/ 2156 w 246660"/>
              <a:gd name="connsiteY10" fmla="*/ 222816 h 499652"/>
              <a:gd name="connsiteX11" fmla="*/ 122806 w 246660"/>
              <a:gd name="connsiteY11" fmla="*/ 159316 h 499652"/>
              <a:gd name="connsiteX12" fmla="*/ 227581 w 246660"/>
              <a:gd name="connsiteY12" fmla="*/ 181541 h 499652"/>
              <a:gd name="connsiteX13" fmla="*/ 106931 w 246660"/>
              <a:gd name="connsiteY13" fmla="*/ 159316 h 499652"/>
              <a:gd name="connsiteX14" fmla="*/ 205356 w 246660"/>
              <a:gd name="connsiteY14" fmla="*/ 102166 h 499652"/>
              <a:gd name="connsiteX15" fmla="*/ 116456 w 246660"/>
              <a:gd name="connsiteY15" fmla="*/ 118041 h 499652"/>
              <a:gd name="connsiteX16" fmla="*/ 119631 w 246660"/>
              <a:gd name="connsiteY16" fmla="*/ 67241 h 499652"/>
              <a:gd name="connsiteX17" fmla="*/ 52956 w 246660"/>
              <a:gd name="connsiteY17" fmla="*/ 98991 h 499652"/>
              <a:gd name="connsiteX18" fmla="*/ 246631 w 246660"/>
              <a:gd name="connsiteY18" fmla="*/ 566 h 4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6660" h="499652">
                <a:moveTo>
                  <a:pt x="246631" y="566"/>
                </a:moveTo>
                <a:cubicBezTo>
                  <a:pt x="243985" y="9562"/>
                  <a:pt x="54543" y="127037"/>
                  <a:pt x="37081" y="152966"/>
                </a:cubicBezTo>
                <a:cubicBezTo>
                  <a:pt x="19619" y="178895"/>
                  <a:pt x="139210" y="146616"/>
                  <a:pt x="141856" y="156141"/>
                </a:cubicBezTo>
                <a:cubicBezTo>
                  <a:pt x="144502" y="165666"/>
                  <a:pt x="75181" y="186833"/>
                  <a:pt x="52956" y="210116"/>
                </a:cubicBezTo>
                <a:cubicBezTo>
                  <a:pt x="30731" y="233399"/>
                  <a:pt x="7448" y="289491"/>
                  <a:pt x="8506" y="295841"/>
                </a:cubicBezTo>
                <a:cubicBezTo>
                  <a:pt x="9564" y="302191"/>
                  <a:pt x="58248" y="239220"/>
                  <a:pt x="59306" y="248216"/>
                </a:cubicBezTo>
                <a:cubicBezTo>
                  <a:pt x="60364" y="257212"/>
                  <a:pt x="15385" y="308012"/>
                  <a:pt x="14856" y="349816"/>
                </a:cubicBezTo>
                <a:cubicBezTo>
                  <a:pt x="14327" y="391620"/>
                  <a:pt x="55602" y="491633"/>
                  <a:pt x="56131" y="499041"/>
                </a:cubicBezTo>
                <a:cubicBezTo>
                  <a:pt x="56660" y="506449"/>
                  <a:pt x="20148" y="445066"/>
                  <a:pt x="18031" y="394266"/>
                </a:cubicBezTo>
                <a:cubicBezTo>
                  <a:pt x="15914" y="343466"/>
                  <a:pt x="46077" y="222816"/>
                  <a:pt x="43431" y="194241"/>
                </a:cubicBezTo>
                <a:cubicBezTo>
                  <a:pt x="40785" y="165666"/>
                  <a:pt x="-11073" y="228637"/>
                  <a:pt x="2156" y="222816"/>
                </a:cubicBezTo>
                <a:cubicBezTo>
                  <a:pt x="15385" y="216995"/>
                  <a:pt x="85235" y="166195"/>
                  <a:pt x="122806" y="159316"/>
                </a:cubicBezTo>
                <a:cubicBezTo>
                  <a:pt x="160377" y="152437"/>
                  <a:pt x="230227" y="181541"/>
                  <a:pt x="227581" y="181541"/>
                </a:cubicBezTo>
                <a:cubicBezTo>
                  <a:pt x="224935" y="181541"/>
                  <a:pt x="110635" y="172545"/>
                  <a:pt x="106931" y="159316"/>
                </a:cubicBezTo>
                <a:cubicBezTo>
                  <a:pt x="103227" y="146087"/>
                  <a:pt x="203769" y="109045"/>
                  <a:pt x="205356" y="102166"/>
                </a:cubicBezTo>
                <a:cubicBezTo>
                  <a:pt x="206943" y="95287"/>
                  <a:pt x="130743" y="123862"/>
                  <a:pt x="116456" y="118041"/>
                </a:cubicBezTo>
                <a:cubicBezTo>
                  <a:pt x="102169" y="112220"/>
                  <a:pt x="130214" y="70416"/>
                  <a:pt x="119631" y="67241"/>
                </a:cubicBezTo>
                <a:cubicBezTo>
                  <a:pt x="109048" y="64066"/>
                  <a:pt x="34964" y="105341"/>
                  <a:pt x="52956" y="98991"/>
                </a:cubicBezTo>
                <a:cubicBezTo>
                  <a:pt x="70948" y="92641"/>
                  <a:pt x="249277" y="-8430"/>
                  <a:pt x="246631" y="5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95B3219D-C037-EC1F-0E40-3011ACCD3748}"/>
              </a:ext>
            </a:extLst>
          </p:cNvPr>
          <p:cNvSpPr/>
          <p:nvPr/>
        </p:nvSpPr>
        <p:spPr>
          <a:xfrm>
            <a:off x="3358158" y="5781642"/>
            <a:ext cx="198286" cy="301658"/>
          </a:xfrm>
          <a:custGeom>
            <a:avLst/>
            <a:gdLst>
              <a:gd name="connsiteX0" fmla="*/ 143867 w 198286"/>
              <a:gd name="connsiteY0" fmla="*/ 33 h 301658"/>
              <a:gd name="connsiteX1" fmla="*/ 45442 w 198286"/>
              <a:gd name="connsiteY1" fmla="*/ 123858 h 301658"/>
              <a:gd name="connsiteX2" fmla="*/ 10517 w 198286"/>
              <a:gd name="connsiteY2" fmla="*/ 241333 h 301658"/>
              <a:gd name="connsiteX3" fmla="*/ 105767 w 198286"/>
              <a:gd name="connsiteY3" fmla="*/ 301658 h 301658"/>
              <a:gd name="connsiteX4" fmla="*/ 99417 w 198286"/>
              <a:gd name="connsiteY4" fmla="*/ 241333 h 301658"/>
              <a:gd name="connsiteX5" fmla="*/ 134342 w 198286"/>
              <a:gd name="connsiteY5" fmla="*/ 206408 h 301658"/>
              <a:gd name="connsiteX6" fmla="*/ 197842 w 198286"/>
              <a:gd name="connsiteY6" fmla="*/ 73058 h 301658"/>
              <a:gd name="connsiteX7" fmla="*/ 99417 w 198286"/>
              <a:gd name="connsiteY7" fmla="*/ 247683 h 301658"/>
              <a:gd name="connsiteX8" fmla="*/ 23217 w 198286"/>
              <a:gd name="connsiteY8" fmla="*/ 266733 h 301658"/>
              <a:gd name="connsiteX9" fmla="*/ 4167 w 198286"/>
              <a:gd name="connsiteY9" fmla="*/ 225458 h 301658"/>
              <a:gd name="connsiteX10" fmla="*/ 93067 w 198286"/>
              <a:gd name="connsiteY10" fmla="*/ 88933 h 301658"/>
              <a:gd name="connsiteX11" fmla="*/ 16867 w 198286"/>
              <a:gd name="connsiteY11" fmla="*/ 111158 h 301658"/>
              <a:gd name="connsiteX12" fmla="*/ 143867 w 198286"/>
              <a:gd name="connsiteY12" fmla="*/ 33 h 30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286" h="301658">
                <a:moveTo>
                  <a:pt x="143867" y="33"/>
                </a:moveTo>
                <a:cubicBezTo>
                  <a:pt x="148629" y="2150"/>
                  <a:pt x="67667" y="83641"/>
                  <a:pt x="45442" y="123858"/>
                </a:cubicBezTo>
                <a:cubicBezTo>
                  <a:pt x="23217" y="164075"/>
                  <a:pt x="463" y="211700"/>
                  <a:pt x="10517" y="241333"/>
                </a:cubicBezTo>
                <a:cubicBezTo>
                  <a:pt x="20571" y="270966"/>
                  <a:pt x="90950" y="301658"/>
                  <a:pt x="105767" y="301658"/>
                </a:cubicBezTo>
                <a:cubicBezTo>
                  <a:pt x="120584" y="301658"/>
                  <a:pt x="94655" y="257208"/>
                  <a:pt x="99417" y="241333"/>
                </a:cubicBezTo>
                <a:cubicBezTo>
                  <a:pt x="104179" y="225458"/>
                  <a:pt x="117938" y="234454"/>
                  <a:pt x="134342" y="206408"/>
                </a:cubicBezTo>
                <a:cubicBezTo>
                  <a:pt x="150746" y="178362"/>
                  <a:pt x="203663" y="66179"/>
                  <a:pt x="197842" y="73058"/>
                </a:cubicBezTo>
                <a:cubicBezTo>
                  <a:pt x="192021" y="79937"/>
                  <a:pt x="128521" y="215404"/>
                  <a:pt x="99417" y="247683"/>
                </a:cubicBezTo>
                <a:cubicBezTo>
                  <a:pt x="70313" y="279962"/>
                  <a:pt x="39092" y="270437"/>
                  <a:pt x="23217" y="266733"/>
                </a:cubicBezTo>
                <a:cubicBezTo>
                  <a:pt x="7342" y="263029"/>
                  <a:pt x="-7475" y="255091"/>
                  <a:pt x="4167" y="225458"/>
                </a:cubicBezTo>
                <a:cubicBezTo>
                  <a:pt x="15809" y="195825"/>
                  <a:pt x="90950" y="107983"/>
                  <a:pt x="93067" y="88933"/>
                </a:cubicBezTo>
                <a:cubicBezTo>
                  <a:pt x="95184" y="69883"/>
                  <a:pt x="5225" y="124916"/>
                  <a:pt x="16867" y="111158"/>
                </a:cubicBezTo>
                <a:cubicBezTo>
                  <a:pt x="28509" y="97400"/>
                  <a:pt x="139105" y="-2084"/>
                  <a:pt x="143867" y="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8D11E644-9649-2912-999D-38F1E85D71C6}"/>
              </a:ext>
            </a:extLst>
          </p:cNvPr>
          <p:cNvSpPr/>
          <p:nvPr/>
        </p:nvSpPr>
        <p:spPr>
          <a:xfrm>
            <a:off x="3260014" y="5835323"/>
            <a:ext cx="573158" cy="565505"/>
          </a:xfrm>
          <a:custGeom>
            <a:avLst/>
            <a:gdLst>
              <a:gd name="connsiteX0" fmla="*/ 118186 w 573158"/>
              <a:gd name="connsiteY0" fmla="*/ 327 h 565505"/>
              <a:gd name="connsiteX1" fmla="*/ 51511 w 573158"/>
              <a:gd name="connsiteY1" fmla="*/ 241627 h 565505"/>
              <a:gd name="connsiteX2" fmla="*/ 165811 w 573158"/>
              <a:gd name="connsiteY2" fmla="*/ 327352 h 565505"/>
              <a:gd name="connsiteX3" fmla="*/ 92786 w 573158"/>
              <a:gd name="connsiteY3" fmla="*/ 343227 h 565505"/>
              <a:gd name="connsiteX4" fmla="*/ 261061 w 573158"/>
              <a:gd name="connsiteY4" fmla="*/ 419427 h 565505"/>
              <a:gd name="connsiteX5" fmla="*/ 242011 w 573158"/>
              <a:gd name="connsiteY5" fmla="*/ 349577 h 565505"/>
              <a:gd name="connsiteX6" fmla="*/ 359486 w 573158"/>
              <a:gd name="connsiteY6" fmla="*/ 482927 h 565505"/>
              <a:gd name="connsiteX7" fmla="*/ 315036 w 573158"/>
              <a:gd name="connsiteY7" fmla="*/ 438477 h 565505"/>
              <a:gd name="connsiteX8" fmla="*/ 565861 w 573158"/>
              <a:gd name="connsiteY8" fmla="*/ 555952 h 565505"/>
              <a:gd name="connsiteX9" fmla="*/ 483311 w 573158"/>
              <a:gd name="connsiteY9" fmla="*/ 505152 h 565505"/>
              <a:gd name="connsiteX10" fmla="*/ 251536 w 573158"/>
              <a:gd name="connsiteY10" fmla="*/ 463877 h 565505"/>
              <a:gd name="connsiteX11" fmla="*/ 381711 w 573158"/>
              <a:gd name="connsiteY11" fmla="*/ 565477 h 565505"/>
              <a:gd name="connsiteX12" fmla="*/ 257886 w 573158"/>
              <a:gd name="connsiteY12" fmla="*/ 473402 h 565505"/>
              <a:gd name="connsiteX13" fmla="*/ 57861 w 573158"/>
              <a:gd name="connsiteY13" fmla="*/ 394027 h 565505"/>
              <a:gd name="connsiteX14" fmla="*/ 159461 w 573158"/>
              <a:gd name="connsiteY14" fmla="*/ 387677 h 565505"/>
              <a:gd name="connsiteX15" fmla="*/ 64211 w 573158"/>
              <a:gd name="connsiteY15" fmla="*/ 279727 h 565505"/>
              <a:gd name="connsiteX16" fmla="*/ 13411 w 573158"/>
              <a:gd name="connsiteY16" fmla="*/ 130502 h 565505"/>
              <a:gd name="connsiteX17" fmla="*/ 7061 w 573158"/>
              <a:gd name="connsiteY17" fmla="*/ 187652 h 565505"/>
              <a:gd name="connsiteX18" fmla="*/ 118186 w 573158"/>
              <a:gd name="connsiteY18" fmla="*/ 327 h 56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158" h="565505">
                <a:moveTo>
                  <a:pt x="118186" y="327"/>
                </a:moveTo>
                <a:cubicBezTo>
                  <a:pt x="125594" y="9323"/>
                  <a:pt x="43574" y="187123"/>
                  <a:pt x="51511" y="241627"/>
                </a:cubicBezTo>
                <a:cubicBezTo>
                  <a:pt x="59448" y="296131"/>
                  <a:pt x="158932" y="310419"/>
                  <a:pt x="165811" y="327352"/>
                </a:cubicBezTo>
                <a:cubicBezTo>
                  <a:pt x="172690" y="344285"/>
                  <a:pt x="76911" y="327881"/>
                  <a:pt x="92786" y="343227"/>
                </a:cubicBezTo>
                <a:cubicBezTo>
                  <a:pt x="108661" y="358573"/>
                  <a:pt x="236190" y="418369"/>
                  <a:pt x="261061" y="419427"/>
                </a:cubicBezTo>
                <a:cubicBezTo>
                  <a:pt x="285932" y="420485"/>
                  <a:pt x="225607" y="338994"/>
                  <a:pt x="242011" y="349577"/>
                </a:cubicBezTo>
                <a:cubicBezTo>
                  <a:pt x="258415" y="360160"/>
                  <a:pt x="347315" y="468110"/>
                  <a:pt x="359486" y="482927"/>
                </a:cubicBezTo>
                <a:cubicBezTo>
                  <a:pt x="371657" y="497744"/>
                  <a:pt x="280640" y="426306"/>
                  <a:pt x="315036" y="438477"/>
                </a:cubicBezTo>
                <a:cubicBezTo>
                  <a:pt x="349432" y="450648"/>
                  <a:pt x="537815" y="544840"/>
                  <a:pt x="565861" y="555952"/>
                </a:cubicBezTo>
                <a:cubicBezTo>
                  <a:pt x="593907" y="567065"/>
                  <a:pt x="535699" y="520498"/>
                  <a:pt x="483311" y="505152"/>
                </a:cubicBezTo>
                <a:cubicBezTo>
                  <a:pt x="430924" y="489806"/>
                  <a:pt x="268469" y="453823"/>
                  <a:pt x="251536" y="463877"/>
                </a:cubicBezTo>
                <a:cubicBezTo>
                  <a:pt x="234603" y="473931"/>
                  <a:pt x="380653" y="563889"/>
                  <a:pt x="381711" y="565477"/>
                </a:cubicBezTo>
                <a:cubicBezTo>
                  <a:pt x="382769" y="567065"/>
                  <a:pt x="311861" y="501977"/>
                  <a:pt x="257886" y="473402"/>
                </a:cubicBezTo>
                <a:cubicBezTo>
                  <a:pt x="203911" y="444827"/>
                  <a:pt x="74265" y="408315"/>
                  <a:pt x="57861" y="394027"/>
                </a:cubicBezTo>
                <a:cubicBezTo>
                  <a:pt x="41457" y="379739"/>
                  <a:pt x="158403" y="406727"/>
                  <a:pt x="159461" y="387677"/>
                </a:cubicBezTo>
                <a:cubicBezTo>
                  <a:pt x="160519" y="368627"/>
                  <a:pt x="88553" y="322589"/>
                  <a:pt x="64211" y="279727"/>
                </a:cubicBezTo>
                <a:cubicBezTo>
                  <a:pt x="39869" y="236865"/>
                  <a:pt x="22936" y="145848"/>
                  <a:pt x="13411" y="130502"/>
                </a:cubicBezTo>
                <a:cubicBezTo>
                  <a:pt x="3886" y="115156"/>
                  <a:pt x="-7756" y="204585"/>
                  <a:pt x="7061" y="187652"/>
                </a:cubicBezTo>
                <a:cubicBezTo>
                  <a:pt x="21878" y="170719"/>
                  <a:pt x="110778" y="-8669"/>
                  <a:pt x="118186" y="3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0C03F587-69AE-9C8C-C0F9-4E794BADBE40}"/>
              </a:ext>
            </a:extLst>
          </p:cNvPr>
          <p:cNvSpPr/>
          <p:nvPr/>
        </p:nvSpPr>
        <p:spPr>
          <a:xfrm>
            <a:off x="3327363" y="6337297"/>
            <a:ext cx="111717" cy="168281"/>
          </a:xfrm>
          <a:custGeom>
            <a:avLst/>
            <a:gdLst>
              <a:gd name="connsiteX0" fmla="*/ 37 w 111717"/>
              <a:gd name="connsiteY0" fmla="*/ 3 h 168281"/>
              <a:gd name="connsiteX1" fmla="*/ 98462 w 111717"/>
              <a:gd name="connsiteY1" fmla="*/ 85728 h 168281"/>
              <a:gd name="connsiteX2" fmla="*/ 73062 w 111717"/>
              <a:gd name="connsiteY2" fmla="*/ 168278 h 168281"/>
              <a:gd name="connsiteX3" fmla="*/ 111162 w 111717"/>
              <a:gd name="connsiteY3" fmla="*/ 82553 h 168281"/>
              <a:gd name="connsiteX4" fmla="*/ 37 w 111717"/>
              <a:gd name="connsiteY4" fmla="*/ 3 h 16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17" h="168281">
                <a:moveTo>
                  <a:pt x="37" y="3"/>
                </a:moveTo>
                <a:cubicBezTo>
                  <a:pt x="-2080" y="532"/>
                  <a:pt x="86291" y="57682"/>
                  <a:pt x="98462" y="85728"/>
                </a:cubicBezTo>
                <a:cubicBezTo>
                  <a:pt x="110633" y="113774"/>
                  <a:pt x="70945" y="168807"/>
                  <a:pt x="73062" y="168278"/>
                </a:cubicBezTo>
                <a:cubicBezTo>
                  <a:pt x="75179" y="167749"/>
                  <a:pt x="116983" y="106895"/>
                  <a:pt x="111162" y="82553"/>
                </a:cubicBezTo>
                <a:cubicBezTo>
                  <a:pt x="105341" y="58211"/>
                  <a:pt x="2154" y="-526"/>
                  <a:pt x="37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F04069B3-97E0-B8B0-0A11-06A671A87370}"/>
              </a:ext>
            </a:extLst>
          </p:cNvPr>
          <p:cNvSpPr/>
          <p:nvPr/>
        </p:nvSpPr>
        <p:spPr>
          <a:xfrm>
            <a:off x="3521034" y="6521447"/>
            <a:ext cx="398195" cy="165256"/>
          </a:xfrm>
          <a:custGeom>
            <a:avLst/>
            <a:gdLst>
              <a:gd name="connsiteX0" fmla="*/ 41 w 398195"/>
              <a:gd name="connsiteY0" fmla="*/ 50803 h 165256"/>
              <a:gd name="connsiteX1" fmla="*/ 231816 w 398195"/>
              <a:gd name="connsiteY1" fmla="*/ 127003 h 165256"/>
              <a:gd name="connsiteX2" fmla="*/ 212766 w 398195"/>
              <a:gd name="connsiteY2" fmla="*/ 95253 h 165256"/>
              <a:gd name="connsiteX3" fmla="*/ 358816 w 398195"/>
              <a:gd name="connsiteY3" fmla="*/ 130178 h 165256"/>
              <a:gd name="connsiteX4" fmla="*/ 384216 w 398195"/>
              <a:gd name="connsiteY4" fmla="*/ 79378 h 165256"/>
              <a:gd name="connsiteX5" fmla="*/ 387391 w 398195"/>
              <a:gd name="connsiteY5" fmla="*/ 3 h 165256"/>
              <a:gd name="connsiteX6" fmla="*/ 396916 w 398195"/>
              <a:gd name="connsiteY6" fmla="*/ 82553 h 165256"/>
              <a:gd name="connsiteX7" fmla="*/ 355641 w 398195"/>
              <a:gd name="connsiteY7" fmla="*/ 104778 h 165256"/>
              <a:gd name="connsiteX8" fmla="*/ 276266 w 398195"/>
              <a:gd name="connsiteY8" fmla="*/ 114303 h 165256"/>
              <a:gd name="connsiteX9" fmla="*/ 200066 w 398195"/>
              <a:gd name="connsiteY9" fmla="*/ 165103 h 165256"/>
              <a:gd name="connsiteX10" fmla="*/ 212766 w 398195"/>
              <a:gd name="connsiteY10" fmla="*/ 127003 h 165256"/>
              <a:gd name="connsiteX11" fmla="*/ 41 w 398195"/>
              <a:gd name="connsiteY11" fmla="*/ 50803 h 16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8195" h="165256">
                <a:moveTo>
                  <a:pt x="41" y="50803"/>
                </a:moveTo>
                <a:cubicBezTo>
                  <a:pt x="3216" y="50803"/>
                  <a:pt x="196362" y="119595"/>
                  <a:pt x="231816" y="127003"/>
                </a:cubicBezTo>
                <a:cubicBezTo>
                  <a:pt x="267270" y="134411"/>
                  <a:pt x="191599" y="94724"/>
                  <a:pt x="212766" y="95253"/>
                </a:cubicBezTo>
                <a:cubicBezTo>
                  <a:pt x="233933" y="95782"/>
                  <a:pt x="330241" y="132824"/>
                  <a:pt x="358816" y="130178"/>
                </a:cubicBezTo>
                <a:cubicBezTo>
                  <a:pt x="387391" y="127532"/>
                  <a:pt x="379454" y="101074"/>
                  <a:pt x="384216" y="79378"/>
                </a:cubicBezTo>
                <a:cubicBezTo>
                  <a:pt x="388978" y="57682"/>
                  <a:pt x="385274" y="-526"/>
                  <a:pt x="387391" y="3"/>
                </a:cubicBezTo>
                <a:cubicBezTo>
                  <a:pt x="389508" y="532"/>
                  <a:pt x="402208" y="65091"/>
                  <a:pt x="396916" y="82553"/>
                </a:cubicBezTo>
                <a:cubicBezTo>
                  <a:pt x="391624" y="100015"/>
                  <a:pt x="375749" y="99486"/>
                  <a:pt x="355641" y="104778"/>
                </a:cubicBezTo>
                <a:cubicBezTo>
                  <a:pt x="335533" y="110070"/>
                  <a:pt x="302195" y="104249"/>
                  <a:pt x="276266" y="114303"/>
                </a:cubicBezTo>
                <a:cubicBezTo>
                  <a:pt x="250337" y="124357"/>
                  <a:pt x="210649" y="162986"/>
                  <a:pt x="200066" y="165103"/>
                </a:cubicBezTo>
                <a:cubicBezTo>
                  <a:pt x="189483" y="167220"/>
                  <a:pt x="248749" y="147111"/>
                  <a:pt x="212766" y="127003"/>
                </a:cubicBezTo>
                <a:cubicBezTo>
                  <a:pt x="176783" y="106895"/>
                  <a:pt x="-3134" y="50803"/>
                  <a:pt x="41" y="508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A844FC9E-A8F3-3B4A-9770-D6FF077D963D}"/>
              </a:ext>
            </a:extLst>
          </p:cNvPr>
          <p:cNvSpPr/>
          <p:nvPr/>
        </p:nvSpPr>
        <p:spPr>
          <a:xfrm>
            <a:off x="3695797" y="6438481"/>
            <a:ext cx="264993" cy="287083"/>
          </a:xfrm>
          <a:custGeom>
            <a:avLst/>
            <a:gdLst>
              <a:gd name="connsiteX0" fmla="*/ 3078 w 264993"/>
              <a:gd name="connsiteY0" fmla="*/ 286169 h 287083"/>
              <a:gd name="connsiteX1" fmla="*/ 228503 w 264993"/>
              <a:gd name="connsiteY1" fmla="*/ 219494 h 287083"/>
              <a:gd name="connsiteX2" fmla="*/ 241203 w 264993"/>
              <a:gd name="connsiteY2" fmla="*/ 95669 h 287083"/>
              <a:gd name="connsiteX3" fmla="*/ 244378 w 264993"/>
              <a:gd name="connsiteY3" fmla="*/ 133769 h 287083"/>
              <a:gd name="connsiteX4" fmla="*/ 199928 w 264993"/>
              <a:gd name="connsiteY4" fmla="*/ 44869 h 287083"/>
              <a:gd name="connsiteX5" fmla="*/ 149128 w 264993"/>
              <a:gd name="connsiteY5" fmla="*/ 3594 h 287083"/>
              <a:gd name="connsiteX6" fmla="*/ 244378 w 264993"/>
              <a:gd name="connsiteY6" fmla="*/ 133769 h 287083"/>
              <a:gd name="connsiteX7" fmla="*/ 260253 w 264993"/>
              <a:gd name="connsiteY7" fmla="*/ 168694 h 287083"/>
              <a:gd name="connsiteX8" fmla="*/ 180878 w 264993"/>
              <a:gd name="connsiteY8" fmla="*/ 209969 h 287083"/>
              <a:gd name="connsiteX9" fmla="*/ 38003 w 264993"/>
              <a:gd name="connsiteY9" fmla="*/ 187744 h 287083"/>
              <a:gd name="connsiteX10" fmla="*/ 123728 w 264993"/>
              <a:gd name="connsiteY10" fmla="*/ 232194 h 287083"/>
              <a:gd name="connsiteX11" fmla="*/ 98328 w 264993"/>
              <a:gd name="connsiteY11" fmla="*/ 257594 h 287083"/>
              <a:gd name="connsiteX12" fmla="*/ 3078 w 264993"/>
              <a:gd name="connsiteY12" fmla="*/ 286169 h 28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993" h="287083">
                <a:moveTo>
                  <a:pt x="3078" y="286169"/>
                </a:moveTo>
                <a:cubicBezTo>
                  <a:pt x="24774" y="279819"/>
                  <a:pt x="188816" y="251244"/>
                  <a:pt x="228503" y="219494"/>
                </a:cubicBezTo>
                <a:cubicBezTo>
                  <a:pt x="268191" y="187744"/>
                  <a:pt x="238557" y="109956"/>
                  <a:pt x="241203" y="95669"/>
                </a:cubicBezTo>
                <a:cubicBezTo>
                  <a:pt x="243849" y="81382"/>
                  <a:pt x="251257" y="142236"/>
                  <a:pt x="244378" y="133769"/>
                </a:cubicBezTo>
                <a:cubicBezTo>
                  <a:pt x="237499" y="125302"/>
                  <a:pt x="215803" y="66565"/>
                  <a:pt x="199928" y="44869"/>
                </a:cubicBezTo>
                <a:cubicBezTo>
                  <a:pt x="184053" y="23173"/>
                  <a:pt x="141720" y="-11223"/>
                  <a:pt x="149128" y="3594"/>
                </a:cubicBezTo>
                <a:cubicBezTo>
                  <a:pt x="156536" y="18411"/>
                  <a:pt x="225857" y="106252"/>
                  <a:pt x="244378" y="133769"/>
                </a:cubicBezTo>
                <a:cubicBezTo>
                  <a:pt x="262899" y="161286"/>
                  <a:pt x="270836" y="155994"/>
                  <a:pt x="260253" y="168694"/>
                </a:cubicBezTo>
                <a:cubicBezTo>
                  <a:pt x="249670" y="181394"/>
                  <a:pt x="217920" y="206794"/>
                  <a:pt x="180878" y="209969"/>
                </a:cubicBezTo>
                <a:cubicBezTo>
                  <a:pt x="143836" y="213144"/>
                  <a:pt x="47528" y="184040"/>
                  <a:pt x="38003" y="187744"/>
                </a:cubicBezTo>
                <a:cubicBezTo>
                  <a:pt x="28478" y="191448"/>
                  <a:pt x="113674" y="220552"/>
                  <a:pt x="123728" y="232194"/>
                </a:cubicBezTo>
                <a:cubicBezTo>
                  <a:pt x="133782" y="243836"/>
                  <a:pt x="115790" y="251244"/>
                  <a:pt x="98328" y="257594"/>
                </a:cubicBezTo>
                <a:cubicBezTo>
                  <a:pt x="80866" y="263944"/>
                  <a:pt x="-18618" y="292519"/>
                  <a:pt x="3078" y="2861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457D3B08-965B-B2FD-C9C5-3FB191DA356D}"/>
              </a:ext>
            </a:extLst>
          </p:cNvPr>
          <p:cNvSpPr/>
          <p:nvPr/>
        </p:nvSpPr>
        <p:spPr>
          <a:xfrm>
            <a:off x="3444868" y="5970872"/>
            <a:ext cx="359586" cy="378302"/>
          </a:xfrm>
          <a:custGeom>
            <a:avLst/>
            <a:gdLst>
              <a:gd name="connsiteX0" fmla="*/ 7 w 359586"/>
              <a:gd name="connsiteY0" fmla="*/ 207678 h 378302"/>
              <a:gd name="connsiteX1" fmla="*/ 120657 w 359586"/>
              <a:gd name="connsiteY1" fmla="*/ 83853 h 378302"/>
              <a:gd name="connsiteX2" fmla="*/ 25407 w 359586"/>
              <a:gd name="connsiteY2" fmla="*/ 118778 h 378302"/>
              <a:gd name="connsiteX3" fmla="*/ 241307 w 359586"/>
              <a:gd name="connsiteY3" fmla="*/ 1303 h 378302"/>
              <a:gd name="connsiteX4" fmla="*/ 174632 w 359586"/>
              <a:gd name="connsiteY4" fmla="*/ 61628 h 378302"/>
              <a:gd name="connsiteX5" fmla="*/ 174632 w 359586"/>
              <a:gd name="connsiteY5" fmla="*/ 150528 h 378302"/>
              <a:gd name="connsiteX6" fmla="*/ 168282 w 359586"/>
              <a:gd name="connsiteY6" fmla="*/ 141003 h 378302"/>
              <a:gd name="connsiteX7" fmla="*/ 222257 w 359586"/>
              <a:gd name="connsiteY7" fmla="*/ 242603 h 378302"/>
              <a:gd name="connsiteX8" fmla="*/ 219082 w 359586"/>
              <a:gd name="connsiteY8" fmla="*/ 175928 h 378302"/>
              <a:gd name="connsiteX9" fmla="*/ 358782 w 359586"/>
              <a:gd name="connsiteY9" fmla="*/ 375953 h 378302"/>
              <a:gd name="connsiteX10" fmla="*/ 269882 w 359586"/>
              <a:gd name="connsiteY10" fmla="*/ 280703 h 378302"/>
              <a:gd name="connsiteX11" fmla="*/ 136532 w 359586"/>
              <a:gd name="connsiteY11" fmla="*/ 207678 h 378302"/>
              <a:gd name="connsiteX12" fmla="*/ 200032 w 359586"/>
              <a:gd name="connsiteY12" fmla="*/ 229903 h 378302"/>
              <a:gd name="connsiteX13" fmla="*/ 146057 w 359586"/>
              <a:gd name="connsiteY13" fmla="*/ 71153 h 378302"/>
              <a:gd name="connsiteX14" fmla="*/ 6357 w 359586"/>
              <a:gd name="connsiteY14" fmla="*/ 80678 h 378302"/>
              <a:gd name="connsiteX15" fmla="*/ 114307 w 359586"/>
              <a:gd name="connsiteY15" fmla="*/ 106078 h 378302"/>
              <a:gd name="connsiteX16" fmla="*/ 7 w 359586"/>
              <a:gd name="connsiteY16" fmla="*/ 207678 h 3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586" h="378302">
                <a:moveTo>
                  <a:pt x="7" y="207678"/>
                </a:moveTo>
                <a:cubicBezTo>
                  <a:pt x="1065" y="203974"/>
                  <a:pt x="116424" y="98670"/>
                  <a:pt x="120657" y="83853"/>
                </a:cubicBezTo>
                <a:cubicBezTo>
                  <a:pt x="124890" y="69036"/>
                  <a:pt x="5299" y="132536"/>
                  <a:pt x="25407" y="118778"/>
                </a:cubicBezTo>
                <a:cubicBezTo>
                  <a:pt x="45515" y="105020"/>
                  <a:pt x="216436" y="10828"/>
                  <a:pt x="241307" y="1303"/>
                </a:cubicBezTo>
                <a:cubicBezTo>
                  <a:pt x="266178" y="-8222"/>
                  <a:pt x="185744" y="36757"/>
                  <a:pt x="174632" y="61628"/>
                </a:cubicBezTo>
                <a:cubicBezTo>
                  <a:pt x="163520" y="86499"/>
                  <a:pt x="175690" y="137299"/>
                  <a:pt x="174632" y="150528"/>
                </a:cubicBezTo>
                <a:cubicBezTo>
                  <a:pt x="173574" y="163757"/>
                  <a:pt x="160345" y="125657"/>
                  <a:pt x="168282" y="141003"/>
                </a:cubicBezTo>
                <a:cubicBezTo>
                  <a:pt x="176219" y="156349"/>
                  <a:pt x="213790" y="236782"/>
                  <a:pt x="222257" y="242603"/>
                </a:cubicBezTo>
                <a:cubicBezTo>
                  <a:pt x="230724" y="248424"/>
                  <a:pt x="196328" y="153703"/>
                  <a:pt x="219082" y="175928"/>
                </a:cubicBezTo>
                <a:cubicBezTo>
                  <a:pt x="241836" y="198153"/>
                  <a:pt x="350315" y="358491"/>
                  <a:pt x="358782" y="375953"/>
                </a:cubicBezTo>
                <a:cubicBezTo>
                  <a:pt x="367249" y="393415"/>
                  <a:pt x="306924" y="308749"/>
                  <a:pt x="269882" y="280703"/>
                </a:cubicBezTo>
                <a:cubicBezTo>
                  <a:pt x="232840" y="252657"/>
                  <a:pt x="148174" y="216145"/>
                  <a:pt x="136532" y="207678"/>
                </a:cubicBezTo>
                <a:cubicBezTo>
                  <a:pt x="124890" y="199211"/>
                  <a:pt x="198445" y="252657"/>
                  <a:pt x="200032" y="229903"/>
                </a:cubicBezTo>
                <a:cubicBezTo>
                  <a:pt x="201619" y="207149"/>
                  <a:pt x="178336" y="96024"/>
                  <a:pt x="146057" y="71153"/>
                </a:cubicBezTo>
                <a:cubicBezTo>
                  <a:pt x="113778" y="46282"/>
                  <a:pt x="11649" y="74857"/>
                  <a:pt x="6357" y="80678"/>
                </a:cubicBezTo>
                <a:cubicBezTo>
                  <a:pt x="1065" y="86499"/>
                  <a:pt x="118011" y="84911"/>
                  <a:pt x="114307" y="106078"/>
                </a:cubicBezTo>
                <a:cubicBezTo>
                  <a:pt x="110603" y="127245"/>
                  <a:pt x="-1051" y="211382"/>
                  <a:pt x="7" y="2076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6A4DB7D3-DCFA-03C1-38D7-3E02191B9EB3}"/>
              </a:ext>
            </a:extLst>
          </p:cNvPr>
          <p:cNvSpPr/>
          <p:nvPr/>
        </p:nvSpPr>
        <p:spPr>
          <a:xfrm>
            <a:off x="4911417" y="3659440"/>
            <a:ext cx="699938" cy="509357"/>
          </a:xfrm>
          <a:custGeom>
            <a:avLst/>
            <a:gdLst>
              <a:gd name="connsiteX0" fmla="*/ 690130 w 699938"/>
              <a:gd name="connsiteY0" fmla="*/ 1547 h 509357"/>
              <a:gd name="connsiteX1" fmla="*/ 598690 w 699938"/>
              <a:gd name="connsiteY1" fmla="*/ 92987 h 509357"/>
              <a:gd name="connsiteX2" fmla="*/ 581756 w 699938"/>
              <a:gd name="connsiteY2" fmla="*/ 72667 h 509357"/>
              <a:gd name="connsiteX3" fmla="*/ 304050 w 699938"/>
              <a:gd name="connsiteY3" fmla="*/ 211520 h 509357"/>
              <a:gd name="connsiteX4" fmla="*/ 324370 w 699938"/>
              <a:gd name="connsiteY4" fmla="*/ 170880 h 509357"/>
              <a:gd name="connsiteX5" fmla="*/ 12796 w 699938"/>
              <a:gd name="connsiteY5" fmla="*/ 499387 h 509357"/>
              <a:gd name="connsiteX6" fmla="*/ 100850 w 699938"/>
              <a:gd name="connsiteY6" fmla="*/ 387627 h 509357"/>
              <a:gd name="connsiteX7" fmla="*/ 473383 w 699938"/>
              <a:gd name="connsiteY7" fmla="*/ 18480 h 509357"/>
              <a:gd name="connsiteX8" fmla="*/ 392103 w 699938"/>
              <a:gd name="connsiteY8" fmla="*/ 106533 h 509357"/>
              <a:gd name="connsiteX9" fmla="*/ 530956 w 699938"/>
              <a:gd name="connsiteY9" fmla="*/ 72667 h 509357"/>
              <a:gd name="connsiteX10" fmla="*/ 334530 w 699938"/>
              <a:gd name="connsiteY10" fmla="*/ 181040 h 509357"/>
              <a:gd name="connsiteX11" fmla="*/ 690130 w 699938"/>
              <a:gd name="connsiteY11" fmla="*/ 1547 h 50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9938" h="509357">
                <a:moveTo>
                  <a:pt x="690130" y="1547"/>
                </a:moveTo>
                <a:cubicBezTo>
                  <a:pt x="734157" y="-13128"/>
                  <a:pt x="616752" y="81134"/>
                  <a:pt x="598690" y="92987"/>
                </a:cubicBezTo>
                <a:cubicBezTo>
                  <a:pt x="580628" y="104840"/>
                  <a:pt x="630863" y="52911"/>
                  <a:pt x="581756" y="72667"/>
                </a:cubicBezTo>
                <a:cubicBezTo>
                  <a:pt x="532649" y="92423"/>
                  <a:pt x="346948" y="195151"/>
                  <a:pt x="304050" y="211520"/>
                </a:cubicBezTo>
                <a:cubicBezTo>
                  <a:pt x="261152" y="227889"/>
                  <a:pt x="372912" y="122902"/>
                  <a:pt x="324370" y="170880"/>
                </a:cubicBezTo>
                <a:cubicBezTo>
                  <a:pt x="275828" y="218858"/>
                  <a:pt x="50049" y="463263"/>
                  <a:pt x="12796" y="499387"/>
                </a:cubicBezTo>
                <a:cubicBezTo>
                  <a:pt x="-24457" y="535511"/>
                  <a:pt x="24086" y="467778"/>
                  <a:pt x="100850" y="387627"/>
                </a:cubicBezTo>
                <a:cubicBezTo>
                  <a:pt x="177614" y="307476"/>
                  <a:pt x="424841" y="65329"/>
                  <a:pt x="473383" y="18480"/>
                </a:cubicBezTo>
                <a:cubicBezTo>
                  <a:pt x="521925" y="-28369"/>
                  <a:pt x="382507" y="97502"/>
                  <a:pt x="392103" y="106533"/>
                </a:cubicBezTo>
                <a:cubicBezTo>
                  <a:pt x="401698" y="115564"/>
                  <a:pt x="540552" y="60249"/>
                  <a:pt x="530956" y="72667"/>
                </a:cubicBezTo>
                <a:cubicBezTo>
                  <a:pt x="521360" y="85085"/>
                  <a:pt x="310259" y="191765"/>
                  <a:pt x="334530" y="181040"/>
                </a:cubicBezTo>
                <a:cubicBezTo>
                  <a:pt x="358801" y="170316"/>
                  <a:pt x="646103" y="16222"/>
                  <a:pt x="690130" y="1547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D94D9660-0763-CBBE-7F3E-E5BB523D6FB1}"/>
              </a:ext>
            </a:extLst>
          </p:cNvPr>
          <p:cNvSpPr/>
          <p:nvPr/>
        </p:nvSpPr>
        <p:spPr>
          <a:xfrm>
            <a:off x="6396808" y="4493777"/>
            <a:ext cx="58179" cy="227270"/>
          </a:xfrm>
          <a:custGeom>
            <a:avLst/>
            <a:gdLst>
              <a:gd name="connsiteX0" fmla="*/ 58179 w 58179"/>
              <a:gd name="connsiteY0" fmla="*/ 330 h 227270"/>
              <a:gd name="connsiteX1" fmla="*/ 7379 w 58179"/>
              <a:gd name="connsiteY1" fmla="*/ 135796 h 227270"/>
              <a:gd name="connsiteX2" fmla="*/ 14152 w 58179"/>
              <a:gd name="connsiteY2" fmla="*/ 227236 h 227270"/>
              <a:gd name="connsiteX3" fmla="*/ 3992 w 58179"/>
              <a:gd name="connsiteY3" fmla="*/ 145956 h 227270"/>
              <a:gd name="connsiteX4" fmla="*/ 7379 w 58179"/>
              <a:gd name="connsiteY4" fmla="*/ 98543 h 227270"/>
              <a:gd name="connsiteX5" fmla="*/ 58179 w 58179"/>
              <a:gd name="connsiteY5" fmla="*/ 330 h 22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79" h="227270">
                <a:moveTo>
                  <a:pt x="58179" y="330"/>
                </a:moveTo>
                <a:cubicBezTo>
                  <a:pt x="58179" y="6539"/>
                  <a:pt x="14717" y="97978"/>
                  <a:pt x="7379" y="135796"/>
                </a:cubicBezTo>
                <a:cubicBezTo>
                  <a:pt x="41" y="173614"/>
                  <a:pt x="14717" y="225543"/>
                  <a:pt x="14152" y="227236"/>
                </a:cubicBezTo>
                <a:cubicBezTo>
                  <a:pt x="13587" y="228929"/>
                  <a:pt x="5121" y="167405"/>
                  <a:pt x="3992" y="145956"/>
                </a:cubicBezTo>
                <a:cubicBezTo>
                  <a:pt x="2863" y="124507"/>
                  <a:pt x="-6168" y="119992"/>
                  <a:pt x="7379" y="98543"/>
                </a:cubicBezTo>
                <a:cubicBezTo>
                  <a:pt x="20926" y="77094"/>
                  <a:pt x="58179" y="-5879"/>
                  <a:pt x="58179" y="330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CAAC783F-A120-18C1-D58C-6863C51FBA56}"/>
              </a:ext>
            </a:extLst>
          </p:cNvPr>
          <p:cNvSpPr/>
          <p:nvPr/>
        </p:nvSpPr>
        <p:spPr>
          <a:xfrm>
            <a:off x="6590818" y="4329206"/>
            <a:ext cx="68372" cy="255416"/>
          </a:xfrm>
          <a:custGeom>
            <a:avLst/>
            <a:gdLst>
              <a:gd name="connsiteX0" fmla="*/ 3022 w 68372"/>
              <a:gd name="connsiteY0" fmla="*/ 5727 h 255416"/>
              <a:gd name="connsiteX1" fmla="*/ 67369 w 68372"/>
              <a:gd name="connsiteY1" fmla="*/ 249567 h 255416"/>
              <a:gd name="connsiteX2" fmla="*/ 40275 w 68372"/>
              <a:gd name="connsiteY2" fmla="*/ 171674 h 255416"/>
              <a:gd name="connsiteX3" fmla="*/ 13182 w 68372"/>
              <a:gd name="connsiteY3" fmla="*/ 83621 h 255416"/>
              <a:gd name="connsiteX4" fmla="*/ 3022 w 68372"/>
              <a:gd name="connsiteY4" fmla="*/ 5727 h 25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72" h="255416">
                <a:moveTo>
                  <a:pt x="3022" y="5727"/>
                </a:moveTo>
                <a:cubicBezTo>
                  <a:pt x="12053" y="33385"/>
                  <a:pt x="61160" y="221909"/>
                  <a:pt x="67369" y="249567"/>
                </a:cubicBezTo>
                <a:cubicBezTo>
                  <a:pt x="73578" y="277225"/>
                  <a:pt x="49306" y="199332"/>
                  <a:pt x="40275" y="171674"/>
                </a:cubicBezTo>
                <a:cubicBezTo>
                  <a:pt x="31244" y="144016"/>
                  <a:pt x="18826" y="109021"/>
                  <a:pt x="13182" y="83621"/>
                </a:cubicBezTo>
                <a:cubicBezTo>
                  <a:pt x="7538" y="58221"/>
                  <a:pt x="-6009" y="-21931"/>
                  <a:pt x="3022" y="572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34F2F85A-62A4-B7D9-9CFB-0D889A4CCBD5}"/>
              </a:ext>
            </a:extLst>
          </p:cNvPr>
          <p:cNvSpPr/>
          <p:nvPr/>
        </p:nvSpPr>
        <p:spPr>
          <a:xfrm>
            <a:off x="7118714" y="5889413"/>
            <a:ext cx="54412" cy="98214"/>
          </a:xfrm>
          <a:custGeom>
            <a:avLst/>
            <a:gdLst>
              <a:gd name="connsiteX0" fmla="*/ 54246 w 54412"/>
              <a:gd name="connsiteY0" fmla="*/ 0 h 98214"/>
              <a:gd name="connsiteX1" fmla="*/ 16993 w 54412"/>
              <a:gd name="connsiteY1" fmla="*/ 50800 h 98214"/>
              <a:gd name="connsiteX2" fmla="*/ 16993 w 54412"/>
              <a:gd name="connsiteY2" fmla="*/ 98214 h 98214"/>
              <a:gd name="connsiteX3" fmla="*/ 59 w 54412"/>
              <a:gd name="connsiteY3" fmla="*/ 50800 h 98214"/>
              <a:gd name="connsiteX4" fmla="*/ 54246 w 54412"/>
              <a:gd name="connsiteY4" fmla="*/ 0 h 9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12" h="98214">
                <a:moveTo>
                  <a:pt x="54246" y="0"/>
                </a:moveTo>
                <a:cubicBezTo>
                  <a:pt x="57068" y="0"/>
                  <a:pt x="23202" y="34431"/>
                  <a:pt x="16993" y="50800"/>
                </a:cubicBezTo>
                <a:cubicBezTo>
                  <a:pt x="10784" y="67169"/>
                  <a:pt x="19815" y="98214"/>
                  <a:pt x="16993" y="98214"/>
                </a:cubicBezTo>
                <a:cubicBezTo>
                  <a:pt x="14171" y="98214"/>
                  <a:pt x="-1070" y="64347"/>
                  <a:pt x="59" y="50800"/>
                </a:cubicBezTo>
                <a:cubicBezTo>
                  <a:pt x="1188" y="37253"/>
                  <a:pt x="51424" y="0"/>
                  <a:pt x="54246" y="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F2BE54FF-4B3C-CC59-EE7F-7D81EB48E4C7}"/>
              </a:ext>
            </a:extLst>
          </p:cNvPr>
          <p:cNvSpPr/>
          <p:nvPr/>
        </p:nvSpPr>
        <p:spPr>
          <a:xfrm>
            <a:off x="6951746" y="4942924"/>
            <a:ext cx="350344" cy="66374"/>
          </a:xfrm>
          <a:custGeom>
            <a:avLst/>
            <a:gdLst>
              <a:gd name="connsiteX0" fmla="*/ 1081 w 350344"/>
              <a:gd name="connsiteY0" fmla="*/ 38863 h 66374"/>
              <a:gd name="connsiteX1" fmla="*/ 139934 w 350344"/>
              <a:gd name="connsiteY1" fmla="*/ 15156 h 66374"/>
              <a:gd name="connsiteX2" fmla="*/ 106067 w 350344"/>
              <a:gd name="connsiteY2" fmla="*/ 8383 h 66374"/>
              <a:gd name="connsiteX3" fmla="*/ 190734 w 350344"/>
              <a:gd name="connsiteY3" fmla="*/ 18543 h 66374"/>
              <a:gd name="connsiteX4" fmla="*/ 183961 w 350344"/>
              <a:gd name="connsiteY4" fmla="*/ 1609 h 66374"/>
              <a:gd name="connsiteX5" fmla="*/ 346521 w 350344"/>
              <a:gd name="connsiteY5" fmla="*/ 65956 h 66374"/>
              <a:gd name="connsiteX6" fmla="*/ 282174 w 350344"/>
              <a:gd name="connsiteY6" fmla="*/ 28703 h 66374"/>
              <a:gd name="connsiteX7" fmla="*/ 95907 w 350344"/>
              <a:gd name="connsiteY7" fmla="*/ 15156 h 66374"/>
              <a:gd name="connsiteX8" fmla="*/ 75587 w 350344"/>
              <a:gd name="connsiteY8" fmla="*/ 4996 h 66374"/>
              <a:gd name="connsiteX9" fmla="*/ 1081 w 350344"/>
              <a:gd name="connsiteY9" fmla="*/ 38863 h 6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344" h="66374">
                <a:moveTo>
                  <a:pt x="1081" y="38863"/>
                </a:moveTo>
                <a:cubicBezTo>
                  <a:pt x="11806" y="40556"/>
                  <a:pt x="122436" y="20236"/>
                  <a:pt x="139934" y="15156"/>
                </a:cubicBezTo>
                <a:cubicBezTo>
                  <a:pt x="157432" y="10076"/>
                  <a:pt x="97601" y="7819"/>
                  <a:pt x="106067" y="8383"/>
                </a:cubicBezTo>
                <a:cubicBezTo>
                  <a:pt x="114533" y="8947"/>
                  <a:pt x="190734" y="18543"/>
                  <a:pt x="190734" y="18543"/>
                </a:cubicBezTo>
                <a:cubicBezTo>
                  <a:pt x="203716" y="17414"/>
                  <a:pt x="157997" y="-6293"/>
                  <a:pt x="183961" y="1609"/>
                </a:cubicBezTo>
                <a:cubicBezTo>
                  <a:pt x="209925" y="9511"/>
                  <a:pt x="330152" y="61440"/>
                  <a:pt x="346521" y="65956"/>
                </a:cubicBezTo>
                <a:cubicBezTo>
                  <a:pt x="362890" y="70472"/>
                  <a:pt x="323943" y="37170"/>
                  <a:pt x="282174" y="28703"/>
                </a:cubicBezTo>
                <a:cubicBezTo>
                  <a:pt x="240405" y="20236"/>
                  <a:pt x="130338" y="19107"/>
                  <a:pt x="95907" y="15156"/>
                </a:cubicBezTo>
                <a:cubicBezTo>
                  <a:pt x="61476" y="11205"/>
                  <a:pt x="88569" y="1609"/>
                  <a:pt x="75587" y="4996"/>
                </a:cubicBezTo>
                <a:cubicBezTo>
                  <a:pt x="62605" y="8383"/>
                  <a:pt x="-9644" y="37170"/>
                  <a:pt x="1081" y="388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9772FC9F-8710-893E-1B8B-1E9A6516820C}"/>
              </a:ext>
            </a:extLst>
          </p:cNvPr>
          <p:cNvSpPr/>
          <p:nvPr/>
        </p:nvSpPr>
        <p:spPr>
          <a:xfrm>
            <a:off x="5230971" y="5008478"/>
            <a:ext cx="653754" cy="132554"/>
          </a:xfrm>
          <a:custGeom>
            <a:avLst/>
            <a:gdLst>
              <a:gd name="connsiteX0" fmla="*/ 1429 w 653754"/>
              <a:gd name="connsiteY0" fmla="*/ 132482 h 132554"/>
              <a:gd name="connsiteX1" fmla="*/ 299456 w 653754"/>
              <a:gd name="connsiteY1" fmla="*/ 30882 h 132554"/>
              <a:gd name="connsiteX2" fmla="*/ 214789 w 653754"/>
              <a:gd name="connsiteY2" fmla="*/ 57975 h 132554"/>
              <a:gd name="connsiteX3" fmla="*/ 451856 w 653754"/>
              <a:gd name="connsiteY3" fmla="*/ 402 h 132554"/>
              <a:gd name="connsiteX4" fmla="*/ 651669 w 653754"/>
              <a:gd name="connsiteY4" fmla="*/ 30882 h 132554"/>
              <a:gd name="connsiteX5" fmla="*/ 539909 w 653754"/>
              <a:gd name="connsiteY5" fmla="*/ 13949 h 132554"/>
              <a:gd name="connsiteX6" fmla="*/ 285909 w 653754"/>
              <a:gd name="connsiteY6" fmla="*/ 37655 h 132554"/>
              <a:gd name="connsiteX7" fmla="*/ 130122 w 653754"/>
              <a:gd name="connsiteY7" fmla="*/ 61362 h 132554"/>
              <a:gd name="connsiteX8" fmla="*/ 184309 w 653754"/>
              <a:gd name="connsiteY8" fmla="*/ 47815 h 132554"/>
              <a:gd name="connsiteX9" fmla="*/ 1429 w 653754"/>
              <a:gd name="connsiteY9" fmla="*/ 132482 h 13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3754" h="132554">
                <a:moveTo>
                  <a:pt x="1429" y="132482"/>
                </a:moveTo>
                <a:cubicBezTo>
                  <a:pt x="20620" y="129660"/>
                  <a:pt x="263896" y="43300"/>
                  <a:pt x="299456" y="30882"/>
                </a:cubicBezTo>
                <a:cubicBezTo>
                  <a:pt x="335016" y="18464"/>
                  <a:pt x="189389" y="63055"/>
                  <a:pt x="214789" y="57975"/>
                </a:cubicBezTo>
                <a:cubicBezTo>
                  <a:pt x="240189" y="52895"/>
                  <a:pt x="379043" y="4917"/>
                  <a:pt x="451856" y="402"/>
                </a:cubicBezTo>
                <a:cubicBezTo>
                  <a:pt x="524669" y="-4114"/>
                  <a:pt x="651669" y="30882"/>
                  <a:pt x="651669" y="30882"/>
                </a:cubicBezTo>
                <a:cubicBezTo>
                  <a:pt x="666345" y="33140"/>
                  <a:pt x="600869" y="12820"/>
                  <a:pt x="539909" y="13949"/>
                </a:cubicBezTo>
                <a:cubicBezTo>
                  <a:pt x="478949" y="15078"/>
                  <a:pt x="354207" y="29753"/>
                  <a:pt x="285909" y="37655"/>
                </a:cubicBezTo>
                <a:cubicBezTo>
                  <a:pt x="217611" y="45557"/>
                  <a:pt x="147055" y="59669"/>
                  <a:pt x="130122" y="61362"/>
                </a:cubicBezTo>
                <a:cubicBezTo>
                  <a:pt x="113189" y="63055"/>
                  <a:pt x="206322" y="40477"/>
                  <a:pt x="184309" y="47815"/>
                </a:cubicBezTo>
                <a:cubicBezTo>
                  <a:pt x="162296" y="55153"/>
                  <a:pt x="-17762" y="135304"/>
                  <a:pt x="1429" y="13248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1362670B-65B8-EA41-AB51-DFB3E51D2227}"/>
              </a:ext>
            </a:extLst>
          </p:cNvPr>
          <p:cNvSpPr/>
          <p:nvPr/>
        </p:nvSpPr>
        <p:spPr>
          <a:xfrm>
            <a:off x="5092959" y="4883237"/>
            <a:ext cx="793264" cy="220735"/>
          </a:xfrm>
          <a:custGeom>
            <a:avLst/>
            <a:gdLst>
              <a:gd name="connsiteX0" fmla="*/ 588 w 793264"/>
              <a:gd name="connsiteY0" fmla="*/ 220470 h 220735"/>
              <a:gd name="connsiteX1" fmla="*/ 325708 w 793264"/>
              <a:gd name="connsiteY1" fmla="*/ 40976 h 220735"/>
              <a:gd name="connsiteX2" fmla="*/ 257974 w 793264"/>
              <a:gd name="connsiteY2" fmla="*/ 98550 h 220735"/>
              <a:gd name="connsiteX3" fmla="*/ 495041 w 793264"/>
              <a:gd name="connsiteY3" fmla="*/ 47750 h 220735"/>
              <a:gd name="connsiteX4" fmla="*/ 596641 w 793264"/>
              <a:gd name="connsiteY4" fmla="*/ 336 h 220735"/>
              <a:gd name="connsiteX5" fmla="*/ 586481 w 793264"/>
              <a:gd name="connsiteY5" fmla="*/ 27430 h 220735"/>
              <a:gd name="connsiteX6" fmla="*/ 793068 w 793264"/>
              <a:gd name="connsiteY6" fmla="*/ 44363 h 220735"/>
              <a:gd name="connsiteX7" fmla="*/ 620348 w 793264"/>
              <a:gd name="connsiteY7" fmla="*/ 37590 h 220735"/>
              <a:gd name="connsiteX8" fmla="*/ 427308 w 793264"/>
              <a:gd name="connsiteY8" fmla="*/ 47750 h 220735"/>
              <a:gd name="connsiteX9" fmla="*/ 454401 w 793264"/>
              <a:gd name="connsiteY9" fmla="*/ 27430 h 220735"/>
              <a:gd name="connsiteX10" fmla="*/ 356188 w 793264"/>
              <a:gd name="connsiteY10" fmla="*/ 71456 h 220735"/>
              <a:gd name="connsiteX11" fmla="*/ 247814 w 793264"/>
              <a:gd name="connsiteY11" fmla="*/ 81616 h 220735"/>
              <a:gd name="connsiteX12" fmla="*/ 588 w 793264"/>
              <a:gd name="connsiteY12" fmla="*/ 220470 h 22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3264" h="220735">
                <a:moveTo>
                  <a:pt x="588" y="220470"/>
                </a:moveTo>
                <a:cubicBezTo>
                  <a:pt x="13570" y="213697"/>
                  <a:pt x="282810" y="61296"/>
                  <a:pt x="325708" y="40976"/>
                </a:cubicBezTo>
                <a:cubicBezTo>
                  <a:pt x="368606" y="20656"/>
                  <a:pt x="229752" y="97421"/>
                  <a:pt x="257974" y="98550"/>
                </a:cubicBezTo>
                <a:cubicBezTo>
                  <a:pt x="286196" y="99679"/>
                  <a:pt x="438597" y="64119"/>
                  <a:pt x="495041" y="47750"/>
                </a:cubicBezTo>
                <a:cubicBezTo>
                  <a:pt x="551485" y="31381"/>
                  <a:pt x="581401" y="3723"/>
                  <a:pt x="596641" y="336"/>
                </a:cubicBezTo>
                <a:cubicBezTo>
                  <a:pt x="611881" y="-3051"/>
                  <a:pt x="553743" y="20092"/>
                  <a:pt x="586481" y="27430"/>
                </a:cubicBezTo>
                <a:cubicBezTo>
                  <a:pt x="619219" y="34768"/>
                  <a:pt x="787423" y="42670"/>
                  <a:pt x="793068" y="44363"/>
                </a:cubicBezTo>
                <a:cubicBezTo>
                  <a:pt x="798713" y="46056"/>
                  <a:pt x="681308" y="37026"/>
                  <a:pt x="620348" y="37590"/>
                </a:cubicBezTo>
                <a:cubicBezTo>
                  <a:pt x="559388" y="38154"/>
                  <a:pt x="454966" y="49443"/>
                  <a:pt x="427308" y="47750"/>
                </a:cubicBezTo>
                <a:cubicBezTo>
                  <a:pt x="399650" y="46057"/>
                  <a:pt x="466254" y="23479"/>
                  <a:pt x="454401" y="27430"/>
                </a:cubicBezTo>
                <a:cubicBezTo>
                  <a:pt x="442548" y="31381"/>
                  <a:pt x="390619" y="62425"/>
                  <a:pt x="356188" y="71456"/>
                </a:cubicBezTo>
                <a:cubicBezTo>
                  <a:pt x="321757" y="80487"/>
                  <a:pt x="302565" y="60731"/>
                  <a:pt x="247814" y="81616"/>
                </a:cubicBezTo>
                <a:cubicBezTo>
                  <a:pt x="193063" y="102500"/>
                  <a:pt x="-12394" y="227243"/>
                  <a:pt x="588" y="220470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1CFF393F-819C-5C2B-D4D0-D25A9B12424B}"/>
              </a:ext>
            </a:extLst>
          </p:cNvPr>
          <p:cNvSpPr/>
          <p:nvPr/>
        </p:nvSpPr>
        <p:spPr>
          <a:xfrm>
            <a:off x="3123867" y="2874486"/>
            <a:ext cx="852435" cy="640001"/>
          </a:xfrm>
          <a:custGeom>
            <a:avLst/>
            <a:gdLst>
              <a:gd name="connsiteX0" fmla="*/ 852388 w 852435"/>
              <a:gd name="connsiteY0" fmla="*/ 332 h 640001"/>
              <a:gd name="connsiteX1" fmla="*/ 249715 w 852435"/>
              <a:gd name="connsiteY1" fmla="*/ 312059 h 640001"/>
              <a:gd name="connsiteX2" fmla="*/ 270497 w 852435"/>
              <a:gd name="connsiteY2" fmla="*/ 367478 h 640001"/>
              <a:gd name="connsiteX3" fmla="*/ 333 w 852435"/>
              <a:gd name="connsiteY3" fmla="*/ 637641 h 640001"/>
              <a:gd name="connsiteX4" fmla="*/ 222006 w 852435"/>
              <a:gd name="connsiteY4" fmla="*/ 485241 h 640001"/>
              <a:gd name="connsiteX5" fmla="*/ 533733 w 852435"/>
              <a:gd name="connsiteY5" fmla="*/ 249714 h 640001"/>
              <a:gd name="connsiteX6" fmla="*/ 298206 w 852435"/>
              <a:gd name="connsiteY6" fmla="*/ 367478 h 640001"/>
              <a:gd name="connsiteX7" fmla="*/ 485242 w 852435"/>
              <a:gd name="connsiteY7" fmla="*/ 173514 h 640001"/>
              <a:gd name="connsiteX8" fmla="*/ 284351 w 852435"/>
              <a:gd name="connsiteY8" fmla="*/ 249714 h 640001"/>
              <a:gd name="connsiteX9" fmla="*/ 852388 w 852435"/>
              <a:gd name="connsiteY9" fmla="*/ 332 h 64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435" h="640001">
                <a:moveTo>
                  <a:pt x="852388" y="332"/>
                </a:moveTo>
                <a:cubicBezTo>
                  <a:pt x="846615" y="10723"/>
                  <a:pt x="346697" y="250868"/>
                  <a:pt x="249715" y="312059"/>
                </a:cubicBezTo>
                <a:cubicBezTo>
                  <a:pt x="152733" y="373250"/>
                  <a:pt x="312061" y="313214"/>
                  <a:pt x="270497" y="367478"/>
                </a:cubicBezTo>
                <a:cubicBezTo>
                  <a:pt x="228933" y="421742"/>
                  <a:pt x="8415" y="618014"/>
                  <a:pt x="333" y="637641"/>
                </a:cubicBezTo>
                <a:cubicBezTo>
                  <a:pt x="-7749" y="657268"/>
                  <a:pt x="133106" y="549896"/>
                  <a:pt x="222006" y="485241"/>
                </a:cubicBezTo>
                <a:cubicBezTo>
                  <a:pt x="310906" y="420587"/>
                  <a:pt x="521033" y="269341"/>
                  <a:pt x="533733" y="249714"/>
                </a:cubicBezTo>
                <a:cubicBezTo>
                  <a:pt x="546433" y="230087"/>
                  <a:pt x="306288" y="380178"/>
                  <a:pt x="298206" y="367478"/>
                </a:cubicBezTo>
                <a:cubicBezTo>
                  <a:pt x="290124" y="354778"/>
                  <a:pt x="487551" y="193141"/>
                  <a:pt x="485242" y="173514"/>
                </a:cubicBezTo>
                <a:cubicBezTo>
                  <a:pt x="482933" y="153887"/>
                  <a:pt x="227778" y="272805"/>
                  <a:pt x="284351" y="249714"/>
                </a:cubicBezTo>
                <a:cubicBezTo>
                  <a:pt x="340924" y="226623"/>
                  <a:pt x="858161" y="-10059"/>
                  <a:pt x="852388" y="3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0C5F97D2-28B3-9984-47AD-4049BEB93EF9}"/>
              </a:ext>
            </a:extLst>
          </p:cNvPr>
          <p:cNvSpPr/>
          <p:nvPr/>
        </p:nvSpPr>
        <p:spPr>
          <a:xfrm>
            <a:off x="2953769" y="2837388"/>
            <a:ext cx="1519925" cy="1776863"/>
          </a:xfrm>
          <a:custGeom>
            <a:avLst/>
            <a:gdLst>
              <a:gd name="connsiteX0" fmla="*/ 1507395 w 1519925"/>
              <a:gd name="connsiteY0" fmla="*/ 9721 h 1776863"/>
              <a:gd name="connsiteX1" fmla="*/ 302049 w 1519925"/>
              <a:gd name="connsiteY1" fmla="*/ 792503 h 1776863"/>
              <a:gd name="connsiteX2" fmla="*/ 454449 w 1519925"/>
              <a:gd name="connsiteY2" fmla="*/ 702448 h 1776863"/>
              <a:gd name="connsiteX3" fmla="*/ 205067 w 1519925"/>
              <a:gd name="connsiteY3" fmla="*/ 944903 h 1776863"/>
              <a:gd name="connsiteX4" fmla="*/ 94231 w 1519925"/>
              <a:gd name="connsiteY4" fmla="*/ 1284339 h 1776863"/>
              <a:gd name="connsiteX5" fmla="*/ 101158 w 1519925"/>
              <a:gd name="connsiteY5" fmla="*/ 1028030 h 1776863"/>
              <a:gd name="connsiteX6" fmla="*/ 4176 w 1519925"/>
              <a:gd name="connsiteY6" fmla="*/ 1762321 h 1776863"/>
              <a:gd name="connsiteX7" fmla="*/ 38813 w 1519925"/>
              <a:gd name="connsiteY7" fmla="*/ 1450594 h 1776863"/>
              <a:gd name="connsiteX8" fmla="*/ 225849 w 1519925"/>
              <a:gd name="connsiteY8" fmla="*/ 660885 h 1776863"/>
              <a:gd name="connsiteX9" fmla="*/ 142722 w 1519925"/>
              <a:gd name="connsiteY9" fmla="*/ 986467 h 1776863"/>
              <a:gd name="connsiteX10" fmla="*/ 835449 w 1519925"/>
              <a:gd name="connsiteY10" fmla="*/ 342230 h 1776863"/>
              <a:gd name="connsiteX11" fmla="*/ 558358 w 1519925"/>
              <a:gd name="connsiteY11" fmla="*/ 598539 h 1776863"/>
              <a:gd name="connsiteX12" fmla="*/ 1167958 w 1519925"/>
              <a:gd name="connsiteY12" fmla="*/ 196757 h 1776863"/>
              <a:gd name="connsiteX13" fmla="*/ 946286 w 1519925"/>
              <a:gd name="connsiteY13" fmla="*/ 342230 h 1776863"/>
              <a:gd name="connsiteX14" fmla="*/ 1507395 w 1519925"/>
              <a:gd name="connsiteY14" fmla="*/ 9721 h 177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9925" h="1776863">
                <a:moveTo>
                  <a:pt x="1507395" y="9721"/>
                </a:moveTo>
                <a:cubicBezTo>
                  <a:pt x="1400022" y="84766"/>
                  <a:pt x="477540" y="677049"/>
                  <a:pt x="302049" y="792503"/>
                </a:cubicBezTo>
                <a:cubicBezTo>
                  <a:pt x="126558" y="907958"/>
                  <a:pt x="470613" y="677048"/>
                  <a:pt x="454449" y="702448"/>
                </a:cubicBezTo>
                <a:cubicBezTo>
                  <a:pt x="438285" y="727848"/>
                  <a:pt x="265103" y="847921"/>
                  <a:pt x="205067" y="944903"/>
                </a:cubicBezTo>
                <a:cubicBezTo>
                  <a:pt x="145031" y="1041885"/>
                  <a:pt x="111549" y="1270485"/>
                  <a:pt x="94231" y="1284339"/>
                </a:cubicBezTo>
                <a:cubicBezTo>
                  <a:pt x="76913" y="1298194"/>
                  <a:pt x="116167" y="948366"/>
                  <a:pt x="101158" y="1028030"/>
                </a:cubicBezTo>
                <a:cubicBezTo>
                  <a:pt x="86149" y="1107694"/>
                  <a:pt x="14567" y="1691894"/>
                  <a:pt x="4176" y="1762321"/>
                </a:cubicBezTo>
                <a:cubicBezTo>
                  <a:pt x="-6215" y="1832748"/>
                  <a:pt x="1867" y="1634167"/>
                  <a:pt x="38813" y="1450594"/>
                </a:cubicBezTo>
                <a:cubicBezTo>
                  <a:pt x="75758" y="1267021"/>
                  <a:pt x="208531" y="738239"/>
                  <a:pt x="225849" y="660885"/>
                </a:cubicBezTo>
                <a:cubicBezTo>
                  <a:pt x="243167" y="583531"/>
                  <a:pt x="41122" y="1039576"/>
                  <a:pt x="142722" y="986467"/>
                </a:cubicBezTo>
                <a:cubicBezTo>
                  <a:pt x="244322" y="933358"/>
                  <a:pt x="835449" y="342230"/>
                  <a:pt x="835449" y="342230"/>
                </a:cubicBezTo>
                <a:cubicBezTo>
                  <a:pt x="904722" y="277575"/>
                  <a:pt x="502940" y="622785"/>
                  <a:pt x="558358" y="598539"/>
                </a:cubicBezTo>
                <a:cubicBezTo>
                  <a:pt x="613776" y="574294"/>
                  <a:pt x="1167958" y="196757"/>
                  <a:pt x="1167958" y="196757"/>
                </a:cubicBezTo>
                <a:cubicBezTo>
                  <a:pt x="1232613" y="154039"/>
                  <a:pt x="894331" y="366475"/>
                  <a:pt x="946286" y="342230"/>
                </a:cubicBezTo>
                <a:cubicBezTo>
                  <a:pt x="998241" y="317985"/>
                  <a:pt x="1614768" y="-65324"/>
                  <a:pt x="1507395" y="97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9343CE2D-EBFB-90D9-17C9-27AB92966FDA}"/>
              </a:ext>
            </a:extLst>
          </p:cNvPr>
          <p:cNvSpPr/>
          <p:nvPr/>
        </p:nvSpPr>
        <p:spPr>
          <a:xfrm>
            <a:off x="3069103" y="2870709"/>
            <a:ext cx="1906278" cy="1761108"/>
          </a:xfrm>
          <a:custGeom>
            <a:avLst/>
            <a:gdLst>
              <a:gd name="connsiteX0" fmla="*/ 1904679 w 1906278"/>
              <a:gd name="connsiteY0" fmla="*/ 4109 h 1761108"/>
              <a:gd name="connsiteX1" fmla="*/ 456879 w 1906278"/>
              <a:gd name="connsiteY1" fmla="*/ 1077836 h 1761108"/>
              <a:gd name="connsiteX2" fmla="*/ 595424 w 1906278"/>
              <a:gd name="connsiteY2" fmla="*/ 1022418 h 1761108"/>
              <a:gd name="connsiteX3" fmla="*/ 145152 w 1906278"/>
              <a:gd name="connsiteY3" fmla="*/ 1514255 h 1761108"/>
              <a:gd name="connsiteX4" fmla="*/ 6606 w 1906278"/>
              <a:gd name="connsiteY4" fmla="*/ 1756709 h 1761108"/>
              <a:gd name="connsiteX5" fmla="*/ 318333 w 1906278"/>
              <a:gd name="connsiteY5" fmla="*/ 1320291 h 1761108"/>
              <a:gd name="connsiteX6" fmla="*/ 907152 w 1906278"/>
              <a:gd name="connsiteY6" fmla="*/ 662200 h 1761108"/>
              <a:gd name="connsiteX7" fmla="*/ 630061 w 1906278"/>
              <a:gd name="connsiteY7" fmla="*/ 897727 h 1761108"/>
              <a:gd name="connsiteX8" fmla="*/ 1419770 w 1906278"/>
              <a:gd name="connsiteY8" fmla="*/ 198073 h 1761108"/>
              <a:gd name="connsiteX9" fmla="*/ 754752 w 1906278"/>
              <a:gd name="connsiteY9" fmla="*/ 689909 h 1761108"/>
              <a:gd name="connsiteX10" fmla="*/ 1904679 w 1906278"/>
              <a:gd name="connsiteY10" fmla="*/ 4109 h 176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6278" h="1761108">
                <a:moveTo>
                  <a:pt x="1904679" y="4109"/>
                </a:moveTo>
                <a:cubicBezTo>
                  <a:pt x="1855033" y="68764"/>
                  <a:pt x="675088" y="908118"/>
                  <a:pt x="456879" y="1077836"/>
                </a:cubicBezTo>
                <a:cubicBezTo>
                  <a:pt x="238670" y="1247554"/>
                  <a:pt x="647378" y="949682"/>
                  <a:pt x="595424" y="1022418"/>
                </a:cubicBezTo>
                <a:cubicBezTo>
                  <a:pt x="543469" y="1095155"/>
                  <a:pt x="243288" y="1391873"/>
                  <a:pt x="145152" y="1514255"/>
                </a:cubicBezTo>
                <a:cubicBezTo>
                  <a:pt x="47016" y="1636637"/>
                  <a:pt x="-22258" y="1789036"/>
                  <a:pt x="6606" y="1756709"/>
                </a:cubicBezTo>
                <a:cubicBezTo>
                  <a:pt x="35469" y="1724382"/>
                  <a:pt x="168242" y="1502709"/>
                  <a:pt x="318333" y="1320291"/>
                </a:cubicBezTo>
                <a:cubicBezTo>
                  <a:pt x="468424" y="1137873"/>
                  <a:pt x="855197" y="732627"/>
                  <a:pt x="907152" y="662200"/>
                </a:cubicBezTo>
                <a:cubicBezTo>
                  <a:pt x="959107" y="591773"/>
                  <a:pt x="544625" y="975081"/>
                  <a:pt x="630061" y="897727"/>
                </a:cubicBezTo>
                <a:cubicBezTo>
                  <a:pt x="715497" y="820373"/>
                  <a:pt x="1398988" y="232709"/>
                  <a:pt x="1419770" y="198073"/>
                </a:cubicBezTo>
                <a:cubicBezTo>
                  <a:pt x="1440552" y="163437"/>
                  <a:pt x="677398" y="721082"/>
                  <a:pt x="754752" y="689909"/>
                </a:cubicBezTo>
                <a:cubicBezTo>
                  <a:pt x="832106" y="658736"/>
                  <a:pt x="1954325" y="-60546"/>
                  <a:pt x="1904679" y="41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DD1B4265-5974-B1A8-4B9F-622FA87ECFEB}"/>
              </a:ext>
            </a:extLst>
          </p:cNvPr>
          <p:cNvSpPr/>
          <p:nvPr/>
        </p:nvSpPr>
        <p:spPr>
          <a:xfrm>
            <a:off x="2969840" y="4161538"/>
            <a:ext cx="805585" cy="1492422"/>
          </a:xfrm>
          <a:custGeom>
            <a:avLst/>
            <a:gdLst>
              <a:gd name="connsiteX0" fmla="*/ 805524 w 805585"/>
              <a:gd name="connsiteY0" fmla="*/ 1753 h 1492422"/>
              <a:gd name="connsiteX1" fmla="*/ 147433 w 805585"/>
              <a:gd name="connsiteY1" fmla="*/ 694480 h 1492422"/>
              <a:gd name="connsiteX2" fmla="*/ 43524 w 805585"/>
              <a:gd name="connsiteY2" fmla="*/ 978498 h 1492422"/>
              <a:gd name="connsiteX3" fmla="*/ 78160 w 805585"/>
              <a:gd name="connsiteY3" fmla="*/ 784535 h 1492422"/>
              <a:gd name="connsiteX4" fmla="*/ 29669 w 805585"/>
              <a:gd name="connsiteY4" fmla="*/ 1172462 h 1492422"/>
              <a:gd name="connsiteX5" fmla="*/ 22742 w 805585"/>
              <a:gd name="connsiteY5" fmla="*/ 1491117 h 1492422"/>
              <a:gd name="connsiteX6" fmla="*/ 36596 w 805585"/>
              <a:gd name="connsiteY6" fmla="*/ 1269444 h 1492422"/>
              <a:gd name="connsiteX7" fmla="*/ 22742 w 805585"/>
              <a:gd name="connsiteY7" fmla="*/ 888444 h 1492422"/>
              <a:gd name="connsiteX8" fmla="*/ 8887 w 805585"/>
              <a:gd name="connsiteY8" fmla="*/ 285771 h 1492422"/>
              <a:gd name="connsiteX9" fmla="*/ 29669 w 805585"/>
              <a:gd name="connsiteY9" fmla="*/ 798389 h 1492422"/>
              <a:gd name="connsiteX10" fmla="*/ 320615 w 805585"/>
              <a:gd name="connsiteY10" fmla="*/ 452026 h 1492422"/>
              <a:gd name="connsiteX11" fmla="*/ 161287 w 805585"/>
              <a:gd name="connsiteY11" fmla="*/ 597498 h 1492422"/>
              <a:gd name="connsiteX12" fmla="*/ 507651 w 805585"/>
              <a:gd name="connsiteY12" fmla="*/ 216498 h 1492422"/>
              <a:gd name="connsiteX13" fmla="*/ 188996 w 805585"/>
              <a:gd name="connsiteY13" fmla="*/ 486662 h 1492422"/>
              <a:gd name="connsiteX14" fmla="*/ 805524 w 805585"/>
              <a:gd name="connsiteY14" fmla="*/ 1753 h 149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5585" h="1492422">
                <a:moveTo>
                  <a:pt x="805524" y="1753"/>
                </a:moveTo>
                <a:cubicBezTo>
                  <a:pt x="798597" y="36389"/>
                  <a:pt x="274433" y="531689"/>
                  <a:pt x="147433" y="694480"/>
                </a:cubicBezTo>
                <a:cubicBezTo>
                  <a:pt x="20433" y="857271"/>
                  <a:pt x="55069" y="963489"/>
                  <a:pt x="43524" y="978498"/>
                </a:cubicBezTo>
                <a:cubicBezTo>
                  <a:pt x="31979" y="993507"/>
                  <a:pt x="80469" y="752208"/>
                  <a:pt x="78160" y="784535"/>
                </a:cubicBezTo>
                <a:cubicBezTo>
                  <a:pt x="75851" y="816862"/>
                  <a:pt x="38905" y="1054698"/>
                  <a:pt x="29669" y="1172462"/>
                </a:cubicBezTo>
                <a:cubicBezTo>
                  <a:pt x="20433" y="1290226"/>
                  <a:pt x="21587" y="1474953"/>
                  <a:pt x="22742" y="1491117"/>
                </a:cubicBezTo>
                <a:cubicBezTo>
                  <a:pt x="23897" y="1507281"/>
                  <a:pt x="36596" y="1369889"/>
                  <a:pt x="36596" y="1269444"/>
                </a:cubicBezTo>
                <a:cubicBezTo>
                  <a:pt x="36596" y="1168999"/>
                  <a:pt x="27360" y="1052389"/>
                  <a:pt x="22742" y="888444"/>
                </a:cubicBezTo>
                <a:cubicBezTo>
                  <a:pt x="18124" y="724499"/>
                  <a:pt x="7733" y="300780"/>
                  <a:pt x="8887" y="285771"/>
                </a:cubicBezTo>
                <a:cubicBezTo>
                  <a:pt x="10041" y="270762"/>
                  <a:pt x="-22286" y="770680"/>
                  <a:pt x="29669" y="798389"/>
                </a:cubicBezTo>
                <a:cubicBezTo>
                  <a:pt x="81624" y="826098"/>
                  <a:pt x="298679" y="485508"/>
                  <a:pt x="320615" y="452026"/>
                </a:cubicBezTo>
                <a:cubicBezTo>
                  <a:pt x="342551" y="418544"/>
                  <a:pt x="130114" y="636753"/>
                  <a:pt x="161287" y="597498"/>
                </a:cubicBezTo>
                <a:cubicBezTo>
                  <a:pt x="192460" y="558243"/>
                  <a:pt x="503033" y="234971"/>
                  <a:pt x="507651" y="216498"/>
                </a:cubicBezTo>
                <a:cubicBezTo>
                  <a:pt x="512269" y="198025"/>
                  <a:pt x="142814" y="516680"/>
                  <a:pt x="188996" y="486662"/>
                </a:cubicBezTo>
                <a:cubicBezTo>
                  <a:pt x="235178" y="456644"/>
                  <a:pt x="812451" y="-32883"/>
                  <a:pt x="805524" y="17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CED2DD42-7D2D-B8CD-F9E9-23157BD99082}"/>
              </a:ext>
            </a:extLst>
          </p:cNvPr>
          <p:cNvSpPr/>
          <p:nvPr/>
        </p:nvSpPr>
        <p:spPr>
          <a:xfrm>
            <a:off x="4454072" y="3113479"/>
            <a:ext cx="709079" cy="939254"/>
          </a:xfrm>
          <a:custGeom>
            <a:avLst/>
            <a:gdLst>
              <a:gd name="connsiteX0" fmla="*/ 706746 w 709079"/>
              <a:gd name="connsiteY0" fmla="*/ 3794 h 939254"/>
              <a:gd name="connsiteX1" fmla="*/ 69437 w 709079"/>
              <a:gd name="connsiteY1" fmla="*/ 758866 h 939254"/>
              <a:gd name="connsiteX2" fmla="*/ 194128 w 709079"/>
              <a:gd name="connsiteY2" fmla="*/ 599539 h 939254"/>
              <a:gd name="connsiteX3" fmla="*/ 164 w 709079"/>
              <a:gd name="connsiteY3" fmla="*/ 938976 h 939254"/>
              <a:gd name="connsiteX4" fmla="*/ 166419 w 709079"/>
              <a:gd name="connsiteY4" fmla="*/ 648030 h 939254"/>
              <a:gd name="connsiteX5" fmla="*/ 464292 w 709079"/>
              <a:gd name="connsiteY5" fmla="*/ 163121 h 939254"/>
              <a:gd name="connsiteX6" fmla="*/ 291110 w 709079"/>
              <a:gd name="connsiteY6" fmla="*/ 454066 h 939254"/>
              <a:gd name="connsiteX7" fmla="*/ 706746 w 709079"/>
              <a:gd name="connsiteY7" fmla="*/ 3794 h 9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079" h="939254">
                <a:moveTo>
                  <a:pt x="706746" y="3794"/>
                </a:moveTo>
                <a:cubicBezTo>
                  <a:pt x="669801" y="54594"/>
                  <a:pt x="154873" y="659575"/>
                  <a:pt x="69437" y="758866"/>
                </a:cubicBezTo>
                <a:cubicBezTo>
                  <a:pt x="-15999" y="858157"/>
                  <a:pt x="205673" y="569521"/>
                  <a:pt x="194128" y="599539"/>
                </a:cubicBezTo>
                <a:cubicBezTo>
                  <a:pt x="182583" y="629557"/>
                  <a:pt x="164" y="938976"/>
                  <a:pt x="164" y="938976"/>
                </a:cubicBezTo>
                <a:cubicBezTo>
                  <a:pt x="-4454" y="947058"/>
                  <a:pt x="89064" y="777339"/>
                  <a:pt x="166419" y="648030"/>
                </a:cubicBezTo>
                <a:cubicBezTo>
                  <a:pt x="243774" y="518721"/>
                  <a:pt x="443510" y="195448"/>
                  <a:pt x="464292" y="163121"/>
                </a:cubicBezTo>
                <a:cubicBezTo>
                  <a:pt x="485074" y="130794"/>
                  <a:pt x="251855" y="479466"/>
                  <a:pt x="291110" y="454066"/>
                </a:cubicBezTo>
                <a:cubicBezTo>
                  <a:pt x="330364" y="428666"/>
                  <a:pt x="743691" y="-47006"/>
                  <a:pt x="706746" y="37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2D8431B2-7B10-8DF9-95BF-51CF93E5DF05}"/>
              </a:ext>
            </a:extLst>
          </p:cNvPr>
          <p:cNvSpPr/>
          <p:nvPr/>
        </p:nvSpPr>
        <p:spPr>
          <a:xfrm>
            <a:off x="3708857" y="2749046"/>
            <a:ext cx="814979" cy="418810"/>
          </a:xfrm>
          <a:custGeom>
            <a:avLst/>
            <a:gdLst>
              <a:gd name="connsiteX0" fmla="*/ 814652 w 814979"/>
              <a:gd name="connsiteY0" fmla="*/ 1081 h 418810"/>
              <a:gd name="connsiteX1" fmla="*/ 4161 w 814979"/>
              <a:gd name="connsiteY1" fmla="*/ 416718 h 418810"/>
              <a:gd name="connsiteX2" fmla="*/ 482143 w 814979"/>
              <a:gd name="connsiteY2" fmla="*/ 167336 h 418810"/>
              <a:gd name="connsiteX3" fmla="*/ 108070 w 814979"/>
              <a:gd name="connsiteY3" fmla="*/ 292027 h 418810"/>
              <a:gd name="connsiteX4" fmla="*/ 814652 w 814979"/>
              <a:gd name="connsiteY4" fmla="*/ 1081 h 41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979" h="418810">
                <a:moveTo>
                  <a:pt x="814652" y="1081"/>
                </a:moveTo>
                <a:cubicBezTo>
                  <a:pt x="797334" y="21863"/>
                  <a:pt x="59579" y="389009"/>
                  <a:pt x="4161" y="416718"/>
                </a:cubicBezTo>
                <a:cubicBezTo>
                  <a:pt x="-51257" y="444427"/>
                  <a:pt x="464825" y="188118"/>
                  <a:pt x="482143" y="167336"/>
                </a:cubicBezTo>
                <a:cubicBezTo>
                  <a:pt x="499461" y="146554"/>
                  <a:pt x="58424" y="318582"/>
                  <a:pt x="108070" y="292027"/>
                </a:cubicBezTo>
                <a:cubicBezTo>
                  <a:pt x="157715" y="265473"/>
                  <a:pt x="831970" y="-19701"/>
                  <a:pt x="814652" y="10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39935601-BFD9-E643-5BD9-973C3989586F}"/>
              </a:ext>
            </a:extLst>
          </p:cNvPr>
          <p:cNvSpPr/>
          <p:nvPr/>
        </p:nvSpPr>
        <p:spPr>
          <a:xfrm>
            <a:off x="3988444" y="2665061"/>
            <a:ext cx="882499" cy="244750"/>
          </a:xfrm>
          <a:custGeom>
            <a:avLst/>
            <a:gdLst>
              <a:gd name="connsiteX0" fmla="*/ 1665 w 882499"/>
              <a:gd name="connsiteY0" fmla="*/ 244394 h 244750"/>
              <a:gd name="connsiteX1" fmla="*/ 479647 w 882499"/>
              <a:gd name="connsiteY1" fmla="*/ 29648 h 244750"/>
              <a:gd name="connsiteX2" fmla="*/ 874501 w 882499"/>
              <a:gd name="connsiteY2" fmla="*/ 22721 h 244750"/>
              <a:gd name="connsiteX3" fmla="*/ 708247 w 882499"/>
              <a:gd name="connsiteY3" fmla="*/ 22721 h 244750"/>
              <a:gd name="connsiteX4" fmla="*/ 278756 w 882499"/>
              <a:gd name="connsiteY4" fmla="*/ 1939 h 244750"/>
              <a:gd name="connsiteX5" fmla="*/ 320320 w 882499"/>
              <a:gd name="connsiteY5" fmla="*/ 78139 h 244750"/>
              <a:gd name="connsiteX6" fmla="*/ 1665 w 882499"/>
              <a:gd name="connsiteY6" fmla="*/ 244394 h 2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499" h="244750">
                <a:moveTo>
                  <a:pt x="1665" y="244394"/>
                </a:moveTo>
                <a:cubicBezTo>
                  <a:pt x="28219" y="236312"/>
                  <a:pt x="334174" y="66593"/>
                  <a:pt x="479647" y="29648"/>
                </a:cubicBezTo>
                <a:cubicBezTo>
                  <a:pt x="625120" y="-7297"/>
                  <a:pt x="836401" y="23875"/>
                  <a:pt x="874501" y="22721"/>
                </a:cubicBezTo>
                <a:cubicBezTo>
                  <a:pt x="912601" y="21567"/>
                  <a:pt x="807538" y="26185"/>
                  <a:pt x="708247" y="22721"/>
                </a:cubicBezTo>
                <a:cubicBezTo>
                  <a:pt x="608956" y="19257"/>
                  <a:pt x="343411" y="-7297"/>
                  <a:pt x="278756" y="1939"/>
                </a:cubicBezTo>
                <a:cubicBezTo>
                  <a:pt x="214102" y="11175"/>
                  <a:pt x="366502" y="35421"/>
                  <a:pt x="320320" y="78139"/>
                </a:cubicBezTo>
                <a:cubicBezTo>
                  <a:pt x="274138" y="120857"/>
                  <a:pt x="-24889" y="252476"/>
                  <a:pt x="1665" y="2443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F7FF5AF9-7387-0CDD-33DA-2030A6DA5C93}"/>
              </a:ext>
            </a:extLst>
          </p:cNvPr>
          <p:cNvSpPr/>
          <p:nvPr/>
        </p:nvSpPr>
        <p:spPr>
          <a:xfrm>
            <a:off x="3656163" y="3059599"/>
            <a:ext cx="1578450" cy="1259886"/>
          </a:xfrm>
          <a:custGeom>
            <a:avLst/>
            <a:gdLst>
              <a:gd name="connsiteX0" fmla="*/ 1560362 w 1578450"/>
              <a:gd name="connsiteY0" fmla="*/ 29676 h 1259886"/>
              <a:gd name="connsiteX1" fmla="*/ 782487 w 1578450"/>
              <a:gd name="connsiteY1" fmla="*/ 471001 h 1259886"/>
              <a:gd name="connsiteX2" fmla="*/ 884087 w 1578450"/>
              <a:gd name="connsiteY2" fmla="*/ 397976 h 1259886"/>
              <a:gd name="connsiteX3" fmla="*/ 496737 w 1578450"/>
              <a:gd name="connsiteY3" fmla="*/ 756751 h 1259886"/>
              <a:gd name="connsiteX4" fmla="*/ 598337 w 1578450"/>
              <a:gd name="connsiteY4" fmla="*/ 696426 h 1259886"/>
              <a:gd name="connsiteX5" fmla="*/ 17312 w 1578450"/>
              <a:gd name="connsiteY5" fmla="*/ 1242526 h 1259886"/>
              <a:gd name="connsiteX6" fmla="*/ 141137 w 1578450"/>
              <a:gd name="connsiteY6" fmla="*/ 1134576 h 1259886"/>
              <a:gd name="connsiteX7" fmla="*/ 671362 w 1578450"/>
              <a:gd name="connsiteY7" fmla="*/ 645626 h 1259886"/>
              <a:gd name="connsiteX8" fmla="*/ 461812 w 1578450"/>
              <a:gd name="connsiteY8" fmla="*/ 867876 h 1259886"/>
              <a:gd name="connsiteX9" fmla="*/ 919012 w 1578450"/>
              <a:gd name="connsiteY9" fmla="*/ 331301 h 1259886"/>
              <a:gd name="connsiteX10" fmla="*/ 604687 w 1578450"/>
              <a:gd name="connsiteY10" fmla="*/ 518626 h 1259886"/>
              <a:gd name="connsiteX11" fmla="*/ 1411137 w 1578450"/>
              <a:gd name="connsiteY11" fmla="*/ 4276 h 1259886"/>
              <a:gd name="connsiteX12" fmla="*/ 1030137 w 1578450"/>
              <a:gd name="connsiteY12" fmla="*/ 267801 h 1259886"/>
              <a:gd name="connsiteX13" fmla="*/ 1306362 w 1578450"/>
              <a:gd name="connsiteY13" fmla="*/ 169376 h 1259886"/>
              <a:gd name="connsiteX14" fmla="*/ 1560362 w 1578450"/>
              <a:gd name="connsiteY14" fmla="*/ 29676 h 12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78450" h="1259886">
                <a:moveTo>
                  <a:pt x="1560362" y="29676"/>
                </a:moveTo>
                <a:lnTo>
                  <a:pt x="782487" y="471001"/>
                </a:lnTo>
                <a:cubicBezTo>
                  <a:pt x="669774" y="532384"/>
                  <a:pt x="931712" y="350351"/>
                  <a:pt x="884087" y="397976"/>
                </a:cubicBezTo>
                <a:cubicBezTo>
                  <a:pt x="836462" y="445601"/>
                  <a:pt x="544362" y="707009"/>
                  <a:pt x="496737" y="756751"/>
                </a:cubicBezTo>
                <a:cubicBezTo>
                  <a:pt x="449112" y="806493"/>
                  <a:pt x="678241" y="615464"/>
                  <a:pt x="598337" y="696426"/>
                </a:cubicBezTo>
                <a:cubicBezTo>
                  <a:pt x="518433" y="777388"/>
                  <a:pt x="93512" y="1169501"/>
                  <a:pt x="17312" y="1242526"/>
                </a:cubicBezTo>
                <a:cubicBezTo>
                  <a:pt x="-58888" y="1315551"/>
                  <a:pt x="141137" y="1134576"/>
                  <a:pt x="141137" y="1134576"/>
                </a:cubicBezTo>
                <a:cubicBezTo>
                  <a:pt x="250145" y="1035093"/>
                  <a:pt x="617916" y="690076"/>
                  <a:pt x="671362" y="645626"/>
                </a:cubicBezTo>
                <a:cubicBezTo>
                  <a:pt x="724808" y="601176"/>
                  <a:pt x="420537" y="920263"/>
                  <a:pt x="461812" y="867876"/>
                </a:cubicBezTo>
                <a:cubicBezTo>
                  <a:pt x="503087" y="815489"/>
                  <a:pt x="895199" y="389509"/>
                  <a:pt x="919012" y="331301"/>
                </a:cubicBezTo>
                <a:cubicBezTo>
                  <a:pt x="942825" y="273093"/>
                  <a:pt x="522666" y="573130"/>
                  <a:pt x="604687" y="518626"/>
                </a:cubicBezTo>
                <a:cubicBezTo>
                  <a:pt x="686708" y="464122"/>
                  <a:pt x="1340229" y="46080"/>
                  <a:pt x="1411137" y="4276"/>
                </a:cubicBezTo>
                <a:cubicBezTo>
                  <a:pt x="1482045" y="-37528"/>
                  <a:pt x="1047599" y="240284"/>
                  <a:pt x="1030137" y="267801"/>
                </a:cubicBezTo>
                <a:cubicBezTo>
                  <a:pt x="1012674" y="295318"/>
                  <a:pt x="1217462" y="206418"/>
                  <a:pt x="1306362" y="169376"/>
                </a:cubicBezTo>
                <a:cubicBezTo>
                  <a:pt x="1395262" y="132334"/>
                  <a:pt x="1647675" y="-20595"/>
                  <a:pt x="1560362" y="296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7658593F-D986-E3F2-FC72-2067D0A8B3DD}"/>
              </a:ext>
            </a:extLst>
          </p:cNvPr>
          <p:cNvSpPr/>
          <p:nvPr/>
        </p:nvSpPr>
        <p:spPr>
          <a:xfrm>
            <a:off x="4575943" y="2615455"/>
            <a:ext cx="656391" cy="270620"/>
          </a:xfrm>
          <a:custGeom>
            <a:avLst/>
            <a:gdLst>
              <a:gd name="connsiteX0" fmla="*/ 199257 w 656391"/>
              <a:gd name="connsiteY0" fmla="*/ 270620 h 270620"/>
              <a:gd name="connsiteX1" fmla="*/ 129407 w 656391"/>
              <a:gd name="connsiteY1" fmla="*/ 184895 h 270620"/>
              <a:gd name="connsiteX2" fmla="*/ 310382 w 656391"/>
              <a:gd name="connsiteY2" fmla="*/ 64245 h 270620"/>
              <a:gd name="connsiteX3" fmla="*/ 84957 w 656391"/>
              <a:gd name="connsiteY3" fmla="*/ 80120 h 270620"/>
              <a:gd name="connsiteX4" fmla="*/ 643757 w 656391"/>
              <a:gd name="connsiteY4" fmla="*/ 3920 h 270620"/>
              <a:gd name="connsiteX5" fmla="*/ 488182 w 656391"/>
              <a:gd name="connsiteY5" fmla="*/ 10270 h 270620"/>
              <a:gd name="connsiteX6" fmla="*/ 5582 w 656391"/>
              <a:gd name="connsiteY6" fmla="*/ 29320 h 270620"/>
              <a:gd name="connsiteX7" fmla="*/ 224657 w 656391"/>
              <a:gd name="connsiteY7" fmla="*/ 73770 h 270620"/>
              <a:gd name="connsiteX8" fmla="*/ 211957 w 656391"/>
              <a:gd name="connsiteY8" fmla="*/ 115045 h 270620"/>
              <a:gd name="connsiteX9" fmla="*/ 100832 w 656391"/>
              <a:gd name="connsiteY9" fmla="*/ 184895 h 270620"/>
              <a:gd name="connsiteX10" fmla="*/ 199257 w 656391"/>
              <a:gd name="connsiteY10" fmla="*/ 270620 h 27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6391" h="270620">
                <a:moveTo>
                  <a:pt x="199257" y="270620"/>
                </a:moveTo>
                <a:cubicBezTo>
                  <a:pt x="204019" y="270620"/>
                  <a:pt x="110886" y="219291"/>
                  <a:pt x="129407" y="184895"/>
                </a:cubicBezTo>
                <a:cubicBezTo>
                  <a:pt x="147928" y="150499"/>
                  <a:pt x="317790" y="81707"/>
                  <a:pt x="310382" y="64245"/>
                </a:cubicBezTo>
                <a:cubicBezTo>
                  <a:pt x="302974" y="46783"/>
                  <a:pt x="29394" y="90174"/>
                  <a:pt x="84957" y="80120"/>
                </a:cubicBezTo>
                <a:cubicBezTo>
                  <a:pt x="140519" y="70066"/>
                  <a:pt x="576553" y="15562"/>
                  <a:pt x="643757" y="3920"/>
                </a:cubicBezTo>
                <a:cubicBezTo>
                  <a:pt x="710961" y="-7722"/>
                  <a:pt x="488182" y="10270"/>
                  <a:pt x="488182" y="10270"/>
                </a:cubicBezTo>
                <a:cubicBezTo>
                  <a:pt x="381820" y="14503"/>
                  <a:pt x="49503" y="18737"/>
                  <a:pt x="5582" y="29320"/>
                </a:cubicBezTo>
                <a:cubicBezTo>
                  <a:pt x="-38339" y="39903"/>
                  <a:pt x="190261" y="59482"/>
                  <a:pt x="224657" y="73770"/>
                </a:cubicBezTo>
                <a:cubicBezTo>
                  <a:pt x="259053" y="88057"/>
                  <a:pt x="232594" y="96524"/>
                  <a:pt x="211957" y="115045"/>
                </a:cubicBezTo>
                <a:cubicBezTo>
                  <a:pt x="191320" y="133566"/>
                  <a:pt x="102949" y="159495"/>
                  <a:pt x="100832" y="184895"/>
                </a:cubicBezTo>
                <a:cubicBezTo>
                  <a:pt x="98715" y="210295"/>
                  <a:pt x="194495" y="270620"/>
                  <a:pt x="199257" y="2706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AD37CDFD-9809-CD2A-7E77-B7FBB3300989}"/>
              </a:ext>
            </a:extLst>
          </p:cNvPr>
          <p:cNvSpPr/>
          <p:nvPr/>
        </p:nvSpPr>
        <p:spPr>
          <a:xfrm>
            <a:off x="4908398" y="2606666"/>
            <a:ext cx="578341" cy="225481"/>
          </a:xfrm>
          <a:custGeom>
            <a:avLst/>
            <a:gdLst>
              <a:gd name="connsiteX0" fmla="*/ 101752 w 578341"/>
              <a:gd name="connsiteY0" fmla="*/ 225434 h 225481"/>
              <a:gd name="connsiteX1" fmla="*/ 143027 w 578341"/>
              <a:gd name="connsiteY1" fmla="*/ 92084 h 225481"/>
              <a:gd name="connsiteX2" fmla="*/ 381152 w 578341"/>
              <a:gd name="connsiteY2" fmla="*/ 66684 h 225481"/>
              <a:gd name="connsiteX3" fmla="*/ 333527 w 578341"/>
              <a:gd name="connsiteY3" fmla="*/ 12709 h 225481"/>
              <a:gd name="connsiteX4" fmla="*/ 578002 w 578341"/>
              <a:gd name="connsiteY4" fmla="*/ 28584 h 225481"/>
              <a:gd name="connsiteX5" fmla="*/ 377977 w 578341"/>
              <a:gd name="connsiteY5" fmla="*/ 9 h 225481"/>
              <a:gd name="connsiteX6" fmla="*/ 25552 w 578341"/>
              <a:gd name="connsiteY6" fmla="*/ 25409 h 225481"/>
              <a:gd name="connsiteX7" fmla="*/ 238277 w 578341"/>
              <a:gd name="connsiteY7" fmla="*/ 31759 h 225481"/>
              <a:gd name="connsiteX8" fmla="*/ 162077 w 578341"/>
              <a:gd name="connsiteY8" fmla="*/ 66684 h 225481"/>
              <a:gd name="connsiteX9" fmla="*/ 108102 w 578341"/>
              <a:gd name="connsiteY9" fmla="*/ 79384 h 225481"/>
              <a:gd name="connsiteX10" fmla="*/ 152 w 578341"/>
              <a:gd name="connsiteY10" fmla="*/ 180984 h 225481"/>
              <a:gd name="connsiteX11" fmla="*/ 133502 w 578341"/>
              <a:gd name="connsiteY11" fmla="*/ 76209 h 225481"/>
              <a:gd name="connsiteX12" fmla="*/ 101752 w 578341"/>
              <a:gd name="connsiteY12" fmla="*/ 225434 h 22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8341" h="225481">
                <a:moveTo>
                  <a:pt x="101752" y="225434"/>
                </a:moveTo>
                <a:cubicBezTo>
                  <a:pt x="103340" y="228080"/>
                  <a:pt x="96460" y="118542"/>
                  <a:pt x="143027" y="92084"/>
                </a:cubicBezTo>
                <a:cubicBezTo>
                  <a:pt x="189594" y="65626"/>
                  <a:pt x="349402" y="79913"/>
                  <a:pt x="381152" y="66684"/>
                </a:cubicBezTo>
                <a:cubicBezTo>
                  <a:pt x="412902" y="53455"/>
                  <a:pt x="300719" y="19059"/>
                  <a:pt x="333527" y="12709"/>
                </a:cubicBezTo>
                <a:cubicBezTo>
                  <a:pt x="366335" y="6359"/>
                  <a:pt x="570594" y="30701"/>
                  <a:pt x="578002" y="28584"/>
                </a:cubicBezTo>
                <a:cubicBezTo>
                  <a:pt x="585410" y="26467"/>
                  <a:pt x="470052" y="538"/>
                  <a:pt x="377977" y="9"/>
                </a:cubicBezTo>
                <a:cubicBezTo>
                  <a:pt x="285902" y="-520"/>
                  <a:pt x="48835" y="20117"/>
                  <a:pt x="25552" y="25409"/>
                </a:cubicBezTo>
                <a:cubicBezTo>
                  <a:pt x="2269" y="30701"/>
                  <a:pt x="215523" y="24880"/>
                  <a:pt x="238277" y="31759"/>
                </a:cubicBezTo>
                <a:cubicBezTo>
                  <a:pt x="261031" y="38638"/>
                  <a:pt x="183773" y="58747"/>
                  <a:pt x="162077" y="66684"/>
                </a:cubicBezTo>
                <a:cubicBezTo>
                  <a:pt x="140381" y="74621"/>
                  <a:pt x="135089" y="60334"/>
                  <a:pt x="108102" y="79384"/>
                </a:cubicBezTo>
                <a:cubicBezTo>
                  <a:pt x="81115" y="98434"/>
                  <a:pt x="-4081" y="181513"/>
                  <a:pt x="152" y="180984"/>
                </a:cubicBezTo>
                <a:cubicBezTo>
                  <a:pt x="4385" y="180455"/>
                  <a:pt x="117098" y="71976"/>
                  <a:pt x="133502" y="76209"/>
                </a:cubicBezTo>
                <a:cubicBezTo>
                  <a:pt x="149906" y="80442"/>
                  <a:pt x="100164" y="222788"/>
                  <a:pt x="101752" y="2254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C707ED98-699F-FA1D-8DA2-462B1EB3F162}"/>
              </a:ext>
            </a:extLst>
          </p:cNvPr>
          <p:cNvSpPr/>
          <p:nvPr/>
        </p:nvSpPr>
        <p:spPr>
          <a:xfrm>
            <a:off x="5084284" y="2568407"/>
            <a:ext cx="999076" cy="351949"/>
          </a:xfrm>
          <a:custGeom>
            <a:avLst/>
            <a:gdLst>
              <a:gd name="connsiteX0" fmla="*/ 2066 w 999076"/>
              <a:gd name="connsiteY0" fmla="*/ 346243 h 351949"/>
              <a:gd name="connsiteX1" fmla="*/ 125891 w 999076"/>
              <a:gd name="connsiteY1" fmla="*/ 152568 h 351949"/>
              <a:gd name="connsiteX2" fmla="*/ 360841 w 999076"/>
              <a:gd name="connsiteY2" fmla="*/ 111293 h 351949"/>
              <a:gd name="connsiteX3" fmla="*/ 364016 w 999076"/>
              <a:gd name="connsiteY3" fmla="*/ 57318 h 351949"/>
              <a:gd name="connsiteX4" fmla="*/ 751366 w 999076"/>
              <a:gd name="connsiteY4" fmla="*/ 130343 h 351949"/>
              <a:gd name="connsiteX5" fmla="*/ 710091 w 999076"/>
              <a:gd name="connsiteY5" fmla="*/ 85893 h 351949"/>
              <a:gd name="connsiteX6" fmla="*/ 999016 w 999076"/>
              <a:gd name="connsiteY6" fmla="*/ 187493 h 351949"/>
              <a:gd name="connsiteX7" fmla="*/ 732316 w 999076"/>
              <a:gd name="connsiteY7" fmla="*/ 85893 h 351949"/>
              <a:gd name="connsiteX8" fmla="*/ 379891 w 999076"/>
              <a:gd name="connsiteY8" fmla="*/ 168 h 351949"/>
              <a:gd name="connsiteX9" fmla="*/ 598966 w 999076"/>
              <a:gd name="connsiteY9" fmla="*/ 108118 h 351949"/>
              <a:gd name="connsiteX10" fmla="*/ 344966 w 999076"/>
              <a:gd name="connsiteY10" fmla="*/ 79543 h 351949"/>
              <a:gd name="connsiteX11" fmla="*/ 100491 w 999076"/>
              <a:gd name="connsiteY11" fmla="*/ 70018 h 351949"/>
              <a:gd name="connsiteX12" fmla="*/ 294166 w 999076"/>
              <a:gd name="connsiteY12" fmla="*/ 162093 h 351949"/>
              <a:gd name="connsiteX13" fmla="*/ 106841 w 999076"/>
              <a:gd name="connsiteY13" fmla="*/ 181143 h 351949"/>
              <a:gd name="connsiteX14" fmla="*/ 278291 w 999076"/>
              <a:gd name="connsiteY14" fmla="*/ 114468 h 351949"/>
              <a:gd name="connsiteX15" fmla="*/ 49691 w 999076"/>
              <a:gd name="connsiteY15" fmla="*/ 181143 h 351949"/>
              <a:gd name="connsiteX16" fmla="*/ 46516 w 999076"/>
              <a:gd name="connsiteY16" fmla="*/ 292268 h 351949"/>
              <a:gd name="connsiteX17" fmla="*/ 2066 w 999076"/>
              <a:gd name="connsiteY17" fmla="*/ 346243 h 35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9076" h="351949">
                <a:moveTo>
                  <a:pt x="2066" y="346243"/>
                </a:moveTo>
                <a:cubicBezTo>
                  <a:pt x="15295" y="322960"/>
                  <a:pt x="66095" y="191726"/>
                  <a:pt x="125891" y="152568"/>
                </a:cubicBezTo>
                <a:cubicBezTo>
                  <a:pt x="185687" y="113410"/>
                  <a:pt x="321154" y="127168"/>
                  <a:pt x="360841" y="111293"/>
                </a:cubicBezTo>
                <a:cubicBezTo>
                  <a:pt x="400528" y="95418"/>
                  <a:pt x="298929" y="54143"/>
                  <a:pt x="364016" y="57318"/>
                </a:cubicBezTo>
                <a:cubicBezTo>
                  <a:pt x="429104" y="60493"/>
                  <a:pt x="693687" y="125581"/>
                  <a:pt x="751366" y="130343"/>
                </a:cubicBezTo>
                <a:cubicBezTo>
                  <a:pt x="809045" y="135105"/>
                  <a:pt x="668816" y="76368"/>
                  <a:pt x="710091" y="85893"/>
                </a:cubicBezTo>
                <a:cubicBezTo>
                  <a:pt x="751366" y="95418"/>
                  <a:pt x="995312" y="187493"/>
                  <a:pt x="999016" y="187493"/>
                </a:cubicBezTo>
                <a:cubicBezTo>
                  <a:pt x="1002720" y="187493"/>
                  <a:pt x="835503" y="117114"/>
                  <a:pt x="732316" y="85893"/>
                </a:cubicBezTo>
                <a:cubicBezTo>
                  <a:pt x="629129" y="54672"/>
                  <a:pt x="402116" y="-3536"/>
                  <a:pt x="379891" y="168"/>
                </a:cubicBezTo>
                <a:cubicBezTo>
                  <a:pt x="357666" y="3872"/>
                  <a:pt x="604787" y="94889"/>
                  <a:pt x="598966" y="108118"/>
                </a:cubicBezTo>
                <a:cubicBezTo>
                  <a:pt x="593145" y="121347"/>
                  <a:pt x="428045" y="85893"/>
                  <a:pt x="344966" y="79543"/>
                </a:cubicBezTo>
                <a:cubicBezTo>
                  <a:pt x="261887" y="73193"/>
                  <a:pt x="108958" y="56260"/>
                  <a:pt x="100491" y="70018"/>
                </a:cubicBezTo>
                <a:cubicBezTo>
                  <a:pt x="92024" y="83776"/>
                  <a:pt x="293108" y="143572"/>
                  <a:pt x="294166" y="162093"/>
                </a:cubicBezTo>
                <a:cubicBezTo>
                  <a:pt x="295224" y="180614"/>
                  <a:pt x="109487" y="189080"/>
                  <a:pt x="106841" y="181143"/>
                </a:cubicBezTo>
                <a:cubicBezTo>
                  <a:pt x="104195" y="173206"/>
                  <a:pt x="287816" y="114468"/>
                  <a:pt x="278291" y="114468"/>
                </a:cubicBezTo>
                <a:cubicBezTo>
                  <a:pt x="268766" y="114468"/>
                  <a:pt x="88320" y="151510"/>
                  <a:pt x="49691" y="181143"/>
                </a:cubicBezTo>
                <a:cubicBezTo>
                  <a:pt x="11062" y="210776"/>
                  <a:pt x="49691" y="268985"/>
                  <a:pt x="46516" y="292268"/>
                </a:cubicBezTo>
                <a:cubicBezTo>
                  <a:pt x="43341" y="315551"/>
                  <a:pt x="-11163" y="369526"/>
                  <a:pt x="2066" y="3462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72411034-BC3A-E276-DB4B-CA208A608885}"/>
              </a:ext>
            </a:extLst>
          </p:cNvPr>
          <p:cNvSpPr/>
          <p:nvPr/>
        </p:nvSpPr>
        <p:spPr>
          <a:xfrm>
            <a:off x="5088290" y="2794000"/>
            <a:ext cx="1187461" cy="196859"/>
          </a:xfrm>
          <a:custGeom>
            <a:avLst/>
            <a:gdLst>
              <a:gd name="connsiteX0" fmla="*/ 4410 w 1187461"/>
              <a:gd name="connsiteY0" fmla="*/ 196850 h 196859"/>
              <a:gd name="connsiteX1" fmla="*/ 334610 w 1187461"/>
              <a:gd name="connsiteY1" fmla="*/ 79375 h 196859"/>
              <a:gd name="connsiteX2" fmla="*/ 715610 w 1187461"/>
              <a:gd name="connsiteY2" fmla="*/ 92075 h 196859"/>
              <a:gd name="connsiteX3" fmla="*/ 594960 w 1187461"/>
              <a:gd name="connsiteY3" fmla="*/ 53975 h 196859"/>
              <a:gd name="connsiteX4" fmla="*/ 1182335 w 1187461"/>
              <a:gd name="connsiteY4" fmla="*/ 69850 h 196859"/>
              <a:gd name="connsiteX5" fmla="*/ 896585 w 1187461"/>
              <a:gd name="connsiteY5" fmla="*/ 47625 h 196859"/>
              <a:gd name="connsiteX6" fmla="*/ 140935 w 1187461"/>
              <a:gd name="connsiteY6" fmla="*/ 0 h 196859"/>
              <a:gd name="connsiteX7" fmla="*/ 537810 w 1187461"/>
              <a:gd name="connsiteY7" fmla="*/ 63500 h 196859"/>
              <a:gd name="connsiteX8" fmla="*/ 286985 w 1187461"/>
              <a:gd name="connsiteY8" fmla="*/ 79375 h 196859"/>
              <a:gd name="connsiteX9" fmla="*/ 7585 w 1187461"/>
              <a:gd name="connsiteY9" fmla="*/ 60325 h 196859"/>
              <a:gd name="connsiteX10" fmla="*/ 134585 w 1187461"/>
              <a:gd name="connsiteY10" fmla="*/ 85725 h 196859"/>
              <a:gd name="connsiteX11" fmla="*/ 4410 w 1187461"/>
              <a:gd name="connsiteY11" fmla="*/ 196850 h 19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7461" h="196859">
                <a:moveTo>
                  <a:pt x="4410" y="196850"/>
                </a:moveTo>
                <a:cubicBezTo>
                  <a:pt x="37747" y="195792"/>
                  <a:pt x="216077" y="96837"/>
                  <a:pt x="334610" y="79375"/>
                </a:cubicBezTo>
                <a:cubicBezTo>
                  <a:pt x="453143" y="61912"/>
                  <a:pt x="672218" y="96308"/>
                  <a:pt x="715610" y="92075"/>
                </a:cubicBezTo>
                <a:cubicBezTo>
                  <a:pt x="759002" y="87842"/>
                  <a:pt x="517173" y="57679"/>
                  <a:pt x="594960" y="53975"/>
                </a:cubicBezTo>
                <a:cubicBezTo>
                  <a:pt x="672747" y="50271"/>
                  <a:pt x="1132064" y="70908"/>
                  <a:pt x="1182335" y="69850"/>
                </a:cubicBezTo>
                <a:cubicBezTo>
                  <a:pt x="1232606" y="68792"/>
                  <a:pt x="896585" y="47625"/>
                  <a:pt x="896585" y="47625"/>
                </a:cubicBezTo>
                <a:lnTo>
                  <a:pt x="140935" y="0"/>
                </a:lnTo>
                <a:cubicBezTo>
                  <a:pt x="81139" y="2646"/>
                  <a:pt x="513468" y="50271"/>
                  <a:pt x="537810" y="63500"/>
                </a:cubicBezTo>
                <a:cubicBezTo>
                  <a:pt x="562152" y="76729"/>
                  <a:pt x="375356" y="79904"/>
                  <a:pt x="286985" y="79375"/>
                </a:cubicBezTo>
                <a:cubicBezTo>
                  <a:pt x="198614" y="78846"/>
                  <a:pt x="32985" y="59267"/>
                  <a:pt x="7585" y="60325"/>
                </a:cubicBezTo>
                <a:cubicBezTo>
                  <a:pt x="-17815" y="61383"/>
                  <a:pt x="131410" y="65087"/>
                  <a:pt x="134585" y="85725"/>
                </a:cubicBezTo>
                <a:cubicBezTo>
                  <a:pt x="137760" y="106362"/>
                  <a:pt x="-28927" y="197908"/>
                  <a:pt x="4410" y="1968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239CE8AE-1000-579C-DC31-D39FF7854F64}"/>
              </a:ext>
            </a:extLst>
          </p:cNvPr>
          <p:cNvSpPr/>
          <p:nvPr/>
        </p:nvSpPr>
        <p:spPr>
          <a:xfrm>
            <a:off x="5215648" y="2727185"/>
            <a:ext cx="1608517" cy="512853"/>
          </a:xfrm>
          <a:custGeom>
            <a:avLst/>
            <a:gdLst>
              <a:gd name="connsiteX0" fmla="*/ 877 w 1608517"/>
              <a:gd name="connsiteY0" fmla="*/ 390665 h 512853"/>
              <a:gd name="connsiteX1" fmla="*/ 508877 w 1608517"/>
              <a:gd name="connsiteY1" fmla="*/ 247790 h 512853"/>
              <a:gd name="connsiteX2" fmla="*/ 940677 w 1608517"/>
              <a:gd name="connsiteY2" fmla="*/ 238265 h 512853"/>
              <a:gd name="connsiteX3" fmla="*/ 874002 w 1608517"/>
              <a:gd name="connsiteY3" fmla="*/ 184290 h 512853"/>
              <a:gd name="connsiteX4" fmla="*/ 1274052 w 1608517"/>
              <a:gd name="connsiteY4" fmla="*/ 333515 h 512853"/>
              <a:gd name="connsiteX5" fmla="*/ 1258177 w 1608517"/>
              <a:gd name="connsiteY5" fmla="*/ 285890 h 512853"/>
              <a:gd name="connsiteX6" fmla="*/ 1604252 w 1608517"/>
              <a:gd name="connsiteY6" fmla="*/ 511315 h 512853"/>
              <a:gd name="connsiteX7" fmla="*/ 1407402 w 1608517"/>
              <a:gd name="connsiteY7" fmla="*/ 365265 h 512853"/>
              <a:gd name="connsiteX8" fmla="*/ 791452 w 1608517"/>
              <a:gd name="connsiteY8" fmla="*/ 140 h 512853"/>
              <a:gd name="connsiteX9" fmla="*/ 1277227 w 1608517"/>
              <a:gd name="connsiteY9" fmla="*/ 320815 h 512853"/>
              <a:gd name="connsiteX10" fmla="*/ 1061327 w 1608517"/>
              <a:gd name="connsiteY10" fmla="*/ 244615 h 512853"/>
              <a:gd name="connsiteX11" fmla="*/ 648577 w 1608517"/>
              <a:gd name="connsiteY11" fmla="*/ 143015 h 512853"/>
              <a:gd name="connsiteX12" fmla="*/ 394577 w 1608517"/>
              <a:gd name="connsiteY12" fmla="*/ 196990 h 512853"/>
              <a:gd name="connsiteX13" fmla="*/ 429502 w 1608517"/>
              <a:gd name="connsiteY13" fmla="*/ 171590 h 512853"/>
              <a:gd name="connsiteX14" fmla="*/ 832727 w 1608517"/>
              <a:gd name="connsiteY14" fmla="*/ 152540 h 512853"/>
              <a:gd name="connsiteX15" fmla="*/ 902577 w 1608517"/>
              <a:gd name="connsiteY15" fmla="*/ 206515 h 512853"/>
              <a:gd name="connsiteX16" fmla="*/ 673977 w 1608517"/>
              <a:gd name="connsiteY16" fmla="*/ 225565 h 512853"/>
              <a:gd name="connsiteX17" fmla="*/ 159627 w 1608517"/>
              <a:gd name="connsiteY17" fmla="*/ 270015 h 512853"/>
              <a:gd name="connsiteX18" fmla="*/ 381877 w 1608517"/>
              <a:gd name="connsiteY18" fmla="*/ 273190 h 512853"/>
              <a:gd name="connsiteX19" fmla="*/ 877 w 1608517"/>
              <a:gd name="connsiteY19" fmla="*/ 390665 h 51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08517" h="512853">
                <a:moveTo>
                  <a:pt x="877" y="390665"/>
                </a:moveTo>
                <a:cubicBezTo>
                  <a:pt x="22044" y="386432"/>
                  <a:pt x="352244" y="273190"/>
                  <a:pt x="508877" y="247790"/>
                </a:cubicBezTo>
                <a:cubicBezTo>
                  <a:pt x="665510" y="222390"/>
                  <a:pt x="879823" y="248848"/>
                  <a:pt x="940677" y="238265"/>
                </a:cubicBezTo>
                <a:cubicBezTo>
                  <a:pt x="1001531" y="227682"/>
                  <a:pt x="818440" y="168415"/>
                  <a:pt x="874002" y="184290"/>
                </a:cubicBezTo>
                <a:cubicBezTo>
                  <a:pt x="929564" y="200165"/>
                  <a:pt x="1210023" y="316582"/>
                  <a:pt x="1274052" y="333515"/>
                </a:cubicBezTo>
                <a:cubicBezTo>
                  <a:pt x="1338081" y="350448"/>
                  <a:pt x="1203144" y="256257"/>
                  <a:pt x="1258177" y="285890"/>
                </a:cubicBezTo>
                <a:cubicBezTo>
                  <a:pt x="1313210" y="315523"/>
                  <a:pt x="1579381" y="498086"/>
                  <a:pt x="1604252" y="511315"/>
                </a:cubicBezTo>
                <a:cubicBezTo>
                  <a:pt x="1629123" y="524544"/>
                  <a:pt x="1542869" y="450461"/>
                  <a:pt x="1407402" y="365265"/>
                </a:cubicBezTo>
                <a:cubicBezTo>
                  <a:pt x="1271935" y="280069"/>
                  <a:pt x="813148" y="7548"/>
                  <a:pt x="791452" y="140"/>
                </a:cubicBezTo>
                <a:cubicBezTo>
                  <a:pt x="769756" y="-7268"/>
                  <a:pt x="1232248" y="280069"/>
                  <a:pt x="1277227" y="320815"/>
                </a:cubicBezTo>
                <a:cubicBezTo>
                  <a:pt x="1322206" y="361561"/>
                  <a:pt x="1166102" y="274248"/>
                  <a:pt x="1061327" y="244615"/>
                </a:cubicBezTo>
                <a:cubicBezTo>
                  <a:pt x="956552" y="214982"/>
                  <a:pt x="759702" y="150952"/>
                  <a:pt x="648577" y="143015"/>
                </a:cubicBezTo>
                <a:cubicBezTo>
                  <a:pt x="537452" y="135078"/>
                  <a:pt x="431090" y="192227"/>
                  <a:pt x="394577" y="196990"/>
                </a:cubicBezTo>
                <a:cubicBezTo>
                  <a:pt x="358065" y="201752"/>
                  <a:pt x="356477" y="178998"/>
                  <a:pt x="429502" y="171590"/>
                </a:cubicBezTo>
                <a:cubicBezTo>
                  <a:pt x="502527" y="164182"/>
                  <a:pt x="753881" y="146719"/>
                  <a:pt x="832727" y="152540"/>
                </a:cubicBezTo>
                <a:cubicBezTo>
                  <a:pt x="911573" y="158361"/>
                  <a:pt x="929035" y="194344"/>
                  <a:pt x="902577" y="206515"/>
                </a:cubicBezTo>
                <a:cubicBezTo>
                  <a:pt x="876119" y="218686"/>
                  <a:pt x="673977" y="225565"/>
                  <a:pt x="673977" y="225565"/>
                </a:cubicBezTo>
                <a:lnTo>
                  <a:pt x="159627" y="270015"/>
                </a:lnTo>
                <a:cubicBezTo>
                  <a:pt x="110944" y="277952"/>
                  <a:pt x="415744" y="254140"/>
                  <a:pt x="381877" y="273190"/>
                </a:cubicBezTo>
                <a:cubicBezTo>
                  <a:pt x="348010" y="292240"/>
                  <a:pt x="-20290" y="394898"/>
                  <a:pt x="877" y="3906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8B37D9DF-8D58-A381-656C-4C5C44149344}"/>
              </a:ext>
            </a:extLst>
          </p:cNvPr>
          <p:cNvSpPr/>
          <p:nvPr/>
        </p:nvSpPr>
        <p:spPr>
          <a:xfrm>
            <a:off x="5627295" y="3139928"/>
            <a:ext cx="1543393" cy="1418447"/>
          </a:xfrm>
          <a:custGeom>
            <a:avLst/>
            <a:gdLst>
              <a:gd name="connsiteX0" fmla="*/ 5155 w 1543393"/>
              <a:gd name="connsiteY0" fmla="*/ 95397 h 1418447"/>
              <a:gd name="connsiteX1" fmla="*/ 703655 w 1543393"/>
              <a:gd name="connsiteY1" fmla="*/ 279547 h 1418447"/>
              <a:gd name="connsiteX2" fmla="*/ 687780 w 1543393"/>
              <a:gd name="connsiteY2" fmla="*/ 244622 h 1418447"/>
              <a:gd name="connsiteX3" fmla="*/ 1081480 w 1543393"/>
              <a:gd name="connsiteY3" fmla="*/ 577997 h 1418447"/>
              <a:gd name="connsiteX4" fmla="*/ 1071955 w 1543393"/>
              <a:gd name="connsiteY4" fmla="*/ 543072 h 1418447"/>
              <a:gd name="connsiteX5" fmla="*/ 1325955 w 1543393"/>
              <a:gd name="connsiteY5" fmla="*/ 930422 h 1418447"/>
              <a:gd name="connsiteX6" fmla="*/ 1310080 w 1543393"/>
              <a:gd name="connsiteY6" fmla="*/ 866922 h 1418447"/>
              <a:gd name="connsiteX7" fmla="*/ 1532330 w 1543393"/>
              <a:gd name="connsiteY7" fmla="*/ 1400322 h 1418447"/>
              <a:gd name="connsiteX8" fmla="*/ 1497405 w 1543393"/>
              <a:gd name="connsiteY8" fmla="*/ 1266972 h 1418447"/>
              <a:gd name="connsiteX9" fmla="*/ 1389455 w 1543393"/>
              <a:gd name="connsiteY9" fmla="*/ 1003447 h 1418447"/>
              <a:gd name="connsiteX10" fmla="*/ 906855 w 1543393"/>
              <a:gd name="connsiteY10" fmla="*/ 235097 h 1418447"/>
              <a:gd name="connsiteX11" fmla="*/ 1075130 w 1543393"/>
              <a:gd name="connsiteY11" fmla="*/ 530372 h 1418447"/>
              <a:gd name="connsiteX12" fmla="*/ 944955 w 1543393"/>
              <a:gd name="connsiteY12" fmla="*/ 438297 h 1418447"/>
              <a:gd name="connsiteX13" fmla="*/ 700480 w 1543393"/>
              <a:gd name="connsiteY13" fmla="*/ 266847 h 1418447"/>
              <a:gd name="connsiteX14" fmla="*/ 287730 w 1543393"/>
              <a:gd name="connsiteY14" fmla="*/ 147 h 1418447"/>
              <a:gd name="connsiteX15" fmla="*/ 595705 w 1543393"/>
              <a:gd name="connsiteY15" fmla="*/ 228747 h 1418447"/>
              <a:gd name="connsiteX16" fmla="*/ 395680 w 1543393"/>
              <a:gd name="connsiteY16" fmla="*/ 206522 h 1418447"/>
              <a:gd name="connsiteX17" fmla="*/ 5155 w 1543393"/>
              <a:gd name="connsiteY17" fmla="*/ 95397 h 141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43393" h="1418447">
                <a:moveTo>
                  <a:pt x="5155" y="95397"/>
                </a:moveTo>
                <a:cubicBezTo>
                  <a:pt x="56484" y="107568"/>
                  <a:pt x="589884" y="254676"/>
                  <a:pt x="703655" y="279547"/>
                </a:cubicBezTo>
                <a:cubicBezTo>
                  <a:pt x="817426" y="304418"/>
                  <a:pt x="624809" y="194880"/>
                  <a:pt x="687780" y="244622"/>
                </a:cubicBezTo>
                <a:cubicBezTo>
                  <a:pt x="750751" y="294364"/>
                  <a:pt x="1017451" y="528255"/>
                  <a:pt x="1081480" y="577997"/>
                </a:cubicBezTo>
                <a:cubicBezTo>
                  <a:pt x="1145509" y="627739"/>
                  <a:pt x="1031209" y="484335"/>
                  <a:pt x="1071955" y="543072"/>
                </a:cubicBezTo>
                <a:cubicBezTo>
                  <a:pt x="1112701" y="601809"/>
                  <a:pt x="1286268" y="876447"/>
                  <a:pt x="1325955" y="930422"/>
                </a:cubicBezTo>
                <a:cubicBezTo>
                  <a:pt x="1365643" y="984397"/>
                  <a:pt x="1275684" y="788605"/>
                  <a:pt x="1310080" y="866922"/>
                </a:cubicBezTo>
                <a:cubicBezTo>
                  <a:pt x="1344476" y="945239"/>
                  <a:pt x="1501109" y="1333647"/>
                  <a:pt x="1532330" y="1400322"/>
                </a:cubicBezTo>
                <a:cubicBezTo>
                  <a:pt x="1563551" y="1466997"/>
                  <a:pt x="1521217" y="1333118"/>
                  <a:pt x="1497405" y="1266972"/>
                </a:cubicBezTo>
                <a:cubicBezTo>
                  <a:pt x="1473593" y="1200826"/>
                  <a:pt x="1487880" y="1175426"/>
                  <a:pt x="1389455" y="1003447"/>
                </a:cubicBezTo>
                <a:cubicBezTo>
                  <a:pt x="1291030" y="831468"/>
                  <a:pt x="959242" y="313943"/>
                  <a:pt x="906855" y="235097"/>
                </a:cubicBezTo>
                <a:cubicBezTo>
                  <a:pt x="854468" y="156251"/>
                  <a:pt x="1068780" y="496505"/>
                  <a:pt x="1075130" y="530372"/>
                </a:cubicBezTo>
                <a:cubicBezTo>
                  <a:pt x="1081480" y="564239"/>
                  <a:pt x="944955" y="438297"/>
                  <a:pt x="944955" y="438297"/>
                </a:cubicBezTo>
                <a:cubicBezTo>
                  <a:pt x="882513" y="394376"/>
                  <a:pt x="810017" y="339872"/>
                  <a:pt x="700480" y="266847"/>
                </a:cubicBezTo>
                <a:cubicBezTo>
                  <a:pt x="590943" y="193822"/>
                  <a:pt x="305192" y="6497"/>
                  <a:pt x="287730" y="147"/>
                </a:cubicBezTo>
                <a:cubicBezTo>
                  <a:pt x="270268" y="-6203"/>
                  <a:pt x="577713" y="194351"/>
                  <a:pt x="595705" y="228747"/>
                </a:cubicBezTo>
                <a:cubicBezTo>
                  <a:pt x="613697" y="263143"/>
                  <a:pt x="490930" y="226101"/>
                  <a:pt x="395680" y="206522"/>
                </a:cubicBezTo>
                <a:cubicBezTo>
                  <a:pt x="300430" y="186943"/>
                  <a:pt x="-46174" y="83226"/>
                  <a:pt x="5155" y="953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2D7CD9C7-B6E4-C310-ED77-D8D13EC376FB}"/>
              </a:ext>
            </a:extLst>
          </p:cNvPr>
          <p:cNvSpPr/>
          <p:nvPr/>
        </p:nvSpPr>
        <p:spPr>
          <a:xfrm>
            <a:off x="3563828" y="3703071"/>
            <a:ext cx="726127" cy="1252409"/>
          </a:xfrm>
          <a:custGeom>
            <a:avLst/>
            <a:gdLst>
              <a:gd name="connsiteX0" fmla="*/ 725597 w 726127"/>
              <a:gd name="connsiteY0" fmla="*/ 2154 h 1252409"/>
              <a:gd name="connsiteX1" fmla="*/ 366822 w 726127"/>
              <a:gd name="connsiteY1" fmla="*/ 678429 h 1252409"/>
              <a:gd name="connsiteX2" fmla="*/ 430322 w 726127"/>
              <a:gd name="connsiteY2" fmla="*/ 570479 h 1252409"/>
              <a:gd name="connsiteX3" fmla="*/ 11222 w 726127"/>
              <a:gd name="connsiteY3" fmla="*/ 1227704 h 1252409"/>
              <a:gd name="connsiteX4" fmla="*/ 150922 w 726127"/>
              <a:gd name="connsiteY4" fmla="*/ 1034029 h 1252409"/>
              <a:gd name="connsiteX5" fmla="*/ 477947 w 726127"/>
              <a:gd name="connsiteY5" fmla="*/ 291079 h 1252409"/>
              <a:gd name="connsiteX6" fmla="*/ 335072 w 726127"/>
              <a:gd name="connsiteY6" fmla="*/ 649854 h 1252409"/>
              <a:gd name="connsiteX7" fmla="*/ 541447 w 726127"/>
              <a:gd name="connsiteY7" fmla="*/ 268854 h 1252409"/>
              <a:gd name="connsiteX8" fmla="*/ 449372 w 726127"/>
              <a:gd name="connsiteY8" fmla="*/ 456179 h 1252409"/>
              <a:gd name="connsiteX9" fmla="*/ 725597 w 726127"/>
              <a:gd name="connsiteY9" fmla="*/ 2154 h 125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6127" h="1252409">
                <a:moveTo>
                  <a:pt x="725597" y="2154"/>
                </a:moveTo>
                <a:cubicBezTo>
                  <a:pt x="711839" y="39196"/>
                  <a:pt x="416034" y="583708"/>
                  <a:pt x="366822" y="678429"/>
                </a:cubicBezTo>
                <a:cubicBezTo>
                  <a:pt x="317610" y="773150"/>
                  <a:pt x="489589" y="478933"/>
                  <a:pt x="430322" y="570479"/>
                </a:cubicBezTo>
                <a:cubicBezTo>
                  <a:pt x="371055" y="662025"/>
                  <a:pt x="57789" y="1150446"/>
                  <a:pt x="11222" y="1227704"/>
                </a:cubicBezTo>
                <a:cubicBezTo>
                  <a:pt x="-35345" y="1304962"/>
                  <a:pt x="73135" y="1190133"/>
                  <a:pt x="150922" y="1034029"/>
                </a:cubicBezTo>
                <a:cubicBezTo>
                  <a:pt x="228709" y="877925"/>
                  <a:pt x="447255" y="355108"/>
                  <a:pt x="477947" y="291079"/>
                </a:cubicBezTo>
                <a:cubicBezTo>
                  <a:pt x="508639" y="227050"/>
                  <a:pt x="324489" y="653558"/>
                  <a:pt x="335072" y="649854"/>
                </a:cubicBezTo>
                <a:cubicBezTo>
                  <a:pt x="345655" y="646150"/>
                  <a:pt x="522397" y="301133"/>
                  <a:pt x="541447" y="268854"/>
                </a:cubicBezTo>
                <a:cubicBezTo>
                  <a:pt x="560497" y="236575"/>
                  <a:pt x="417622" y="494808"/>
                  <a:pt x="449372" y="456179"/>
                </a:cubicBezTo>
                <a:cubicBezTo>
                  <a:pt x="481122" y="417550"/>
                  <a:pt x="739355" y="-34888"/>
                  <a:pt x="725597" y="21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BE4D5135-CD17-D12E-274B-D8A396A80646}"/>
              </a:ext>
            </a:extLst>
          </p:cNvPr>
          <p:cNvSpPr/>
          <p:nvPr/>
        </p:nvSpPr>
        <p:spPr>
          <a:xfrm>
            <a:off x="4209321" y="4791312"/>
            <a:ext cx="241608" cy="1435710"/>
          </a:xfrm>
          <a:custGeom>
            <a:avLst/>
            <a:gdLst>
              <a:gd name="connsiteX0" fmla="*/ 238854 w 241608"/>
              <a:gd name="connsiteY0" fmla="*/ 12463 h 1435710"/>
              <a:gd name="connsiteX1" fmla="*/ 29304 w 241608"/>
              <a:gd name="connsiteY1" fmla="*/ 707788 h 1435710"/>
              <a:gd name="connsiteX2" fmla="*/ 10254 w 241608"/>
              <a:gd name="connsiteY2" fmla="*/ 1060213 h 1435710"/>
              <a:gd name="connsiteX3" fmla="*/ 729 w 241608"/>
              <a:gd name="connsiteY3" fmla="*/ 1009413 h 1435710"/>
              <a:gd name="connsiteX4" fmla="*/ 29304 w 241608"/>
              <a:gd name="connsiteY4" fmla="*/ 1415813 h 1435710"/>
              <a:gd name="connsiteX5" fmla="*/ 19779 w 241608"/>
              <a:gd name="connsiteY5" fmla="*/ 1266588 h 1435710"/>
              <a:gd name="connsiteX6" fmla="*/ 19779 w 241608"/>
              <a:gd name="connsiteY6" fmla="*/ 361713 h 1435710"/>
              <a:gd name="connsiteX7" fmla="*/ 29304 w 241608"/>
              <a:gd name="connsiteY7" fmla="*/ 679213 h 1435710"/>
              <a:gd name="connsiteX8" fmla="*/ 143604 w 241608"/>
              <a:gd name="connsiteY8" fmla="*/ 142638 h 1435710"/>
              <a:gd name="connsiteX9" fmla="*/ 146779 w 241608"/>
              <a:gd name="connsiteY9" fmla="*/ 253763 h 1435710"/>
              <a:gd name="connsiteX10" fmla="*/ 238854 w 241608"/>
              <a:gd name="connsiteY10" fmla="*/ 12463 h 143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608" h="1435710">
                <a:moveTo>
                  <a:pt x="238854" y="12463"/>
                </a:moveTo>
                <a:cubicBezTo>
                  <a:pt x="219275" y="88134"/>
                  <a:pt x="67404" y="533163"/>
                  <a:pt x="29304" y="707788"/>
                </a:cubicBezTo>
                <a:cubicBezTo>
                  <a:pt x="-8796" y="882413"/>
                  <a:pt x="15016" y="1009942"/>
                  <a:pt x="10254" y="1060213"/>
                </a:cubicBezTo>
                <a:cubicBezTo>
                  <a:pt x="5492" y="1110484"/>
                  <a:pt x="-2446" y="950146"/>
                  <a:pt x="729" y="1009413"/>
                </a:cubicBezTo>
                <a:cubicBezTo>
                  <a:pt x="3904" y="1068680"/>
                  <a:pt x="26129" y="1372951"/>
                  <a:pt x="29304" y="1415813"/>
                </a:cubicBezTo>
                <a:cubicBezTo>
                  <a:pt x="32479" y="1458675"/>
                  <a:pt x="21366" y="1442271"/>
                  <a:pt x="19779" y="1266588"/>
                </a:cubicBezTo>
                <a:cubicBezTo>
                  <a:pt x="18192" y="1090905"/>
                  <a:pt x="18192" y="459609"/>
                  <a:pt x="19779" y="361713"/>
                </a:cubicBezTo>
                <a:cubicBezTo>
                  <a:pt x="21366" y="263817"/>
                  <a:pt x="8666" y="715726"/>
                  <a:pt x="29304" y="679213"/>
                </a:cubicBezTo>
                <a:cubicBezTo>
                  <a:pt x="49941" y="642701"/>
                  <a:pt x="124025" y="213546"/>
                  <a:pt x="143604" y="142638"/>
                </a:cubicBezTo>
                <a:cubicBezTo>
                  <a:pt x="163183" y="71730"/>
                  <a:pt x="125612" y="278105"/>
                  <a:pt x="146779" y="253763"/>
                </a:cubicBezTo>
                <a:cubicBezTo>
                  <a:pt x="167946" y="229421"/>
                  <a:pt x="258433" y="-63208"/>
                  <a:pt x="238854" y="124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21042AA8-743F-2B55-5895-BC544C1E2118}"/>
              </a:ext>
            </a:extLst>
          </p:cNvPr>
          <p:cNvSpPr/>
          <p:nvPr/>
        </p:nvSpPr>
        <p:spPr>
          <a:xfrm>
            <a:off x="3972303" y="4019707"/>
            <a:ext cx="642823" cy="917241"/>
          </a:xfrm>
          <a:custGeom>
            <a:avLst/>
            <a:gdLst>
              <a:gd name="connsiteX0" fmla="*/ 640972 w 642823"/>
              <a:gd name="connsiteY0" fmla="*/ 6193 h 917241"/>
              <a:gd name="connsiteX1" fmla="*/ 25022 w 642823"/>
              <a:gd name="connsiteY1" fmla="*/ 882493 h 917241"/>
              <a:gd name="connsiteX2" fmla="*/ 110747 w 642823"/>
              <a:gd name="connsiteY2" fmla="*/ 755493 h 917241"/>
              <a:gd name="connsiteX3" fmla="*/ 488572 w 642823"/>
              <a:gd name="connsiteY3" fmla="*/ 199868 h 917241"/>
              <a:gd name="connsiteX4" fmla="*/ 148847 w 642823"/>
              <a:gd name="connsiteY4" fmla="*/ 799943 h 917241"/>
              <a:gd name="connsiteX5" fmla="*/ 567947 w 642823"/>
              <a:gd name="connsiteY5" fmla="*/ 282418 h 917241"/>
              <a:gd name="connsiteX6" fmla="*/ 310772 w 642823"/>
              <a:gd name="connsiteY6" fmla="*/ 577693 h 917241"/>
              <a:gd name="connsiteX7" fmla="*/ 393322 w 642823"/>
              <a:gd name="connsiteY7" fmla="*/ 425293 h 917241"/>
              <a:gd name="connsiteX8" fmla="*/ 263147 w 642823"/>
              <a:gd name="connsiteY8" fmla="*/ 561818 h 917241"/>
              <a:gd name="connsiteX9" fmla="*/ 479047 w 642823"/>
              <a:gd name="connsiteY9" fmla="*/ 199868 h 917241"/>
              <a:gd name="connsiteX10" fmla="*/ 225047 w 642823"/>
              <a:gd name="connsiteY10" fmla="*/ 476093 h 917241"/>
              <a:gd name="connsiteX11" fmla="*/ 640972 w 642823"/>
              <a:gd name="connsiteY11" fmla="*/ 6193 h 91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2823" h="917241">
                <a:moveTo>
                  <a:pt x="640972" y="6193"/>
                </a:moveTo>
                <a:cubicBezTo>
                  <a:pt x="607635" y="73926"/>
                  <a:pt x="113393" y="757610"/>
                  <a:pt x="25022" y="882493"/>
                </a:cubicBezTo>
                <a:cubicBezTo>
                  <a:pt x="-63349" y="1007376"/>
                  <a:pt x="110747" y="755493"/>
                  <a:pt x="110747" y="755493"/>
                </a:cubicBezTo>
                <a:cubicBezTo>
                  <a:pt x="188005" y="641722"/>
                  <a:pt x="482222" y="192460"/>
                  <a:pt x="488572" y="199868"/>
                </a:cubicBezTo>
                <a:cubicBezTo>
                  <a:pt x="494922" y="207276"/>
                  <a:pt x="135618" y="786185"/>
                  <a:pt x="148847" y="799943"/>
                </a:cubicBezTo>
                <a:cubicBezTo>
                  <a:pt x="162076" y="813701"/>
                  <a:pt x="540960" y="319460"/>
                  <a:pt x="567947" y="282418"/>
                </a:cubicBezTo>
                <a:cubicBezTo>
                  <a:pt x="594934" y="245376"/>
                  <a:pt x="339876" y="553881"/>
                  <a:pt x="310772" y="577693"/>
                </a:cubicBezTo>
                <a:cubicBezTo>
                  <a:pt x="281668" y="601505"/>
                  <a:pt x="401259" y="427939"/>
                  <a:pt x="393322" y="425293"/>
                </a:cubicBezTo>
                <a:cubicBezTo>
                  <a:pt x="385385" y="422647"/>
                  <a:pt x="248859" y="599389"/>
                  <a:pt x="263147" y="561818"/>
                </a:cubicBezTo>
                <a:cubicBezTo>
                  <a:pt x="277435" y="524247"/>
                  <a:pt x="485397" y="214156"/>
                  <a:pt x="479047" y="199868"/>
                </a:cubicBezTo>
                <a:cubicBezTo>
                  <a:pt x="472697" y="185580"/>
                  <a:pt x="203351" y="504139"/>
                  <a:pt x="225047" y="476093"/>
                </a:cubicBezTo>
                <a:cubicBezTo>
                  <a:pt x="246743" y="448047"/>
                  <a:pt x="674309" y="-61540"/>
                  <a:pt x="640972" y="61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C9D113F1-D44E-271A-9999-97066D46FBD1}"/>
              </a:ext>
            </a:extLst>
          </p:cNvPr>
          <p:cNvSpPr/>
          <p:nvPr/>
        </p:nvSpPr>
        <p:spPr>
          <a:xfrm>
            <a:off x="3739969" y="4674286"/>
            <a:ext cx="676876" cy="1094930"/>
          </a:xfrm>
          <a:custGeom>
            <a:avLst/>
            <a:gdLst>
              <a:gd name="connsiteX0" fmla="*/ 676456 w 676876"/>
              <a:gd name="connsiteY0" fmla="*/ 2489 h 1094930"/>
              <a:gd name="connsiteX1" fmla="*/ 254181 w 676876"/>
              <a:gd name="connsiteY1" fmla="*/ 631139 h 1094930"/>
              <a:gd name="connsiteX2" fmla="*/ 355781 w 676876"/>
              <a:gd name="connsiteY2" fmla="*/ 529539 h 1094930"/>
              <a:gd name="connsiteX3" fmla="*/ 136706 w 676876"/>
              <a:gd name="connsiteY3" fmla="*/ 859739 h 1094930"/>
              <a:gd name="connsiteX4" fmla="*/ 206556 w 676876"/>
              <a:gd name="connsiteY4" fmla="*/ 847039 h 1094930"/>
              <a:gd name="connsiteX5" fmla="*/ 181 w 676876"/>
              <a:gd name="connsiteY5" fmla="*/ 1094689 h 1094930"/>
              <a:gd name="connsiteX6" fmla="*/ 247831 w 676876"/>
              <a:gd name="connsiteY6" fmla="*/ 796239 h 1094930"/>
              <a:gd name="connsiteX7" fmla="*/ 457381 w 676876"/>
              <a:gd name="connsiteY7" fmla="*/ 456514 h 1094930"/>
              <a:gd name="connsiteX8" fmla="*/ 222431 w 676876"/>
              <a:gd name="connsiteY8" fmla="*/ 735914 h 1094930"/>
              <a:gd name="connsiteX9" fmla="*/ 495481 w 676876"/>
              <a:gd name="connsiteY9" fmla="*/ 278714 h 1094930"/>
              <a:gd name="connsiteX10" fmla="*/ 336731 w 676876"/>
              <a:gd name="connsiteY10" fmla="*/ 405714 h 1094930"/>
              <a:gd name="connsiteX11" fmla="*/ 676456 w 676876"/>
              <a:gd name="connsiteY11" fmla="*/ 2489 h 109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876" h="1094930">
                <a:moveTo>
                  <a:pt x="676456" y="2489"/>
                </a:moveTo>
                <a:cubicBezTo>
                  <a:pt x="662698" y="40060"/>
                  <a:pt x="307627" y="543297"/>
                  <a:pt x="254181" y="631139"/>
                </a:cubicBezTo>
                <a:cubicBezTo>
                  <a:pt x="200735" y="718981"/>
                  <a:pt x="375360" y="491439"/>
                  <a:pt x="355781" y="529539"/>
                </a:cubicBezTo>
                <a:cubicBezTo>
                  <a:pt x="336202" y="567639"/>
                  <a:pt x="161577" y="806822"/>
                  <a:pt x="136706" y="859739"/>
                </a:cubicBezTo>
                <a:cubicBezTo>
                  <a:pt x="111835" y="912656"/>
                  <a:pt x="229310" y="807881"/>
                  <a:pt x="206556" y="847039"/>
                </a:cubicBezTo>
                <a:cubicBezTo>
                  <a:pt x="183802" y="886197"/>
                  <a:pt x="-6698" y="1103156"/>
                  <a:pt x="181" y="1094689"/>
                </a:cubicBezTo>
                <a:cubicBezTo>
                  <a:pt x="7060" y="1086222"/>
                  <a:pt x="171631" y="902601"/>
                  <a:pt x="247831" y="796239"/>
                </a:cubicBezTo>
                <a:cubicBezTo>
                  <a:pt x="324031" y="689877"/>
                  <a:pt x="461614" y="466568"/>
                  <a:pt x="457381" y="456514"/>
                </a:cubicBezTo>
                <a:cubicBezTo>
                  <a:pt x="453148" y="446460"/>
                  <a:pt x="216081" y="765547"/>
                  <a:pt x="222431" y="735914"/>
                </a:cubicBezTo>
                <a:cubicBezTo>
                  <a:pt x="228781" y="706281"/>
                  <a:pt x="476431" y="333747"/>
                  <a:pt x="495481" y="278714"/>
                </a:cubicBezTo>
                <a:cubicBezTo>
                  <a:pt x="514531" y="223681"/>
                  <a:pt x="311860" y="446989"/>
                  <a:pt x="336731" y="405714"/>
                </a:cubicBezTo>
                <a:cubicBezTo>
                  <a:pt x="361602" y="364439"/>
                  <a:pt x="690214" y="-35082"/>
                  <a:pt x="676456" y="24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21B668C9-892F-077E-0268-ADCA08C0D3E7}"/>
              </a:ext>
            </a:extLst>
          </p:cNvPr>
          <p:cNvSpPr/>
          <p:nvPr/>
        </p:nvSpPr>
        <p:spPr>
          <a:xfrm>
            <a:off x="3328854" y="5361065"/>
            <a:ext cx="795476" cy="519201"/>
          </a:xfrm>
          <a:custGeom>
            <a:avLst/>
            <a:gdLst>
              <a:gd name="connsiteX0" fmla="*/ 8071 w 795476"/>
              <a:gd name="connsiteY0" fmla="*/ 49135 h 519201"/>
              <a:gd name="connsiteX1" fmla="*/ 385896 w 795476"/>
              <a:gd name="connsiteY1" fmla="*/ 490460 h 519201"/>
              <a:gd name="connsiteX2" fmla="*/ 579571 w 795476"/>
              <a:gd name="connsiteY2" fmla="*/ 455535 h 519201"/>
              <a:gd name="connsiteX3" fmla="*/ 795471 w 795476"/>
              <a:gd name="connsiteY3" fmla="*/ 287260 h 519201"/>
              <a:gd name="connsiteX4" fmla="*/ 585921 w 795476"/>
              <a:gd name="connsiteY4" fmla="*/ 465060 h 519201"/>
              <a:gd name="connsiteX5" fmla="*/ 423996 w 795476"/>
              <a:gd name="connsiteY5" fmla="*/ 474585 h 519201"/>
              <a:gd name="connsiteX6" fmla="*/ 185871 w 795476"/>
              <a:gd name="connsiteY6" fmla="*/ 265035 h 519201"/>
              <a:gd name="connsiteX7" fmla="*/ 71571 w 795476"/>
              <a:gd name="connsiteY7" fmla="*/ 1510 h 519201"/>
              <a:gd name="connsiteX8" fmla="*/ 122371 w 795476"/>
              <a:gd name="connsiteY8" fmla="*/ 153910 h 519201"/>
              <a:gd name="connsiteX9" fmla="*/ 8071 w 795476"/>
              <a:gd name="connsiteY9" fmla="*/ 49135 h 51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476" h="519201">
                <a:moveTo>
                  <a:pt x="8071" y="49135"/>
                </a:moveTo>
                <a:cubicBezTo>
                  <a:pt x="51992" y="105227"/>
                  <a:pt x="290646" y="422727"/>
                  <a:pt x="385896" y="490460"/>
                </a:cubicBezTo>
                <a:cubicBezTo>
                  <a:pt x="481146" y="558193"/>
                  <a:pt x="511309" y="489402"/>
                  <a:pt x="579571" y="455535"/>
                </a:cubicBezTo>
                <a:cubicBezTo>
                  <a:pt x="647833" y="421668"/>
                  <a:pt x="794413" y="285672"/>
                  <a:pt x="795471" y="287260"/>
                </a:cubicBezTo>
                <a:cubicBezTo>
                  <a:pt x="796529" y="288848"/>
                  <a:pt x="647834" y="433839"/>
                  <a:pt x="585921" y="465060"/>
                </a:cubicBezTo>
                <a:cubicBezTo>
                  <a:pt x="524009" y="496281"/>
                  <a:pt x="490671" y="507923"/>
                  <a:pt x="423996" y="474585"/>
                </a:cubicBezTo>
                <a:cubicBezTo>
                  <a:pt x="357321" y="441248"/>
                  <a:pt x="244609" y="343881"/>
                  <a:pt x="185871" y="265035"/>
                </a:cubicBezTo>
                <a:cubicBezTo>
                  <a:pt x="127133" y="186189"/>
                  <a:pt x="82154" y="20031"/>
                  <a:pt x="71571" y="1510"/>
                </a:cubicBezTo>
                <a:cubicBezTo>
                  <a:pt x="60988" y="-17011"/>
                  <a:pt x="131367" y="140681"/>
                  <a:pt x="122371" y="153910"/>
                </a:cubicBezTo>
                <a:cubicBezTo>
                  <a:pt x="113375" y="167139"/>
                  <a:pt x="-35850" y="-6957"/>
                  <a:pt x="8071" y="491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A5884CF3-6DF8-993F-409F-C7B510BB1E9D}"/>
              </a:ext>
            </a:extLst>
          </p:cNvPr>
          <p:cNvSpPr/>
          <p:nvPr/>
        </p:nvSpPr>
        <p:spPr>
          <a:xfrm>
            <a:off x="3888784" y="3518675"/>
            <a:ext cx="786472" cy="1570607"/>
          </a:xfrm>
          <a:custGeom>
            <a:avLst/>
            <a:gdLst>
              <a:gd name="connsiteX0" fmla="*/ 781641 w 786472"/>
              <a:gd name="connsiteY0" fmla="*/ 8750 h 1570607"/>
              <a:gd name="connsiteX1" fmla="*/ 111716 w 786472"/>
              <a:gd name="connsiteY1" fmla="*/ 1043800 h 1570607"/>
              <a:gd name="connsiteX2" fmla="*/ 200616 w 786472"/>
              <a:gd name="connsiteY2" fmla="*/ 986650 h 1570607"/>
              <a:gd name="connsiteX3" fmla="*/ 3766 w 786472"/>
              <a:gd name="connsiteY3" fmla="*/ 1558150 h 1570607"/>
              <a:gd name="connsiteX4" fmla="*/ 105366 w 786472"/>
              <a:gd name="connsiteY4" fmla="*/ 1288275 h 1570607"/>
              <a:gd name="connsiteX5" fmla="*/ 502241 w 786472"/>
              <a:gd name="connsiteY5" fmla="*/ 262750 h 1570607"/>
              <a:gd name="connsiteX6" fmla="*/ 406991 w 786472"/>
              <a:gd name="connsiteY6" fmla="*/ 481825 h 1570607"/>
              <a:gd name="connsiteX7" fmla="*/ 683216 w 786472"/>
              <a:gd name="connsiteY7" fmla="*/ 34150 h 1570607"/>
              <a:gd name="connsiteX8" fmla="*/ 486366 w 786472"/>
              <a:gd name="connsiteY8" fmla="*/ 351650 h 1570607"/>
              <a:gd name="connsiteX9" fmla="*/ 619716 w 786472"/>
              <a:gd name="connsiteY9" fmla="*/ 250050 h 1570607"/>
              <a:gd name="connsiteX10" fmla="*/ 422866 w 786472"/>
              <a:gd name="connsiteY10" fmla="*/ 529450 h 1570607"/>
              <a:gd name="connsiteX11" fmla="*/ 781641 w 786472"/>
              <a:gd name="connsiteY11" fmla="*/ 8750 h 157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6472" h="1570607">
                <a:moveTo>
                  <a:pt x="781641" y="8750"/>
                </a:moveTo>
                <a:cubicBezTo>
                  <a:pt x="729783" y="94475"/>
                  <a:pt x="208553" y="880817"/>
                  <a:pt x="111716" y="1043800"/>
                </a:cubicBezTo>
                <a:cubicBezTo>
                  <a:pt x="14879" y="1206783"/>
                  <a:pt x="218608" y="900925"/>
                  <a:pt x="200616" y="986650"/>
                </a:cubicBezTo>
                <a:cubicBezTo>
                  <a:pt x="182624" y="1072375"/>
                  <a:pt x="19641" y="1507879"/>
                  <a:pt x="3766" y="1558150"/>
                </a:cubicBezTo>
                <a:cubicBezTo>
                  <a:pt x="-12109" y="1608421"/>
                  <a:pt x="22287" y="1504175"/>
                  <a:pt x="105366" y="1288275"/>
                </a:cubicBezTo>
                <a:cubicBezTo>
                  <a:pt x="188445" y="1072375"/>
                  <a:pt x="451970" y="397158"/>
                  <a:pt x="502241" y="262750"/>
                </a:cubicBezTo>
                <a:cubicBezTo>
                  <a:pt x="552512" y="128342"/>
                  <a:pt x="376829" y="519925"/>
                  <a:pt x="406991" y="481825"/>
                </a:cubicBezTo>
                <a:cubicBezTo>
                  <a:pt x="437153" y="443725"/>
                  <a:pt x="669987" y="55846"/>
                  <a:pt x="683216" y="34150"/>
                </a:cubicBezTo>
                <a:cubicBezTo>
                  <a:pt x="696445" y="12454"/>
                  <a:pt x="496949" y="315667"/>
                  <a:pt x="486366" y="351650"/>
                </a:cubicBezTo>
                <a:cubicBezTo>
                  <a:pt x="475783" y="387633"/>
                  <a:pt x="630299" y="220417"/>
                  <a:pt x="619716" y="250050"/>
                </a:cubicBezTo>
                <a:cubicBezTo>
                  <a:pt x="609133" y="279683"/>
                  <a:pt x="394291" y="564375"/>
                  <a:pt x="422866" y="529450"/>
                </a:cubicBezTo>
                <a:cubicBezTo>
                  <a:pt x="451441" y="494525"/>
                  <a:pt x="833499" y="-76975"/>
                  <a:pt x="781641" y="87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05C6F5A5-521E-E798-B35C-835C0068754D}"/>
              </a:ext>
            </a:extLst>
          </p:cNvPr>
          <p:cNvSpPr/>
          <p:nvPr/>
        </p:nvSpPr>
        <p:spPr>
          <a:xfrm>
            <a:off x="3687952" y="4394536"/>
            <a:ext cx="401974" cy="1212515"/>
          </a:xfrm>
          <a:custGeom>
            <a:avLst/>
            <a:gdLst>
              <a:gd name="connsiteX0" fmla="*/ 401448 w 401974"/>
              <a:gd name="connsiteY0" fmla="*/ 2839 h 1212515"/>
              <a:gd name="connsiteX1" fmla="*/ 58548 w 401974"/>
              <a:gd name="connsiteY1" fmla="*/ 790239 h 1212515"/>
              <a:gd name="connsiteX2" fmla="*/ 14098 w 401974"/>
              <a:gd name="connsiteY2" fmla="*/ 1187114 h 1212515"/>
              <a:gd name="connsiteX3" fmla="*/ 17273 w 401974"/>
              <a:gd name="connsiteY3" fmla="*/ 1072814 h 1212515"/>
              <a:gd name="connsiteX4" fmla="*/ 210948 w 401974"/>
              <a:gd name="connsiteY4" fmla="*/ 266364 h 1212515"/>
              <a:gd name="connsiteX5" fmla="*/ 137923 w 401974"/>
              <a:gd name="connsiteY5" fmla="*/ 517189 h 1212515"/>
              <a:gd name="connsiteX6" fmla="*/ 401448 w 401974"/>
              <a:gd name="connsiteY6" fmla="*/ 2839 h 121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974" h="1212515">
                <a:moveTo>
                  <a:pt x="401448" y="2839"/>
                </a:moveTo>
                <a:cubicBezTo>
                  <a:pt x="388219" y="48347"/>
                  <a:pt x="123106" y="592860"/>
                  <a:pt x="58548" y="790239"/>
                </a:cubicBezTo>
                <a:cubicBezTo>
                  <a:pt x="-6010" y="987618"/>
                  <a:pt x="20977" y="1140018"/>
                  <a:pt x="14098" y="1187114"/>
                </a:cubicBezTo>
                <a:cubicBezTo>
                  <a:pt x="7219" y="1234210"/>
                  <a:pt x="-15535" y="1226272"/>
                  <a:pt x="17273" y="1072814"/>
                </a:cubicBezTo>
                <a:cubicBezTo>
                  <a:pt x="50081" y="919356"/>
                  <a:pt x="190840" y="358968"/>
                  <a:pt x="210948" y="266364"/>
                </a:cubicBezTo>
                <a:cubicBezTo>
                  <a:pt x="231056" y="173760"/>
                  <a:pt x="101411" y="561110"/>
                  <a:pt x="137923" y="517189"/>
                </a:cubicBezTo>
                <a:cubicBezTo>
                  <a:pt x="174435" y="473268"/>
                  <a:pt x="414677" y="-42669"/>
                  <a:pt x="401448" y="28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BD3DD965-45D6-857C-C42E-7216E83B10E9}"/>
              </a:ext>
            </a:extLst>
          </p:cNvPr>
          <p:cNvSpPr/>
          <p:nvPr/>
        </p:nvSpPr>
        <p:spPr>
          <a:xfrm>
            <a:off x="3403738" y="5311488"/>
            <a:ext cx="752013" cy="433108"/>
          </a:xfrm>
          <a:custGeom>
            <a:avLst/>
            <a:gdLst>
              <a:gd name="connsiteX0" fmla="*/ 6212 w 752013"/>
              <a:gd name="connsiteY0" fmla="*/ 305087 h 433108"/>
              <a:gd name="connsiteX1" fmla="*/ 380862 w 752013"/>
              <a:gd name="connsiteY1" fmla="*/ 384462 h 433108"/>
              <a:gd name="connsiteX2" fmla="*/ 495162 w 752013"/>
              <a:gd name="connsiteY2" fmla="*/ 305087 h 433108"/>
              <a:gd name="connsiteX3" fmla="*/ 749162 w 752013"/>
              <a:gd name="connsiteY3" fmla="*/ 3462 h 433108"/>
              <a:gd name="connsiteX4" fmla="*/ 622162 w 752013"/>
              <a:gd name="connsiteY4" fmla="*/ 159037 h 433108"/>
              <a:gd name="connsiteX5" fmla="*/ 472937 w 752013"/>
              <a:gd name="connsiteY5" fmla="*/ 425737 h 433108"/>
              <a:gd name="connsiteX6" fmla="*/ 539612 w 752013"/>
              <a:gd name="connsiteY6" fmla="*/ 343187 h 433108"/>
              <a:gd name="connsiteX7" fmla="*/ 733287 w 752013"/>
              <a:gd name="connsiteY7" fmla="*/ 181262 h 433108"/>
              <a:gd name="connsiteX8" fmla="*/ 507862 w 752013"/>
              <a:gd name="connsiteY8" fmla="*/ 362237 h 433108"/>
              <a:gd name="connsiteX9" fmla="*/ 371337 w 752013"/>
              <a:gd name="connsiteY9" fmla="*/ 362237 h 433108"/>
              <a:gd name="connsiteX10" fmla="*/ 161787 w 752013"/>
              <a:gd name="connsiteY10" fmla="*/ 336837 h 433108"/>
              <a:gd name="connsiteX11" fmla="*/ 6212 w 752013"/>
              <a:gd name="connsiteY11" fmla="*/ 305087 h 43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013" h="433108">
                <a:moveTo>
                  <a:pt x="6212" y="305087"/>
                </a:moveTo>
                <a:cubicBezTo>
                  <a:pt x="42724" y="313024"/>
                  <a:pt x="299370" y="384462"/>
                  <a:pt x="380862" y="384462"/>
                </a:cubicBezTo>
                <a:cubicBezTo>
                  <a:pt x="462354" y="384462"/>
                  <a:pt x="433779" y="368587"/>
                  <a:pt x="495162" y="305087"/>
                </a:cubicBezTo>
                <a:cubicBezTo>
                  <a:pt x="556545" y="241587"/>
                  <a:pt x="727995" y="27804"/>
                  <a:pt x="749162" y="3462"/>
                </a:cubicBezTo>
                <a:cubicBezTo>
                  <a:pt x="770329" y="-20880"/>
                  <a:pt x="668200" y="88658"/>
                  <a:pt x="622162" y="159037"/>
                </a:cubicBezTo>
                <a:cubicBezTo>
                  <a:pt x="576125" y="229416"/>
                  <a:pt x="486695" y="395045"/>
                  <a:pt x="472937" y="425737"/>
                </a:cubicBezTo>
                <a:cubicBezTo>
                  <a:pt x="459179" y="456429"/>
                  <a:pt x="496220" y="383933"/>
                  <a:pt x="539612" y="343187"/>
                </a:cubicBezTo>
                <a:cubicBezTo>
                  <a:pt x="583004" y="302441"/>
                  <a:pt x="738579" y="178087"/>
                  <a:pt x="733287" y="181262"/>
                </a:cubicBezTo>
                <a:cubicBezTo>
                  <a:pt x="727995" y="184437"/>
                  <a:pt x="568187" y="332075"/>
                  <a:pt x="507862" y="362237"/>
                </a:cubicBezTo>
                <a:cubicBezTo>
                  <a:pt x="447537" y="392399"/>
                  <a:pt x="429016" y="366470"/>
                  <a:pt x="371337" y="362237"/>
                </a:cubicBezTo>
                <a:cubicBezTo>
                  <a:pt x="313658" y="358004"/>
                  <a:pt x="219995" y="345304"/>
                  <a:pt x="161787" y="336837"/>
                </a:cubicBezTo>
                <a:cubicBezTo>
                  <a:pt x="103579" y="328370"/>
                  <a:pt x="-30300" y="297150"/>
                  <a:pt x="6212" y="3050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701C7DD8-E5B9-E211-C213-8E298E23F9E9}"/>
              </a:ext>
            </a:extLst>
          </p:cNvPr>
          <p:cNvSpPr/>
          <p:nvPr/>
        </p:nvSpPr>
        <p:spPr>
          <a:xfrm>
            <a:off x="3837545" y="5601242"/>
            <a:ext cx="277386" cy="1230193"/>
          </a:xfrm>
          <a:custGeom>
            <a:avLst/>
            <a:gdLst>
              <a:gd name="connsiteX0" fmla="*/ 182005 w 277386"/>
              <a:gd name="connsiteY0" fmla="*/ 12158 h 1230193"/>
              <a:gd name="connsiteX1" fmla="*/ 150255 w 277386"/>
              <a:gd name="connsiteY1" fmla="*/ 389983 h 1230193"/>
              <a:gd name="connsiteX2" fmla="*/ 258205 w 277386"/>
              <a:gd name="connsiteY2" fmla="*/ 739233 h 1230193"/>
              <a:gd name="connsiteX3" fmla="*/ 242330 w 277386"/>
              <a:gd name="connsiteY3" fmla="*/ 656683 h 1230193"/>
              <a:gd name="connsiteX4" fmla="*/ 255030 w 277386"/>
              <a:gd name="connsiteY4" fmla="*/ 872583 h 1230193"/>
              <a:gd name="connsiteX5" fmla="*/ 210580 w 277386"/>
              <a:gd name="connsiteY5" fmla="*/ 1218658 h 1230193"/>
              <a:gd name="connsiteX6" fmla="*/ 229630 w 277386"/>
              <a:gd name="connsiteY6" fmla="*/ 1117058 h 1230193"/>
              <a:gd name="connsiteX7" fmla="*/ 277255 w 277386"/>
              <a:gd name="connsiteY7" fmla="*/ 815433 h 1230193"/>
              <a:gd name="connsiteX8" fmla="*/ 232805 w 277386"/>
              <a:gd name="connsiteY8" fmla="*/ 694783 h 1230193"/>
              <a:gd name="connsiteX9" fmla="*/ 1030 w 277386"/>
              <a:gd name="connsiteY9" fmla="*/ 186783 h 1230193"/>
              <a:gd name="connsiteX10" fmla="*/ 147080 w 277386"/>
              <a:gd name="connsiteY10" fmla="*/ 472533 h 1230193"/>
              <a:gd name="connsiteX11" fmla="*/ 131205 w 277386"/>
              <a:gd name="connsiteY11" fmla="*/ 250283 h 1230193"/>
              <a:gd name="connsiteX12" fmla="*/ 143905 w 277386"/>
              <a:gd name="connsiteY12" fmla="*/ 107408 h 1230193"/>
              <a:gd name="connsiteX13" fmla="*/ 182005 w 277386"/>
              <a:gd name="connsiteY13" fmla="*/ 12158 h 123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386" h="1230193">
                <a:moveTo>
                  <a:pt x="182005" y="12158"/>
                </a:moveTo>
                <a:cubicBezTo>
                  <a:pt x="183063" y="59254"/>
                  <a:pt x="137555" y="268804"/>
                  <a:pt x="150255" y="389983"/>
                </a:cubicBezTo>
                <a:cubicBezTo>
                  <a:pt x="162955" y="511162"/>
                  <a:pt x="242859" y="694783"/>
                  <a:pt x="258205" y="739233"/>
                </a:cubicBezTo>
                <a:cubicBezTo>
                  <a:pt x="273551" y="783683"/>
                  <a:pt x="242859" y="634458"/>
                  <a:pt x="242330" y="656683"/>
                </a:cubicBezTo>
                <a:cubicBezTo>
                  <a:pt x="241801" y="678908"/>
                  <a:pt x="260322" y="778921"/>
                  <a:pt x="255030" y="872583"/>
                </a:cubicBezTo>
                <a:cubicBezTo>
                  <a:pt x="249738" y="966245"/>
                  <a:pt x="214813" y="1177912"/>
                  <a:pt x="210580" y="1218658"/>
                </a:cubicBezTo>
                <a:cubicBezTo>
                  <a:pt x="206347" y="1259404"/>
                  <a:pt x="218518" y="1184262"/>
                  <a:pt x="229630" y="1117058"/>
                </a:cubicBezTo>
                <a:cubicBezTo>
                  <a:pt x="240743" y="1049854"/>
                  <a:pt x="276726" y="885812"/>
                  <a:pt x="277255" y="815433"/>
                </a:cubicBezTo>
                <a:cubicBezTo>
                  <a:pt x="277784" y="745054"/>
                  <a:pt x="278843" y="799558"/>
                  <a:pt x="232805" y="694783"/>
                </a:cubicBezTo>
                <a:cubicBezTo>
                  <a:pt x="186768" y="590008"/>
                  <a:pt x="15317" y="223825"/>
                  <a:pt x="1030" y="186783"/>
                </a:cubicBezTo>
                <a:cubicBezTo>
                  <a:pt x="-13258" y="149741"/>
                  <a:pt x="125384" y="461950"/>
                  <a:pt x="147080" y="472533"/>
                </a:cubicBezTo>
                <a:cubicBezTo>
                  <a:pt x="168776" y="483116"/>
                  <a:pt x="131734" y="311137"/>
                  <a:pt x="131205" y="250283"/>
                </a:cubicBezTo>
                <a:cubicBezTo>
                  <a:pt x="130676" y="189429"/>
                  <a:pt x="129618" y="147625"/>
                  <a:pt x="143905" y="107408"/>
                </a:cubicBezTo>
                <a:cubicBezTo>
                  <a:pt x="158192" y="67191"/>
                  <a:pt x="180947" y="-34938"/>
                  <a:pt x="182005" y="121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AEB3FA5D-B8F6-BAC5-7565-D8BC7564FE09}"/>
              </a:ext>
            </a:extLst>
          </p:cNvPr>
          <p:cNvSpPr/>
          <p:nvPr/>
        </p:nvSpPr>
        <p:spPr>
          <a:xfrm>
            <a:off x="5771461" y="2918461"/>
            <a:ext cx="1576589" cy="1047868"/>
          </a:xfrm>
          <a:custGeom>
            <a:avLst/>
            <a:gdLst>
              <a:gd name="connsiteX0" fmla="*/ 35614 w 1576589"/>
              <a:gd name="connsiteY0" fmla="*/ 37464 h 1047868"/>
              <a:gd name="connsiteX1" fmla="*/ 92764 w 1576589"/>
              <a:gd name="connsiteY1" fmla="*/ 46989 h 1047868"/>
              <a:gd name="connsiteX2" fmla="*/ 930964 w 1576589"/>
              <a:gd name="connsiteY2" fmla="*/ 589914 h 1047868"/>
              <a:gd name="connsiteX3" fmla="*/ 905564 w 1576589"/>
              <a:gd name="connsiteY3" fmla="*/ 478789 h 1047868"/>
              <a:gd name="connsiteX4" fmla="*/ 1311964 w 1576589"/>
              <a:gd name="connsiteY4" fmla="*/ 875664 h 1047868"/>
              <a:gd name="connsiteX5" fmla="*/ 1267514 w 1576589"/>
              <a:gd name="connsiteY5" fmla="*/ 767714 h 1047868"/>
              <a:gd name="connsiteX6" fmla="*/ 1572314 w 1576589"/>
              <a:gd name="connsiteY6" fmla="*/ 1043939 h 1047868"/>
              <a:gd name="connsiteX7" fmla="*/ 1432614 w 1576589"/>
              <a:gd name="connsiteY7" fmla="*/ 910589 h 1047868"/>
              <a:gd name="connsiteX8" fmla="*/ 1242114 w 1576589"/>
              <a:gd name="connsiteY8" fmla="*/ 637539 h 1047868"/>
              <a:gd name="connsiteX9" fmla="*/ 997639 w 1576589"/>
              <a:gd name="connsiteY9" fmla="*/ 259714 h 1047868"/>
              <a:gd name="connsiteX10" fmla="*/ 1353239 w 1576589"/>
              <a:gd name="connsiteY10" fmla="*/ 837564 h 1047868"/>
              <a:gd name="connsiteX11" fmla="*/ 1264339 w 1576589"/>
              <a:gd name="connsiteY11" fmla="*/ 780414 h 1047868"/>
              <a:gd name="connsiteX12" fmla="*/ 654739 w 1576589"/>
              <a:gd name="connsiteY12" fmla="*/ 320039 h 1047868"/>
              <a:gd name="connsiteX13" fmla="*/ 724589 w 1576589"/>
              <a:gd name="connsiteY13" fmla="*/ 412114 h 1047868"/>
              <a:gd name="connsiteX14" fmla="*/ 422964 w 1576589"/>
              <a:gd name="connsiteY14" fmla="*/ 272414 h 1047868"/>
              <a:gd name="connsiteX15" fmla="*/ 61014 w 1576589"/>
              <a:gd name="connsiteY15" fmla="*/ 123189 h 1047868"/>
              <a:gd name="connsiteX16" fmla="*/ 359464 w 1576589"/>
              <a:gd name="connsiteY16" fmla="*/ 240664 h 1047868"/>
              <a:gd name="connsiteX17" fmla="*/ 222939 w 1576589"/>
              <a:gd name="connsiteY17" fmla="*/ 126364 h 1047868"/>
              <a:gd name="connsiteX18" fmla="*/ 35614 w 1576589"/>
              <a:gd name="connsiteY18" fmla="*/ 37464 h 104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76589" h="1047868">
                <a:moveTo>
                  <a:pt x="35614" y="37464"/>
                </a:moveTo>
                <a:cubicBezTo>
                  <a:pt x="13918" y="24235"/>
                  <a:pt x="-56461" y="-45086"/>
                  <a:pt x="92764" y="46989"/>
                </a:cubicBezTo>
                <a:cubicBezTo>
                  <a:pt x="241989" y="139064"/>
                  <a:pt x="795497" y="517947"/>
                  <a:pt x="930964" y="589914"/>
                </a:cubicBezTo>
                <a:cubicBezTo>
                  <a:pt x="1066431" y="661881"/>
                  <a:pt x="842064" y="431164"/>
                  <a:pt x="905564" y="478789"/>
                </a:cubicBezTo>
                <a:cubicBezTo>
                  <a:pt x="969064" y="526414"/>
                  <a:pt x="1251639" y="827510"/>
                  <a:pt x="1311964" y="875664"/>
                </a:cubicBezTo>
                <a:cubicBezTo>
                  <a:pt x="1372289" y="923818"/>
                  <a:pt x="1224122" y="739668"/>
                  <a:pt x="1267514" y="767714"/>
                </a:cubicBezTo>
                <a:cubicBezTo>
                  <a:pt x="1310906" y="795760"/>
                  <a:pt x="1544797" y="1020127"/>
                  <a:pt x="1572314" y="1043939"/>
                </a:cubicBezTo>
                <a:cubicBezTo>
                  <a:pt x="1599831" y="1067751"/>
                  <a:pt x="1487647" y="978322"/>
                  <a:pt x="1432614" y="910589"/>
                </a:cubicBezTo>
                <a:cubicBezTo>
                  <a:pt x="1377581" y="842856"/>
                  <a:pt x="1314610" y="746018"/>
                  <a:pt x="1242114" y="637539"/>
                </a:cubicBezTo>
                <a:cubicBezTo>
                  <a:pt x="1169618" y="529060"/>
                  <a:pt x="979118" y="226377"/>
                  <a:pt x="997639" y="259714"/>
                </a:cubicBezTo>
                <a:cubicBezTo>
                  <a:pt x="1016160" y="293052"/>
                  <a:pt x="1308789" y="750781"/>
                  <a:pt x="1353239" y="837564"/>
                </a:cubicBezTo>
                <a:cubicBezTo>
                  <a:pt x="1397689" y="924347"/>
                  <a:pt x="1380756" y="866668"/>
                  <a:pt x="1264339" y="780414"/>
                </a:cubicBezTo>
                <a:cubicBezTo>
                  <a:pt x="1147922" y="694160"/>
                  <a:pt x="744697" y="381422"/>
                  <a:pt x="654739" y="320039"/>
                </a:cubicBezTo>
                <a:cubicBezTo>
                  <a:pt x="564781" y="258656"/>
                  <a:pt x="763218" y="420052"/>
                  <a:pt x="724589" y="412114"/>
                </a:cubicBezTo>
                <a:cubicBezTo>
                  <a:pt x="685960" y="404177"/>
                  <a:pt x="533560" y="320568"/>
                  <a:pt x="422964" y="272414"/>
                </a:cubicBezTo>
                <a:cubicBezTo>
                  <a:pt x="312368" y="224260"/>
                  <a:pt x="71597" y="128481"/>
                  <a:pt x="61014" y="123189"/>
                </a:cubicBezTo>
                <a:cubicBezTo>
                  <a:pt x="50431" y="117897"/>
                  <a:pt x="332477" y="240135"/>
                  <a:pt x="359464" y="240664"/>
                </a:cubicBezTo>
                <a:cubicBezTo>
                  <a:pt x="386451" y="241193"/>
                  <a:pt x="276385" y="158643"/>
                  <a:pt x="222939" y="126364"/>
                </a:cubicBezTo>
                <a:cubicBezTo>
                  <a:pt x="169493" y="94085"/>
                  <a:pt x="57310" y="50693"/>
                  <a:pt x="35614" y="374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8111117C-42B9-A517-078F-42FF25E95A9B}"/>
              </a:ext>
            </a:extLst>
          </p:cNvPr>
          <p:cNvSpPr/>
          <p:nvPr/>
        </p:nvSpPr>
        <p:spPr>
          <a:xfrm>
            <a:off x="6835772" y="3705564"/>
            <a:ext cx="574388" cy="1372168"/>
          </a:xfrm>
          <a:custGeom>
            <a:avLst/>
            <a:gdLst>
              <a:gd name="connsiteX0" fmla="*/ 25403 w 574388"/>
              <a:gd name="connsiteY0" fmla="*/ 21886 h 1372168"/>
              <a:gd name="connsiteX1" fmla="*/ 406403 w 574388"/>
              <a:gd name="connsiteY1" fmla="*/ 929936 h 1372168"/>
              <a:gd name="connsiteX2" fmla="*/ 406403 w 574388"/>
              <a:gd name="connsiteY2" fmla="*/ 875961 h 1372168"/>
              <a:gd name="connsiteX3" fmla="*/ 568328 w 574388"/>
              <a:gd name="connsiteY3" fmla="*/ 1247436 h 1372168"/>
              <a:gd name="connsiteX4" fmla="*/ 542928 w 574388"/>
              <a:gd name="connsiteY4" fmla="*/ 1228386 h 1372168"/>
              <a:gd name="connsiteX5" fmla="*/ 571503 w 574388"/>
              <a:gd name="connsiteY5" fmla="*/ 1371261 h 1372168"/>
              <a:gd name="connsiteX6" fmla="*/ 511178 w 574388"/>
              <a:gd name="connsiteY6" fmla="*/ 1149011 h 1372168"/>
              <a:gd name="connsiteX7" fmla="*/ 266703 w 574388"/>
              <a:gd name="connsiteY7" fmla="*/ 202861 h 1372168"/>
              <a:gd name="connsiteX8" fmla="*/ 425453 w 574388"/>
              <a:gd name="connsiteY8" fmla="*/ 923586 h 1372168"/>
              <a:gd name="connsiteX9" fmla="*/ 346078 w 574388"/>
              <a:gd name="connsiteY9" fmla="*/ 701336 h 1372168"/>
              <a:gd name="connsiteX10" fmla="*/ 161928 w 574388"/>
              <a:gd name="connsiteY10" fmla="*/ 199686 h 1372168"/>
              <a:gd name="connsiteX11" fmla="*/ 317503 w 574388"/>
              <a:gd name="connsiteY11" fmla="*/ 720386 h 1372168"/>
              <a:gd name="connsiteX12" fmla="*/ 114303 w 574388"/>
              <a:gd name="connsiteY12" fmla="*/ 333036 h 1372168"/>
              <a:gd name="connsiteX13" fmla="*/ 3 w 574388"/>
              <a:gd name="connsiteY13" fmla="*/ 98086 h 1372168"/>
              <a:gd name="connsiteX14" fmla="*/ 117478 w 574388"/>
              <a:gd name="connsiteY14" fmla="*/ 266361 h 1372168"/>
              <a:gd name="connsiteX15" fmla="*/ 25403 w 574388"/>
              <a:gd name="connsiteY15" fmla="*/ 21886 h 137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4388" h="1372168">
                <a:moveTo>
                  <a:pt x="25403" y="21886"/>
                </a:moveTo>
                <a:cubicBezTo>
                  <a:pt x="73557" y="132482"/>
                  <a:pt x="342903" y="787590"/>
                  <a:pt x="406403" y="929936"/>
                </a:cubicBezTo>
                <a:cubicBezTo>
                  <a:pt x="469903" y="1072282"/>
                  <a:pt x="379416" y="823044"/>
                  <a:pt x="406403" y="875961"/>
                </a:cubicBezTo>
                <a:cubicBezTo>
                  <a:pt x="433390" y="928878"/>
                  <a:pt x="545574" y="1188698"/>
                  <a:pt x="568328" y="1247436"/>
                </a:cubicBezTo>
                <a:cubicBezTo>
                  <a:pt x="591082" y="1306174"/>
                  <a:pt x="542399" y="1207749"/>
                  <a:pt x="542928" y="1228386"/>
                </a:cubicBezTo>
                <a:cubicBezTo>
                  <a:pt x="543457" y="1249023"/>
                  <a:pt x="576795" y="1384490"/>
                  <a:pt x="571503" y="1371261"/>
                </a:cubicBezTo>
                <a:cubicBezTo>
                  <a:pt x="566211" y="1358032"/>
                  <a:pt x="561978" y="1343744"/>
                  <a:pt x="511178" y="1149011"/>
                </a:cubicBezTo>
                <a:cubicBezTo>
                  <a:pt x="460378" y="954278"/>
                  <a:pt x="280991" y="240432"/>
                  <a:pt x="266703" y="202861"/>
                </a:cubicBezTo>
                <a:cubicBezTo>
                  <a:pt x="252415" y="165290"/>
                  <a:pt x="412224" y="840507"/>
                  <a:pt x="425453" y="923586"/>
                </a:cubicBezTo>
                <a:cubicBezTo>
                  <a:pt x="438682" y="1006665"/>
                  <a:pt x="389999" y="821986"/>
                  <a:pt x="346078" y="701336"/>
                </a:cubicBezTo>
                <a:cubicBezTo>
                  <a:pt x="302157" y="580686"/>
                  <a:pt x="166690" y="196511"/>
                  <a:pt x="161928" y="199686"/>
                </a:cubicBezTo>
                <a:cubicBezTo>
                  <a:pt x="157166" y="202861"/>
                  <a:pt x="325441" y="698161"/>
                  <a:pt x="317503" y="720386"/>
                </a:cubicBezTo>
                <a:cubicBezTo>
                  <a:pt x="309566" y="742611"/>
                  <a:pt x="167220" y="436753"/>
                  <a:pt x="114303" y="333036"/>
                </a:cubicBezTo>
                <a:cubicBezTo>
                  <a:pt x="61386" y="229319"/>
                  <a:pt x="-526" y="109198"/>
                  <a:pt x="3" y="98086"/>
                </a:cubicBezTo>
                <a:cubicBezTo>
                  <a:pt x="532" y="86974"/>
                  <a:pt x="110599" y="277473"/>
                  <a:pt x="117478" y="266361"/>
                </a:cubicBezTo>
                <a:cubicBezTo>
                  <a:pt x="124357" y="255249"/>
                  <a:pt x="-22751" y="-88710"/>
                  <a:pt x="25403" y="218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1ECF048D-3B82-5F9B-EB73-929EA78EEF53}"/>
              </a:ext>
            </a:extLst>
          </p:cNvPr>
          <p:cNvSpPr/>
          <p:nvPr/>
        </p:nvSpPr>
        <p:spPr>
          <a:xfrm>
            <a:off x="7178043" y="5048133"/>
            <a:ext cx="363012" cy="1489688"/>
          </a:xfrm>
          <a:custGeom>
            <a:avLst/>
            <a:gdLst>
              <a:gd name="connsiteX0" fmla="*/ 203832 w 363012"/>
              <a:gd name="connsiteY0" fmla="*/ 6467 h 1489688"/>
              <a:gd name="connsiteX1" fmla="*/ 289557 w 363012"/>
              <a:gd name="connsiteY1" fmla="*/ 673217 h 1489688"/>
              <a:gd name="connsiteX2" fmla="*/ 308607 w 363012"/>
              <a:gd name="connsiteY2" fmla="*/ 606542 h 1489688"/>
              <a:gd name="connsiteX3" fmla="*/ 267332 w 363012"/>
              <a:gd name="connsiteY3" fmla="*/ 1082792 h 1489688"/>
              <a:gd name="connsiteX4" fmla="*/ 280032 w 363012"/>
              <a:gd name="connsiteY4" fmla="*/ 1003417 h 1489688"/>
              <a:gd name="connsiteX5" fmla="*/ 187957 w 363012"/>
              <a:gd name="connsiteY5" fmla="*/ 1222492 h 1489688"/>
              <a:gd name="connsiteX6" fmla="*/ 222882 w 363012"/>
              <a:gd name="connsiteY6" fmla="*/ 1146292 h 1489688"/>
              <a:gd name="connsiteX7" fmla="*/ 632 w 363012"/>
              <a:gd name="connsiteY7" fmla="*/ 1486017 h 1489688"/>
              <a:gd name="connsiteX8" fmla="*/ 162557 w 363012"/>
              <a:gd name="connsiteY8" fmla="*/ 1279642 h 1489688"/>
              <a:gd name="connsiteX9" fmla="*/ 359407 w 363012"/>
              <a:gd name="connsiteY9" fmla="*/ 593842 h 1489688"/>
              <a:gd name="connsiteX10" fmla="*/ 292732 w 363012"/>
              <a:gd name="connsiteY10" fmla="*/ 733542 h 1489688"/>
              <a:gd name="connsiteX11" fmla="*/ 327657 w 363012"/>
              <a:gd name="connsiteY11" fmla="*/ 314442 h 1489688"/>
              <a:gd name="connsiteX12" fmla="*/ 314957 w 363012"/>
              <a:gd name="connsiteY12" fmla="*/ 225542 h 1489688"/>
              <a:gd name="connsiteX13" fmla="*/ 292732 w 363012"/>
              <a:gd name="connsiteY13" fmla="*/ 536692 h 1489688"/>
              <a:gd name="connsiteX14" fmla="*/ 254632 w 363012"/>
              <a:gd name="connsiteY14" fmla="*/ 114417 h 1489688"/>
              <a:gd name="connsiteX15" fmla="*/ 260982 w 363012"/>
              <a:gd name="connsiteY15" fmla="*/ 320792 h 1489688"/>
              <a:gd name="connsiteX16" fmla="*/ 203832 w 363012"/>
              <a:gd name="connsiteY16" fmla="*/ 6467 h 148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3012" h="1489688">
                <a:moveTo>
                  <a:pt x="203832" y="6467"/>
                </a:moveTo>
                <a:cubicBezTo>
                  <a:pt x="208595" y="65205"/>
                  <a:pt x="272095" y="573205"/>
                  <a:pt x="289557" y="673217"/>
                </a:cubicBezTo>
                <a:cubicBezTo>
                  <a:pt x="307019" y="773229"/>
                  <a:pt x="312311" y="538280"/>
                  <a:pt x="308607" y="606542"/>
                </a:cubicBezTo>
                <a:cubicBezTo>
                  <a:pt x="304903" y="674804"/>
                  <a:pt x="272095" y="1016646"/>
                  <a:pt x="267332" y="1082792"/>
                </a:cubicBezTo>
                <a:cubicBezTo>
                  <a:pt x="262570" y="1148938"/>
                  <a:pt x="293261" y="980134"/>
                  <a:pt x="280032" y="1003417"/>
                </a:cubicBezTo>
                <a:cubicBezTo>
                  <a:pt x="266803" y="1026700"/>
                  <a:pt x="197482" y="1198680"/>
                  <a:pt x="187957" y="1222492"/>
                </a:cubicBezTo>
                <a:cubicBezTo>
                  <a:pt x="178432" y="1246305"/>
                  <a:pt x="254103" y="1102371"/>
                  <a:pt x="222882" y="1146292"/>
                </a:cubicBezTo>
                <a:cubicBezTo>
                  <a:pt x="191661" y="1190213"/>
                  <a:pt x="10686" y="1463792"/>
                  <a:pt x="632" y="1486017"/>
                </a:cubicBezTo>
                <a:cubicBezTo>
                  <a:pt x="-9422" y="1508242"/>
                  <a:pt x="102761" y="1428338"/>
                  <a:pt x="162557" y="1279642"/>
                </a:cubicBezTo>
                <a:cubicBezTo>
                  <a:pt x="222353" y="1130946"/>
                  <a:pt x="337711" y="684859"/>
                  <a:pt x="359407" y="593842"/>
                </a:cubicBezTo>
                <a:cubicBezTo>
                  <a:pt x="381103" y="502825"/>
                  <a:pt x="298024" y="780109"/>
                  <a:pt x="292732" y="733542"/>
                </a:cubicBezTo>
                <a:cubicBezTo>
                  <a:pt x="287440" y="686975"/>
                  <a:pt x="323953" y="399109"/>
                  <a:pt x="327657" y="314442"/>
                </a:cubicBezTo>
                <a:cubicBezTo>
                  <a:pt x="331361" y="229775"/>
                  <a:pt x="320778" y="188500"/>
                  <a:pt x="314957" y="225542"/>
                </a:cubicBezTo>
                <a:cubicBezTo>
                  <a:pt x="309136" y="262584"/>
                  <a:pt x="302786" y="555213"/>
                  <a:pt x="292732" y="536692"/>
                </a:cubicBezTo>
                <a:cubicBezTo>
                  <a:pt x="282678" y="518171"/>
                  <a:pt x="259924" y="150400"/>
                  <a:pt x="254632" y="114417"/>
                </a:cubicBezTo>
                <a:cubicBezTo>
                  <a:pt x="249340" y="78434"/>
                  <a:pt x="265745" y="333492"/>
                  <a:pt x="260982" y="320792"/>
                </a:cubicBezTo>
                <a:cubicBezTo>
                  <a:pt x="256219" y="308092"/>
                  <a:pt x="199069" y="-52271"/>
                  <a:pt x="203832" y="64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3EEA6226-BD53-341F-0427-AFB4883CFB05}"/>
              </a:ext>
            </a:extLst>
          </p:cNvPr>
          <p:cNvSpPr/>
          <p:nvPr/>
        </p:nvSpPr>
        <p:spPr>
          <a:xfrm>
            <a:off x="6821441" y="3600338"/>
            <a:ext cx="649347" cy="1137131"/>
          </a:xfrm>
          <a:custGeom>
            <a:avLst/>
            <a:gdLst>
              <a:gd name="connsiteX0" fmla="*/ 1634 w 649347"/>
              <a:gd name="connsiteY0" fmla="*/ 3287 h 1137131"/>
              <a:gd name="connsiteX1" fmla="*/ 455659 w 649347"/>
              <a:gd name="connsiteY1" fmla="*/ 587487 h 1137131"/>
              <a:gd name="connsiteX2" fmla="*/ 439784 w 649347"/>
              <a:gd name="connsiteY2" fmla="*/ 489062 h 1137131"/>
              <a:gd name="connsiteX3" fmla="*/ 646159 w 649347"/>
              <a:gd name="connsiteY3" fmla="*/ 1124062 h 1137131"/>
              <a:gd name="connsiteX4" fmla="*/ 557259 w 649347"/>
              <a:gd name="connsiteY4" fmla="*/ 889112 h 1137131"/>
              <a:gd name="connsiteX5" fmla="*/ 449309 w 649347"/>
              <a:gd name="connsiteY5" fmla="*/ 546212 h 1137131"/>
              <a:gd name="connsiteX6" fmla="*/ 268334 w 649347"/>
              <a:gd name="connsiteY6" fmla="*/ 177912 h 1137131"/>
              <a:gd name="connsiteX7" fmla="*/ 395334 w 649347"/>
              <a:gd name="connsiteY7" fmla="*/ 431912 h 1137131"/>
              <a:gd name="connsiteX8" fmla="*/ 306434 w 649347"/>
              <a:gd name="connsiteY8" fmla="*/ 352537 h 1137131"/>
              <a:gd name="connsiteX9" fmla="*/ 1634 w 649347"/>
              <a:gd name="connsiteY9" fmla="*/ 3287 h 113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347" h="1137131">
                <a:moveTo>
                  <a:pt x="1634" y="3287"/>
                </a:moveTo>
                <a:cubicBezTo>
                  <a:pt x="26505" y="42445"/>
                  <a:pt x="382634" y="506525"/>
                  <a:pt x="455659" y="587487"/>
                </a:cubicBezTo>
                <a:cubicBezTo>
                  <a:pt x="528684" y="668450"/>
                  <a:pt x="408034" y="399633"/>
                  <a:pt x="439784" y="489062"/>
                </a:cubicBezTo>
                <a:cubicBezTo>
                  <a:pt x="471534" y="578491"/>
                  <a:pt x="626580" y="1057387"/>
                  <a:pt x="646159" y="1124062"/>
                </a:cubicBezTo>
                <a:cubicBezTo>
                  <a:pt x="665738" y="1190737"/>
                  <a:pt x="590067" y="985420"/>
                  <a:pt x="557259" y="889112"/>
                </a:cubicBezTo>
                <a:cubicBezTo>
                  <a:pt x="524451" y="792804"/>
                  <a:pt x="497463" y="664745"/>
                  <a:pt x="449309" y="546212"/>
                </a:cubicBezTo>
                <a:cubicBezTo>
                  <a:pt x="401155" y="427679"/>
                  <a:pt x="277330" y="196962"/>
                  <a:pt x="268334" y="177912"/>
                </a:cubicBezTo>
                <a:cubicBezTo>
                  <a:pt x="259338" y="158862"/>
                  <a:pt x="388984" y="402808"/>
                  <a:pt x="395334" y="431912"/>
                </a:cubicBezTo>
                <a:cubicBezTo>
                  <a:pt x="401684" y="461016"/>
                  <a:pt x="369934" y="418683"/>
                  <a:pt x="306434" y="352537"/>
                </a:cubicBezTo>
                <a:cubicBezTo>
                  <a:pt x="242934" y="286391"/>
                  <a:pt x="-23237" y="-35871"/>
                  <a:pt x="1634" y="32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9AB708ED-1857-F5CD-C2DF-8EECB50E16AD}"/>
              </a:ext>
            </a:extLst>
          </p:cNvPr>
          <p:cNvSpPr/>
          <p:nvPr/>
        </p:nvSpPr>
        <p:spPr>
          <a:xfrm>
            <a:off x="7080569" y="3683095"/>
            <a:ext cx="447373" cy="1147203"/>
          </a:xfrm>
          <a:custGeom>
            <a:avLst/>
            <a:gdLst>
              <a:gd name="connsiteX0" fmla="*/ 2856 w 447373"/>
              <a:gd name="connsiteY0" fmla="*/ 9430 h 1147203"/>
              <a:gd name="connsiteX1" fmla="*/ 387031 w 447373"/>
              <a:gd name="connsiteY1" fmla="*/ 834930 h 1147203"/>
              <a:gd name="connsiteX2" fmla="*/ 348931 w 447373"/>
              <a:gd name="connsiteY2" fmla="*/ 733330 h 1147203"/>
              <a:gd name="connsiteX3" fmla="*/ 447356 w 447373"/>
              <a:gd name="connsiteY3" fmla="*/ 1146080 h 1147203"/>
              <a:gd name="connsiteX4" fmla="*/ 355281 w 447373"/>
              <a:gd name="connsiteY4" fmla="*/ 834930 h 1147203"/>
              <a:gd name="connsiteX5" fmla="*/ 164781 w 447373"/>
              <a:gd name="connsiteY5" fmla="*/ 244380 h 1147203"/>
              <a:gd name="connsiteX6" fmla="*/ 209231 w 447373"/>
              <a:gd name="connsiteY6" fmla="*/ 377730 h 1147203"/>
              <a:gd name="connsiteX7" fmla="*/ 2856 w 447373"/>
              <a:gd name="connsiteY7" fmla="*/ 9430 h 114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373" h="1147203">
                <a:moveTo>
                  <a:pt x="2856" y="9430"/>
                </a:moveTo>
                <a:cubicBezTo>
                  <a:pt x="32489" y="85630"/>
                  <a:pt x="329352" y="714280"/>
                  <a:pt x="387031" y="834930"/>
                </a:cubicBezTo>
                <a:cubicBezTo>
                  <a:pt x="444710" y="955580"/>
                  <a:pt x="338877" y="681472"/>
                  <a:pt x="348931" y="733330"/>
                </a:cubicBezTo>
                <a:cubicBezTo>
                  <a:pt x="358985" y="785188"/>
                  <a:pt x="446298" y="1129147"/>
                  <a:pt x="447356" y="1146080"/>
                </a:cubicBezTo>
                <a:cubicBezTo>
                  <a:pt x="448414" y="1163013"/>
                  <a:pt x="402377" y="985213"/>
                  <a:pt x="355281" y="834930"/>
                </a:cubicBezTo>
                <a:cubicBezTo>
                  <a:pt x="308185" y="684647"/>
                  <a:pt x="189123" y="320580"/>
                  <a:pt x="164781" y="244380"/>
                </a:cubicBezTo>
                <a:cubicBezTo>
                  <a:pt x="140439" y="168180"/>
                  <a:pt x="235160" y="412655"/>
                  <a:pt x="209231" y="377730"/>
                </a:cubicBezTo>
                <a:cubicBezTo>
                  <a:pt x="183302" y="342805"/>
                  <a:pt x="-26777" y="-66770"/>
                  <a:pt x="2856" y="94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90648B5C-2B3F-F996-E7C8-5985FD5FA9B2}"/>
              </a:ext>
            </a:extLst>
          </p:cNvPr>
          <p:cNvSpPr/>
          <p:nvPr/>
        </p:nvSpPr>
        <p:spPr>
          <a:xfrm>
            <a:off x="7537413" y="4864801"/>
            <a:ext cx="127058" cy="1226680"/>
          </a:xfrm>
          <a:custGeom>
            <a:avLst/>
            <a:gdLst>
              <a:gd name="connsiteX0" fmla="*/ 37 w 127058"/>
              <a:gd name="connsiteY0" fmla="*/ 2474 h 1226680"/>
              <a:gd name="connsiteX1" fmla="*/ 104812 w 127058"/>
              <a:gd name="connsiteY1" fmla="*/ 548574 h 1226680"/>
              <a:gd name="connsiteX2" fmla="*/ 114337 w 127058"/>
              <a:gd name="connsiteY2" fmla="*/ 497774 h 1226680"/>
              <a:gd name="connsiteX3" fmla="*/ 127037 w 127058"/>
              <a:gd name="connsiteY3" fmla="*/ 881949 h 1226680"/>
              <a:gd name="connsiteX4" fmla="*/ 111162 w 127058"/>
              <a:gd name="connsiteY4" fmla="*/ 824799 h 1226680"/>
              <a:gd name="connsiteX5" fmla="*/ 34962 w 127058"/>
              <a:gd name="connsiteY5" fmla="*/ 1224849 h 1226680"/>
              <a:gd name="connsiteX6" fmla="*/ 79412 w 127058"/>
              <a:gd name="connsiteY6" fmla="*/ 948624 h 1226680"/>
              <a:gd name="connsiteX7" fmla="*/ 69887 w 127058"/>
              <a:gd name="connsiteY7" fmla="*/ 389824 h 1226680"/>
              <a:gd name="connsiteX8" fmla="*/ 73062 w 127058"/>
              <a:gd name="connsiteY8" fmla="*/ 618424 h 1226680"/>
              <a:gd name="connsiteX9" fmla="*/ 111162 w 127058"/>
              <a:gd name="connsiteY9" fmla="*/ 259649 h 1226680"/>
              <a:gd name="connsiteX10" fmla="*/ 117512 w 127058"/>
              <a:gd name="connsiteY10" fmla="*/ 342199 h 1226680"/>
              <a:gd name="connsiteX11" fmla="*/ 37 w 127058"/>
              <a:gd name="connsiteY11" fmla="*/ 2474 h 122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8" h="1226680">
                <a:moveTo>
                  <a:pt x="37" y="2474"/>
                </a:moveTo>
                <a:cubicBezTo>
                  <a:pt x="-2080" y="36870"/>
                  <a:pt x="85762" y="466024"/>
                  <a:pt x="104812" y="548574"/>
                </a:cubicBezTo>
                <a:cubicBezTo>
                  <a:pt x="123862" y="631124"/>
                  <a:pt x="110633" y="442212"/>
                  <a:pt x="114337" y="497774"/>
                </a:cubicBezTo>
                <a:cubicBezTo>
                  <a:pt x="118041" y="553336"/>
                  <a:pt x="127566" y="827445"/>
                  <a:pt x="127037" y="881949"/>
                </a:cubicBezTo>
                <a:cubicBezTo>
                  <a:pt x="126508" y="936453"/>
                  <a:pt x="126508" y="767649"/>
                  <a:pt x="111162" y="824799"/>
                </a:cubicBezTo>
                <a:cubicBezTo>
                  <a:pt x="95816" y="881949"/>
                  <a:pt x="40254" y="1204212"/>
                  <a:pt x="34962" y="1224849"/>
                </a:cubicBezTo>
                <a:cubicBezTo>
                  <a:pt x="29670" y="1245486"/>
                  <a:pt x="73591" y="1087795"/>
                  <a:pt x="79412" y="948624"/>
                </a:cubicBezTo>
                <a:cubicBezTo>
                  <a:pt x="85233" y="809453"/>
                  <a:pt x="70945" y="444857"/>
                  <a:pt x="69887" y="389824"/>
                </a:cubicBezTo>
                <a:cubicBezTo>
                  <a:pt x="68829" y="334791"/>
                  <a:pt x="66183" y="640120"/>
                  <a:pt x="73062" y="618424"/>
                </a:cubicBezTo>
                <a:cubicBezTo>
                  <a:pt x="79941" y="596728"/>
                  <a:pt x="103754" y="305687"/>
                  <a:pt x="111162" y="259649"/>
                </a:cubicBezTo>
                <a:cubicBezTo>
                  <a:pt x="118570" y="213612"/>
                  <a:pt x="133916" y="381357"/>
                  <a:pt x="117512" y="342199"/>
                </a:cubicBezTo>
                <a:cubicBezTo>
                  <a:pt x="101108" y="303041"/>
                  <a:pt x="2154" y="-31922"/>
                  <a:pt x="37" y="24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9D9C4DFF-E021-C361-7EEE-A1F1B5A7C347}"/>
              </a:ext>
            </a:extLst>
          </p:cNvPr>
          <p:cNvSpPr/>
          <p:nvPr/>
        </p:nvSpPr>
        <p:spPr>
          <a:xfrm>
            <a:off x="7327243" y="5662969"/>
            <a:ext cx="295777" cy="1054072"/>
          </a:xfrm>
          <a:custGeom>
            <a:avLst/>
            <a:gdLst>
              <a:gd name="connsiteX0" fmla="*/ 289582 w 295777"/>
              <a:gd name="connsiteY0" fmla="*/ 302856 h 1054072"/>
              <a:gd name="connsiteX1" fmla="*/ 67332 w 295777"/>
              <a:gd name="connsiteY1" fmla="*/ 956906 h 1054072"/>
              <a:gd name="connsiteX2" fmla="*/ 41932 w 295777"/>
              <a:gd name="connsiteY2" fmla="*/ 1042631 h 1054072"/>
              <a:gd name="connsiteX3" fmla="*/ 76857 w 295777"/>
              <a:gd name="connsiteY3" fmla="*/ 874356 h 1054072"/>
              <a:gd name="connsiteX4" fmla="*/ 197507 w 295777"/>
              <a:gd name="connsiteY4" fmla="*/ 369531 h 1054072"/>
              <a:gd name="connsiteX5" fmla="*/ 657 w 295777"/>
              <a:gd name="connsiteY5" fmla="*/ 1010881 h 1054072"/>
              <a:gd name="connsiteX6" fmla="*/ 137182 w 295777"/>
              <a:gd name="connsiteY6" fmla="*/ 566381 h 1054072"/>
              <a:gd name="connsiteX7" fmla="*/ 232432 w 295777"/>
              <a:gd name="connsiteY7" fmla="*/ 1231 h 1054072"/>
              <a:gd name="connsiteX8" fmla="*/ 89557 w 295777"/>
              <a:gd name="connsiteY8" fmla="*/ 728306 h 1054072"/>
              <a:gd name="connsiteX9" fmla="*/ 222907 w 295777"/>
              <a:gd name="connsiteY9" fmla="*/ 429856 h 1054072"/>
              <a:gd name="connsiteX10" fmla="*/ 289582 w 295777"/>
              <a:gd name="connsiteY10" fmla="*/ 302856 h 10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777" h="1054072">
                <a:moveTo>
                  <a:pt x="289582" y="302856"/>
                </a:moveTo>
                <a:cubicBezTo>
                  <a:pt x="263653" y="390698"/>
                  <a:pt x="108607" y="833610"/>
                  <a:pt x="67332" y="956906"/>
                </a:cubicBezTo>
                <a:cubicBezTo>
                  <a:pt x="26057" y="1080202"/>
                  <a:pt x="40345" y="1056389"/>
                  <a:pt x="41932" y="1042631"/>
                </a:cubicBezTo>
                <a:cubicBezTo>
                  <a:pt x="43519" y="1028873"/>
                  <a:pt x="50928" y="986539"/>
                  <a:pt x="76857" y="874356"/>
                </a:cubicBezTo>
                <a:cubicBezTo>
                  <a:pt x="102786" y="762173"/>
                  <a:pt x="210207" y="346777"/>
                  <a:pt x="197507" y="369531"/>
                </a:cubicBezTo>
                <a:cubicBezTo>
                  <a:pt x="184807" y="392285"/>
                  <a:pt x="657" y="1010881"/>
                  <a:pt x="657" y="1010881"/>
                </a:cubicBezTo>
                <a:cubicBezTo>
                  <a:pt x="-9397" y="1043689"/>
                  <a:pt x="98553" y="734656"/>
                  <a:pt x="137182" y="566381"/>
                </a:cubicBezTo>
                <a:cubicBezTo>
                  <a:pt x="175811" y="398106"/>
                  <a:pt x="240369" y="-25756"/>
                  <a:pt x="232432" y="1231"/>
                </a:cubicBezTo>
                <a:cubicBezTo>
                  <a:pt x="224495" y="28218"/>
                  <a:pt x="91144" y="656869"/>
                  <a:pt x="89557" y="728306"/>
                </a:cubicBezTo>
                <a:cubicBezTo>
                  <a:pt x="87969" y="799744"/>
                  <a:pt x="192215" y="496531"/>
                  <a:pt x="222907" y="429856"/>
                </a:cubicBezTo>
                <a:cubicBezTo>
                  <a:pt x="253599" y="363181"/>
                  <a:pt x="315511" y="215014"/>
                  <a:pt x="289582" y="3028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164E6817-AC34-97F9-5530-2D6229CA4349}"/>
              </a:ext>
            </a:extLst>
          </p:cNvPr>
          <p:cNvSpPr/>
          <p:nvPr/>
        </p:nvSpPr>
        <p:spPr>
          <a:xfrm>
            <a:off x="4999323" y="2981199"/>
            <a:ext cx="459063" cy="701534"/>
          </a:xfrm>
          <a:custGeom>
            <a:avLst/>
            <a:gdLst>
              <a:gd name="connsiteX0" fmla="*/ 3668 w 459063"/>
              <a:gd name="connsiteY0" fmla="*/ 6618 h 701534"/>
              <a:gd name="connsiteX1" fmla="*/ 271581 w 459063"/>
              <a:gd name="connsiteY1" fmla="*/ 239586 h 701534"/>
              <a:gd name="connsiteX2" fmla="*/ 207515 w 459063"/>
              <a:gd name="connsiteY2" fmla="*/ 396839 h 701534"/>
              <a:gd name="connsiteX3" fmla="*/ 388066 w 459063"/>
              <a:gd name="connsiteY3" fmla="*/ 303652 h 701534"/>
              <a:gd name="connsiteX4" fmla="*/ 120152 w 459063"/>
              <a:gd name="connsiteY4" fmla="*/ 693874 h 701534"/>
              <a:gd name="connsiteX5" fmla="*/ 248285 w 459063"/>
              <a:gd name="connsiteY5" fmla="*/ 536620 h 701534"/>
              <a:gd name="connsiteX6" fmla="*/ 457956 w 459063"/>
              <a:gd name="connsiteY6" fmla="*/ 222113 h 701534"/>
              <a:gd name="connsiteX7" fmla="*/ 329823 w 459063"/>
              <a:gd name="connsiteY7" fmla="*/ 309476 h 701534"/>
              <a:gd name="connsiteX8" fmla="*/ 300702 w 459063"/>
              <a:gd name="connsiteY8" fmla="*/ 175519 h 701534"/>
              <a:gd name="connsiteX9" fmla="*/ 283230 w 459063"/>
              <a:gd name="connsiteY9" fmla="*/ 257058 h 701534"/>
              <a:gd name="connsiteX10" fmla="*/ 137625 w 459063"/>
              <a:gd name="connsiteY10" fmla="*/ 350246 h 701534"/>
              <a:gd name="connsiteX11" fmla="*/ 44438 w 459063"/>
              <a:gd name="connsiteY11" fmla="*/ 420136 h 701534"/>
              <a:gd name="connsiteX12" fmla="*/ 364769 w 459063"/>
              <a:gd name="connsiteY12" fmla="*/ 99805 h 701534"/>
              <a:gd name="connsiteX13" fmla="*/ 190043 w 459063"/>
              <a:gd name="connsiteY13" fmla="*/ 233762 h 701534"/>
              <a:gd name="connsiteX14" fmla="*/ 254109 w 459063"/>
              <a:gd name="connsiteY14" fmla="*/ 88156 h 701534"/>
              <a:gd name="connsiteX15" fmla="*/ 44438 w 459063"/>
              <a:gd name="connsiteY15" fmla="*/ 204640 h 701534"/>
              <a:gd name="connsiteX16" fmla="*/ 271581 w 459063"/>
              <a:gd name="connsiteY16" fmla="*/ 6618 h 701534"/>
              <a:gd name="connsiteX17" fmla="*/ 108504 w 459063"/>
              <a:gd name="connsiteY17" fmla="*/ 111453 h 701534"/>
              <a:gd name="connsiteX18" fmla="*/ 114328 w 459063"/>
              <a:gd name="connsiteY18" fmla="*/ 64860 h 701534"/>
              <a:gd name="connsiteX19" fmla="*/ 3668 w 459063"/>
              <a:gd name="connsiteY19" fmla="*/ 6618 h 70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9063" h="701534">
                <a:moveTo>
                  <a:pt x="3668" y="6618"/>
                </a:moveTo>
                <a:cubicBezTo>
                  <a:pt x="29877" y="35739"/>
                  <a:pt x="237607" y="174549"/>
                  <a:pt x="271581" y="239586"/>
                </a:cubicBezTo>
                <a:cubicBezTo>
                  <a:pt x="305555" y="304623"/>
                  <a:pt x="188101" y="386161"/>
                  <a:pt x="207515" y="396839"/>
                </a:cubicBezTo>
                <a:cubicBezTo>
                  <a:pt x="226929" y="407517"/>
                  <a:pt x="402627" y="254146"/>
                  <a:pt x="388066" y="303652"/>
                </a:cubicBezTo>
                <a:cubicBezTo>
                  <a:pt x="373505" y="353158"/>
                  <a:pt x="143449" y="655046"/>
                  <a:pt x="120152" y="693874"/>
                </a:cubicBezTo>
                <a:cubicBezTo>
                  <a:pt x="96855" y="732702"/>
                  <a:pt x="191984" y="615247"/>
                  <a:pt x="248285" y="536620"/>
                </a:cubicBezTo>
                <a:cubicBezTo>
                  <a:pt x="304586" y="457993"/>
                  <a:pt x="444366" y="259970"/>
                  <a:pt x="457956" y="222113"/>
                </a:cubicBezTo>
                <a:cubicBezTo>
                  <a:pt x="471546" y="184256"/>
                  <a:pt x="356032" y="317242"/>
                  <a:pt x="329823" y="309476"/>
                </a:cubicBezTo>
                <a:cubicBezTo>
                  <a:pt x="303614" y="301710"/>
                  <a:pt x="308468" y="184255"/>
                  <a:pt x="300702" y="175519"/>
                </a:cubicBezTo>
                <a:cubicBezTo>
                  <a:pt x="292937" y="166783"/>
                  <a:pt x="310409" y="227937"/>
                  <a:pt x="283230" y="257058"/>
                </a:cubicBezTo>
                <a:cubicBezTo>
                  <a:pt x="256051" y="286179"/>
                  <a:pt x="177424" y="323066"/>
                  <a:pt x="137625" y="350246"/>
                </a:cubicBezTo>
                <a:cubicBezTo>
                  <a:pt x="97826" y="377426"/>
                  <a:pt x="6581" y="461876"/>
                  <a:pt x="44438" y="420136"/>
                </a:cubicBezTo>
                <a:cubicBezTo>
                  <a:pt x="82295" y="378396"/>
                  <a:pt x="340502" y="130867"/>
                  <a:pt x="364769" y="99805"/>
                </a:cubicBezTo>
                <a:cubicBezTo>
                  <a:pt x="389036" y="68743"/>
                  <a:pt x="208486" y="235704"/>
                  <a:pt x="190043" y="233762"/>
                </a:cubicBezTo>
                <a:cubicBezTo>
                  <a:pt x="171600" y="231821"/>
                  <a:pt x="278376" y="93010"/>
                  <a:pt x="254109" y="88156"/>
                </a:cubicBezTo>
                <a:cubicBezTo>
                  <a:pt x="229842" y="83302"/>
                  <a:pt x="41526" y="218230"/>
                  <a:pt x="44438" y="204640"/>
                </a:cubicBezTo>
                <a:cubicBezTo>
                  <a:pt x="47350" y="191050"/>
                  <a:pt x="260903" y="22149"/>
                  <a:pt x="271581" y="6618"/>
                </a:cubicBezTo>
                <a:cubicBezTo>
                  <a:pt x="282259" y="-8913"/>
                  <a:pt x="134713" y="101746"/>
                  <a:pt x="108504" y="111453"/>
                </a:cubicBezTo>
                <a:cubicBezTo>
                  <a:pt x="82295" y="121160"/>
                  <a:pt x="128889" y="76508"/>
                  <a:pt x="114328" y="64860"/>
                </a:cubicBezTo>
                <a:cubicBezTo>
                  <a:pt x="99767" y="53212"/>
                  <a:pt x="-22541" y="-22503"/>
                  <a:pt x="3668" y="66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6D229A6-ECD7-950C-36C3-8FE9EC17F3A2}"/>
              </a:ext>
            </a:extLst>
          </p:cNvPr>
          <p:cNvSpPr/>
          <p:nvPr/>
        </p:nvSpPr>
        <p:spPr>
          <a:xfrm>
            <a:off x="4848760" y="3214292"/>
            <a:ext cx="429563" cy="668441"/>
          </a:xfrm>
          <a:custGeom>
            <a:avLst/>
            <a:gdLst>
              <a:gd name="connsiteX0" fmla="*/ 253243 w 429563"/>
              <a:gd name="connsiteY0" fmla="*/ 669 h 668441"/>
              <a:gd name="connsiteX1" fmla="*/ 346430 w 429563"/>
              <a:gd name="connsiteY1" fmla="*/ 146274 h 668441"/>
              <a:gd name="connsiteX2" fmla="*/ 165879 w 429563"/>
              <a:gd name="connsiteY2" fmla="*/ 315176 h 668441"/>
              <a:gd name="connsiteX3" fmla="*/ 270715 w 429563"/>
              <a:gd name="connsiteY3" fmla="*/ 233637 h 668441"/>
              <a:gd name="connsiteX4" fmla="*/ 2802 w 429563"/>
              <a:gd name="connsiteY4" fmla="*/ 664628 h 668441"/>
              <a:gd name="connsiteX5" fmla="*/ 148407 w 429563"/>
              <a:gd name="connsiteY5" fmla="*/ 425835 h 668441"/>
              <a:gd name="connsiteX6" fmla="*/ 427969 w 429563"/>
              <a:gd name="connsiteY6" fmla="*/ 105504 h 668441"/>
              <a:gd name="connsiteX7" fmla="*/ 253243 w 429563"/>
              <a:gd name="connsiteY7" fmla="*/ 669 h 66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563" h="668441">
                <a:moveTo>
                  <a:pt x="253243" y="669"/>
                </a:moveTo>
                <a:cubicBezTo>
                  <a:pt x="239653" y="7464"/>
                  <a:pt x="360991" y="93856"/>
                  <a:pt x="346430" y="146274"/>
                </a:cubicBezTo>
                <a:cubicBezTo>
                  <a:pt x="331869" y="198692"/>
                  <a:pt x="178498" y="300616"/>
                  <a:pt x="165879" y="315176"/>
                </a:cubicBezTo>
                <a:cubicBezTo>
                  <a:pt x="153260" y="329736"/>
                  <a:pt x="297894" y="175395"/>
                  <a:pt x="270715" y="233637"/>
                </a:cubicBezTo>
                <a:cubicBezTo>
                  <a:pt x="243536" y="291879"/>
                  <a:pt x="23187" y="632595"/>
                  <a:pt x="2802" y="664628"/>
                </a:cubicBezTo>
                <a:cubicBezTo>
                  <a:pt x="-17583" y="696661"/>
                  <a:pt x="77546" y="519022"/>
                  <a:pt x="148407" y="425835"/>
                </a:cubicBezTo>
                <a:cubicBezTo>
                  <a:pt x="219268" y="332648"/>
                  <a:pt x="407584" y="171512"/>
                  <a:pt x="427969" y="105504"/>
                </a:cubicBezTo>
                <a:cubicBezTo>
                  <a:pt x="448354" y="39496"/>
                  <a:pt x="266833" y="-6126"/>
                  <a:pt x="253243" y="6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1888AD30-5D31-4C6D-E698-DA0B4475DA71}"/>
              </a:ext>
            </a:extLst>
          </p:cNvPr>
          <p:cNvSpPr/>
          <p:nvPr/>
        </p:nvSpPr>
        <p:spPr>
          <a:xfrm>
            <a:off x="4519508" y="3470279"/>
            <a:ext cx="541727" cy="1346342"/>
          </a:xfrm>
          <a:custGeom>
            <a:avLst/>
            <a:gdLst>
              <a:gd name="connsiteX0" fmla="*/ 541725 w 541727"/>
              <a:gd name="connsiteY0" fmla="*/ 946 h 1346342"/>
              <a:gd name="connsiteX1" fmla="*/ 262163 w 541727"/>
              <a:gd name="connsiteY1" fmla="*/ 402817 h 1346342"/>
              <a:gd name="connsiteX2" fmla="*/ 384472 w 541727"/>
              <a:gd name="connsiteY2" fmla="*/ 315453 h 1346342"/>
              <a:gd name="connsiteX3" fmla="*/ 250515 w 541727"/>
              <a:gd name="connsiteY3" fmla="*/ 507652 h 1346342"/>
              <a:gd name="connsiteX4" fmla="*/ 110734 w 541727"/>
              <a:gd name="connsiteY4" fmla="*/ 1037655 h 1346342"/>
              <a:gd name="connsiteX5" fmla="*/ 104910 w 541727"/>
              <a:gd name="connsiteY5" fmla="*/ 967764 h 1346342"/>
              <a:gd name="connsiteX6" fmla="*/ 74 w 541727"/>
              <a:gd name="connsiteY6" fmla="*/ 1346338 h 1346342"/>
              <a:gd name="connsiteX7" fmla="*/ 93261 w 541727"/>
              <a:gd name="connsiteY7" fmla="*/ 973589 h 1346342"/>
              <a:gd name="connsiteX8" fmla="*/ 355351 w 541727"/>
              <a:gd name="connsiteY8" fmla="*/ 99958 h 1346342"/>
              <a:gd name="connsiteX9" fmla="*/ 256339 w 541727"/>
              <a:gd name="connsiteY9" fmla="*/ 286332 h 1346342"/>
              <a:gd name="connsiteX10" fmla="*/ 541725 w 541727"/>
              <a:gd name="connsiteY10" fmla="*/ 946 h 134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727" h="1346342">
                <a:moveTo>
                  <a:pt x="541725" y="946"/>
                </a:moveTo>
                <a:cubicBezTo>
                  <a:pt x="542696" y="20360"/>
                  <a:pt x="288372" y="350399"/>
                  <a:pt x="262163" y="402817"/>
                </a:cubicBezTo>
                <a:cubicBezTo>
                  <a:pt x="235954" y="455235"/>
                  <a:pt x="386413" y="297981"/>
                  <a:pt x="384472" y="315453"/>
                </a:cubicBezTo>
                <a:cubicBezTo>
                  <a:pt x="382531" y="332925"/>
                  <a:pt x="296138" y="387285"/>
                  <a:pt x="250515" y="507652"/>
                </a:cubicBezTo>
                <a:cubicBezTo>
                  <a:pt x="204892" y="628019"/>
                  <a:pt x="135001" y="960970"/>
                  <a:pt x="110734" y="1037655"/>
                </a:cubicBezTo>
                <a:cubicBezTo>
                  <a:pt x="86466" y="1114340"/>
                  <a:pt x="123353" y="916317"/>
                  <a:pt x="104910" y="967764"/>
                </a:cubicBezTo>
                <a:cubicBezTo>
                  <a:pt x="86467" y="1019211"/>
                  <a:pt x="2015" y="1345367"/>
                  <a:pt x="74" y="1346338"/>
                </a:cubicBezTo>
                <a:cubicBezTo>
                  <a:pt x="-1868" y="1347309"/>
                  <a:pt x="34048" y="1181319"/>
                  <a:pt x="93261" y="973589"/>
                </a:cubicBezTo>
                <a:cubicBezTo>
                  <a:pt x="152474" y="765859"/>
                  <a:pt x="328171" y="214501"/>
                  <a:pt x="355351" y="99958"/>
                </a:cubicBezTo>
                <a:cubicBezTo>
                  <a:pt x="382531" y="-14585"/>
                  <a:pt x="223335" y="305746"/>
                  <a:pt x="256339" y="286332"/>
                </a:cubicBezTo>
                <a:cubicBezTo>
                  <a:pt x="289343" y="266918"/>
                  <a:pt x="540754" y="-18468"/>
                  <a:pt x="541725" y="9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ECB14167-B606-0B9B-A343-B2AAF2F55A48}"/>
              </a:ext>
            </a:extLst>
          </p:cNvPr>
          <p:cNvSpPr/>
          <p:nvPr/>
        </p:nvSpPr>
        <p:spPr>
          <a:xfrm>
            <a:off x="4513758" y="4659285"/>
            <a:ext cx="70057" cy="1055587"/>
          </a:xfrm>
          <a:custGeom>
            <a:avLst/>
            <a:gdLst>
              <a:gd name="connsiteX0" fmla="*/ 69890 w 70057"/>
              <a:gd name="connsiteY0" fmla="*/ 5902 h 1055587"/>
              <a:gd name="connsiteX1" fmla="*/ 29121 w 70057"/>
              <a:gd name="connsiteY1" fmla="*/ 652389 h 1055587"/>
              <a:gd name="connsiteX2" fmla="*/ 23297 w 70057"/>
              <a:gd name="connsiteY2" fmla="*/ 500960 h 1055587"/>
              <a:gd name="connsiteX3" fmla="*/ 11648 w 70057"/>
              <a:gd name="connsiteY3" fmla="*/ 763049 h 1055587"/>
              <a:gd name="connsiteX4" fmla="*/ 0 w 70057"/>
              <a:gd name="connsiteY4" fmla="*/ 1054259 h 1055587"/>
              <a:gd name="connsiteX5" fmla="*/ 11648 w 70057"/>
              <a:gd name="connsiteY5" fmla="*/ 838763 h 1055587"/>
              <a:gd name="connsiteX6" fmla="*/ 11648 w 70057"/>
              <a:gd name="connsiteY6" fmla="*/ 151507 h 1055587"/>
              <a:gd name="connsiteX7" fmla="*/ 11648 w 70057"/>
              <a:gd name="connsiteY7" fmla="*/ 320409 h 1055587"/>
              <a:gd name="connsiteX8" fmla="*/ 69890 w 70057"/>
              <a:gd name="connsiteY8" fmla="*/ 5902 h 105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057" h="1055587">
                <a:moveTo>
                  <a:pt x="69890" y="5902"/>
                </a:moveTo>
                <a:cubicBezTo>
                  <a:pt x="72802" y="61232"/>
                  <a:pt x="36887" y="569879"/>
                  <a:pt x="29121" y="652389"/>
                </a:cubicBezTo>
                <a:cubicBezTo>
                  <a:pt x="21355" y="734899"/>
                  <a:pt x="26209" y="482517"/>
                  <a:pt x="23297" y="500960"/>
                </a:cubicBezTo>
                <a:cubicBezTo>
                  <a:pt x="20385" y="519403"/>
                  <a:pt x="15531" y="670833"/>
                  <a:pt x="11648" y="763049"/>
                </a:cubicBezTo>
                <a:cubicBezTo>
                  <a:pt x="7765" y="855265"/>
                  <a:pt x="0" y="1041640"/>
                  <a:pt x="0" y="1054259"/>
                </a:cubicBezTo>
                <a:cubicBezTo>
                  <a:pt x="0" y="1066878"/>
                  <a:pt x="9707" y="989222"/>
                  <a:pt x="11648" y="838763"/>
                </a:cubicBezTo>
                <a:cubicBezTo>
                  <a:pt x="13589" y="688304"/>
                  <a:pt x="11648" y="151507"/>
                  <a:pt x="11648" y="151507"/>
                </a:cubicBezTo>
                <a:cubicBezTo>
                  <a:pt x="11648" y="65115"/>
                  <a:pt x="970" y="338852"/>
                  <a:pt x="11648" y="320409"/>
                </a:cubicBezTo>
                <a:cubicBezTo>
                  <a:pt x="22326" y="301966"/>
                  <a:pt x="66978" y="-49428"/>
                  <a:pt x="69890" y="59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0FE12423-D636-1B06-9A5E-EFA683A39E35}"/>
              </a:ext>
            </a:extLst>
          </p:cNvPr>
          <p:cNvSpPr/>
          <p:nvPr/>
        </p:nvSpPr>
        <p:spPr>
          <a:xfrm>
            <a:off x="4264305" y="4051049"/>
            <a:ext cx="366647" cy="1985619"/>
          </a:xfrm>
          <a:custGeom>
            <a:avLst/>
            <a:gdLst>
              <a:gd name="connsiteX0" fmla="*/ 364339 w 366647"/>
              <a:gd name="connsiteY0" fmla="*/ 11153 h 1985619"/>
              <a:gd name="connsiteX1" fmla="*/ 97302 w 366647"/>
              <a:gd name="connsiteY1" fmla="*/ 1354431 h 1985619"/>
              <a:gd name="connsiteX2" fmla="*/ 105394 w 366647"/>
              <a:gd name="connsiteY2" fmla="*/ 1257326 h 1985619"/>
              <a:gd name="connsiteX3" fmla="*/ 8290 w 366647"/>
              <a:gd name="connsiteY3" fmla="*/ 1799493 h 1985619"/>
              <a:gd name="connsiteX4" fmla="*/ 24474 w 366647"/>
              <a:gd name="connsiteY4" fmla="*/ 1686204 h 1985619"/>
              <a:gd name="connsiteX5" fmla="*/ 198 w 366647"/>
              <a:gd name="connsiteY5" fmla="*/ 1985609 h 1985619"/>
              <a:gd name="connsiteX6" fmla="*/ 40658 w 366647"/>
              <a:gd name="connsiteY6" fmla="*/ 1694296 h 1985619"/>
              <a:gd name="connsiteX7" fmla="*/ 129670 w 366647"/>
              <a:gd name="connsiteY7" fmla="*/ 990289 h 1985619"/>
              <a:gd name="connsiteX8" fmla="*/ 234867 w 366647"/>
              <a:gd name="connsiteY8" fmla="*/ 618055 h 1985619"/>
              <a:gd name="connsiteX9" fmla="*/ 226775 w 366647"/>
              <a:gd name="connsiteY9" fmla="*/ 707068 h 1985619"/>
              <a:gd name="connsiteX10" fmla="*/ 364339 w 366647"/>
              <a:gd name="connsiteY10" fmla="*/ 11153 h 198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647" h="1985619">
                <a:moveTo>
                  <a:pt x="364339" y="11153"/>
                </a:moveTo>
                <a:cubicBezTo>
                  <a:pt x="342760" y="119047"/>
                  <a:pt x="140459" y="1146736"/>
                  <a:pt x="97302" y="1354431"/>
                </a:cubicBezTo>
                <a:cubicBezTo>
                  <a:pt x="54145" y="1562126"/>
                  <a:pt x="120229" y="1183149"/>
                  <a:pt x="105394" y="1257326"/>
                </a:cubicBezTo>
                <a:cubicBezTo>
                  <a:pt x="90559" y="1331503"/>
                  <a:pt x="21777" y="1728013"/>
                  <a:pt x="8290" y="1799493"/>
                </a:cubicBezTo>
                <a:cubicBezTo>
                  <a:pt x="-5197" y="1870973"/>
                  <a:pt x="25823" y="1655185"/>
                  <a:pt x="24474" y="1686204"/>
                </a:cubicBezTo>
                <a:cubicBezTo>
                  <a:pt x="23125" y="1717223"/>
                  <a:pt x="-2499" y="1984260"/>
                  <a:pt x="198" y="1985609"/>
                </a:cubicBezTo>
                <a:cubicBezTo>
                  <a:pt x="2895" y="1986958"/>
                  <a:pt x="19079" y="1860183"/>
                  <a:pt x="40658" y="1694296"/>
                </a:cubicBezTo>
                <a:cubicBezTo>
                  <a:pt x="62237" y="1528409"/>
                  <a:pt x="97302" y="1169663"/>
                  <a:pt x="129670" y="990289"/>
                </a:cubicBezTo>
                <a:cubicBezTo>
                  <a:pt x="162038" y="810916"/>
                  <a:pt x="218683" y="665259"/>
                  <a:pt x="234867" y="618055"/>
                </a:cubicBezTo>
                <a:cubicBezTo>
                  <a:pt x="251051" y="570852"/>
                  <a:pt x="203848" y="802824"/>
                  <a:pt x="226775" y="707068"/>
                </a:cubicBezTo>
                <a:cubicBezTo>
                  <a:pt x="249702" y="611312"/>
                  <a:pt x="385918" y="-96741"/>
                  <a:pt x="364339" y="111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10FFFD61-AC3F-4D8E-A8F5-396C0771BE40}"/>
              </a:ext>
            </a:extLst>
          </p:cNvPr>
          <p:cNvSpPr/>
          <p:nvPr/>
        </p:nvSpPr>
        <p:spPr>
          <a:xfrm>
            <a:off x="4263428" y="5494490"/>
            <a:ext cx="271439" cy="1526631"/>
          </a:xfrm>
          <a:custGeom>
            <a:avLst/>
            <a:gdLst>
              <a:gd name="connsiteX0" fmla="*/ 146731 w 271439"/>
              <a:gd name="connsiteY0" fmla="*/ 2 h 1526631"/>
              <a:gd name="connsiteX1" fmla="*/ 90087 w 271439"/>
              <a:gd name="connsiteY1" fmla="*/ 655457 h 1526631"/>
              <a:gd name="connsiteX2" fmla="*/ 138639 w 271439"/>
              <a:gd name="connsiteY2" fmla="*/ 1003414 h 1526631"/>
              <a:gd name="connsiteX3" fmla="*/ 98179 w 271439"/>
              <a:gd name="connsiteY3" fmla="*/ 736377 h 1526631"/>
              <a:gd name="connsiteX4" fmla="*/ 268112 w 271439"/>
              <a:gd name="connsiteY4" fmla="*/ 1505121 h 1526631"/>
              <a:gd name="connsiteX5" fmla="*/ 195284 w 271439"/>
              <a:gd name="connsiteY5" fmla="*/ 1246175 h 1526631"/>
              <a:gd name="connsiteX6" fmla="*/ 9167 w 271439"/>
              <a:gd name="connsiteY6" fmla="*/ 542168 h 1526631"/>
              <a:gd name="connsiteX7" fmla="*/ 41535 w 271439"/>
              <a:gd name="connsiteY7" fmla="*/ 663549 h 1526631"/>
              <a:gd name="connsiteX8" fmla="*/ 146731 w 271439"/>
              <a:gd name="connsiteY8" fmla="*/ 2 h 152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439" h="1526631">
                <a:moveTo>
                  <a:pt x="146731" y="2"/>
                </a:moveTo>
                <a:cubicBezTo>
                  <a:pt x="154823" y="-1347"/>
                  <a:pt x="91436" y="488222"/>
                  <a:pt x="90087" y="655457"/>
                </a:cubicBezTo>
                <a:cubicBezTo>
                  <a:pt x="88738" y="822692"/>
                  <a:pt x="137290" y="989927"/>
                  <a:pt x="138639" y="1003414"/>
                </a:cubicBezTo>
                <a:cubicBezTo>
                  <a:pt x="139988" y="1016901"/>
                  <a:pt x="76600" y="652759"/>
                  <a:pt x="98179" y="736377"/>
                </a:cubicBezTo>
                <a:cubicBezTo>
                  <a:pt x="119758" y="819995"/>
                  <a:pt x="251928" y="1420155"/>
                  <a:pt x="268112" y="1505121"/>
                </a:cubicBezTo>
                <a:cubicBezTo>
                  <a:pt x="284296" y="1590087"/>
                  <a:pt x="238441" y="1406667"/>
                  <a:pt x="195284" y="1246175"/>
                </a:cubicBezTo>
                <a:cubicBezTo>
                  <a:pt x="152127" y="1085683"/>
                  <a:pt x="34792" y="639272"/>
                  <a:pt x="9167" y="542168"/>
                </a:cubicBezTo>
                <a:cubicBezTo>
                  <a:pt x="-16458" y="445064"/>
                  <a:pt x="17259" y="749864"/>
                  <a:pt x="41535" y="663549"/>
                </a:cubicBezTo>
                <a:cubicBezTo>
                  <a:pt x="65811" y="577234"/>
                  <a:pt x="138639" y="1351"/>
                  <a:pt x="146731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467D995E-AE52-8502-DEA2-DC4E15313B9E}"/>
              </a:ext>
            </a:extLst>
          </p:cNvPr>
          <p:cNvSpPr/>
          <p:nvPr/>
        </p:nvSpPr>
        <p:spPr>
          <a:xfrm>
            <a:off x="4071485" y="4618728"/>
            <a:ext cx="298433" cy="2195676"/>
          </a:xfrm>
          <a:custGeom>
            <a:avLst/>
            <a:gdLst>
              <a:gd name="connsiteX0" fmla="*/ 168742 w 298433"/>
              <a:gd name="connsiteY0" fmla="*/ 9916 h 2195676"/>
              <a:gd name="connsiteX1" fmla="*/ 31177 w 298433"/>
              <a:gd name="connsiteY1" fmla="*/ 1223722 h 2195676"/>
              <a:gd name="connsiteX2" fmla="*/ 79729 w 298433"/>
              <a:gd name="connsiteY2" fmla="*/ 1150893 h 2195676"/>
              <a:gd name="connsiteX3" fmla="*/ 112097 w 298433"/>
              <a:gd name="connsiteY3" fmla="*/ 1741612 h 2195676"/>
              <a:gd name="connsiteX4" fmla="*/ 112097 w 298433"/>
              <a:gd name="connsiteY4" fmla="*/ 1571679 h 2195676"/>
              <a:gd name="connsiteX5" fmla="*/ 176834 w 298433"/>
              <a:gd name="connsiteY5" fmla="*/ 1903453 h 2195676"/>
              <a:gd name="connsiteX6" fmla="*/ 298214 w 298433"/>
              <a:gd name="connsiteY6" fmla="*/ 2194766 h 2195676"/>
              <a:gd name="connsiteX7" fmla="*/ 144465 w 298433"/>
              <a:gd name="connsiteY7" fmla="*/ 1806348 h 2195676"/>
              <a:gd name="connsiteX8" fmla="*/ 23085 w 298433"/>
              <a:gd name="connsiteY8" fmla="*/ 1142801 h 2195676"/>
              <a:gd name="connsiteX9" fmla="*/ 6901 w 298433"/>
              <a:gd name="connsiteY9" fmla="*/ 948592 h 2195676"/>
              <a:gd name="connsiteX10" fmla="*/ 104005 w 298433"/>
              <a:gd name="connsiteY10" fmla="*/ 527807 h 2195676"/>
              <a:gd name="connsiteX11" fmla="*/ 63545 w 298433"/>
              <a:gd name="connsiteY11" fmla="*/ 641095 h 2195676"/>
              <a:gd name="connsiteX12" fmla="*/ 168742 w 298433"/>
              <a:gd name="connsiteY12" fmla="*/ 9916 h 219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433" h="2195676">
                <a:moveTo>
                  <a:pt x="168742" y="9916"/>
                </a:moveTo>
                <a:cubicBezTo>
                  <a:pt x="163347" y="107020"/>
                  <a:pt x="46012" y="1033559"/>
                  <a:pt x="31177" y="1223722"/>
                </a:cubicBezTo>
                <a:cubicBezTo>
                  <a:pt x="16342" y="1413885"/>
                  <a:pt x="66242" y="1064578"/>
                  <a:pt x="79729" y="1150893"/>
                </a:cubicBezTo>
                <a:cubicBezTo>
                  <a:pt x="93216" y="1237208"/>
                  <a:pt x="106702" y="1671481"/>
                  <a:pt x="112097" y="1741612"/>
                </a:cubicBezTo>
                <a:cubicBezTo>
                  <a:pt x="117492" y="1811743"/>
                  <a:pt x="101308" y="1544706"/>
                  <a:pt x="112097" y="1571679"/>
                </a:cubicBezTo>
                <a:cubicBezTo>
                  <a:pt x="122886" y="1598652"/>
                  <a:pt x="145815" y="1799605"/>
                  <a:pt x="176834" y="1903453"/>
                </a:cubicBezTo>
                <a:cubicBezTo>
                  <a:pt x="207853" y="2007301"/>
                  <a:pt x="303609" y="2210950"/>
                  <a:pt x="298214" y="2194766"/>
                </a:cubicBezTo>
                <a:cubicBezTo>
                  <a:pt x="292819" y="2178582"/>
                  <a:pt x="190320" y="1981675"/>
                  <a:pt x="144465" y="1806348"/>
                </a:cubicBezTo>
                <a:cubicBezTo>
                  <a:pt x="98610" y="1631021"/>
                  <a:pt x="46012" y="1285760"/>
                  <a:pt x="23085" y="1142801"/>
                </a:cubicBezTo>
                <a:cubicBezTo>
                  <a:pt x="158" y="999842"/>
                  <a:pt x="-6586" y="1051091"/>
                  <a:pt x="6901" y="948592"/>
                </a:cubicBezTo>
                <a:cubicBezTo>
                  <a:pt x="20388" y="846093"/>
                  <a:pt x="94564" y="579056"/>
                  <a:pt x="104005" y="527807"/>
                </a:cubicBezTo>
                <a:cubicBezTo>
                  <a:pt x="113446" y="476558"/>
                  <a:pt x="55453" y="723364"/>
                  <a:pt x="63545" y="641095"/>
                </a:cubicBezTo>
                <a:cubicBezTo>
                  <a:pt x="71637" y="558826"/>
                  <a:pt x="174137" y="-87188"/>
                  <a:pt x="168742" y="99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2BD65C50-3B50-C0F7-C0CC-CC0919AA8771}"/>
              </a:ext>
            </a:extLst>
          </p:cNvPr>
          <p:cNvSpPr/>
          <p:nvPr/>
        </p:nvSpPr>
        <p:spPr>
          <a:xfrm>
            <a:off x="3792842" y="5366509"/>
            <a:ext cx="285584" cy="1374977"/>
          </a:xfrm>
          <a:custGeom>
            <a:avLst/>
            <a:gdLst>
              <a:gd name="connsiteX0" fmla="*/ 34691 w 285584"/>
              <a:gd name="connsiteY0" fmla="*/ 55155 h 1374977"/>
              <a:gd name="connsiteX1" fmla="*/ 107519 w 285584"/>
              <a:gd name="connsiteY1" fmla="*/ 840082 h 1374977"/>
              <a:gd name="connsiteX2" fmla="*/ 91335 w 285584"/>
              <a:gd name="connsiteY2" fmla="*/ 742978 h 1374977"/>
              <a:gd name="connsiteX3" fmla="*/ 285544 w 285584"/>
              <a:gd name="connsiteY3" fmla="*/ 1374156 h 1374977"/>
              <a:gd name="connsiteX4" fmla="*/ 107519 w 285584"/>
              <a:gd name="connsiteY4" fmla="*/ 864358 h 1374977"/>
              <a:gd name="connsiteX5" fmla="*/ 2323 w 285584"/>
              <a:gd name="connsiteY5" fmla="*/ 346468 h 1374977"/>
              <a:gd name="connsiteX6" fmla="*/ 34691 w 285584"/>
              <a:gd name="connsiteY6" fmla="*/ 459756 h 1374977"/>
              <a:gd name="connsiteX7" fmla="*/ 34691 w 285584"/>
              <a:gd name="connsiteY7" fmla="*/ 111799 h 1374977"/>
              <a:gd name="connsiteX8" fmla="*/ 34691 w 285584"/>
              <a:gd name="connsiteY8" fmla="*/ 55155 h 137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84" h="1374977">
                <a:moveTo>
                  <a:pt x="34691" y="55155"/>
                </a:moveTo>
                <a:cubicBezTo>
                  <a:pt x="46829" y="176535"/>
                  <a:pt x="98078" y="725445"/>
                  <a:pt x="107519" y="840082"/>
                </a:cubicBezTo>
                <a:cubicBezTo>
                  <a:pt x="116960" y="954719"/>
                  <a:pt x="61664" y="653966"/>
                  <a:pt x="91335" y="742978"/>
                </a:cubicBezTo>
                <a:cubicBezTo>
                  <a:pt x="121006" y="831990"/>
                  <a:pt x="282847" y="1353926"/>
                  <a:pt x="285544" y="1374156"/>
                </a:cubicBezTo>
                <a:cubicBezTo>
                  <a:pt x="288241" y="1394386"/>
                  <a:pt x="154723" y="1035639"/>
                  <a:pt x="107519" y="864358"/>
                </a:cubicBezTo>
                <a:cubicBezTo>
                  <a:pt x="60316" y="693077"/>
                  <a:pt x="14461" y="413902"/>
                  <a:pt x="2323" y="346468"/>
                </a:cubicBezTo>
                <a:cubicBezTo>
                  <a:pt x="-9815" y="279034"/>
                  <a:pt x="29296" y="498867"/>
                  <a:pt x="34691" y="459756"/>
                </a:cubicBezTo>
                <a:cubicBezTo>
                  <a:pt x="40086" y="420645"/>
                  <a:pt x="33342" y="183278"/>
                  <a:pt x="34691" y="111799"/>
                </a:cubicBezTo>
                <a:cubicBezTo>
                  <a:pt x="36040" y="40320"/>
                  <a:pt x="22553" y="-66225"/>
                  <a:pt x="34691" y="551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0D309CCB-8732-BFAC-466B-64D926251242}"/>
              </a:ext>
            </a:extLst>
          </p:cNvPr>
          <p:cNvSpPr/>
          <p:nvPr/>
        </p:nvSpPr>
        <p:spPr>
          <a:xfrm>
            <a:off x="5541057" y="4101664"/>
            <a:ext cx="58764" cy="219700"/>
          </a:xfrm>
          <a:custGeom>
            <a:avLst/>
            <a:gdLst>
              <a:gd name="connsiteX0" fmla="*/ 58631 w 58764"/>
              <a:gd name="connsiteY0" fmla="*/ 998 h 219700"/>
              <a:gd name="connsiteX1" fmla="*/ 18171 w 58764"/>
              <a:gd name="connsiteY1" fmla="*/ 162839 h 219700"/>
              <a:gd name="connsiteX2" fmla="*/ 34355 w 58764"/>
              <a:gd name="connsiteY2" fmla="*/ 219483 h 219700"/>
              <a:gd name="connsiteX3" fmla="*/ 18171 w 58764"/>
              <a:gd name="connsiteY3" fmla="*/ 179023 h 219700"/>
              <a:gd name="connsiteX4" fmla="*/ 1987 w 58764"/>
              <a:gd name="connsiteY4" fmla="*/ 98102 h 219700"/>
              <a:gd name="connsiteX5" fmla="*/ 58631 w 58764"/>
              <a:gd name="connsiteY5" fmla="*/ 998 h 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64" h="219700">
                <a:moveTo>
                  <a:pt x="58631" y="998"/>
                </a:moveTo>
                <a:cubicBezTo>
                  <a:pt x="61328" y="11787"/>
                  <a:pt x="22217" y="126425"/>
                  <a:pt x="18171" y="162839"/>
                </a:cubicBezTo>
                <a:cubicBezTo>
                  <a:pt x="14125" y="199253"/>
                  <a:pt x="34355" y="219483"/>
                  <a:pt x="34355" y="219483"/>
                </a:cubicBezTo>
                <a:cubicBezTo>
                  <a:pt x="34355" y="222180"/>
                  <a:pt x="23566" y="199253"/>
                  <a:pt x="18171" y="179023"/>
                </a:cubicBezTo>
                <a:cubicBezTo>
                  <a:pt x="12776" y="158793"/>
                  <a:pt x="-6105" y="126424"/>
                  <a:pt x="1987" y="98102"/>
                </a:cubicBezTo>
                <a:cubicBezTo>
                  <a:pt x="10079" y="69780"/>
                  <a:pt x="55934" y="-9791"/>
                  <a:pt x="58631" y="998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CB5D1372-6C12-94CB-2767-34DEDF0337D4}"/>
              </a:ext>
            </a:extLst>
          </p:cNvPr>
          <p:cNvSpPr/>
          <p:nvPr/>
        </p:nvSpPr>
        <p:spPr>
          <a:xfrm>
            <a:off x="5988021" y="4264180"/>
            <a:ext cx="92204" cy="194967"/>
          </a:xfrm>
          <a:custGeom>
            <a:avLst/>
            <a:gdLst>
              <a:gd name="connsiteX0" fmla="*/ 85 w 92204"/>
              <a:gd name="connsiteY0" fmla="*/ 323 h 194967"/>
              <a:gd name="connsiteX1" fmla="*/ 72914 w 92204"/>
              <a:gd name="connsiteY1" fmla="*/ 121703 h 194967"/>
              <a:gd name="connsiteX2" fmla="*/ 81006 w 92204"/>
              <a:gd name="connsiteY2" fmla="*/ 194532 h 194967"/>
              <a:gd name="connsiteX3" fmla="*/ 89098 w 92204"/>
              <a:gd name="connsiteY3" fmla="*/ 89335 h 194967"/>
              <a:gd name="connsiteX4" fmla="*/ 85 w 92204"/>
              <a:gd name="connsiteY4" fmla="*/ 323 h 19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04" h="194967">
                <a:moveTo>
                  <a:pt x="85" y="323"/>
                </a:moveTo>
                <a:cubicBezTo>
                  <a:pt x="-2612" y="5718"/>
                  <a:pt x="59427" y="89335"/>
                  <a:pt x="72914" y="121703"/>
                </a:cubicBezTo>
                <a:cubicBezTo>
                  <a:pt x="86401" y="154071"/>
                  <a:pt x="78309" y="199927"/>
                  <a:pt x="81006" y="194532"/>
                </a:cubicBezTo>
                <a:cubicBezTo>
                  <a:pt x="83703" y="189137"/>
                  <a:pt x="98539" y="120354"/>
                  <a:pt x="89098" y="89335"/>
                </a:cubicBezTo>
                <a:cubicBezTo>
                  <a:pt x="79657" y="58316"/>
                  <a:pt x="2782" y="-5072"/>
                  <a:pt x="85" y="323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87985D90-2B01-F34D-DCEC-BBECE58BC32A}"/>
              </a:ext>
            </a:extLst>
          </p:cNvPr>
          <p:cNvSpPr/>
          <p:nvPr/>
        </p:nvSpPr>
        <p:spPr>
          <a:xfrm>
            <a:off x="5939497" y="3843658"/>
            <a:ext cx="141667" cy="218654"/>
          </a:xfrm>
          <a:custGeom>
            <a:avLst/>
            <a:gdLst>
              <a:gd name="connsiteX0" fmla="*/ 57 w 141667"/>
              <a:gd name="connsiteY0" fmla="*/ 59 h 218654"/>
              <a:gd name="connsiteX1" fmla="*/ 113345 w 141667"/>
              <a:gd name="connsiteY1" fmla="*/ 137623 h 218654"/>
              <a:gd name="connsiteX2" fmla="*/ 137622 w 141667"/>
              <a:gd name="connsiteY2" fmla="*/ 218544 h 218654"/>
              <a:gd name="connsiteX3" fmla="*/ 129530 w 141667"/>
              <a:gd name="connsiteY3" fmla="*/ 121439 h 218654"/>
              <a:gd name="connsiteX4" fmla="*/ 57 w 141667"/>
              <a:gd name="connsiteY4" fmla="*/ 59 h 21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67" h="218654">
                <a:moveTo>
                  <a:pt x="57" y="59"/>
                </a:moveTo>
                <a:cubicBezTo>
                  <a:pt x="-2640" y="2756"/>
                  <a:pt x="90418" y="101209"/>
                  <a:pt x="113345" y="137623"/>
                </a:cubicBezTo>
                <a:cubicBezTo>
                  <a:pt x="136272" y="174037"/>
                  <a:pt x="134925" y="221241"/>
                  <a:pt x="137622" y="218544"/>
                </a:cubicBezTo>
                <a:cubicBezTo>
                  <a:pt x="140319" y="215847"/>
                  <a:pt x="148411" y="156504"/>
                  <a:pt x="129530" y="121439"/>
                </a:cubicBezTo>
                <a:cubicBezTo>
                  <a:pt x="110649" y="86374"/>
                  <a:pt x="2754" y="-2638"/>
                  <a:pt x="57" y="59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3628AF38-5B71-4360-68B4-419F0C5BCD89}"/>
              </a:ext>
            </a:extLst>
          </p:cNvPr>
          <p:cNvSpPr/>
          <p:nvPr/>
        </p:nvSpPr>
        <p:spPr>
          <a:xfrm>
            <a:off x="5820467" y="3131805"/>
            <a:ext cx="1134731" cy="1497383"/>
          </a:xfrm>
          <a:custGeom>
            <a:avLst/>
            <a:gdLst>
              <a:gd name="connsiteX0" fmla="*/ 14548 w 1134731"/>
              <a:gd name="connsiteY0" fmla="*/ 34305 h 1497383"/>
              <a:gd name="connsiteX1" fmla="*/ 145993 w 1134731"/>
              <a:gd name="connsiteY1" fmla="*/ 137175 h 1497383"/>
              <a:gd name="connsiteX2" fmla="*/ 654628 w 1134731"/>
              <a:gd name="connsiteY2" fmla="*/ 651525 h 1497383"/>
              <a:gd name="connsiteX3" fmla="*/ 688918 w 1134731"/>
              <a:gd name="connsiteY3" fmla="*/ 691530 h 1497383"/>
              <a:gd name="connsiteX4" fmla="*/ 923233 w 1134731"/>
              <a:gd name="connsiteY4" fmla="*/ 1177305 h 1497383"/>
              <a:gd name="connsiteX5" fmla="*/ 963238 w 1134731"/>
              <a:gd name="connsiteY5" fmla="*/ 1165875 h 1497383"/>
              <a:gd name="connsiteX6" fmla="*/ 1134688 w 1134731"/>
              <a:gd name="connsiteY6" fmla="*/ 1497345 h 1497383"/>
              <a:gd name="connsiteX7" fmla="*/ 946093 w 1134731"/>
              <a:gd name="connsiteY7" fmla="*/ 1143015 h 1497383"/>
              <a:gd name="connsiteX8" fmla="*/ 608908 w 1134731"/>
              <a:gd name="connsiteY8" fmla="*/ 571515 h 1497383"/>
              <a:gd name="connsiteX9" fmla="*/ 231718 w 1134731"/>
              <a:gd name="connsiteY9" fmla="*/ 15 h 1497383"/>
              <a:gd name="connsiteX10" fmla="*/ 614623 w 1134731"/>
              <a:gd name="connsiteY10" fmla="*/ 588660 h 1497383"/>
              <a:gd name="connsiteX11" fmla="*/ 426028 w 1134731"/>
              <a:gd name="connsiteY11" fmla="*/ 400065 h 1497383"/>
              <a:gd name="connsiteX12" fmla="*/ 14548 w 1134731"/>
              <a:gd name="connsiteY12" fmla="*/ 34305 h 149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4731" h="1497383">
                <a:moveTo>
                  <a:pt x="14548" y="34305"/>
                </a:moveTo>
                <a:cubicBezTo>
                  <a:pt x="-32124" y="-9510"/>
                  <a:pt x="39313" y="34305"/>
                  <a:pt x="145993" y="137175"/>
                </a:cubicBezTo>
                <a:cubicBezTo>
                  <a:pt x="252673" y="240045"/>
                  <a:pt x="564141" y="559133"/>
                  <a:pt x="654628" y="651525"/>
                </a:cubicBezTo>
                <a:cubicBezTo>
                  <a:pt x="745115" y="743917"/>
                  <a:pt x="644151" y="603900"/>
                  <a:pt x="688918" y="691530"/>
                </a:cubicBezTo>
                <a:cubicBezTo>
                  <a:pt x="733685" y="779160"/>
                  <a:pt x="877513" y="1098248"/>
                  <a:pt x="923233" y="1177305"/>
                </a:cubicBezTo>
                <a:cubicBezTo>
                  <a:pt x="968953" y="1256362"/>
                  <a:pt x="927996" y="1112535"/>
                  <a:pt x="963238" y="1165875"/>
                </a:cubicBezTo>
                <a:cubicBezTo>
                  <a:pt x="998480" y="1219215"/>
                  <a:pt x="1137545" y="1501155"/>
                  <a:pt x="1134688" y="1497345"/>
                </a:cubicBezTo>
                <a:cubicBezTo>
                  <a:pt x="1131831" y="1493535"/>
                  <a:pt x="1033723" y="1297320"/>
                  <a:pt x="946093" y="1143015"/>
                </a:cubicBezTo>
                <a:cubicBezTo>
                  <a:pt x="858463" y="988710"/>
                  <a:pt x="727970" y="762015"/>
                  <a:pt x="608908" y="571515"/>
                </a:cubicBezTo>
                <a:cubicBezTo>
                  <a:pt x="489846" y="381015"/>
                  <a:pt x="230765" y="-2843"/>
                  <a:pt x="231718" y="15"/>
                </a:cubicBezTo>
                <a:cubicBezTo>
                  <a:pt x="232671" y="2873"/>
                  <a:pt x="582238" y="521985"/>
                  <a:pt x="614623" y="588660"/>
                </a:cubicBezTo>
                <a:cubicBezTo>
                  <a:pt x="647008" y="655335"/>
                  <a:pt x="522231" y="489600"/>
                  <a:pt x="426028" y="400065"/>
                </a:cubicBezTo>
                <a:cubicBezTo>
                  <a:pt x="329826" y="310530"/>
                  <a:pt x="61220" y="78120"/>
                  <a:pt x="14548" y="343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E1B3C2A4-E331-2F7A-1402-29956C24FC08}"/>
              </a:ext>
            </a:extLst>
          </p:cNvPr>
          <p:cNvSpPr/>
          <p:nvPr/>
        </p:nvSpPr>
        <p:spPr>
          <a:xfrm>
            <a:off x="6776249" y="4240345"/>
            <a:ext cx="757080" cy="1657719"/>
          </a:xfrm>
          <a:custGeom>
            <a:avLst/>
            <a:gdLst>
              <a:gd name="connsiteX0" fmla="*/ 1741 w 757080"/>
              <a:gd name="connsiteY0" fmla="*/ 5900 h 1657719"/>
              <a:gd name="connsiteX1" fmla="*/ 298921 w 757080"/>
              <a:gd name="connsiteY1" fmla="*/ 611690 h 1657719"/>
              <a:gd name="connsiteX2" fmla="*/ 298921 w 757080"/>
              <a:gd name="connsiteY2" fmla="*/ 525965 h 1657719"/>
              <a:gd name="connsiteX3" fmla="*/ 738976 w 757080"/>
              <a:gd name="connsiteY3" fmla="*/ 1571810 h 1657719"/>
              <a:gd name="connsiteX4" fmla="*/ 664681 w 757080"/>
              <a:gd name="connsiteY4" fmla="*/ 1326065 h 1657719"/>
              <a:gd name="connsiteX5" fmla="*/ 590386 w 757080"/>
              <a:gd name="connsiteY5" fmla="*/ 1040315 h 1657719"/>
              <a:gd name="connsiteX6" fmla="*/ 744691 w 757080"/>
              <a:gd name="connsiteY6" fmla="*/ 1657535 h 1657719"/>
              <a:gd name="connsiteX7" fmla="*/ 561811 w 757080"/>
              <a:gd name="connsiteY7" fmla="*/ 1097465 h 1657719"/>
              <a:gd name="connsiteX8" fmla="*/ 316066 w 757080"/>
              <a:gd name="connsiteY8" fmla="*/ 411665 h 1657719"/>
              <a:gd name="connsiteX9" fmla="*/ 476086 w 757080"/>
              <a:gd name="connsiteY9" fmla="*/ 1034600 h 1657719"/>
              <a:gd name="connsiteX10" fmla="*/ 258916 w 757080"/>
              <a:gd name="connsiteY10" fmla="*/ 520250 h 1657719"/>
              <a:gd name="connsiteX11" fmla="*/ 178906 w 757080"/>
              <a:gd name="connsiteY11" fmla="*/ 314510 h 1657719"/>
              <a:gd name="connsiteX12" fmla="*/ 1741 w 757080"/>
              <a:gd name="connsiteY12" fmla="*/ 5900 h 165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7080" h="1657719">
                <a:moveTo>
                  <a:pt x="1741" y="5900"/>
                </a:moveTo>
                <a:cubicBezTo>
                  <a:pt x="21743" y="55430"/>
                  <a:pt x="249391" y="525012"/>
                  <a:pt x="298921" y="611690"/>
                </a:cubicBezTo>
                <a:cubicBezTo>
                  <a:pt x="348451" y="698368"/>
                  <a:pt x="225579" y="365945"/>
                  <a:pt x="298921" y="525965"/>
                </a:cubicBezTo>
                <a:cubicBezTo>
                  <a:pt x="372264" y="685985"/>
                  <a:pt x="678016" y="1438460"/>
                  <a:pt x="738976" y="1571810"/>
                </a:cubicBezTo>
                <a:cubicBezTo>
                  <a:pt x="799936" y="1705160"/>
                  <a:pt x="689446" y="1414647"/>
                  <a:pt x="664681" y="1326065"/>
                </a:cubicBezTo>
                <a:cubicBezTo>
                  <a:pt x="639916" y="1237483"/>
                  <a:pt x="577051" y="985070"/>
                  <a:pt x="590386" y="1040315"/>
                </a:cubicBezTo>
                <a:cubicBezTo>
                  <a:pt x="603721" y="1095560"/>
                  <a:pt x="749454" y="1648010"/>
                  <a:pt x="744691" y="1657535"/>
                </a:cubicBezTo>
                <a:cubicBezTo>
                  <a:pt x="739928" y="1667060"/>
                  <a:pt x="633248" y="1305110"/>
                  <a:pt x="561811" y="1097465"/>
                </a:cubicBezTo>
                <a:cubicBezTo>
                  <a:pt x="490374" y="889820"/>
                  <a:pt x="330354" y="422143"/>
                  <a:pt x="316066" y="411665"/>
                </a:cubicBezTo>
                <a:cubicBezTo>
                  <a:pt x="301779" y="401188"/>
                  <a:pt x="485611" y="1016503"/>
                  <a:pt x="476086" y="1034600"/>
                </a:cubicBezTo>
                <a:cubicBezTo>
                  <a:pt x="466561" y="1052698"/>
                  <a:pt x="308446" y="640265"/>
                  <a:pt x="258916" y="520250"/>
                </a:cubicBezTo>
                <a:cubicBezTo>
                  <a:pt x="209386" y="400235"/>
                  <a:pt x="217959" y="396425"/>
                  <a:pt x="178906" y="314510"/>
                </a:cubicBezTo>
                <a:cubicBezTo>
                  <a:pt x="139854" y="232595"/>
                  <a:pt x="-18261" y="-43630"/>
                  <a:pt x="1741" y="590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CE5E80B5-8552-5A0D-11DC-31214D3E5559}"/>
              </a:ext>
            </a:extLst>
          </p:cNvPr>
          <p:cNvSpPr/>
          <p:nvPr/>
        </p:nvSpPr>
        <p:spPr>
          <a:xfrm>
            <a:off x="7113800" y="4920627"/>
            <a:ext cx="511563" cy="1457486"/>
          </a:xfrm>
          <a:custGeom>
            <a:avLst/>
            <a:gdLst>
              <a:gd name="connsiteX0" fmla="*/ 1375 w 511563"/>
              <a:gd name="connsiteY0" fmla="*/ 5703 h 1457486"/>
              <a:gd name="connsiteX1" fmla="*/ 298555 w 511563"/>
              <a:gd name="connsiteY1" fmla="*/ 1011543 h 1457486"/>
              <a:gd name="connsiteX2" fmla="*/ 292840 w 511563"/>
              <a:gd name="connsiteY2" fmla="*/ 891528 h 1457486"/>
              <a:gd name="connsiteX3" fmla="*/ 510010 w 511563"/>
              <a:gd name="connsiteY3" fmla="*/ 1451598 h 1457486"/>
              <a:gd name="connsiteX4" fmla="*/ 384280 w 511563"/>
              <a:gd name="connsiteY4" fmla="*/ 1165848 h 1457486"/>
              <a:gd name="connsiteX5" fmla="*/ 269980 w 511563"/>
              <a:gd name="connsiteY5" fmla="*/ 857238 h 1457486"/>
              <a:gd name="connsiteX6" fmla="*/ 189970 w 511563"/>
              <a:gd name="connsiteY6" fmla="*/ 611493 h 1457486"/>
              <a:gd name="connsiteX7" fmla="*/ 1375 w 511563"/>
              <a:gd name="connsiteY7" fmla="*/ 5703 h 145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563" h="1457486">
                <a:moveTo>
                  <a:pt x="1375" y="5703"/>
                </a:moveTo>
                <a:cubicBezTo>
                  <a:pt x="19473" y="72378"/>
                  <a:pt x="249978" y="863906"/>
                  <a:pt x="298555" y="1011543"/>
                </a:cubicBezTo>
                <a:cubicBezTo>
                  <a:pt x="347133" y="1159181"/>
                  <a:pt x="257598" y="818186"/>
                  <a:pt x="292840" y="891528"/>
                </a:cubicBezTo>
                <a:cubicBezTo>
                  <a:pt x="328083" y="964871"/>
                  <a:pt x="494770" y="1405878"/>
                  <a:pt x="510010" y="1451598"/>
                </a:cubicBezTo>
                <a:cubicBezTo>
                  <a:pt x="525250" y="1497318"/>
                  <a:pt x="424285" y="1264908"/>
                  <a:pt x="384280" y="1165848"/>
                </a:cubicBezTo>
                <a:cubicBezTo>
                  <a:pt x="344275" y="1066788"/>
                  <a:pt x="302365" y="949630"/>
                  <a:pt x="269980" y="857238"/>
                </a:cubicBezTo>
                <a:cubicBezTo>
                  <a:pt x="237595" y="764846"/>
                  <a:pt x="230927" y="746748"/>
                  <a:pt x="189970" y="611493"/>
                </a:cubicBezTo>
                <a:cubicBezTo>
                  <a:pt x="149013" y="476238"/>
                  <a:pt x="-16723" y="-60972"/>
                  <a:pt x="1375" y="57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8E073569-F1C2-A8C5-BA72-525D8D89311B}"/>
              </a:ext>
            </a:extLst>
          </p:cNvPr>
          <p:cNvSpPr/>
          <p:nvPr/>
        </p:nvSpPr>
        <p:spPr>
          <a:xfrm>
            <a:off x="5258468" y="3051328"/>
            <a:ext cx="1296924" cy="438787"/>
          </a:xfrm>
          <a:custGeom>
            <a:avLst/>
            <a:gdLst>
              <a:gd name="connsiteX0" fmla="*/ 18382 w 1296924"/>
              <a:gd name="connsiteY0" fmla="*/ 114147 h 438787"/>
              <a:gd name="connsiteX1" fmla="*/ 608932 w 1296924"/>
              <a:gd name="connsiteY1" fmla="*/ 107797 h 438787"/>
              <a:gd name="connsiteX2" fmla="*/ 875632 w 1296924"/>
              <a:gd name="connsiteY2" fmla="*/ 161772 h 438787"/>
              <a:gd name="connsiteX3" fmla="*/ 758157 w 1296924"/>
              <a:gd name="connsiteY3" fmla="*/ 98272 h 438787"/>
              <a:gd name="connsiteX4" fmla="*/ 1288382 w 1296924"/>
              <a:gd name="connsiteY4" fmla="*/ 434822 h 438787"/>
              <a:gd name="connsiteX5" fmla="*/ 1047082 w 1296924"/>
              <a:gd name="connsiteY5" fmla="*/ 266547 h 438787"/>
              <a:gd name="connsiteX6" fmla="*/ 545432 w 1296924"/>
              <a:gd name="connsiteY6" fmla="*/ 22072 h 438787"/>
              <a:gd name="connsiteX7" fmla="*/ 326357 w 1296924"/>
              <a:gd name="connsiteY7" fmla="*/ 9372 h 438787"/>
              <a:gd name="connsiteX8" fmla="*/ 8857 w 1296924"/>
              <a:gd name="connsiteY8" fmla="*/ 3022 h 438787"/>
              <a:gd name="connsiteX9" fmla="*/ 466057 w 1296924"/>
              <a:gd name="connsiteY9" fmla="*/ 50647 h 438787"/>
              <a:gd name="connsiteX10" fmla="*/ 720057 w 1296924"/>
              <a:gd name="connsiteY10" fmla="*/ 50647 h 438787"/>
              <a:gd name="connsiteX11" fmla="*/ 637507 w 1296924"/>
              <a:gd name="connsiteY11" fmla="*/ 82397 h 438787"/>
              <a:gd name="connsiteX12" fmla="*/ 193007 w 1296924"/>
              <a:gd name="connsiteY12" fmla="*/ 110972 h 438787"/>
              <a:gd name="connsiteX13" fmla="*/ 18382 w 1296924"/>
              <a:gd name="connsiteY13" fmla="*/ 114147 h 43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6924" h="438787">
                <a:moveTo>
                  <a:pt x="18382" y="114147"/>
                </a:moveTo>
                <a:cubicBezTo>
                  <a:pt x="87703" y="113618"/>
                  <a:pt x="466057" y="99860"/>
                  <a:pt x="608932" y="107797"/>
                </a:cubicBezTo>
                <a:cubicBezTo>
                  <a:pt x="751807" y="115734"/>
                  <a:pt x="850761" y="163360"/>
                  <a:pt x="875632" y="161772"/>
                </a:cubicBezTo>
                <a:cubicBezTo>
                  <a:pt x="900503" y="160185"/>
                  <a:pt x="689365" y="52764"/>
                  <a:pt x="758157" y="98272"/>
                </a:cubicBezTo>
                <a:cubicBezTo>
                  <a:pt x="826949" y="143780"/>
                  <a:pt x="1240228" y="406776"/>
                  <a:pt x="1288382" y="434822"/>
                </a:cubicBezTo>
                <a:cubicBezTo>
                  <a:pt x="1336536" y="462868"/>
                  <a:pt x="1170907" y="335339"/>
                  <a:pt x="1047082" y="266547"/>
                </a:cubicBezTo>
                <a:cubicBezTo>
                  <a:pt x="923257" y="197755"/>
                  <a:pt x="665553" y="64934"/>
                  <a:pt x="545432" y="22072"/>
                </a:cubicBezTo>
                <a:cubicBezTo>
                  <a:pt x="425311" y="-20790"/>
                  <a:pt x="415786" y="12547"/>
                  <a:pt x="326357" y="9372"/>
                </a:cubicBezTo>
                <a:cubicBezTo>
                  <a:pt x="236928" y="6197"/>
                  <a:pt x="-14426" y="-3857"/>
                  <a:pt x="8857" y="3022"/>
                </a:cubicBezTo>
                <a:cubicBezTo>
                  <a:pt x="32140" y="9901"/>
                  <a:pt x="347524" y="42709"/>
                  <a:pt x="466057" y="50647"/>
                </a:cubicBezTo>
                <a:cubicBezTo>
                  <a:pt x="584590" y="58585"/>
                  <a:pt x="691482" y="45355"/>
                  <a:pt x="720057" y="50647"/>
                </a:cubicBezTo>
                <a:cubicBezTo>
                  <a:pt x="748632" y="55939"/>
                  <a:pt x="725349" y="72343"/>
                  <a:pt x="637507" y="82397"/>
                </a:cubicBezTo>
                <a:cubicBezTo>
                  <a:pt x="549665" y="92451"/>
                  <a:pt x="295136" y="106739"/>
                  <a:pt x="193007" y="110972"/>
                </a:cubicBezTo>
                <a:cubicBezTo>
                  <a:pt x="90878" y="115205"/>
                  <a:pt x="-50939" y="114676"/>
                  <a:pt x="18382" y="1141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EC8429E-C4DF-0A1B-75D6-06D39C8E7174}"/>
              </a:ext>
            </a:extLst>
          </p:cNvPr>
          <p:cNvSpPr/>
          <p:nvPr/>
        </p:nvSpPr>
        <p:spPr>
          <a:xfrm>
            <a:off x="5428864" y="3146425"/>
            <a:ext cx="946686" cy="537102"/>
          </a:xfrm>
          <a:custGeom>
            <a:avLst/>
            <a:gdLst>
              <a:gd name="connsiteX0" fmla="*/ 386 w 946686"/>
              <a:gd name="connsiteY0" fmla="*/ 73025 h 537102"/>
              <a:gd name="connsiteX1" fmla="*/ 397261 w 946686"/>
              <a:gd name="connsiteY1" fmla="*/ 73025 h 537102"/>
              <a:gd name="connsiteX2" fmla="*/ 635386 w 946686"/>
              <a:gd name="connsiteY2" fmla="*/ 231775 h 537102"/>
              <a:gd name="connsiteX3" fmla="*/ 565536 w 946686"/>
              <a:gd name="connsiteY3" fmla="*/ 215900 h 537102"/>
              <a:gd name="connsiteX4" fmla="*/ 943361 w 946686"/>
              <a:gd name="connsiteY4" fmla="*/ 533400 h 537102"/>
              <a:gd name="connsiteX5" fmla="*/ 743336 w 946686"/>
              <a:gd name="connsiteY5" fmla="*/ 381000 h 537102"/>
              <a:gd name="connsiteX6" fmla="*/ 625861 w 946686"/>
              <a:gd name="connsiteY6" fmla="*/ 254000 h 537102"/>
              <a:gd name="connsiteX7" fmla="*/ 514736 w 946686"/>
              <a:gd name="connsiteY7" fmla="*/ 50800 h 537102"/>
              <a:gd name="connsiteX8" fmla="*/ 606811 w 946686"/>
              <a:gd name="connsiteY8" fmla="*/ 165100 h 537102"/>
              <a:gd name="connsiteX9" fmla="*/ 365511 w 946686"/>
              <a:gd name="connsiteY9" fmla="*/ 50800 h 537102"/>
              <a:gd name="connsiteX10" fmla="*/ 197236 w 946686"/>
              <a:gd name="connsiteY10" fmla="*/ 0 h 537102"/>
              <a:gd name="connsiteX11" fmla="*/ 321061 w 946686"/>
              <a:gd name="connsiteY11" fmla="*/ 50800 h 537102"/>
              <a:gd name="connsiteX12" fmla="*/ 386 w 946686"/>
              <a:gd name="connsiteY12" fmla="*/ 73025 h 53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6686" h="537102">
                <a:moveTo>
                  <a:pt x="386" y="73025"/>
                </a:moveTo>
                <a:cubicBezTo>
                  <a:pt x="13086" y="76729"/>
                  <a:pt x="291428" y="46567"/>
                  <a:pt x="397261" y="73025"/>
                </a:cubicBezTo>
                <a:cubicBezTo>
                  <a:pt x="503094" y="99483"/>
                  <a:pt x="607340" y="207963"/>
                  <a:pt x="635386" y="231775"/>
                </a:cubicBezTo>
                <a:cubicBezTo>
                  <a:pt x="663432" y="255588"/>
                  <a:pt x="514207" y="165629"/>
                  <a:pt x="565536" y="215900"/>
                </a:cubicBezTo>
                <a:cubicBezTo>
                  <a:pt x="616865" y="266171"/>
                  <a:pt x="913728" y="505883"/>
                  <a:pt x="943361" y="533400"/>
                </a:cubicBezTo>
                <a:cubicBezTo>
                  <a:pt x="972994" y="560917"/>
                  <a:pt x="796253" y="427567"/>
                  <a:pt x="743336" y="381000"/>
                </a:cubicBezTo>
                <a:cubicBezTo>
                  <a:pt x="690419" y="334433"/>
                  <a:pt x="663961" y="309033"/>
                  <a:pt x="625861" y="254000"/>
                </a:cubicBezTo>
                <a:cubicBezTo>
                  <a:pt x="587761" y="198967"/>
                  <a:pt x="517911" y="65617"/>
                  <a:pt x="514736" y="50800"/>
                </a:cubicBezTo>
                <a:cubicBezTo>
                  <a:pt x="511561" y="35983"/>
                  <a:pt x="631682" y="165100"/>
                  <a:pt x="606811" y="165100"/>
                </a:cubicBezTo>
                <a:cubicBezTo>
                  <a:pt x="581940" y="165100"/>
                  <a:pt x="433773" y="78317"/>
                  <a:pt x="365511" y="50800"/>
                </a:cubicBezTo>
                <a:cubicBezTo>
                  <a:pt x="297249" y="23283"/>
                  <a:pt x="204644" y="0"/>
                  <a:pt x="197236" y="0"/>
                </a:cubicBezTo>
                <a:cubicBezTo>
                  <a:pt x="189828" y="0"/>
                  <a:pt x="350165" y="40217"/>
                  <a:pt x="321061" y="50800"/>
                </a:cubicBezTo>
                <a:cubicBezTo>
                  <a:pt x="291957" y="61383"/>
                  <a:pt x="-12314" y="69321"/>
                  <a:pt x="386" y="730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D9E86D35-B142-A88C-DF99-334F7E37FA0C}"/>
              </a:ext>
            </a:extLst>
          </p:cNvPr>
          <p:cNvSpPr/>
          <p:nvPr/>
        </p:nvSpPr>
        <p:spPr>
          <a:xfrm>
            <a:off x="5111413" y="3461397"/>
            <a:ext cx="489133" cy="282016"/>
          </a:xfrm>
          <a:custGeom>
            <a:avLst/>
            <a:gdLst>
              <a:gd name="connsiteX0" fmla="*/ 337 w 489133"/>
              <a:gd name="connsiteY0" fmla="*/ 281928 h 282016"/>
              <a:gd name="connsiteX1" fmla="*/ 244812 w 489133"/>
              <a:gd name="connsiteY1" fmla="*/ 91428 h 282016"/>
              <a:gd name="connsiteX2" fmla="*/ 482937 w 489133"/>
              <a:gd name="connsiteY2" fmla="*/ 2528 h 282016"/>
              <a:gd name="connsiteX3" fmla="*/ 400387 w 489133"/>
              <a:gd name="connsiteY3" fmla="*/ 27928 h 282016"/>
              <a:gd name="connsiteX4" fmla="*/ 197187 w 489133"/>
              <a:gd name="connsiteY4" fmla="*/ 66028 h 282016"/>
              <a:gd name="connsiteX5" fmla="*/ 298787 w 489133"/>
              <a:gd name="connsiteY5" fmla="*/ 66028 h 282016"/>
              <a:gd name="connsiteX6" fmla="*/ 337 w 489133"/>
              <a:gd name="connsiteY6" fmla="*/ 281928 h 28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133" h="282016">
                <a:moveTo>
                  <a:pt x="337" y="281928"/>
                </a:moveTo>
                <a:cubicBezTo>
                  <a:pt x="-8659" y="286161"/>
                  <a:pt x="164379" y="137995"/>
                  <a:pt x="244812" y="91428"/>
                </a:cubicBezTo>
                <a:cubicBezTo>
                  <a:pt x="325245" y="44861"/>
                  <a:pt x="457008" y="13111"/>
                  <a:pt x="482937" y="2528"/>
                </a:cubicBezTo>
                <a:cubicBezTo>
                  <a:pt x="508866" y="-8055"/>
                  <a:pt x="448012" y="17345"/>
                  <a:pt x="400387" y="27928"/>
                </a:cubicBezTo>
                <a:cubicBezTo>
                  <a:pt x="352762" y="38511"/>
                  <a:pt x="214120" y="59678"/>
                  <a:pt x="197187" y="66028"/>
                </a:cubicBezTo>
                <a:cubicBezTo>
                  <a:pt x="180254" y="72378"/>
                  <a:pt x="330537" y="34278"/>
                  <a:pt x="298787" y="66028"/>
                </a:cubicBezTo>
                <a:cubicBezTo>
                  <a:pt x="267037" y="97778"/>
                  <a:pt x="9333" y="277695"/>
                  <a:pt x="337" y="2819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79CC9E08-B93C-32DE-1B44-D99013E49C83}"/>
              </a:ext>
            </a:extLst>
          </p:cNvPr>
          <p:cNvSpPr/>
          <p:nvPr/>
        </p:nvSpPr>
        <p:spPr>
          <a:xfrm>
            <a:off x="4898856" y="3936570"/>
            <a:ext cx="120886" cy="152962"/>
          </a:xfrm>
          <a:custGeom>
            <a:avLst/>
            <a:gdLst>
              <a:gd name="connsiteX0" fmla="*/ 120819 w 120886"/>
              <a:gd name="connsiteY0" fmla="*/ 430 h 152962"/>
              <a:gd name="connsiteX1" fmla="*/ 19219 w 120886"/>
              <a:gd name="connsiteY1" fmla="*/ 92505 h 152962"/>
              <a:gd name="connsiteX2" fmla="*/ 169 w 120886"/>
              <a:gd name="connsiteY2" fmla="*/ 152830 h 152962"/>
              <a:gd name="connsiteX3" fmla="*/ 22394 w 120886"/>
              <a:gd name="connsiteY3" fmla="*/ 76630 h 152962"/>
              <a:gd name="connsiteX4" fmla="*/ 35094 w 120886"/>
              <a:gd name="connsiteY4" fmla="*/ 57580 h 152962"/>
              <a:gd name="connsiteX5" fmla="*/ 120819 w 120886"/>
              <a:gd name="connsiteY5" fmla="*/ 430 h 15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86" h="152962">
                <a:moveTo>
                  <a:pt x="120819" y="430"/>
                </a:moveTo>
                <a:cubicBezTo>
                  <a:pt x="118173" y="6251"/>
                  <a:pt x="39327" y="67105"/>
                  <a:pt x="19219" y="92505"/>
                </a:cubicBezTo>
                <a:cubicBezTo>
                  <a:pt x="-889" y="117905"/>
                  <a:pt x="-360" y="155476"/>
                  <a:pt x="169" y="152830"/>
                </a:cubicBezTo>
                <a:cubicBezTo>
                  <a:pt x="698" y="150184"/>
                  <a:pt x="16573" y="92505"/>
                  <a:pt x="22394" y="76630"/>
                </a:cubicBezTo>
                <a:cubicBezTo>
                  <a:pt x="28215" y="60755"/>
                  <a:pt x="22923" y="65517"/>
                  <a:pt x="35094" y="57580"/>
                </a:cubicBezTo>
                <a:cubicBezTo>
                  <a:pt x="47265" y="49643"/>
                  <a:pt x="123465" y="-5391"/>
                  <a:pt x="120819" y="43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039E9D6B-9651-23C7-8F15-8EA4F0274004}"/>
              </a:ext>
            </a:extLst>
          </p:cNvPr>
          <p:cNvSpPr/>
          <p:nvPr/>
        </p:nvSpPr>
        <p:spPr>
          <a:xfrm>
            <a:off x="4793322" y="4574855"/>
            <a:ext cx="55652" cy="342780"/>
          </a:xfrm>
          <a:custGeom>
            <a:avLst/>
            <a:gdLst>
              <a:gd name="connsiteX0" fmla="*/ 45378 w 55652"/>
              <a:gd name="connsiteY0" fmla="*/ 320 h 342780"/>
              <a:gd name="connsiteX1" fmla="*/ 42203 w 55652"/>
              <a:gd name="connsiteY1" fmla="*/ 184470 h 342780"/>
              <a:gd name="connsiteX2" fmla="*/ 928 w 55652"/>
              <a:gd name="connsiteY2" fmla="*/ 340045 h 342780"/>
              <a:gd name="connsiteX3" fmla="*/ 16803 w 55652"/>
              <a:gd name="connsiteY3" fmla="*/ 273370 h 342780"/>
              <a:gd name="connsiteX4" fmla="*/ 54903 w 55652"/>
              <a:gd name="connsiteY4" fmla="*/ 143195 h 342780"/>
              <a:gd name="connsiteX5" fmla="*/ 45378 w 55652"/>
              <a:gd name="connsiteY5" fmla="*/ 320 h 34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52" h="342780">
                <a:moveTo>
                  <a:pt x="45378" y="320"/>
                </a:moveTo>
                <a:cubicBezTo>
                  <a:pt x="43261" y="7199"/>
                  <a:pt x="49611" y="127849"/>
                  <a:pt x="42203" y="184470"/>
                </a:cubicBezTo>
                <a:cubicBezTo>
                  <a:pt x="34795" y="241091"/>
                  <a:pt x="5161" y="325228"/>
                  <a:pt x="928" y="340045"/>
                </a:cubicBezTo>
                <a:cubicBezTo>
                  <a:pt x="-3305" y="354862"/>
                  <a:pt x="7807" y="306178"/>
                  <a:pt x="16803" y="273370"/>
                </a:cubicBezTo>
                <a:cubicBezTo>
                  <a:pt x="25799" y="240562"/>
                  <a:pt x="51199" y="187116"/>
                  <a:pt x="54903" y="143195"/>
                </a:cubicBezTo>
                <a:cubicBezTo>
                  <a:pt x="58607" y="99274"/>
                  <a:pt x="47495" y="-6559"/>
                  <a:pt x="45378" y="3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AE50D718-42D4-F61B-2E5D-1ADBA105DD0F}"/>
              </a:ext>
            </a:extLst>
          </p:cNvPr>
          <p:cNvSpPr/>
          <p:nvPr/>
        </p:nvSpPr>
        <p:spPr>
          <a:xfrm>
            <a:off x="4497218" y="5210441"/>
            <a:ext cx="44353" cy="572953"/>
          </a:xfrm>
          <a:custGeom>
            <a:avLst/>
            <a:gdLst>
              <a:gd name="connsiteX0" fmla="*/ 12259 w 44353"/>
              <a:gd name="connsiteY0" fmla="*/ 2421 h 572953"/>
              <a:gd name="connsiteX1" fmla="*/ 43520 w 44353"/>
              <a:gd name="connsiteY1" fmla="*/ 463528 h 572953"/>
              <a:gd name="connsiteX2" fmla="*/ 35705 w 44353"/>
              <a:gd name="connsiteY2" fmla="*/ 365836 h 572953"/>
              <a:gd name="connsiteX3" fmla="*/ 39613 w 44353"/>
              <a:gd name="connsiteY3" fmla="*/ 572944 h 572953"/>
              <a:gd name="connsiteX4" fmla="*/ 16167 w 44353"/>
              <a:gd name="connsiteY4" fmla="*/ 373651 h 572953"/>
              <a:gd name="connsiteX5" fmla="*/ 536 w 44353"/>
              <a:gd name="connsiteY5" fmla="*/ 178267 h 572953"/>
              <a:gd name="connsiteX6" fmla="*/ 35705 w 44353"/>
              <a:gd name="connsiteY6" fmla="*/ 275959 h 572953"/>
              <a:gd name="connsiteX7" fmla="*/ 12259 w 44353"/>
              <a:gd name="connsiteY7" fmla="*/ 2421 h 57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53" h="572953">
                <a:moveTo>
                  <a:pt x="12259" y="2421"/>
                </a:moveTo>
                <a:cubicBezTo>
                  <a:pt x="13561" y="33682"/>
                  <a:pt x="39612" y="402959"/>
                  <a:pt x="43520" y="463528"/>
                </a:cubicBezTo>
                <a:cubicBezTo>
                  <a:pt x="47428" y="524097"/>
                  <a:pt x="36356" y="347600"/>
                  <a:pt x="35705" y="365836"/>
                </a:cubicBezTo>
                <a:cubicBezTo>
                  <a:pt x="35054" y="384072"/>
                  <a:pt x="42869" y="571642"/>
                  <a:pt x="39613" y="572944"/>
                </a:cubicBezTo>
                <a:cubicBezTo>
                  <a:pt x="36357" y="574246"/>
                  <a:pt x="22680" y="439430"/>
                  <a:pt x="16167" y="373651"/>
                </a:cubicBezTo>
                <a:cubicBezTo>
                  <a:pt x="9654" y="307872"/>
                  <a:pt x="-2720" y="194549"/>
                  <a:pt x="536" y="178267"/>
                </a:cubicBezTo>
                <a:cubicBezTo>
                  <a:pt x="3792" y="161985"/>
                  <a:pt x="34403" y="299405"/>
                  <a:pt x="35705" y="275959"/>
                </a:cubicBezTo>
                <a:cubicBezTo>
                  <a:pt x="37007" y="252513"/>
                  <a:pt x="10957" y="-28840"/>
                  <a:pt x="12259" y="24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3DC52174-C980-15FC-5114-FDD8077FCEE3}"/>
              </a:ext>
            </a:extLst>
          </p:cNvPr>
          <p:cNvSpPr/>
          <p:nvPr/>
        </p:nvSpPr>
        <p:spPr>
          <a:xfrm>
            <a:off x="4528752" y="5763375"/>
            <a:ext cx="156632" cy="463369"/>
          </a:xfrm>
          <a:custGeom>
            <a:avLst/>
            <a:gdLst>
              <a:gd name="connsiteX0" fmla="*/ 263 w 156632"/>
              <a:gd name="connsiteY0" fmla="*/ 471 h 463369"/>
              <a:gd name="connsiteX1" fmla="*/ 105771 w 156632"/>
              <a:gd name="connsiteY1" fmla="*/ 328717 h 463369"/>
              <a:gd name="connsiteX2" fmla="*/ 82325 w 156632"/>
              <a:gd name="connsiteY2" fmla="*/ 262287 h 463369"/>
              <a:gd name="connsiteX3" fmla="*/ 156571 w 156632"/>
              <a:gd name="connsiteY3" fmla="*/ 461579 h 463369"/>
              <a:gd name="connsiteX4" fmla="*/ 94048 w 156632"/>
              <a:gd name="connsiteY4" fmla="*/ 352163 h 463369"/>
              <a:gd name="connsiteX5" fmla="*/ 39340 w 156632"/>
              <a:gd name="connsiteY5" fmla="*/ 211487 h 463369"/>
              <a:gd name="connsiteX6" fmla="*/ 74510 w 156632"/>
              <a:gd name="connsiteY6" fmla="*/ 254471 h 463369"/>
              <a:gd name="connsiteX7" fmla="*/ 263 w 156632"/>
              <a:gd name="connsiteY7" fmla="*/ 471 h 46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32" h="463369">
                <a:moveTo>
                  <a:pt x="263" y="471"/>
                </a:moveTo>
                <a:cubicBezTo>
                  <a:pt x="5473" y="12845"/>
                  <a:pt x="92094" y="285081"/>
                  <a:pt x="105771" y="328717"/>
                </a:cubicBezTo>
                <a:cubicBezTo>
                  <a:pt x="119448" y="372353"/>
                  <a:pt x="73858" y="240143"/>
                  <a:pt x="82325" y="262287"/>
                </a:cubicBezTo>
                <a:cubicBezTo>
                  <a:pt x="90792" y="284431"/>
                  <a:pt x="154617" y="446600"/>
                  <a:pt x="156571" y="461579"/>
                </a:cubicBezTo>
                <a:cubicBezTo>
                  <a:pt x="158525" y="476558"/>
                  <a:pt x="113587" y="393845"/>
                  <a:pt x="94048" y="352163"/>
                </a:cubicBezTo>
                <a:cubicBezTo>
                  <a:pt x="74510" y="310481"/>
                  <a:pt x="42596" y="227769"/>
                  <a:pt x="39340" y="211487"/>
                </a:cubicBezTo>
                <a:cubicBezTo>
                  <a:pt x="36084" y="195205"/>
                  <a:pt x="80371" y="285733"/>
                  <a:pt x="74510" y="254471"/>
                </a:cubicBezTo>
                <a:cubicBezTo>
                  <a:pt x="68649" y="223209"/>
                  <a:pt x="-4947" y="-11903"/>
                  <a:pt x="263" y="4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B5588843-8274-8702-3D81-A8FA5971ADAE}"/>
              </a:ext>
            </a:extLst>
          </p:cNvPr>
          <p:cNvSpPr/>
          <p:nvPr/>
        </p:nvSpPr>
        <p:spPr>
          <a:xfrm>
            <a:off x="4694829" y="6274774"/>
            <a:ext cx="343366" cy="446936"/>
          </a:xfrm>
          <a:custGeom>
            <a:avLst/>
            <a:gdLst>
              <a:gd name="connsiteX0" fmla="*/ 2217 w 343366"/>
              <a:gd name="connsiteY0" fmla="*/ 4888 h 446936"/>
              <a:gd name="connsiteX1" fmla="*/ 201509 w 343366"/>
              <a:gd name="connsiteY1" fmla="*/ 286241 h 446936"/>
              <a:gd name="connsiteX2" fmla="*/ 170248 w 343366"/>
              <a:gd name="connsiteY2" fmla="*/ 247164 h 446936"/>
              <a:gd name="connsiteX3" fmla="*/ 338279 w 343366"/>
              <a:gd name="connsiteY3" fmla="*/ 442549 h 446936"/>
              <a:gd name="connsiteX4" fmla="*/ 303109 w 343366"/>
              <a:gd name="connsiteY4" fmla="*/ 387841 h 446936"/>
              <a:gd name="connsiteX5" fmla="*/ 326556 w 343366"/>
              <a:gd name="connsiteY5" fmla="*/ 403472 h 446936"/>
              <a:gd name="connsiteX6" fmla="*/ 181971 w 343366"/>
              <a:gd name="connsiteY6" fmla="*/ 254980 h 446936"/>
              <a:gd name="connsiteX7" fmla="*/ 72556 w 343366"/>
              <a:gd name="connsiteY7" fmla="*/ 102580 h 446936"/>
              <a:gd name="connsiteX8" fmla="*/ 197602 w 343366"/>
              <a:gd name="connsiteY8" fmla="*/ 282334 h 446936"/>
              <a:gd name="connsiteX9" fmla="*/ 99909 w 343366"/>
              <a:gd name="connsiteY9" fmla="*/ 118211 h 446936"/>
              <a:gd name="connsiteX10" fmla="*/ 2217 w 343366"/>
              <a:gd name="connsiteY10" fmla="*/ 4888 h 44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66" h="446936">
                <a:moveTo>
                  <a:pt x="2217" y="4888"/>
                </a:moveTo>
                <a:cubicBezTo>
                  <a:pt x="19150" y="32893"/>
                  <a:pt x="173504" y="245862"/>
                  <a:pt x="201509" y="286241"/>
                </a:cubicBezTo>
                <a:cubicBezTo>
                  <a:pt x="229514" y="326620"/>
                  <a:pt x="147453" y="221113"/>
                  <a:pt x="170248" y="247164"/>
                </a:cubicBezTo>
                <a:cubicBezTo>
                  <a:pt x="193043" y="273215"/>
                  <a:pt x="316136" y="419103"/>
                  <a:pt x="338279" y="442549"/>
                </a:cubicBezTo>
                <a:cubicBezTo>
                  <a:pt x="360422" y="465995"/>
                  <a:pt x="303109" y="387841"/>
                  <a:pt x="303109" y="387841"/>
                </a:cubicBezTo>
                <a:cubicBezTo>
                  <a:pt x="301155" y="381328"/>
                  <a:pt x="346746" y="425616"/>
                  <a:pt x="326556" y="403472"/>
                </a:cubicBezTo>
                <a:cubicBezTo>
                  <a:pt x="306366" y="381329"/>
                  <a:pt x="224304" y="305129"/>
                  <a:pt x="181971" y="254980"/>
                </a:cubicBezTo>
                <a:cubicBezTo>
                  <a:pt x="139638" y="204831"/>
                  <a:pt x="69951" y="98021"/>
                  <a:pt x="72556" y="102580"/>
                </a:cubicBezTo>
                <a:cubicBezTo>
                  <a:pt x="75161" y="107139"/>
                  <a:pt x="193043" y="279729"/>
                  <a:pt x="197602" y="282334"/>
                </a:cubicBezTo>
                <a:cubicBezTo>
                  <a:pt x="202161" y="284939"/>
                  <a:pt x="129868" y="159893"/>
                  <a:pt x="99909" y="118211"/>
                </a:cubicBezTo>
                <a:cubicBezTo>
                  <a:pt x="69950" y="76529"/>
                  <a:pt x="-14716" y="-23117"/>
                  <a:pt x="2217" y="48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EB8D97F4-32ED-789C-94A7-0DD59F1944CB}"/>
              </a:ext>
            </a:extLst>
          </p:cNvPr>
          <p:cNvSpPr/>
          <p:nvPr/>
        </p:nvSpPr>
        <p:spPr>
          <a:xfrm>
            <a:off x="4891495" y="6581432"/>
            <a:ext cx="424474" cy="273667"/>
          </a:xfrm>
          <a:custGeom>
            <a:avLst/>
            <a:gdLst>
              <a:gd name="connsiteX0" fmla="*/ 1180 w 424474"/>
              <a:gd name="connsiteY0" fmla="*/ 343 h 273667"/>
              <a:gd name="connsiteX1" fmla="*/ 315505 w 424474"/>
              <a:gd name="connsiteY1" fmla="*/ 232118 h 273667"/>
              <a:gd name="connsiteX2" fmla="*/ 423455 w 424474"/>
              <a:gd name="connsiteY2" fmla="*/ 273393 h 273667"/>
              <a:gd name="connsiteX3" fmla="*/ 372655 w 424474"/>
              <a:gd name="connsiteY3" fmla="*/ 251168 h 273667"/>
              <a:gd name="connsiteX4" fmla="*/ 213905 w 424474"/>
              <a:gd name="connsiteY4" fmla="*/ 181318 h 273667"/>
              <a:gd name="connsiteX5" fmla="*/ 1180 w 424474"/>
              <a:gd name="connsiteY5" fmla="*/ 343 h 27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474" h="273667">
                <a:moveTo>
                  <a:pt x="1180" y="343"/>
                </a:moveTo>
                <a:cubicBezTo>
                  <a:pt x="18113" y="8810"/>
                  <a:pt x="245126" y="186610"/>
                  <a:pt x="315505" y="232118"/>
                </a:cubicBezTo>
                <a:cubicBezTo>
                  <a:pt x="385884" y="277626"/>
                  <a:pt x="413930" y="270218"/>
                  <a:pt x="423455" y="273393"/>
                </a:cubicBezTo>
                <a:cubicBezTo>
                  <a:pt x="432980" y="276568"/>
                  <a:pt x="372655" y="251168"/>
                  <a:pt x="372655" y="251168"/>
                </a:cubicBezTo>
                <a:cubicBezTo>
                  <a:pt x="337730" y="235822"/>
                  <a:pt x="273701" y="220476"/>
                  <a:pt x="213905" y="181318"/>
                </a:cubicBezTo>
                <a:cubicBezTo>
                  <a:pt x="154109" y="142160"/>
                  <a:pt x="-15753" y="-8124"/>
                  <a:pt x="1180" y="3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D2BDA7D3-394C-697A-0E40-73DC2FC78FBF}"/>
              </a:ext>
            </a:extLst>
          </p:cNvPr>
          <p:cNvSpPr/>
          <p:nvPr/>
        </p:nvSpPr>
        <p:spPr>
          <a:xfrm>
            <a:off x="6663925" y="3752259"/>
            <a:ext cx="281320" cy="496650"/>
          </a:xfrm>
          <a:custGeom>
            <a:avLst/>
            <a:gdLst>
              <a:gd name="connsiteX0" fmla="*/ 400 w 281320"/>
              <a:gd name="connsiteY0" fmla="*/ 591 h 496650"/>
              <a:gd name="connsiteX1" fmla="*/ 222650 w 281320"/>
              <a:gd name="connsiteY1" fmla="*/ 321266 h 496650"/>
              <a:gd name="connsiteX2" fmla="*/ 197250 w 281320"/>
              <a:gd name="connsiteY2" fmla="*/ 292691 h 496650"/>
              <a:gd name="connsiteX3" fmla="*/ 279800 w 281320"/>
              <a:gd name="connsiteY3" fmla="*/ 492716 h 496650"/>
              <a:gd name="connsiteX4" fmla="*/ 238525 w 281320"/>
              <a:gd name="connsiteY4" fmla="*/ 403816 h 496650"/>
              <a:gd name="connsiteX5" fmla="*/ 92475 w 281320"/>
              <a:gd name="connsiteY5" fmla="*/ 146641 h 496650"/>
              <a:gd name="connsiteX6" fmla="*/ 165500 w 281320"/>
              <a:gd name="connsiteY6" fmla="*/ 238716 h 496650"/>
              <a:gd name="connsiteX7" fmla="*/ 400 w 281320"/>
              <a:gd name="connsiteY7" fmla="*/ 591 h 49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320" h="496650">
                <a:moveTo>
                  <a:pt x="400" y="591"/>
                </a:moveTo>
                <a:lnTo>
                  <a:pt x="222650" y="321266"/>
                </a:lnTo>
                <a:cubicBezTo>
                  <a:pt x="255458" y="369949"/>
                  <a:pt x="187725" y="264116"/>
                  <a:pt x="197250" y="292691"/>
                </a:cubicBezTo>
                <a:cubicBezTo>
                  <a:pt x="206775" y="321266"/>
                  <a:pt x="272921" y="474195"/>
                  <a:pt x="279800" y="492716"/>
                </a:cubicBezTo>
                <a:cubicBezTo>
                  <a:pt x="286679" y="511237"/>
                  <a:pt x="269746" y="461495"/>
                  <a:pt x="238525" y="403816"/>
                </a:cubicBezTo>
                <a:cubicBezTo>
                  <a:pt x="207304" y="346137"/>
                  <a:pt x="104646" y="174158"/>
                  <a:pt x="92475" y="146641"/>
                </a:cubicBezTo>
                <a:cubicBezTo>
                  <a:pt x="80304" y="119124"/>
                  <a:pt x="176613" y="259883"/>
                  <a:pt x="165500" y="238716"/>
                </a:cubicBezTo>
                <a:cubicBezTo>
                  <a:pt x="154388" y="217549"/>
                  <a:pt x="-9125" y="-13167"/>
                  <a:pt x="400" y="59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AF74BB03-F64E-2803-588B-A073A850FE4B}"/>
              </a:ext>
            </a:extLst>
          </p:cNvPr>
          <p:cNvSpPr/>
          <p:nvPr/>
        </p:nvSpPr>
        <p:spPr>
          <a:xfrm>
            <a:off x="6299156" y="4311156"/>
            <a:ext cx="38798" cy="124729"/>
          </a:xfrm>
          <a:custGeom>
            <a:avLst/>
            <a:gdLst>
              <a:gd name="connsiteX0" fmla="*/ 19094 w 38798"/>
              <a:gd name="connsiteY0" fmla="*/ 494 h 124729"/>
              <a:gd name="connsiteX1" fmla="*/ 12744 w 38798"/>
              <a:gd name="connsiteY1" fmla="*/ 79869 h 124729"/>
              <a:gd name="connsiteX2" fmla="*/ 38144 w 38798"/>
              <a:gd name="connsiteY2" fmla="*/ 124319 h 124729"/>
              <a:gd name="connsiteX3" fmla="*/ 28619 w 38798"/>
              <a:gd name="connsiteY3" fmla="*/ 98919 h 124729"/>
              <a:gd name="connsiteX4" fmla="*/ 44 w 38798"/>
              <a:gd name="connsiteY4" fmla="*/ 48119 h 124729"/>
              <a:gd name="connsiteX5" fmla="*/ 19094 w 38798"/>
              <a:gd name="connsiteY5" fmla="*/ 494 h 12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98" h="124729">
                <a:moveTo>
                  <a:pt x="19094" y="494"/>
                </a:moveTo>
                <a:cubicBezTo>
                  <a:pt x="21211" y="5786"/>
                  <a:pt x="9569" y="59232"/>
                  <a:pt x="12744" y="79869"/>
                </a:cubicBezTo>
                <a:cubicBezTo>
                  <a:pt x="15919" y="100507"/>
                  <a:pt x="35498" y="121144"/>
                  <a:pt x="38144" y="124319"/>
                </a:cubicBezTo>
                <a:cubicBezTo>
                  <a:pt x="40790" y="127494"/>
                  <a:pt x="34969" y="111619"/>
                  <a:pt x="28619" y="98919"/>
                </a:cubicBezTo>
                <a:cubicBezTo>
                  <a:pt x="22269" y="86219"/>
                  <a:pt x="1102" y="62406"/>
                  <a:pt x="44" y="48119"/>
                </a:cubicBezTo>
                <a:cubicBezTo>
                  <a:pt x="-1014" y="33832"/>
                  <a:pt x="16977" y="-4798"/>
                  <a:pt x="19094" y="494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CA2361E0-C3BC-E8C8-FD4E-BB4B6B82EF0A}"/>
              </a:ext>
            </a:extLst>
          </p:cNvPr>
          <p:cNvSpPr/>
          <p:nvPr/>
        </p:nvSpPr>
        <p:spPr>
          <a:xfrm>
            <a:off x="6502301" y="4215859"/>
            <a:ext cx="52780" cy="100846"/>
          </a:xfrm>
          <a:custGeom>
            <a:avLst/>
            <a:gdLst>
              <a:gd name="connsiteX0" fmla="*/ 99 w 52780"/>
              <a:gd name="connsiteY0" fmla="*/ 541 h 100846"/>
              <a:gd name="connsiteX1" fmla="*/ 50899 w 52780"/>
              <a:gd name="connsiteY1" fmla="*/ 98966 h 100846"/>
              <a:gd name="connsiteX2" fmla="*/ 38199 w 52780"/>
              <a:gd name="connsiteY2" fmla="*/ 60866 h 100846"/>
              <a:gd name="connsiteX3" fmla="*/ 99 w 52780"/>
              <a:gd name="connsiteY3" fmla="*/ 541 h 10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80" h="100846">
                <a:moveTo>
                  <a:pt x="99" y="541"/>
                </a:moveTo>
                <a:cubicBezTo>
                  <a:pt x="2216" y="6891"/>
                  <a:pt x="44549" y="88912"/>
                  <a:pt x="50899" y="98966"/>
                </a:cubicBezTo>
                <a:cubicBezTo>
                  <a:pt x="57249" y="109020"/>
                  <a:pt x="46136" y="76212"/>
                  <a:pt x="38199" y="60866"/>
                </a:cubicBezTo>
                <a:cubicBezTo>
                  <a:pt x="30262" y="45520"/>
                  <a:pt x="-2018" y="-5809"/>
                  <a:pt x="99" y="541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0FD29D4F-7D6F-F284-FD56-933227CECA27}"/>
              </a:ext>
            </a:extLst>
          </p:cNvPr>
          <p:cNvSpPr/>
          <p:nvPr/>
        </p:nvSpPr>
        <p:spPr>
          <a:xfrm>
            <a:off x="6188045" y="3816269"/>
            <a:ext cx="38923" cy="136676"/>
          </a:xfrm>
          <a:custGeom>
            <a:avLst/>
            <a:gdLst>
              <a:gd name="connsiteX0" fmla="*/ 30 w 38923"/>
              <a:gd name="connsiteY0" fmla="*/ 81 h 136676"/>
              <a:gd name="connsiteX1" fmla="*/ 31780 w 38923"/>
              <a:gd name="connsiteY1" fmla="*/ 69931 h 136676"/>
              <a:gd name="connsiteX2" fmla="*/ 38130 w 38923"/>
              <a:gd name="connsiteY2" fmla="*/ 136606 h 136676"/>
              <a:gd name="connsiteX3" fmla="*/ 38130 w 38923"/>
              <a:gd name="connsiteY3" fmla="*/ 57231 h 136676"/>
              <a:gd name="connsiteX4" fmla="*/ 30 w 38923"/>
              <a:gd name="connsiteY4" fmla="*/ 81 h 1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23" h="136676">
                <a:moveTo>
                  <a:pt x="30" y="81"/>
                </a:moveTo>
                <a:cubicBezTo>
                  <a:pt x="-1028" y="2198"/>
                  <a:pt x="25430" y="47177"/>
                  <a:pt x="31780" y="69931"/>
                </a:cubicBezTo>
                <a:cubicBezTo>
                  <a:pt x="38130" y="92685"/>
                  <a:pt x="37072" y="138723"/>
                  <a:pt x="38130" y="136606"/>
                </a:cubicBezTo>
                <a:cubicBezTo>
                  <a:pt x="39188" y="134489"/>
                  <a:pt x="39188" y="76810"/>
                  <a:pt x="38130" y="57231"/>
                </a:cubicBezTo>
                <a:cubicBezTo>
                  <a:pt x="37072" y="37652"/>
                  <a:pt x="1088" y="-2036"/>
                  <a:pt x="30" y="81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5F7E23CF-E1DD-2ADA-8995-EE7DAAB8DF2C}"/>
              </a:ext>
            </a:extLst>
          </p:cNvPr>
          <p:cNvSpPr/>
          <p:nvPr/>
        </p:nvSpPr>
        <p:spPr>
          <a:xfrm>
            <a:off x="6537173" y="4667084"/>
            <a:ext cx="31931" cy="127750"/>
          </a:xfrm>
          <a:custGeom>
            <a:avLst/>
            <a:gdLst>
              <a:gd name="connsiteX0" fmla="*/ 152 w 31931"/>
              <a:gd name="connsiteY0" fmla="*/ 166 h 127750"/>
              <a:gd name="connsiteX1" fmla="*/ 19202 w 31931"/>
              <a:gd name="connsiteY1" fmla="*/ 95416 h 127750"/>
              <a:gd name="connsiteX2" fmla="*/ 3327 w 31931"/>
              <a:gd name="connsiteY2" fmla="*/ 127166 h 127750"/>
              <a:gd name="connsiteX3" fmla="*/ 31902 w 31931"/>
              <a:gd name="connsiteY3" fmla="*/ 73191 h 127750"/>
              <a:gd name="connsiteX4" fmla="*/ 152 w 31931"/>
              <a:gd name="connsiteY4" fmla="*/ 166 h 12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31" h="127750">
                <a:moveTo>
                  <a:pt x="152" y="166"/>
                </a:moveTo>
                <a:cubicBezTo>
                  <a:pt x="-1965" y="3870"/>
                  <a:pt x="18673" y="74249"/>
                  <a:pt x="19202" y="95416"/>
                </a:cubicBezTo>
                <a:cubicBezTo>
                  <a:pt x="19731" y="116583"/>
                  <a:pt x="1210" y="130870"/>
                  <a:pt x="3327" y="127166"/>
                </a:cubicBezTo>
                <a:cubicBezTo>
                  <a:pt x="5444" y="123462"/>
                  <a:pt x="32960" y="90653"/>
                  <a:pt x="31902" y="73191"/>
                </a:cubicBezTo>
                <a:cubicBezTo>
                  <a:pt x="30844" y="55729"/>
                  <a:pt x="2269" y="-3538"/>
                  <a:pt x="152" y="1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8960FD26-913E-E8B1-094B-37621E15A09F}"/>
              </a:ext>
            </a:extLst>
          </p:cNvPr>
          <p:cNvSpPr/>
          <p:nvPr/>
        </p:nvSpPr>
        <p:spPr>
          <a:xfrm>
            <a:off x="6508707" y="4911720"/>
            <a:ext cx="44625" cy="256481"/>
          </a:xfrm>
          <a:custGeom>
            <a:avLst/>
            <a:gdLst>
              <a:gd name="connsiteX0" fmla="*/ 43 w 44625"/>
              <a:gd name="connsiteY0" fmla="*/ 5 h 256481"/>
              <a:gd name="connsiteX1" fmla="*/ 22268 w 44625"/>
              <a:gd name="connsiteY1" fmla="*/ 69855 h 256481"/>
              <a:gd name="connsiteX2" fmla="*/ 28618 w 44625"/>
              <a:gd name="connsiteY2" fmla="*/ 174630 h 256481"/>
              <a:gd name="connsiteX3" fmla="*/ 41318 w 44625"/>
              <a:gd name="connsiteY3" fmla="*/ 95255 h 256481"/>
              <a:gd name="connsiteX4" fmla="*/ 44493 w 44625"/>
              <a:gd name="connsiteY4" fmla="*/ 247655 h 256481"/>
              <a:gd name="connsiteX5" fmla="*/ 38143 w 44625"/>
              <a:gd name="connsiteY5" fmla="*/ 225430 h 256481"/>
              <a:gd name="connsiteX6" fmla="*/ 31793 w 44625"/>
              <a:gd name="connsiteY6" fmla="*/ 254005 h 256481"/>
              <a:gd name="connsiteX7" fmla="*/ 31793 w 44625"/>
              <a:gd name="connsiteY7" fmla="*/ 149230 h 256481"/>
              <a:gd name="connsiteX8" fmla="*/ 28618 w 44625"/>
              <a:gd name="connsiteY8" fmla="*/ 73030 h 256481"/>
              <a:gd name="connsiteX9" fmla="*/ 43 w 44625"/>
              <a:gd name="connsiteY9" fmla="*/ 5 h 25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25" h="256481">
                <a:moveTo>
                  <a:pt x="43" y="5"/>
                </a:moveTo>
                <a:cubicBezTo>
                  <a:pt x="-1015" y="-524"/>
                  <a:pt x="17506" y="40751"/>
                  <a:pt x="22268" y="69855"/>
                </a:cubicBezTo>
                <a:cubicBezTo>
                  <a:pt x="27030" y="98959"/>
                  <a:pt x="25443" y="170397"/>
                  <a:pt x="28618" y="174630"/>
                </a:cubicBezTo>
                <a:cubicBezTo>
                  <a:pt x="31793" y="178863"/>
                  <a:pt x="38672" y="83084"/>
                  <a:pt x="41318" y="95255"/>
                </a:cubicBezTo>
                <a:cubicBezTo>
                  <a:pt x="43964" y="107426"/>
                  <a:pt x="45022" y="225959"/>
                  <a:pt x="44493" y="247655"/>
                </a:cubicBezTo>
                <a:cubicBezTo>
                  <a:pt x="43964" y="269351"/>
                  <a:pt x="40260" y="224372"/>
                  <a:pt x="38143" y="225430"/>
                </a:cubicBezTo>
                <a:cubicBezTo>
                  <a:pt x="36026" y="226488"/>
                  <a:pt x="32851" y="266705"/>
                  <a:pt x="31793" y="254005"/>
                </a:cubicBezTo>
                <a:cubicBezTo>
                  <a:pt x="30735" y="241305"/>
                  <a:pt x="32322" y="179393"/>
                  <a:pt x="31793" y="149230"/>
                </a:cubicBezTo>
                <a:cubicBezTo>
                  <a:pt x="31264" y="119068"/>
                  <a:pt x="32851" y="92080"/>
                  <a:pt x="28618" y="73030"/>
                </a:cubicBezTo>
                <a:cubicBezTo>
                  <a:pt x="24385" y="53980"/>
                  <a:pt x="1101" y="534"/>
                  <a:pt x="43" y="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228567CA-1760-4B65-0E1F-9DD2479B96F0}"/>
              </a:ext>
            </a:extLst>
          </p:cNvPr>
          <p:cNvSpPr/>
          <p:nvPr/>
        </p:nvSpPr>
        <p:spPr>
          <a:xfrm>
            <a:off x="6333197" y="4641768"/>
            <a:ext cx="36471" cy="137308"/>
          </a:xfrm>
          <a:custGeom>
            <a:avLst/>
            <a:gdLst>
              <a:gd name="connsiteX0" fmla="*/ 7278 w 36471"/>
              <a:gd name="connsiteY0" fmla="*/ 82 h 137308"/>
              <a:gd name="connsiteX1" fmla="*/ 10453 w 36471"/>
              <a:gd name="connsiteY1" fmla="*/ 88982 h 137308"/>
              <a:gd name="connsiteX2" fmla="*/ 35853 w 36471"/>
              <a:gd name="connsiteY2" fmla="*/ 136607 h 137308"/>
              <a:gd name="connsiteX3" fmla="*/ 26328 w 36471"/>
              <a:gd name="connsiteY3" fmla="*/ 114382 h 137308"/>
              <a:gd name="connsiteX4" fmla="*/ 928 w 36471"/>
              <a:gd name="connsiteY4" fmla="*/ 73107 h 137308"/>
              <a:gd name="connsiteX5" fmla="*/ 7278 w 36471"/>
              <a:gd name="connsiteY5" fmla="*/ 82 h 13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71" h="137308">
                <a:moveTo>
                  <a:pt x="7278" y="82"/>
                </a:moveTo>
                <a:cubicBezTo>
                  <a:pt x="8866" y="2728"/>
                  <a:pt x="5690" y="66228"/>
                  <a:pt x="10453" y="88982"/>
                </a:cubicBezTo>
                <a:cubicBezTo>
                  <a:pt x="15216" y="111736"/>
                  <a:pt x="33207" y="132374"/>
                  <a:pt x="35853" y="136607"/>
                </a:cubicBezTo>
                <a:cubicBezTo>
                  <a:pt x="38499" y="140840"/>
                  <a:pt x="32149" y="124965"/>
                  <a:pt x="26328" y="114382"/>
                </a:cubicBezTo>
                <a:cubicBezTo>
                  <a:pt x="20507" y="103799"/>
                  <a:pt x="4632" y="86865"/>
                  <a:pt x="928" y="73107"/>
                </a:cubicBezTo>
                <a:cubicBezTo>
                  <a:pt x="-2776" y="59349"/>
                  <a:pt x="5690" y="-2564"/>
                  <a:pt x="7278" y="8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13D8E1F7-A5DA-8287-BBCB-8D82F02F6D65}"/>
              </a:ext>
            </a:extLst>
          </p:cNvPr>
          <p:cNvSpPr/>
          <p:nvPr/>
        </p:nvSpPr>
        <p:spPr>
          <a:xfrm>
            <a:off x="6677015" y="4514688"/>
            <a:ext cx="38147" cy="177962"/>
          </a:xfrm>
          <a:custGeom>
            <a:avLst/>
            <a:gdLst>
              <a:gd name="connsiteX0" fmla="*/ 15885 w 38147"/>
              <a:gd name="connsiteY0" fmla="*/ 162 h 177962"/>
              <a:gd name="connsiteX1" fmla="*/ 28585 w 38147"/>
              <a:gd name="connsiteY1" fmla="*/ 114462 h 177962"/>
              <a:gd name="connsiteX2" fmla="*/ 10 w 38147"/>
              <a:gd name="connsiteY2" fmla="*/ 177962 h 177962"/>
              <a:gd name="connsiteX3" fmla="*/ 25410 w 38147"/>
              <a:gd name="connsiteY3" fmla="*/ 114462 h 177962"/>
              <a:gd name="connsiteX4" fmla="*/ 38110 w 38147"/>
              <a:gd name="connsiteY4" fmla="*/ 89062 h 177962"/>
              <a:gd name="connsiteX5" fmla="*/ 15885 w 38147"/>
              <a:gd name="connsiteY5" fmla="*/ 162 h 17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7" h="177962">
                <a:moveTo>
                  <a:pt x="15885" y="162"/>
                </a:moveTo>
                <a:cubicBezTo>
                  <a:pt x="14298" y="4395"/>
                  <a:pt x="31231" y="84829"/>
                  <a:pt x="28585" y="114462"/>
                </a:cubicBezTo>
                <a:cubicBezTo>
                  <a:pt x="25939" y="144095"/>
                  <a:pt x="539" y="177962"/>
                  <a:pt x="10" y="177962"/>
                </a:cubicBezTo>
                <a:cubicBezTo>
                  <a:pt x="-519" y="177962"/>
                  <a:pt x="19060" y="129279"/>
                  <a:pt x="25410" y="114462"/>
                </a:cubicBezTo>
                <a:cubicBezTo>
                  <a:pt x="31760" y="99645"/>
                  <a:pt x="37052" y="102291"/>
                  <a:pt x="38110" y="89062"/>
                </a:cubicBezTo>
                <a:cubicBezTo>
                  <a:pt x="39168" y="75833"/>
                  <a:pt x="17472" y="-4071"/>
                  <a:pt x="15885" y="16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1A13E4F1-CC44-F485-1E1E-F1395203CE54}"/>
              </a:ext>
            </a:extLst>
          </p:cNvPr>
          <p:cNvSpPr/>
          <p:nvPr/>
        </p:nvSpPr>
        <p:spPr>
          <a:xfrm>
            <a:off x="4300509" y="6752726"/>
            <a:ext cx="663561" cy="904970"/>
          </a:xfrm>
          <a:custGeom>
            <a:avLst/>
            <a:gdLst>
              <a:gd name="connsiteX0" fmla="*/ 79 w 663561"/>
              <a:gd name="connsiteY0" fmla="*/ 263 h 904970"/>
              <a:gd name="connsiteX1" fmla="*/ 151940 w 663561"/>
              <a:gd name="connsiteY1" fmla="*/ 329835 h 904970"/>
              <a:gd name="connsiteX2" fmla="*/ 142247 w 663561"/>
              <a:gd name="connsiteY2" fmla="*/ 294293 h 904970"/>
              <a:gd name="connsiteX3" fmla="*/ 297340 w 663561"/>
              <a:gd name="connsiteY3" fmla="*/ 610940 h 904970"/>
              <a:gd name="connsiteX4" fmla="*/ 316726 w 663561"/>
              <a:gd name="connsiteY4" fmla="*/ 623865 h 904970"/>
              <a:gd name="connsiteX5" fmla="*/ 487974 w 663561"/>
              <a:gd name="connsiteY5" fmla="*/ 798344 h 904970"/>
              <a:gd name="connsiteX6" fmla="*/ 487974 w 663561"/>
              <a:gd name="connsiteY6" fmla="*/ 772495 h 904970"/>
              <a:gd name="connsiteX7" fmla="*/ 662454 w 663561"/>
              <a:gd name="connsiteY7" fmla="*/ 904970 h 904970"/>
              <a:gd name="connsiteX8" fmla="*/ 549365 w 663561"/>
              <a:gd name="connsiteY8" fmla="*/ 772495 h 904970"/>
              <a:gd name="connsiteX9" fmla="*/ 297340 w 663561"/>
              <a:gd name="connsiteY9" fmla="*/ 459079 h 904970"/>
              <a:gd name="connsiteX10" fmla="*/ 523516 w 663561"/>
              <a:gd name="connsiteY10" fmla="*/ 788651 h 904970"/>
              <a:gd name="connsiteX11" fmla="*/ 336113 w 663561"/>
              <a:gd name="connsiteY11" fmla="*/ 614172 h 904970"/>
              <a:gd name="connsiteX12" fmla="*/ 32390 w 663561"/>
              <a:gd name="connsiteY12" fmla="*/ 287831 h 904970"/>
              <a:gd name="connsiteX13" fmla="*/ 174558 w 663561"/>
              <a:gd name="connsiteY13" fmla="*/ 391226 h 904970"/>
              <a:gd name="connsiteX14" fmla="*/ 79 w 663561"/>
              <a:gd name="connsiteY14" fmla="*/ 263 h 90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3561" h="904970">
                <a:moveTo>
                  <a:pt x="79" y="263"/>
                </a:moveTo>
                <a:cubicBezTo>
                  <a:pt x="-3691" y="-9969"/>
                  <a:pt x="128245" y="280830"/>
                  <a:pt x="151940" y="329835"/>
                </a:cubicBezTo>
                <a:cubicBezTo>
                  <a:pt x="175635" y="378840"/>
                  <a:pt x="118014" y="247442"/>
                  <a:pt x="142247" y="294293"/>
                </a:cubicBezTo>
                <a:cubicBezTo>
                  <a:pt x="166480" y="341144"/>
                  <a:pt x="268260" y="556011"/>
                  <a:pt x="297340" y="610940"/>
                </a:cubicBezTo>
                <a:cubicBezTo>
                  <a:pt x="326420" y="665869"/>
                  <a:pt x="284954" y="592631"/>
                  <a:pt x="316726" y="623865"/>
                </a:cubicBezTo>
                <a:cubicBezTo>
                  <a:pt x="348498" y="655099"/>
                  <a:pt x="459433" y="773572"/>
                  <a:pt x="487974" y="798344"/>
                </a:cubicBezTo>
                <a:cubicBezTo>
                  <a:pt x="516515" y="823116"/>
                  <a:pt x="458894" y="754724"/>
                  <a:pt x="487974" y="772495"/>
                </a:cubicBezTo>
                <a:cubicBezTo>
                  <a:pt x="517054" y="790266"/>
                  <a:pt x="652222" y="904970"/>
                  <a:pt x="662454" y="904970"/>
                </a:cubicBezTo>
                <a:cubicBezTo>
                  <a:pt x="672686" y="904970"/>
                  <a:pt x="610217" y="846810"/>
                  <a:pt x="549365" y="772495"/>
                </a:cubicBezTo>
                <a:cubicBezTo>
                  <a:pt x="488513" y="698180"/>
                  <a:pt x="301648" y="456386"/>
                  <a:pt x="297340" y="459079"/>
                </a:cubicBezTo>
                <a:cubicBezTo>
                  <a:pt x="293032" y="461772"/>
                  <a:pt x="517054" y="762802"/>
                  <a:pt x="523516" y="788651"/>
                </a:cubicBezTo>
                <a:cubicBezTo>
                  <a:pt x="529978" y="814500"/>
                  <a:pt x="417967" y="697642"/>
                  <a:pt x="336113" y="614172"/>
                </a:cubicBezTo>
                <a:cubicBezTo>
                  <a:pt x="254259" y="530702"/>
                  <a:pt x="59316" y="324989"/>
                  <a:pt x="32390" y="287831"/>
                </a:cubicBezTo>
                <a:cubicBezTo>
                  <a:pt x="5464" y="250673"/>
                  <a:pt x="175097" y="437538"/>
                  <a:pt x="174558" y="391226"/>
                </a:cubicBezTo>
                <a:cubicBezTo>
                  <a:pt x="174020" y="344914"/>
                  <a:pt x="3849" y="10495"/>
                  <a:pt x="79" y="2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45688813-CA25-E3DC-589D-56546A4A64C1}"/>
              </a:ext>
            </a:extLst>
          </p:cNvPr>
          <p:cNvSpPr/>
          <p:nvPr/>
        </p:nvSpPr>
        <p:spPr>
          <a:xfrm>
            <a:off x="5196752" y="7781896"/>
            <a:ext cx="800170" cy="347543"/>
          </a:xfrm>
          <a:custGeom>
            <a:avLst/>
            <a:gdLst>
              <a:gd name="connsiteX0" fmla="*/ 2081 w 800170"/>
              <a:gd name="connsiteY0" fmla="*/ 1813 h 347543"/>
              <a:gd name="connsiteX1" fmla="*/ 496438 w 800170"/>
              <a:gd name="connsiteY1" fmla="*/ 253838 h 347543"/>
              <a:gd name="connsiteX2" fmla="*/ 493207 w 800170"/>
              <a:gd name="connsiteY2" fmla="*/ 244145 h 347543"/>
              <a:gd name="connsiteX3" fmla="*/ 800161 w 800170"/>
              <a:gd name="connsiteY3" fmla="*/ 347540 h 347543"/>
              <a:gd name="connsiteX4" fmla="*/ 502900 w 800170"/>
              <a:gd name="connsiteY4" fmla="*/ 247376 h 347543"/>
              <a:gd name="connsiteX5" fmla="*/ 263799 w 800170"/>
              <a:gd name="connsiteY5" fmla="*/ 95515 h 347543"/>
              <a:gd name="connsiteX6" fmla="*/ 315497 w 800170"/>
              <a:gd name="connsiteY6" fmla="*/ 137519 h 347543"/>
              <a:gd name="connsiteX7" fmla="*/ 2081 w 800170"/>
              <a:gd name="connsiteY7" fmla="*/ 1813 h 34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0170" h="347543">
                <a:moveTo>
                  <a:pt x="2081" y="1813"/>
                </a:moveTo>
                <a:cubicBezTo>
                  <a:pt x="32238" y="21199"/>
                  <a:pt x="414584" y="213449"/>
                  <a:pt x="496438" y="253838"/>
                </a:cubicBezTo>
                <a:cubicBezTo>
                  <a:pt x="578292" y="294227"/>
                  <a:pt x="442587" y="228528"/>
                  <a:pt x="493207" y="244145"/>
                </a:cubicBezTo>
                <a:cubicBezTo>
                  <a:pt x="543827" y="259762"/>
                  <a:pt x="800161" y="347540"/>
                  <a:pt x="800161" y="347540"/>
                </a:cubicBezTo>
                <a:cubicBezTo>
                  <a:pt x="801777" y="348079"/>
                  <a:pt x="592294" y="289380"/>
                  <a:pt x="502900" y="247376"/>
                </a:cubicBezTo>
                <a:cubicBezTo>
                  <a:pt x="413506" y="205372"/>
                  <a:pt x="295033" y="113824"/>
                  <a:pt x="263799" y="95515"/>
                </a:cubicBezTo>
                <a:cubicBezTo>
                  <a:pt x="232565" y="77206"/>
                  <a:pt x="352116" y="150443"/>
                  <a:pt x="315497" y="137519"/>
                </a:cubicBezTo>
                <a:cubicBezTo>
                  <a:pt x="278878" y="124595"/>
                  <a:pt x="-28076" y="-17573"/>
                  <a:pt x="2081" y="18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EFF56B64-BCDF-F190-26CB-D6D0684791FF}"/>
              </a:ext>
            </a:extLst>
          </p:cNvPr>
          <p:cNvSpPr/>
          <p:nvPr/>
        </p:nvSpPr>
        <p:spPr>
          <a:xfrm>
            <a:off x="6394069" y="3570832"/>
            <a:ext cx="194749" cy="142185"/>
          </a:xfrm>
          <a:custGeom>
            <a:avLst/>
            <a:gdLst>
              <a:gd name="connsiteX0" fmla="*/ 57 w 194749"/>
              <a:gd name="connsiteY0" fmla="*/ 0 h 142185"/>
              <a:gd name="connsiteX1" fmla="*/ 166918 w 194749"/>
              <a:gd name="connsiteY1" fmla="*/ 140164 h 142185"/>
              <a:gd name="connsiteX2" fmla="*/ 160243 w 194749"/>
              <a:gd name="connsiteY2" fmla="*/ 86768 h 142185"/>
              <a:gd name="connsiteX3" fmla="*/ 186941 w 194749"/>
              <a:gd name="connsiteY3" fmla="*/ 140164 h 142185"/>
              <a:gd name="connsiteX4" fmla="*/ 57 w 194749"/>
              <a:gd name="connsiteY4" fmla="*/ 0 h 14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49" h="142185">
                <a:moveTo>
                  <a:pt x="57" y="0"/>
                </a:moveTo>
                <a:cubicBezTo>
                  <a:pt x="-3280" y="0"/>
                  <a:pt x="140220" y="125703"/>
                  <a:pt x="166918" y="140164"/>
                </a:cubicBezTo>
                <a:cubicBezTo>
                  <a:pt x="193616" y="154625"/>
                  <a:pt x="156906" y="86768"/>
                  <a:pt x="160243" y="86768"/>
                </a:cubicBezTo>
                <a:cubicBezTo>
                  <a:pt x="163580" y="86768"/>
                  <a:pt x="213639" y="151288"/>
                  <a:pt x="186941" y="140164"/>
                </a:cubicBezTo>
                <a:cubicBezTo>
                  <a:pt x="160243" y="129040"/>
                  <a:pt x="3394" y="0"/>
                  <a:pt x="5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02657D6C-C532-50B7-4C7E-75847210D245}"/>
              </a:ext>
            </a:extLst>
          </p:cNvPr>
          <p:cNvSpPr/>
          <p:nvPr/>
        </p:nvSpPr>
        <p:spPr>
          <a:xfrm>
            <a:off x="5693299" y="3990817"/>
            <a:ext cx="136470" cy="148893"/>
          </a:xfrm>
          <a:custGeom>
            <a:avLst/>
            <a:gdLst>
              <a:gd name="connsiteX0" fmla="*/ 9 w 136470"/>
              <a:gd name="connsiteY0" fmla="*/ 506 h 148893"/>
              <a:gd name="connsiteX1" fmla="*/ 126824 w 136470"/>
              <a:gd name="connsiteY1" fmla="*/ 113971 h 148893"/>
              <a:gd name="connsiteX2" fmla="*/ 126824 w 136470"/>
              <a:gd name="connsiteY2" fmla="*/ 147344 h 148893"/>
              <a:gd name="connsiteX3" fmla="*/ 120149 w 136470"/>
              <a:gd name="connsiteY3" fmla="*/ 73925 h 148893"/>
              <a:gd name="connsiteX4" fmla="*/ 9 w 136470"/>
              <a:gd name="connsiteY4" fmla="*/ 506 h 14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70" h="148893">
                <a:moveTo>
                  <a:pt x="9" y="506"/>
                </a:moveTo>
                <a:cubicBezTo>
                  <a:pt x="1122" y="7180"/>
                  <a:pt x="126824" y="113971"/>
                  <a:pt x="126824" y="113971"/>
                </a:cubicBezTo>
                <a:cubicBezTo>
                  <a:pt x="147960" y="138444"/>
                  <a:pt x="127937" y="154018"/>
                  <a:pt x="126824" y="147344"/>
                </a:cubicBezTo>
                <a:cubicBezTo>
                  <a:pt x="125712" y="140670"/>
                  <a:pt x="145734" y="92836"/>
                  <a:pt x="120149" y="73925"/>
                </a:cubicBezTo>
                <a:cubicBezTo>
                  <a:pt x="94564" y="55014"/>
                  <a:pt x="-1104" y="-6168"/>
                  <a:pt x="9" y="506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D4176E3F-3F41-4337-2C54-3487B24A6ED7}"/>
              </a:ext>
            </a:extLst>
          </p:cNvPr>
          <p:cNvSpPr/>
          <p:nvPr/>
        </p:nvSpPr>
        <p:spPr>
          <a:xfrm>
            <a:off x="5746143" y="3517251"/>
            <a:ext cx="162064" cy="168516"/>
          </a:xfrm>
          <a:custGeom>
            <a:avLst/>
            <a:gdLst>
              <a:gd name="connsiteX0" fmla="*/ 60631 w 162064"/>
              <a:gd name="connsiteY0" fmla="*/ 185 h 168516"/>
              <a:gd name="connsiteX1" fmla="*/ 94003 w 162064"/>
              <a:gd name="connsiteY1" fmla="*/ 100302 h 168516"/>
              <a:gd name="connsiteX2" fmla="*/ 160748 w 162064"/>
              <a:gd name="connsiteY2" fmla="*/ 167047 h 168516"/>
              <a:gd name="connsiteX3" fmla="*/ 127375 w 162064"/>
              <a:gd name="connsiteY3" fmla="*/ 147023 h 168516"/>
              <a:gd name="connsiteX4" fmla="*/ 561 w 162064"/>
              <a:gd name="connsiteY4" fmla="*/ 153698 h 168516"/>
              <a:gd name="connsiteX5" fmla="*/ 80654 w 162064"/>
              <a:gd name="connsiteY5" fmla="*/ 127000 h 168516"/>
              <a:gd name="connsiteX6" fmla="*/ 60631 w 162064"/>
              <a:gd name="connsiteY6" fmla="*/ 185 h 16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064" h="168516">
                <a:moveTo>
                  <a:pt x="60631" y="185"/>
                </a:moveTo>
                <a:cubicBezTo>
                  <a:pt x="62856" y="-4265"/>
                  <a:pt x="77317" y="72492"/>
                  <a:pt x="94003" y="100302"/>
                </a:cubicBezTo>
                <a:cubicBezTo>
                  <a:pt x="110689" y="128112"/>
                  <a:pt x="160748" y="167047"/>
                  <a:pt x="160748" y="167047"/>
                </a:cubicBezTo>
                <a:cubicBezTo>
                  <a:pt x="166310" y="174834"/>
                  <a:pt x="154073" y="149248"/>
                  <a:pt x="127375" y="147023"/>
                </a:cubicBezTo>
                <a:cubicBezTo>
                  <a:pt x="100677" y="144798"/>
                  <a:pt x="8348" y="157035"/>
                  <a:pt x="561" y="153698"/>
                </a:cubicBezTo>
                <a:cubicBezTo>
                  <a:pt x="-7226" y="150361"/>
                  <a:pt x="68418" y="145911"/>
                  <a:pt x="80654" y="127000"/>
                </a:cubicBezTo>
                <a:cubicBezTo>
                  <a:pt x="92890" y="108089"/>
                  <a:pt x="58406" y="4635"/>
                  <a:pt x="60631" y="185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FC4E0A5D-82A1-AA04-3F74-197BBFFB0806}"/>
              </a:ext>
            </a:extLst>
          </p:cNvPr>
          <p:cNvSpPr/>
          <p:nvPr/>
        </p:nvSpPr>
        <p:spPr>
          <a:xfrm>
            <a:off x="5526328" y="6394113"/>
            <a:ext cx="95234" cy="153550"/>
          </a:xfrm>
          <a:custGeom>
            <a:avLst/>
            <a:gdLst>
              <a:gd name="connsiteX0" fmla="*/ 53514 w 95234"/>
              <a:gd name="connsiteY0" fmla="*/ 13 h 153550"/>
              <a:gd name="connsiteX1" fmla="*/ 73538 w 95234"/>
              <a:gd name="connsiteY1" fmla="*/ 93455 h 153550"/>
              <a:gd name="connsiteX2" fmla="*/ 119 w 95234"/>
              <a:gd name="connsiteY2" fmla="*/ 153525 h 153550"/>
              <a:gd name="connsiteX3" fmla="*/ 93561 w 95234"/>
              <a:gd name="connsiteY3" fmla="*/ 86780 h 153550"/>
              <a:gd name="connsiteX4" fmla="*/ 53514 w 95234"/>
              <a:gd name="connsiteY4" fmla="*/ 13 h 15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34" h="153550">
                <a:moveTo>
                  <a:pt x="53514" y="13"/>
                </a:moveTo>
                <a:cubicBezTo>
                  <a:pt x="50177" y="1126"/>
                  <a:pt x="82437" y="67870"/>
                  <a:pt x="73538" y="93455"/>
                </a:cubicBezTo>
                <a:cubicBezTo>
                  <a:pt x="64639" y="119040"/>
                  <a:pt x="-3218" y="154638"/>
                  <a:pt x="119" y="153525"/>
                </a:cubicBezTo>
                <a:cubicBezTo>
                  <a:pt x="3456" y="152413"/>
                  <a:pt x="82437" y="109028"/>
                  <a:pt x="93561" y="86780"/>
                </a:cubicBezTo>
                <a:cubicBezTo>
                  <a:pt x="104685" y="64532"/>
                  <a:pt x="56851" y="-1100"/>
                  <a:pt x="53514" y="1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5E7E61C9-8D79-9E4E-E73F-C5D5AE563769}"/>
              </a:ext>
            </a:extLst>
          </p:cNvPr>
          <p:cNvSpPr/>
          <p:nvPr/>
        </p:nvSpPr>
        <p:spPr>
          <a:xfrm>
            <a:off x="6534199" y="7735234"/>
            <a:ext cx="127455" cy="147310"/>
          </a:xfrm>
          <a:custGeom>
            <a:avLst/>
            <a:gdLst>
              <a:gd name="connsiteX0" fmla="*/ 46811 w 127455"/>
              <a:gd name="connsiteY0" fmla="*/ 457 h 147310"/>
              <a:gd name="connsiteX1" fmla="*/ 106881 w 127455"/>
              <a:gd name="connsiteY1" fmla="*/ 87224 h 147310"/>
              <a:gd name="connsiteX2" fmla="*/ 90 w 127455"/>
              <a:gd name="connsiteY2" fmla="*/ 147294 h 147310"/>
              <a:gd name="connsiteX3" fmla="*/ 86858 w 127455"/>
              <a:gd name="connsiteY3" fmla="*/ 93899 h 147310"/>
              <a:gd name="connsiteX4" fmla="*/ 126905 w 127455"/>
              <a:gd name="connsiteY4" fmla="*/ 53852 h 147310"/>
              <a:gd name="connsiteX5" fmla="*/ 46811 w 127455"/>
              <a:gd name="connsiteY5" fmla="*/ 457 h 14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455" h="147310">
                <a:moveTo>
                  <a:pt x="46811" y="457"/>
                </a:moveTo>
                <a:cubicBezTo>
                  <a:pt x="43474" y="6019"/>
                  <a:pt x="114668" y="62751"/>
                  <a:pt x="106881" y="87224"/>
                </a:cubicBezTo>
                <a:cubicBezTo>
                  <a:pt x="99094" y="111697"/>
                  <a:pt x="3427" y="146182"/>
                  <a:pt x="90" y="147294"/>
                </a:cubicBezTo>
                <a:cubicBezTo>
                  <a:pt x="-3247" y="148407"/>
                  <a:pt x="86858" y="93899"/>
                  <a:pt x="86858" y="93899"/>
                </a:cubicBezTo>
                <a:cubicBezTo>
                  <a:pt x="107994" y="78325"/>
                  <a:pt x="131355" y="66088"/>
                  <a:pt x="126905" y="53852"/>
                </a:cubicBezTo>
                <a:cubicBezTo>
                  <a:pt x="122455" y="41616"/>
                  <a:pt x="50148" y="-5105"/>
                  <a:pt x="46811" y="45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3391E99C-B9BB-3564-1580-763465FEAC93}"/>
              </a:ext>
            </a:extLst>
          </p:cNvPr>
          <p:cNvSpPr/>
          <p:nvPr/>
        </p:nvSpPr>
        <p:spPr>
          <a:xfrm>
            <a:off x="5277968" y="7108279"/>
            <a:ext cx="142725" cy="90587"/>
          </a:xfrm>
          <a:custGeom>
            <a:avLst/>
            <a:gdLst>
              <a:gd name="connsiteX0" fmla="*/ 1524 w 142725"/>
              <a:gd name="connsiteY0" fmla="*/ 13 h 90587"/>
              <a:gd name="connsiteX1" fmla="*/ 88292 w 142725"/>
              <a:gd name="connsiteY1" fmla="*/ 80106 h 90587"/>
              <a:gd name="connsiteX2" fmla="*/ 141687 w 142725"/>
              <a:gd name="connsiteY2" fmla="*/ 80106 h 90587"/>
              <a:gd name="connsiteX3" fmla="*/ 41571 w 142725"/>
              <a:gd name="connsiteY3" fmla="*/ 86781 h 90587"/>
              <a:gd name="connsiteX4" fmla="*/ 1524 w 142725"/>
              <a:gd name="connsiteY4" fmla="*/ 13 h 9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25" h="90587">
                <a:moveTo>
                  <a:pt x="1524" y="13"/>
                </a:moveTo>
                <a:cubicBezTo>
                  <a:pt x="9311" y="-1100"/>
                  <a:pt x="64932" y="66757"/>
                  <a:pt x="88292" y="80106"/>
                </a:cubicBezTo>
                <a:cubicBezTo>
                  <a:pt x="111652" y="93455"/>
                  <a:pt x="149474" y="78994"/>
                  <a:pt x="141687" y="80106"/>
                </a:cubicBezTo>
                <a:cubicBezTo>
                  <a:pt x="133900" y="81219"/>
                  <a:pt x="66044" y="97905"/>
                  <a:pt x="41571" y="86781"/>
                </a:cubicBezTo>
                <a:cubicBezTo>
                  <a:pt x="17098" y="75657"/>
                  <a:pt x="-6263" y="1126"/>
                  <a:pt x="1524" y="13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6F234F0F-8DA4-BE8B-787B-566FD70C54B9}"/>
              </a:ext>
            </a:extLst>
          </p:cNvPr>
          <p:cNvSpPr/>
          <p:nvPr/>
        </p:nvSpPr>
        <p:spPr>
          <a:xfrm>
            <a:off x="3893376" y="6749895"/>
            <a:ext cx="391721" cy="826236"/>
          </a:xfrm>
          <a:custGeom>
            <a:avLst/>
            <a:gdLst>
              <a:gd name="connsiteX0" fmla="*/ 52982 w 391721"/>
              <a:gd name="connsiteY0" fmla="*/ 7040 h 826236"/>
              <a:gd name="connsiteX1" fmla="*/ 264738 w 391721"/>
              <a:gd name="connsiteY1" fmla="*/ 680808 h 826236"/>
              <a:gd name="connsiteX2" fmla="*/ 240675 w 391721"/>
              <a:gd name="connsiteY2" fmla="*/ 469052 h 826236"/>
              <a:gd name="connsiteX3" fmla="*/ 389866 w 391721"/>
              <a:gd name="connsiteY3" fmla="*/ 825187 h 826236"/>
              <a:gd name="connsiteX4" fmla="*/ 317677 w 391721"/>
              <a:gd name="connsiteY4" fmla="*/ 565305 h 826236"/>
              <a:gd name="connsiteX5" fmla="*/ 221424 w 391721"/>
              <a:gd name="connsiteY5" fmla="*/ 199545 h 826236"/>
              <a:gd name="connsiteX6" fmla="*/ 283988 w 391721"/>
              <a:gd name="connsiteY6" fmla="*/ 550867 h 826236"/>
              <a:gd name="connsiteX7" fmla="*/ 202173 w 391721"/>
              <a:gd name="connsiteY7" fmla="*/ 353549 h 826236"/>
              <a:gd name="connsiteX8" fmla="*/ 120359 w 391721"/>
              <a:gd name="connsiteY8" fmla="*/ 372800 h 826236"/>
              <a:gd name="connsiteX9" fmla="*/ 43 w 391721"/>
              <a:gd name="connsiteY9" fmla="*/ 132168 h 826236"/>
              <a:gd name="connsiteX10" fmla="*/ 105921 w 391721"/>
              <a:gd name="connsiteY10" fmla="*/ 315048 h 826236"/>
              <a:gd name="connsiteX11" fmla="*/ 52982 w 391721"/>
              <a:gd name="connsiteY11" fmla="*/ 7040 h 82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1721" h="826236">
                <a:moveTo>
                  <a:pt x="52982" y="7040"/>
                </a:moveTo>
                <a:cubicBezTo>
                  <a:pt x="79451" y="68000"/>
                  <a:pt x="233456" y="603806"/>
                  <a:pt x="264738" y="680808"/>
                </a:cubicBezTo>
                <a:cubicBezTo>
                  <a:pt x="296020" y="757810"/>
                  <a:pt x="219820" y="444989"/>
                  <a:pt x="240675" y="469052"/>
                </a:cubicBezTo>
                <a:cubicBezTo>
                  <a:pt x="261530" y="493115"/>
                  <a:pt x="377032" y="809145"/>
                  <a:pt x="389866" y="825187"/>
                </a:cubicBezTo>
                <a:cubicBezTo>
                  <a:pt x="402700" y="841229"/>
                  <a:pt x="345751" y="669579"/>
                  <a:pt x="317677" y="565305"/>
                </a:cubicBezTo>
                <a:cubicBezTo>
                  <a:pt x="289603" y="461031"/>
                  <a:pt x="227039" y="201951"/>
                  <a:pt x="221424" y="199545"/>
                </a:cubicBezTo>
                <a:cubicBezTo>
                  <a:pt x="215809" y="197139"/>
                  <a:pt x="287196" y="525200"/>
                  <a:pt x="283988" y="550867"/>
                </a:cubicBezTo>
                <a:cubicBezTo>
                  <a:pt x="280780" y="576534"/>
                  <a:pt x="229444" y="383227"/>
                  <a:pt x="202173" y="353549"/>
                </a:cubicBezTo>
                <a:cubicBezTo>
                  <a:pt x="174902" y="323871"/>
                  <a:pt x="154047" y="409697"/>
                  <a:pt x="120359" y="372800"/>
                </a:cubicBezTo>
                <a:cubicBezTo>
                  <a:pt x="86671" y="335903"/>
                  <a:pt x="2449" y="141793"/>
                  <a:pt x="43" y="132168"/>
                </a:cubicBezTo>
                <a:cubicBezTo>
                  <a:pt x="-2363" y="122543"/>
                  <a:pt x="96296" y="329486"/>
                  <a:pt x="105921" y="315048"/>
                </a:cubicBezTo>
                <a:cubicBezTo>
                  <a:pt x="115546" y="300610"/>
                  <a:pt x="26513" y="-53920"/>
                  <a:pt x="52982" y="70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4C7B28F9-077D-C619-B734-39C6C5A4C76E}"/>
              </a:ext>
            </a:extLst>
          </p:cNvPr>
          <p:cNvSpPr/>
          <p:nvPr/>
        </p:nvSpPr>
        <p:spPr>
          <a:xfrm>
            <a:off x="3672027" y="7290605"/>
            <a:ext cx="362829" cy="794655"/>
          </a:xfrm>
          <a:custGeom>
            <a:avLst/>
            <a:gdLst>
              <a:gd name="connsiteX0" fmla="*/ 336895 w 362829"/>
              <a:gd name="connsiteY0" fmla="*/ 5344 h 794655"/>
              <a:gd name="connsiteX1" fmla="*/ 341708 w 362829"/>
              <a:gd name="connsiteY1" fmla="*/ 380730 h 794655"/>
              <a:gd name="connsiteX2" fmla="*/ 178078 w 362829"/>
              <a:gd name="connsiteY2" fmla="*/ 597298 h 794655"/>
              <a:gd name="connsiteX3" fmla="*/ 216579 w 362829"/>
              <a:gd name="connsiteY3" fmla="*/ 573235 h 794655"/>
              <a:gd name="connsiteX4" fmla="*/ 11 w 362829"/>
              <a:gd name="connsiteY4" fmla="*/ 794616 h 794655"/>
              <a:gd name="connsiteX5" fmla="*/ 206954 w 362829"/>
              <a:gd name="connsiteY5" fmla="*/ 553984 h 794655"/>
              <a:gd name="connsiteX6" fmla="*/ 269518 w 362829"/>
              <a:gd name="connsiteY6" fmla="*/ 409606 h 794655"/>
              <a:gd name="connsiteX7" fmla="*/ 288769 w 362829"/>
              <a:gd name="connsiteY7" fmla="*/ 106410 h 794655"/>
              <a:gd name="connsiteX8" fmla="*/ 293581 w 362829"/>
              <a:gd name="connsiteY8" fmla="*/ 332603 h 794655"/>
              <a:gd name="connsiteX9" fmla="*/ 360958 w 362829"/>
              <a:gd name="connsiteY9" fmla="*/ 168974 h 794655"/>
              <a:gd name="connsiteX10" fmla="*/ 336895 w 362829"/>
              <a:gd name="connsiteY10" fmla="*/ 5344 h 79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829" h="794655">
                <a:moveTo>
                  <a:pt x="336895" y="5344"/>
                </a:moveTo>
                <a:cubicBezTo>
                  <a:pt x="333687" y="40637"/>
                  <a:pt x="368178" y="282071"/>
                  <a:pt x="341708" y="380730"/>
                </a:cubicBezTo>
                <a:cubicBezTo>
                  <a:pt x="315238" y="479389"/>
                  <a:pt x="198933" y="565214"/>
                  <a:pt x="178078" y="597298"/>
                </a:cubicBezTo>
                <a:cubicBezTo>
                  <a:pt x="157223" y="629382"/>
                  <a:pt x="246257" y="540349"/>
                  <a:pt x="216579" y="573235"/>
                </a:cubicBezTo>
                <a:cubicBezTo>
                  <a:pt x="186901" y="606121"/>
                  <a:pt x="1615" y="797825"/>
                  <a:pt x="11" y="794616"/>
                </a:cubicBezTo>
                <a:cubicBezTo>
                  <a:pt x="-1593" y="791408"/>
                  <a:pt x="162036" y="618152"/>
                  <a:pt x="206954" y="553984"/>
                </a:cubicBezTo>
                <a:cubicBezTo>
                  <a:pt x="251872" y="489816"/>
                  <a:pt x="255882" y="484202"/>
                  <a:pt x="269518" y="409606"/>
                </a:cubicBezTo>
                <a:cubicBezTo>
                  <a:pt x="283154" y="335010"/>
                  <a:pt x="284758" y="119244"/>
                  <a:pt x="288769" y="106410"/>
                </a:cubicBezTo>
                <a:cubicBezTo>
                  <a:pt x="292780" y="93576"/>
                  <a:pt x="281550" y="322176"/>
                  <a:pt x="293581" y="332603"/>
                </a:cubicBezTo>
                <a:cubicBezTo>
                  <a:pt x="305612" y="343030"/>
                  <a:pt x="351333" y="218704"/>
                  <a:pt x="360958" y="168974"/>
                </a:cubicBezTo>
                <a:cubicBezTo>
                  <a:pt x="370583" y="119244"/>
                  <a:pt x="340103" y="-29949"/>
                  <a:pt x="336895" y="53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3127BEA0-2EB2-7047-7213-3B926FB36A67}"/>
              </a:ext>
            </a:extLst>
          </p:cNvPr>
          <p:cNvSpPr/>
          <p:nvPr/>
        </p:nvSpPr>
        <p:spPr>
          <a:xfrm>
            <a:off x="5354146" y="8213332"/>
            <a:ext cx="514552" cy="1205608"/>
          </a:xfrm>
          <a:custGeom>
            <a:avLst/>
            <a:gdLst>
              <a:gd name="connsiteX0" fmla="*/ 512452 w 514552"/>
              <a:gd name="connsiteY0" fmla="*/ 11455 h 1205608"/>
              <a:gd name="connsiteX1" fmla="*/ 204443 w 514552"/>
              <a:gd name="connsiteY1" fmla="*/ 742975 h 1205608"/>
              <a:gd name="connsiteX2" fmla="*/ 252570 w 514552"/>
              <a:gd name="connsiteY2" fmla="*/ 685224 h 1205608"/>
              <a:gd name="connsiteX3" fmla="*/ 141879 w 514552"/>
              <a:gd name="connsiteY3" fmla="*/ 930668 h 1205608"/>
              <a:gd name="connsiteX4" fmla="*/ 170755 w 514552"/>
              <a:gd name="connsiteY4" fmla="*/ 844041 h 1205608"/>
              <a:gd name="connsiteX5" fmla="*/ 2313 w 514552"/>
              <a:gd name="connsiteY5" fmla="*/ 1200175 h 1205608"/>
              <a:gd name="connsiteX6" fmla="*/ 88940 w 514552"/>
              <a:gd name="connsiteY6" fmla="*/ 1012483 h 1205608"/>
              <a:gd name="connsiteX7" fmla="*/ 310321 w 514552"/>
              <a:gd name="connsiteY7" fmla="*/ 406091 h 1205608"/>
              <a:gd name="connsiteX8" fmla="*/ 223694 w 514552"/>
              <a:gd name="connsiteY8" fmla="*/ 627472 h 1205608"/>
              <a:gd name="connsiteX9" fmla="*/ 425825 w 514552"/>
              <a:gd name="connsiteY9" fmla="*/ 189523 h 1205608"/>
              <a:gd name="connsiteX10" fmla="*/ 344010 w 514552"/>
              <a:gd name="connsiteY10" fmla="*/ 285775 h 1205608"/>
              <a:gd name="connsiteX11" fmla="*/ 512452 w 514552"/>
              <a:gd name="connsiteY11" fmla="*/ 11455 h 120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4552" h="1205608">
                <a:moveTo>
                  <a:pt x="512452" y="11455"/>
                </a:moveTo>
                <a:cubicBezTo>
                  <a:pt x="489191" y="87655"/>
                  <a:pt x="247757" y="630680"/>
                  <a:pt x="204443" y="742975"/>
                </a:cubicBezTo>
                <a:cubicBezTo>
                  <a:pt x="161129" y="855270"/>
                  <a:pt x="262997" y="653942"/>
                  <a:pt x="252570" y="685224"/>
                </a:cubicBezTo>
                <a:cubicBezTo>
                  <a:pt x="242143" y="716506"/>
                  <a:pt x="155515" y="904199"/>
                  <a:pt x="141879" y="930668"/>
                </a:cubicBezTo>
                <a:cubicBezTo>
                  <a:pt x="128243" y="957137"/>
                  <a:pt x="194016" y="799123"/>
                  <a:pt x="170755" y="844041"/>
                </a:cubicBezTo>
                <a:cubicBezTo>
                  <a:pt x="147494" y="888959"/>
                  <a:pt x="15949" y="1172101"/>
                  <a:pt x="2313" y="1200175"/>
                </a:cubicBezTo>
                <a:cubicBezTo>
                  <a:pt x="-11323" y="1228249"/>
                  <a:pt x="37605" y="1144830"/>
                  <a:pt x="88940" y="1012483"/>
                </a:cubicBezTo>
                <a:cubicBezTo>
                  <a:pt x="140275" y="880136"/>
                  <a:pt x="287862" y="470259"/>
                  <a:pt x="310321" y="406091"/>
                </a:cubicBezTo>
                <a:cubicBezTo>
                  <a:pt x="332780" y="341923"/>
                  <a:pt x="204443" y="663567"/>
                  <a:pt x="223694" y="627472"/>
                </a:cubicBezTo>
                <a:cubicBezTo>
                  <a:pt x="242945" y="591377"/>
                  <a:pt x="405772" y="246473"/>
                  <a:pt x="425825" y="189523"/>
                </a:cubicBezTo>
                <a:cubicBezTo>
                  <a:pt x="445878" y="132574"/>
                  <a:pt x="329572" y="308234"/>
                  <a:pt x="344010" y="285775"/>
                </a:cubicBezTo>
                <a:cubicBezTo>
                  <a:pt x="358448" y="263316"/>
                  <a:pt x="535713" y="-64745"/>
                  <a:pt x="512452" y="114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309D4304-BFC9-120A-ED57-BABF9B86E01B}"/>
              </a:ext>
            </a:extLst>
          </p:cNvPr>
          <p:cNvSpPr/>
          <p:nvPr/>
        </p:nvSpPr>
        <p:spPr>
          <a:xfrm>
            <a:off x="5360101" y="8161419"/>
            <a:ext cx="373071" cy="681006"/>
          </a:xfrm>
          <a:custGeom>
            <a:avLst/>
            <a:gdLst>
              <a:gd name="connsiteX0" fmla="*/ 68547 w 373071"/>
              <a:gd name="connsiteY0" fmla="*/ 804 h 681006"/>
              <a:gd name="connsiteX1" fmla="*/ 236990 w 373071"/>
              <a:gd name="connsiteY1" fmla="*/ 275124 h 681006"/>
              <a:gd name="connsiteX2" fmla="*/ 232177 w 373071"/>
              <a:gd name="connsiteY2" fmla="*/ 246248 h 681006"/>
              <a:gd name="connsiteX3" fmla="*/ 131112 w 373071"/>
              <a:gd name="connsiteY3" fmla="*/ 395440 h 681006"/>
              <a:gd name="connsiteX4" fmla="*/ 371743 w 373071"/>
              <a:gd name="connsiteY4" fmla="*/ 58556 h 681006"/>
              <a:gd name="connsiteX5" fmla="*/ 217739 w 373071"/>
              <a:gd name="connsiteY5" fmla="*/ 304000 h 681006"/>
              <a:gd name="connsiteX6" fmla="*/ 1171 w 373071"/>
              <a:gd name="connsiteY6" fmla="*/ 679385 h 681006"/>
              <a:gd name="connsiteX7" fmla="*/ 135924 w 373071"/>
              <a:gd name="connsiteY7" fmla="*/ 433941 h 681006"/>
              <a:gd name="connsiteX8" fmla="*/ 236990 w 373071"/>
              <a:gd name="connsiteY8" fmla="*/ 284749 h 681006"/>
              <a:gd name="connsiteX9" fmla="*/ 236990 w 373071"/>
              <a:gd name="connsiteY9" fmla="*/ 130745 h 681006"/>
              <a:gd name="connsiteX10" fmla="*/ 222552 w 373071"/>
              <a:gd name="connsiteY10" fmla="*/ 188497 h 681006"/>
              <a:gd name="connsiteX11" fmla="*/ 68547 w 373071"/>
              <a:gd name="connsiteY11" fmla="*/ 804 h 68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071" h="681006">
                <a:moveTo>
                  <a:pt x="68547" y="804"/>
                </a:moveTo>
                <a:cubicBezTo>
                  <a:pt x="70953" y="15242"/>
                  <a:pt x="209718" y="234217"/>
                  <a:pt x="236990" y="275124"/>
                </a:cubicBezTo>
                <a:cubicBezTo>
                  <a:pt x="264262" y="316031"/>
                  <a:pt x="249823" y="226195"/>
                  <a:pt x="232177" y="246248"/>
                </a:cubicBezTo>
                <a:cubicBezTo>
                  <a:pt x="214531" y="266301"/>
                  <a:pt x="107851" y="426722"/>
                  <a:pt x="131112" y="395440"/>
                </a:cubicBezTo>
                <a:cubicBezTo>
                  <a:pt x="154373" y="364158"/>
                  <a:pt x="357305" y="73796"/>
                  <a:pt x="371743" y="58556"/>
                </a:cubicBezTo>
                <a:cubicBezTo>
                  <a:pt x="386181" y="43316"/>
                  <a:pt x="279501" y="200529"/>
                  <a:pt x="217739" y="304000"/>
                </a:cubicBezTo>
                <a:cubicBezTo>
                  <a:pt x="155977" y="407471"/>
                  <a:pt x="14807" y="657728"/>
                  <a:pt x="1171" y="679385"/>
                </a:cubicBezTo>
                <a:cubicBezTo>
                  <a:pt x="-12465" y="701042"/>
                  <a:pt x="96621" y="499714"/>
                  <a:pt x="135924" y="433941"/>
                </a:cubicBezTo>
                <a:cubicBezTo>
                  <a:pt x="175227" y="368168"/>
                  <a:pt x="220146" y="335282"/>
                  <a:pt x="236990" y="284749"/>
                </a:cubicBezTo>
                <a:cubicBezTo>
                  <a:pt x="253834" y="234216"/>
                  <a:pt x="239396" y="146787"/>
                  <a:pt x="236990" y="130745"/>
                </a:cubicBezTo>
                <a:cubicBezTo>
                  <a:pt x="234584" y="114703"/>
                  <a:pt x="250626" y="206143"/>
                  <a:pt x="222552" y="188497"/>
                </a:cubicBezTo>
                <a:cubicBezTo>
                  <a:pt x="194478" y="170851"/>
                  <a:pt x="66141" y="-13634"/>
                  <a:pt x="68547" y="8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16627514-8A56-FCB5-A3C5-5C990BA6AB99}"/>
              </a:ext>
            </a:extLst>
          </p:cNvPr>
          <p:cNvSpPr/>
          <p:nvPr/>
        </p:nvSpPr>
        <p:spPr>
          <a:xfrm>
            <a:off x="5191509" y="8444293"/>
            <a:ext cx="328721" cy="652426"/>
          </a:xfrm>
          <a:custGeom>
            <a:avLst/>
            <a:gdLst>
              <a:gd name="connsiteX0" fmla="*/ 150512 w 328721"/>
              <a:gd name="connsiteY0" fmla="*/ 1875 h 652426"/>
              <a:gd name="connsiteX1" fmla="*/ 107198 w 328721"/>
              <a:gd name="connsiteY1" fmla="*/ 377261 h 652426"/>
              <a:gd name="connsiteX2" fmla="*/ 164950 w 328721"/>
              <a:gd name="connsiteY2" fmla="*/ 281008 h 652426"/>
              <a:gd name="connsiteX3" fmla="*/ 44634 w 328721"/>
              <a:gd name="connsiteY3" fmla="*/ 531265 h 652426"/>
              <a:gd name="connsiteX4" fmla="*/ 174575 w 328721"/>
              <a:gd name="connsiteY4" fmla="*/ 406136 h 652426"/>
              <a:gd name="connsiteX5" fmla="*/ 1320 w 328721"/>
              <a:gd name="connsiteY5" fmla="*/ 651581 h 652426"/>
              <a:gd name="connsiteX6" fmla="*/ 107198 w 328721"/>
              <a:gd name="connsiteY6" fmla="*/ 468701 h 652426"/>
              <a:gd name="connsiteX7" fmla="*/ 328579 w 328721"/>
              <a:gd name="connsiteY7" fmla="*/ 16313 h 652426"/>
              <a:gd name="connsiteX8" fmla="*/ 140887 w 328721"/>
              <a:gd name="connsiteY8" fmla="*/ 223256 h 652426"/>
              <a:gd name="connsiteX9" fmla="*/ 150512 w 328721"/>
              <a:gd name="connsiteY9" fmla="*/ 1875 h 6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721" h="652426">
                <a:moveTo>
                  <a:pt x="150512" y="1875"/>
                </a:moveTo>
                <a:cubicBezTo>
                  <a:pt x="144897" y="27542"/>
                  <a:pt x="104792" y="330739"/>
                  <a:pt x="107198" y="377261"/>
                </a:cubicBezTo>
                <a:cubicBezTo>
                  <a:pt x="109604" y="423783"/>
                  <a:pt x="175377" y="255341"/>
                  <a:pt x="164950" y="281008"/>
                </a:cubicBezTo>
                <a:cubicBezTo>
                  <a:pt x="154523" y="306675"/>
                  <a:pt x="43030" y="510410"/>
                  <a:pt x="44634" y="531265"/>
                </a:cubicBezTo>
                <a:cubicBezTo>
                  <a:pt x="46238" y="552120"/>
                  <a:pt x="181794" y="386083"/>
                  <a:pt x="174575" y="406136"/>
                </a:cubicBezTo>
                <a:cubicBezTo>
                  <a:pt x="167356" y="426189"/>
                  <a:pt x="12549" y="641154"/>
                  <a:pt x="1320" y="651581"/>
                </a:cubicBezTo>
                <a:cubicBezTo>
                  <a:pt x="-9909" y="662008"/>
                  <a:pt x="52655" y="574579"/>
                  <a:pt x="107198" y="468701"/>
                </a:cubicBezTo>
                <a:cubicBezTo>
                  <a:pt x="161741" y="362823"/>
                  <a:pt x="322964" y="57221"/>
                  <a:pt x="328579" y="16313"/>
                </a:cubicBezTo>
                <a:cubicBezTo>
                  <a:pt x="334194" y="-24595"/>
                  <a:pt x="172169" y="224058"/>
                  <a:pt x="140887" y="223256"/>
                </a:cubicBezTo>
                <a:cubicBezTo>
                  <a:pt x="109605" y="222454"/>
                  <a:pt x="156127" y="-23792"/>
                  <a:pt x="150512" y="18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56A4B991-0054-F682-7280-F817D13B6E6F}"/>
              </a:ext>
            </a:extLst>
          </p:cNvPr>
          <p:cNvSpPr/>
          <p:nvPr/>
        </p:nvSpPr>
        <p:spPr>
          <a:xfrm>
            <a:off x="5620139" y="8684600"/>
            <a:ext cx="116860" cy="608753"/>
          </a:xfrm>
          <a:custGeom>
            <a:avLst/>
            <a:gdLst>
              <a:gd name="connsiteX0" fmla="*/ 116518 w 116860"/>
              <a:gd name="connsiteY0" fmla="*/ 2200 h 608753"/>
              <a:gd name="connsiteX1" fmla="*/ 63579 w 116860"/>
              <a:gd name="connsiteY1" fmla="*/ 502714 h 608753"/>
              <a:gd name="connsiteX2" fmla="*/ 53954 w 116860"/>
              <a:gd name="connsiteY2" fmla="*/ 406461 h 608753"/>
              <a:gd name="connsiteX3" fmla="*/ 1015 w 116860"/>
              <a:gd name="connsiteY3" fmla="*/ 608592 h 608753"/>
              <a:gd name="connsiteX4" fmla="*/ 20265 w 116860"/>
              <a:gd name="connsiteY4" fmla="*/ 435337 h 608753"/>
              <a:gd name="connsiteX5" fmla="*/ 34703 w 116860"/>
              <a:gd name="connsiteY5" fmla="*/ 161017 h 608753"/>
              <a:gd name="connsiteX6" fmla="*/ 34703 w 116860"/>
              <a:gd name="connsiteY6" fmla="*/ 315021 h 608753"/>
              <a:gd name="connsiteX7" fmla="*/ 116518 w 116860"/>
              <a:gd name="connsiteY7" fmla="*/ 2200 h 60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860" h="608753">
                <a:moveTo>
                  <a:pt x="116518" y="2200"/>
                </a:moveTo>
                <a:cubicBezTo>
                  <a:pt x="121331" y="33482"/>
                  <a:pt x="74006" y="435337"/>
                  <a:pt x="63579" y="502714"/>
                </a:cubicBezTo>
                <a:cubicBezTo>
                  <a:pt x="53152" y="570091"/>
                  <a:pt x="64381" y="388815"/>
                  <a:pt x="53954" y="406461"/>
                </a:cubicBezTo>
                <a:cubicBezTo>
                  <a:pt x="43527" y="424107"/>
                  <a:pt x="6630" y="603779"/>
                  <a:pt x="1015" y="608592"/>
                </a:cubicBezTo>
                <a:cubicBezTo>
                  <a:pt x="-4600" y="613405"/>
                  <a:pt x="14650" y="509933"/>
                  <a:pt x="20265" y="435337"/>
                </a:cubicBezTo>
                <a:cubicBezTo>
                  <a:pt x="25880" y="360741"/>
                  <a:pt x="32297" y="181070"/>
                  <a:pt x="34703" y="161017"/>
                </a:cubicBezTo>
                <a:cubicBezTo>
                  <a:pt x="37109" y="140964"/>
                  <a:pt x="18661" y="347105"/>
                  <a:pt x="34703" y="315021"/>
                </a:cubicBezTo>
                <a:cubicBezTo>
                  <a:pt x="50745" y="282937"/>
                  <a:pt x="111705" y="-29082"/>
                  <a:pt x="116518" y="220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784CB55A-3328-C472-8B2C-3C72FB3E59C7}"/>
              </a:ext>
            </a:extLst>
          </p:cNvPr>
          <p:cNvSpPr/>
          <p:nvPr/>
        </p:nvSpPr>
        <p:spPr>
          <a:xfrm>
            <a:off x="3850081" y="6784224"/>
            <a:ext cx="331969" cy="659460"/>
          </a:xfrm>
          <a:custGeom>
            <a:avLst/>
            <a:gdLst>
              <a:gd name="connsiteX0" fmla="*/ 24 w 331969"/>
              <a:gd name="connsiteY0" fmla="*/ 1587 h 659460"/>
              <a:gd name="connsiteX1" fmla="*/ 96277 w 331969"/>
              <a:gd name="connsiteY1" fmla="*/ 453974 h 659460"/>
              <a:gd name="connsiteX2" fmla="*/ 77026 w 331969"/>
              <a:gd name="connsiteY2" fmla="*/ 343283 h 659460"/>
              <a:gd name="connsiteX3" fmla="*/ 298407 w 331969"/>
              <a:gd name="connsiteY3" fmla="*/ 622416 h 659460"/>
              <a:gd name="connsiteX4" fmla="*/ 327283 w 331969"/>
              <a:gd name="connsiteY4" fmla="*/ 651292 h 659460"/>
              <a:gd name="connsiteX5" fmla="*/ 259906 w 331969"/>
              <a:gd name="connsiteY5" fmla="*/ 574290 h 659460"/>
              <a:gd name="connsiteX6" fmla="*/ 125153 w 331969"/>
              <a:gd name="connsiteY6" fmla="*/ 473224 h 659460"/>
              <a:gd name="connsiteX7" fmla="*/ 178092 w 331969"/>
              <a:gd name="connsiteY7" fmla="*/ 468412 h 659460"/>
              <a:gd name="connsiteX8" fmla="*/ 115527 w 331969"/>
              <a:gd name="connsiteY8" fmla="*/ 367347 h 659460"/>
              <a:gd name="connsiteX9" fmla="*/ 57776 w 331969"/>
              <a:gd name="connsiteY9" fmla="*/ 194092 h 659460"/>
              <a:gd name="connsiteX10" fmla="*/ 86652 w 331969"/>
              <a:gd name="connsiteY10" fmla="*/ 299970 h 659460"/>
              <a:gd name="connsiteX11" fmla="*/ 24 w 331969"/>
              <a:gd name="connsiteY11" fmla="*/ 1587 h 65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969" h="659460">
                <a:moveTo>
                  <a:pt x="24" y="1587"/>
                </a:moveTo>
                <a:cubicBezTo>
                  <a:pt x="1628" y="27254"/>
                  <a:pt x="83443" y="397025"/>
                  <a:pt x="96277" y="453974"/>
                </a:cubicBezTo>
                <a:cubicBezTo>
                  <a:pt x="109111" y="510923"/>
                  <a:pt x="43338" y="315209"/>
                  <a:pt x="77026" y="343283"/>
                </a:cubicBezTo>
                <a:cubicBezTo>
                  <a:pt x="110714" y="371357"/>
                  <a:pt x="256698" y="571081"/>
                  <a:pt x="298407" y="622416"/>
                </a:cubicBezTo>
                <a:cubicBezTo>
                  <a:pt x="340117" y="673751"/>
                  <a:pt x="333700" y="659313"/>
                  <a:pt x="327283" y="651292"/>
                </a:cubicBezTo>
                <a:cubicBezTo>
                  <a:pt x="320866" y="643271"/>
                  <a:pt x="293594" y="603968"/>
                  <a:pt x="259906" y="574290"/>
                </a:cubicBezTo>
                <a:cubicBezTo>
                  <a:pt x="226218" y="544612"/>
                  <a:pt x="138789" y="490870"/>
                  <a:pt x="125153" y="473224"/>
                </a:cubicBezTo>
                <a:cubicBezTo>
                  <a:pt x="111517" y="455578"/>
                  <a:pt x="179696" y="486058"/>
                  <a:pt x="178092" y="468412"/>
                </a:cubicBezTo>
                <a:cubicBezTo>
                  <a:pt x="176488" y="450766"/>
                  <a:pt x="135580" y="413067"/>
                  <a:pt x="115527" y="367347"/>
                </a:cubicBezTo>
                <a:cubicBezTo>
                  <a:pt x="95474" y="321627"/>
                  <a:pt x="62588" y="205321"/>
                  <a:pt x="57776" y="194092"/>
                </a:cubicBezTo>
                <a:cubicBezTo>
                  <a:pt x="52964" y="182863"/>
                  <a:pt x="98684" y="330450"/>
                  <a:pt x="86652" y="299970"/>
                </a:cubicBezTo>
                <a:cubicBezTo>
                  <a:pt x="74620" y="269490"/>
                  <a:pt x="-1580" y="-24080"/>
                  <a:pt x="24" y="15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B46CA2EF-5784-FB9E-44DC-383E0B9F5F13}"/>
              </a:ext>
            </a:extLst>
          </p:cNvPr>
          <p:cNvSpPr/>
          <p:nvPr/>
        </p:nvSpPr>
        <p:spPr>
          <a:xfrm>
            <a:off x="5028373" y="8016060"/>
            <a:ext cx="343673" cy="708862"/>
          </a:xfrm>
          <a:custGeom>
            <a:avLst/>
            <a:gdLst>
              <a:gd name="connsiteX0" fmla="*/ 238952 w 343673"/>
              <a:gd name="connsiteY0" fmla="*/ 29390 h 708862"/>
              <a:gd name="connsiteX1" fmla="*/ 334202 w 343673"/>
              <a:gd name="connsiteY1" fmla="*/ 334190 h 708862"/>
              <a:gd name="connsiteX2" fmla="*/ 337377 w 343673"/>
              <a:gd name="connsiteY2" fmla="*/ 318315 h 708862"/>
              <a:gd name="connsiteX3" fmla="*/ 308802 w 343673"/>
              <a:gd name="connsiteY3" fmla="*/ 378640 h 708862"/>
              <a:gd name="connsiteX4" fmla="*/ 118302 w 343673"/>
              <a:gd name="connsiteY4" fmla="*/ 448490 h 708862"/>
              <a:gd name="connsiteX5" fmla="*/ 264352 w 343673"/>
              <a:gd name="connsiteY5" fmla="*/ 410390 h 708862"/>
              <a:gd name="connsiteX6" fmla="*/ 219902 w 343673"/>
              <a:gd name="connsiteY6" fmla="*/ 515165 h 708862"/>
              <a:gd name="connsiteX7" fmla="*/ 207202 w 343673"/>
              <a:gd name="connsiteY7" fmla="*/ 708840 h 708862"/>
              <a:gd name="connsiteX8" fmla="*/ 210377 w 343673"/>
              <a:gd name="connsiteY8" fmla="*/ 502465 h 708862"/>
              <a:gd name="connsiteX9" fmla="*/ 273877 w 343673"/>
              <a:gd name="connsiteY9" fmla="*/ 375465 h 708862"/>
              <a:gd name="connsiteX10" fmla="*/ 219902 w 343673"/>
              <a:gd name="connsiteY10" fmla="*/ 226240 h 708862"/>
              <a:gd name="connsiteX11" fmla="*/ 827 w 343673"/>
              <a:gd name="connsiteY11" fmla="*/ 815 h 708862"/>
              <a:gd name="connsiteX12" fmla="*/ 308802 w 343673"/>
              <a:gd name="connsiteY12" fmla="*/ 311965 h 708862"/>
              <a:gd name="connsiteX13" fmla="*/ 305627 w 343673"/>
              <a:gd name="connsiteY13" fmla="*/ 283390 h 708862"/>
              <a:gd name="connsiteX14" fmla="*/ 238952 w 343673"/>
              <a:gd name="connsiteY14" fmla="*/ 29390 h 70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3673" h="708862">
                <a:moveTo>
                  <a:pt x="238952" y="29390"/>
                </a:moveTo>
                <a:cubicBezTo>
                  <a:pt x="243715" y="37857"/>
                  <a:pt x="317798" y="286036"/>
                  <a:pt x="334202" y="334190"/>
                </a:cubicBezTo>
                <a:cubicBezTo>
                  <a:pt x="350606" y="382344"/>
                  <a:pt x="341610" y="310907"/>
                  <a:pt x="337377" y="318315"/>
                </a:cubicBezTo>
                <a:cubicBezTo>
                  <a:pt x="333144" y="325723"/>
                  <a:pt x="345314" y="356944"/>
                  <a:pt x="308802" y="378640"/>
                </a:cubicBezTo>
                <a:cubicBezTo>
                  <a:pt x="272290" y="400336"/>
                  <a:pt x="125710" y="443198"/>
                  <a:pt x="118302" y="448490"/>
                </a:cubicBezTo>
                <a:cubicBezTo>
                  <a:pt x="110894" y="453782"/>
                  <a:pt x="247419" y="399278"/>
                  <a:pt x="264352" y="410390"/>
                </a:cubicBezTo>
                <a:cubicBezTo>
                  <a:pt x="281285" y="421502"/>
                  <a:pt x="229427" y="465423"/>
                  <a:pt x="219902" y="515165"/>
                </a:cubicBezTo>
                <a:cubicBezTo>
                  <a:pt x="210377" y="564907"/>
                  <a:pt x="208790" y="710957"/>
                  <a:pt x="207202" y="708840"/>
                </a:cubicBezTo>
                <a:cubicBezTo>
                  <a:pt x="205614" y="706723"/>
                  <a:pt x="199264" y="558028"/>
                  <a:pt x="210377" y="502465"/>
                </a:cubicBezTo>
                <a:cubicBezTo>
                  <a:pt x="221490" y="446902"/>
                  <a:pt x="272290" y="421502"/>
                  <a:pt x="273877" y="375465"/>
                </a:cubicBezTo>
                <a:cubicBezTo>
                  <a:pt x="275464" y="329428"/>
                  <a:pt x="265410" y="288682"/>
                  <a:pt x="219902" y="226240"/>
                </a:cubicBezTo>
                <a:cubicBezTo>
                  <a:pt x="174394" y="163798"/>
                  <a:pt x="-13990" y="-13472"/>
                  <a:pt x="827" y="815"/>
                </a:cubicBezTo>
                <a:cubicBezTo>
                  <a:pt x="15644" y="15102"/>
                  <a:pt x="308802" y="311965"/>
                  <a:pt x="308802" y="311965"/>
                </a:cubicBezTo>
                <a:cubicBezTo>
                  <a:pt x="359602" y="359061"/>
                  <a:pt x="314094" y="327311"/>
                  <a:pt x="305627" y="283390"/>
                </a:cubicBezTo>
                <a:cubicBezTo>
                  <a:pt x="297160" y="239469"/>
                  <a:pt x="234189" y="20923"/>
                  <a:pt x="238952" y="293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E90615B1-D89E-6699-B69C-8EA4EE9E5D6D}"/>
              </a:ext>
            </a:extLst>
          </p:cNvPr>
          <p:cNvSpPr/>
          <p:nvPr/>
        </p:nvSpPr>
        <p:spPr>
          <a:xfrm>
            <a:off x="5083133" y="8254760"/>
            <a:ext cx="44664" cy="105247"/>
          </a:xfrm>
          <a:custGeom>
            <a:avLst/>
            <a:gdLst>
              <a:gd name="connsiteX0" fmla="*/ 44492 w 44664"/>
              <a:gd name="connsiteY0" fmla="*/ 240 h 105247"/>
              <a:gd name="connsiteX1" fmla="*/ 15917 w 44664"/>
              <a:gd name="connsiteY1" fmla="*/ 60565 h 105247"/>
              <a:gd name="connsiteX2" fmla="*/ 28617 w 44664"/>
              <a:gd name="connsiteY2" fmla="*/ 105015 h 105247"/>
              <a:gd name="connsiteX3" fmla="*/ 42 w 44664"/>
              <a:gd name="connsiteY3" fmla="*/ 41515 h 105247"/>
              <a:gd name="connsiteX4" fmla="*/ 44492 w 44664"/>
              <a:gd name="connsiteY4" fmla="*/ 240 h 10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64" h="105247">
                <a:moveTo>
                  <a:pt x="44492" y="240"/>
                </a:moveTo>
                <a:cubicBezTo>
                  <a:pt x="47138" y="3415"/>
                  <a:pt x="18563" y="43102"/>
                  <a:pt x="15917" y="60565"/>
                </a:cubicBezTo>
                <a:cubicBezTo>
                  <a:pt x="13271" y="78028"/>
                  <a:pt x="31263" y="108190"/>
                  <a:pt x="28617" y="105015"/>
                </a:cubicBezTo>
                <a:cubicBezTo>
                  <a:pt x="25971" y="101840"/>
                  <a:pt x="1629" y="56861"/>
                  <a:pt x="42" y="41515"/>
                </a:cubicBezTo>
                <a:cubicBezTo>
                  <a:pt x="-1546" y="26169"/>
                  <a:pt x="41846" y="-2935"/>
                  <a:pt x="44492" y="2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539745BA-18F4-B6C1-25D1-091AD4227A2F}"/>
              </a:ext>
            </a:extLst>
          </p:cNvPr>
          <p:cNvSpPr/>
          <p:nvPr/>
        </p:nvSpPr>
        <p:spPr>
          <a:xfrm>
            <a:off x="4889500" y="8124825"/>
            <a:ext cx="48118" cy="112234"/>
          </a:xfrm>
          <a:custGeom>
            <a:avLst/>
            <a:gdLst>
              <a:gd name="connsiteX0" fmla="*/ 47625 w 48118"/>
              <a:gd name="connsiteY0" fmla="*/ 0 h 112234"/>
              <a:gd name="connsiteX1" fmla="*/ 25400 w 48118"/>
              <a:gd name="connsiteY1" fmla="*/ 53975 h 112234"/>
              <a:gd name="connsiteX2" fmla="*/ 34925 w 48118"/>
              <a:gd name="connsiteY2" fmla="*/ 111125 h 112234"/>
              <a:gd name="connsiteX3" fmla="*/ 28575 w 48118"/>
              <a:gd name="connsiteY3" fmla="*/ 88900 h 112234"/>
              <a:gd name="connsiteX4" fmla="*/ 0 w 48118"/>
              <a:gd name="connsiteY4" fmla="*/ 53975 h 112234"/>
              <a:gd name="connsiteX5" fmla="*/ 47625 w 48118"/>
              <a:gd name="connsiteY5" fmla="*/ 0 h 11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18" h="112234">
                <a:moveTo>
                  <a:pt x="47625" y="0"/>
                </a:moveTo>
                <a:cubicBezTo>
                  <a:pt x="51858" y="0"/>
                  <a:pt x="27517" y="35454"/>
                  <a:pt x="25400" y="53975"/>
                </a:cubicBezTo>
                <a:cubicBezTo>
                  <a:pt x="23283" y="72496"/>
                  <a:pt x="34925" y="111125"/>
                  <a:pt x="34925" y="111125"/>
                </a:cubicBezTo>
                <a:cubicBezTo>
                  <a:pt x="35454" y="116946"/>
                  <a:pt x="34396" y="98425"/>
                  <a:pt x="28575" y="88900"/>
                </a:cubicBezTo>
                <a:cubicBezTo>
                  <a:pt x="22754" y="79375"/>
                  <a:pt x="0" y="65617"/>
                  <a:pt x="0" y="53975"/>
                </a:cubicBezTo>
                <a:cubicBezTo>
                  <a:pt x="0" y="42333"/>
                  <a:pt x="43392" y="0"/>
                  <a:pt x="4762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C3B415CD-4D87-9479-A529-E943FA2A75AD}"/>
              </a:ext>
            </a:extLst>
          </p:cNvPr>
          <p:cNvSpPr/>
          <p:nvPr/>
        </p:nvSpPr>
        <p:spPr>
          <a:xfrm>
            <a:off x="4674496" y="7643531"/>
            <a:ext cx="736014" cy="459069"/>
          </a:xfrm>
          <a:custGeom>
            <a:avLst/>
            <a:gdLst>
              <a:gd name="connsiteX0" fmla="*/ 8629 w 736014"/>
              <a:gd name="connsiteY0" fmla="*/ 5044 h 459069"/>
              <a:gd name="connsiteX1" fmla="*/ 354704 w 736014"/>
              <a:gd name="connsiteY1" fmla="*/ 284444 h 459069"/>
              <a:gd name="connsiteX2" fmla="*/ 310254 w 736014"/>
              <a:gd name="connsiteY2" fmla="*/ 297144 h 459069"/>
              <a:gd name="connsiteX3" fmla="*/ 535679 w 736014"/>
              <a:gd name="connsiteY3" fmla="*/ 386044 h 459069"/>
              <a:gd name="connsiteX4" fmla="*/ 491229 w 736014"/>
              <a:gd name="connsiteY4" fmla="*/ 338419 h 459069"/>
              <a:gd name="connsiteX5" fmla="*/ 659504 w 736014"/>
              <a:gd name="connsiteY5" fmla="*/ 392394 h 459069"/>
              <a:gd name="connsiteX6" fmla="*/ 735704 w 736014"/>
              <a:gd name="connsiteY6" fmla="*/ 459069 h 459069"/>
              <a:gd name="connsiteX7" fmla="*/ 634104 w 736014"/>
              <a:gd name="connsiteY7" fmla="*/ 392394 h 459069"/>
              <a:gd name="connsiteX8" fmla="*/ 392804 w 736014"/>
              <a:gd name="connsiteY8" fmla="*/ 239994 h 459069"/>
              <a:gd name="connsiteX9" fmla="*/ 411854 w 736014"/>
              <a:gd name="connsiteY9" fmla="*/ 281269 h 459069"/>
              <a:gd name="connsiteX10" fmla="*/ 288029 w 736014"/>
              <a:gd name="connsiteY10" fmla="*/ 211419 h 459069"/>
              <a:gd name="connsiteX11" fmla="*/ 310254 w 736014"/>
              <a:gd name="connsiteY11" fmla="*/ 239994 h 459069"/>
              <a:gd name="connsiteX12" fmla="*/ 122929 w 736014"/>
              <a:gd name="connsiteY12" fmla="*/ 112994 h 459069"/>
              <a:gd name="connsiteX13" fmla="*/ 8629 w 736014"/>
              <a:gd name="connsiteY13" fmla="*/ 5044 h 45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014" h="459069">
                <a:moveTo>
                  <a:pt x="8629" y="5044"/>
                </a:moveTo>
                <a:cubicBezTo>
                  <a:pt x="47258" y="33619"/>
                  <a:pt x="304433" y="235761"/>
                  <a:pt x="354704" y="284444"/>
                </a:cubicBezTo>
                <a:cubicBezTo>
                  <a:pt x="404975" y="333127"/>
                  <a:pt x="280092" y="280211"/>
                  <a:pt x="310254" y="297144"/>
                </a:cubicBezTo>
                <a:cubicBezTo>
                  <a:pt x="340416" y="314077"/>
                  <a:pt x="505517" y="379165"/>
                  <a:pt x="535679" y="386044"/>
                </a:cubicBezTo>
                <a:cubicBezTo>
                  <a:pt x="565841" y="392923"/>
                  <a:pt x="470592" y="337361"/>
                  <a:pt x="491229" y="338419"/>
                </a:cubicBezTo>
                <a:cubicBezTo>
                  <a:pt x="511866" y="339477"/>
                  <a:pt x="618758" y="372286"/>
                  <a:pt x="659504" y="392394"/>
                </a:cubicBezTo>
                <a:cubicBezTo>
                  <a:pt x="700250" y="412502"/>
                  <a:pt x="739937" y="459069"/>
                  <a:pt x="735704" y="459069"/>
                </a:cubicBezTo>
                <a:cubicBezTo>
                  <a:pt x="731471" y="459069"/>
                  <a:pt x="634104" y="392394"/>
                  <a:pt x="634104" y="392394"/>
                </a:cubicBezTo>
                <a:cubicBezTo>
                  <a:pt x="576954" y="355882"/>
                  <a:pt x="429846" y="258515"/>
                  <a:pt x="392804" y="239994"/>
                </a:cubicBezTo>
                <a:cubicBezTo>
                  <a:pt x="355762" y="221473"/>
                  <a:pt x="429317" y="286032"/>
                  <a:pt x="411854" y="281269"/>
                </a:cubicBezTo>
                <a:cubicBezTo>
                  <a:pt x="394391" y="276506"/>
                  <a:pt x="304962" y="218298"/>
                  <a:pt x="288029" y="211419"/>
                </a:cubicBezTo>
                <a:cubicBezTo>
                  <a:pt x="271096" y="204540"/>
                  <a:pt x="337771" y="256398"/>
                  <a:pt x="310254" y="239994"/>
                </a:cubicBezTo>
                <a:cubicBezTo>
                  <a:pt x="282737" y="223590"/>
                  <a:pt x="175316" y="148977"/>
                  <a:pt x="122929" y="112994"/>
                </a:cubicBezTo>
                <a:cubicBezTo>
                  <a:pt x="70542" y="77011"/>
                  <a:pt x="-30000" y="-23531"/>
                  <a:pt x="8629" y="50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EDE655A8-A9DC-E637-BB3F-625C319F63C2}"/>
              </a:ext>
            </a:extLst>
          </p:cNvPr>
          <p:cNvSpPr/>
          <p:nvPr/>
        </p:nvSpPr>
        <p:spPr>
          <a:xfrm>
            <a:off x="3933073" y="8010010"/>
            <a:ext cx="81001" cy="288473"/>
          </a:xfrm>
          <a:custGeom>
            <a:avLst/>
            <a:gdLst>
              <a:gd name="connsiteX0" fmla="*/ 51552 w 81001"/>
              <a:gd name="connsiteY0" fmla="*/ 515 h 288473"/>
              <a:gd name="connsiteX1" fmla="*/ 51552 w 81001"/>
              <a:gd name="connsiteY1" fmla="*/ 162440 h 288473"/>
              <a:gd name="connsiteX2" fmla="*/ 752 w 81001"/>
              <a:gd name="connsiteY2" fmla="*/ 286265 h 288473"/>
              <a:gd name="connsiteX3" fmla="*/ 19802 w 81001"/>
              <a:gd name="connsiteY3" fmla="*/ 244990 h 288473"/>
              <a:gd name="connsiteX4" fmla="*/ 80127 w 81001"/>
              <a:gd name="connsiteY4" fmla="*/ 114815 h 288473"/>
              <a:gd name="connsiteX5" fmla="*/ 51552 w 81001"/>
              <a:gd name="connsiteY5" fmla="*/ 515 h 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01" h="288473">
                <a:moveTo>
                  <a:pt x="51552" y="515"/>
                </a:moveTo>
                <a:cubicBezTo>
                  <a:pt x="46789" y="8453"/>
                  <a:pt x="60019" y="114815"/>
                  <a:pt x="51552" y="162440"/>
                </a:cubicBezTo>
                <a:cubicBezTo>
                  <a:pt x="43085" y="210065"/>
                  <a:pt x="6044" y="272507"/>
                  <a:pt x="752" y="286265"/>
                </a:cubicBezTo>
                <a:cubicBezTo>
                  <a:pt x="-4540" y="300023"/>
                  <a:pt x="19802" y="244990"/>
                  <a:pt x="19802" y="244990"/>
                </a:cubicBezTo>
                <a:cubicBezTo>
                  <a:pt x="33031" y="216415"/>
                  <a:pt x="73777" y="151327"/>
                  <a:pt x="80127" y="114815"/>
                </a:cubicBezTo>
                <a:cubicBezTo>
                  <a:pt x="86477" y="78303"/>
                  <a:pt x="56315" y="-7423"/>
                  <a:pt x="51552" y="5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6A217840-D084-3B96-F6C6-1B20B13E6C75}"/>
              </a:ext>
            </a:extLst>
          </p:cNvPr>
          <p:cNvSpPr/>
          <p:nvPr/>
        </p:nvSpPr>
        <p:spPr>
          <a:xfrm>
            <a:off x="4127164" y="7638064"/>
            <a:ext cx="55145" cy="710658"/>
          </a:xfrm>
          <a:custGeom>
            <a:avLst/>
            <a:gdLst>
              <a:gd name="connsiteX0" fmla="*/ 44786 w 55145"/>
              <a:gd name="connsiteY0" fmla="*/ 10511 h 710658"/>
              <a:gd name="connsiteX1" fmla="*/ 51136 w 55145"/>
              <a:gd name="connsiteY1" fmla="*/ 664561 h 710658"/>
              <a:gd name="connsiteX2" fmla="*/ 51136 w 55145"/>
              <a:gd name="connsiteY2" fmla="*/ 594711 h 710658"/>
              <a:gd name="connsiteX3" fmla="*/ 336 w 55145"/>
              <a:gd name="connsiteY3" fmla="*/ 99411 h 710658"/>
              <a:gd name="connsiteX4" fmla="*/ 28911 w 55145"/>
              <a:gd name="connsiteY4" fmla="*/ 248636 h 710658"/>
              <a:gd name="connsiteX5" fmla="*/ 44786 w 55145"/>
              <a:gd name="connsiteY5" fmla="*/ 10511 h 71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45" h="710658">
                <a:moveTo>
                  <a:pt x="44786" y="10511"/>
                </a:moveTo>
                <a:cubicBezTo>
                  <a:pt x="48490" y="79832"/>
                  <a:pt x="50078" y="567194"/>
                  <a:pt x="51136" y="664561"/>
                </a:cubicBezTo>
                <a:cubicBezTo>
                  <a:pt x="52194" y="761928"/>
                  <a:pt x="59603" y="688903"/>
                  <a:pt x="51136" y="594711"/>
                </a:cubicBezTo>
                <a:cubicBezTo>
                  <a:pt x="42669" y="500519"/>
                  <a:pt x="4040" y="157090"/>
                  <a:pt x="336" y="99411"/>
                </a:cubicBezTo>
                <a:cubicBezTo>
                  <a:pt x="-3368" y="41732"/>
                  <a:pt x="24678" y="260278"/>
                  <a:pt x="28911" y="248636"/>
                </a:cubicBezTo>
                <a:cubicBezTo>
                  <a:pt x="33144" y="236994"/>
                  <a:pt x="41082" y="-58810"/>
                  <a:pt x="44786" y="105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35B941E0-6932-7DBE-EC31-FF1A40096B15}"/>
              </a:ext>
            </a:extLst>
          </p:cNvPr>
          <p:cNvSpPr/>
          <p:nvPr/>
        </p:nvSpPr>
        <p:spPr>
          <a:xfrm>
            <a:off x="4635471" y="8293100"/>
            <a:ext cx="98555" cy="253463"/>
          </a:xfrm>
          <a:custGeom>
            <a:avLst/>
            <a:gdLst>
              <a:gd name="connsiteX0" fmla="*/ 98454 w 98555"/>
              <a:gd name="connsiteY0" fmla="*/ 0 h 253463"/>
              <a:gd name="connsiteX1" fmla="*/ 82579 w 98555"/>
              <a:gd name="connsiteY1" fmla="*/ 117475 h 253463"/>
              <a:gd name="connsiteX2" fmla="*/ 98454 w 98555"/>
              <a:gd name="connsiteY2" fmla="*/ 250825 h 253463"/>
              <a:gd name="connsiteX3" fmla="*/ 82579 w 98555"/>
              <a:gd name="connsiteY3" fmla="*/ 193675 h 253463"/>
              <a:gd name="connsiteX4" fmla="*/ 29 w 98555"/>
              <a:gd name="connsiteY4" fmla="*/ 44450 h 253463"/>
              <a:gd name="connsiteX5" fmla="*/ 73054 w 98555"/>
              <a:gd name="connsiteY5" fmla="*/ 117475 h 253463"/>
              <a:gd name="connsiteX6" fmla="*/ 98454 w 98555"/>
              <a:gd name="connsiteY6" fmla="*/ 0 h 25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55" h="253463">
                <a:moveTo>
                  <a:pt x="98454" y="0"/>
                </a:moveTo>
                <a:cubicBezTo>
                  <a:pt x="100041" y="0"/>
                  <a:pt x="82579" y="75671"/>
                  <a:pt x="82579" y="117475"/>
                </a:cubicBezTo>
                <a:cubicBezTo>
                  <a:pt x="82579" y="159279"/>
                  <a:pt x="98454" y="238125"/>
                  <a:pt x="98454" y="250825"/>
                </a:cubicBezTo>
                <a:cubicBezTo>
                  <a:pt x="98454" y="263525"/>
                  <a:pt x="98983" y="228071"/>
                  <a:pt x="82579" y="193675"/>
                </a:cubicBezTo>
                <a:cubicBezTo>
                  <a:pt x="66175" y="159279"/>
                  <a:pt x="1616" y="57150"/>
                  <a:pt x="29" y="44450"/>
                </a:cubicBezTo>
                <a:cubicBezTo>
                  <a:pt x="-1558" y="31750"/>
                  <a:pt x="60354" y="119062"/>
                  <a:pt x="73054" y="117475"/>
                </a:cubicBezTo>
                <a:cubicBezTo>
                  <a:pt x="85754" y="115888"/>
                  <a:pt x="96867" y="0"/>
                  <a:pt x="9845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9A0CE54B-52AA-0748-4651-A9D717F3923F}"/>
              </a:ext>
            </a:extLst>
          </p:cNvPr>
          <p:cNvSpPr/>
          <p:nvPr/>
        </p:nvSpPr>
        <p:spPr>
          <a:xfrm>
            <a:off x="3201423" y="6696765"/>
            <a:ext cx="506274" cy="257933"/>
          </a:xfrm>
          <a:custGeom>
            <a:avLst/>
            <a:gdLst>
              <a:gd name="connsiteX0" fmla="*/ 310403 w 506274"/>
              <a:gd name="connsiteY0" fmla="*/ 53009 h 257933"/>
              <a:gd name="connsiteX1" fmla="*/ 434090 w 506274"/>
              <a:gd name="connsiteY1" fmla="*/ 110435 h 257933"/>
              <a:gd name="connsiteX2" fmla="*/ 5603 w 506274"/>
              <a:gd name="connsiteY2" fmla="*/ 256209 h 257933"/>
              <a:gd name="connsiteX3" fmla="*/ 208803 w 506274"/>
              <a:gd name="connsiteY3" fmla="*/ 185531 h 257933"/>
              <a:gd name="connsiteX4" fmla="*/ 487099 w 506274"/>
              <a:gd name="connsiteY4" fmla="*/ 110435 h 257933"/>
              <a:gd name="connsiteX5" fmla="*/ 473847 w 506274"/>
              <a:gd name="connsiteY5" fmla="*/ 79513 h 257933"/>
              <a:gd name="connsiteX6" fmla="*/ 407586 w 506274"/>
              <a:gd name="connsiteY6" fmla="*/ 61844 h 257933"/>
              <a:gd name="connsiteX7" fmla="*/ 447342 w 506274"/>
              <a:gd name="connsiteY7" fmla="*/ 0 h 257933"/>
              <a:gd name="connsiteX8" fmla="*/ 310403 w 506274"/>
              <a:gd name="connsiteY8" fmla="*/ 53009 h 25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274" h="257933">
                <a:moveTo>
                  <a:pt x="310403" y="53009"/>
                </a:moveTo>
                <a:cubicBezTo>
                  <a:pt x="308194" y="71415"/>
                  <a:pt x="484890" y="76568"/>
                  <a:pt x="434090" y="110435"/>
                </a:cubicBezTo>
                <a:cubicBezTo>
                  <a:pt x="383290" y="144302"/>
                  <a:pt x="43151" y="243693"/>
                  <a:pt x="5603" y="256209"/>
                </a:cubicBezTo>
                <a:cubicBezTo>
                  <a:pt x="-31945" y="268725"/>
                  <a:pt x="128554" y="209827"/>
                  <a:pt x="208803" y="185531"/>
                </a:cubicBezTo>
                <a:cubicBezTo>
                  <a:pt x="289052" y="161235"/>
                  <a:pt x="487099" y="110435"/>
                  <a:pt x="487099" y="110435"/>
                </a:cubicBezTo>
                <a:cubicBezTo>
                  <a:pt x="531273" y="92765"/>
                  <a:pt x="487099" y="87611"/>
                  <a:pt x="473847" y="79513"/>
                </a:cubicBezTo>
                <a:cubicBezTo>
                  <a:pt x="460595" y="71415"/>
                  <a:pt x="412003" y="75096"/>
                  <a:pt x="407586" y="61844"/>
                </a:cubicBezTo>
                <a:cubicBezTo>
                  <a:pt x="403169" y="48592"/>
                  <a:pt x="456913" y="0"/>
                  <a:pt x="447342" y="0"/>
                </a:cubicBezTo>
                <a:cubicBezTo>
                  <a:pt x="437771" y="0"/>
                  <a:pt x="312612" y="34603"/>
                  <a:pt x="310403" y="530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BE0ED040-32F6-81A5-0F0F-E24E7777A634}"/>
              </a:ext>
            </a:extLst>
          </p:cNvPr>
          <p:cNvSpPr/>
          <p:nvPr/>
        </p:nvSpPr>
        <p:spPr>
          <a:xfrm>
            <a:off x="3122661" y="6801811"/>
            <a:ext cx="649791" cy="365989"/>
          </a:xfrm>
          <a:custGeom>
            <a:avLst/>
            <a:gdLst>
              <a:gd name="connsiteX0" fmla="*/ 614452 w 649791"/>
              <a:gd name="connsiteY0" fmla="*/ 972 h 365989"/>
              <a:gd name="connsiteX1" fmla="*/ 517269 w 649791"/>
              <a:gd name="connsiteY1" fmla="*/ 93737 h 365989"/>
              <a:gd name="connsiteX2" fmla="*/ 305235 w 649791"/>
              <a:gd name="connsiteY2" fmla="*/ 235093 h 365989"/>
              <a:gd name="connsiteX3" fmla="*/ 455426 w 649791"/>
              <a:gd name="connsiteY3" fmla="*/ 142328 h 365989"/>
              <a:gd name="connsiteX4" fmla="*/ 649791 w 649791"/>
              <a:gd name="connsiteY4" fmla="*/ 133493 h 365989"/>
              <a:gd name="connsiteX5" fmla="*/ 455426 w 649791"/>
              <a:gd name="connsiteY5" fmla="*/ 358780 h 365989"/>
              <a:gd name="connsiteX6" fmla="*/ 435 w 649791"/>
              <a:gd name="connsiteY6" fmla="*/ 314606 h 365989"/>
              <a:gd name="connsiteX7" fmla="*/ 375913 w 649791"/>
              <a:gd name="connsiteY7" fmla="*/ 358780 h 365989"/>
              <a:gd name="connsiteX8" fmla="*/ 574696 w 649791"/>
              <a:gd name="connsiteY8" fmla="*/ 327859 h 365989"/>
              <a:gd name="connsiteX9" fmla="*/ 601200 w 649791"/>
              <a:gd name="connsiteY9" fmla="*/ 146746 h 365989"/>
              <a:gd name="connsiteX10" fmla="*/ 367078 w 649791"/>
              <a:gd name="connsiteY10" fmla="*/ 151163 h 365989"/>
              <a:gd name="connsiteX11" fmla="*/ 614452 w 649791"/>
              <a:gd name="connsiteY11" fmla="*/ 972 h 36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9791" h="365989">
                <a:moveTo>
                  <a:pt x="614452" y="972"/>
                </a:moveTo>
                <a:cubicBezTo>
                  <a:pt x="639484" y="-8599"/>
                  <a:pt x="568805" y="54717"/>
                  <a:pt x="517269" y="93737"/>
                </a:cubicBezTo>
                <a:cubicBezTo>
                  <a:pt x="465733" y="132757"/>
                  <a:pt x="315542" y="226995"/>
                  <a:pt x="305235" y="235093"/>
                </a:cubicBezTo>
                <a:cubicBezTo>
                  <a:pt x="294928" y="243191"/>
                  <a:pt x="398000" y="159261"/>
                  <a:pt x="455426" y="142328"/>
                </a:cubicBezTo>
                <a:cubicBezTo>
                  <a:pt x="512852" y="125395"/>
                  <a:pt x="649791" y="97418"/>
                  <a:pt x="649791" y="133493"/>
                </a:cubicBezTo>
                <a:cubicBezTo>
                  <a:pt x="649791" y="169568"/>
                  <a:pt x="563652" y="328595"/>
                  <a:pt x="455426" y="358780"/>
                </a:cubicBezTo>
                <a:cubicBezTo>
                  <a:pt x="347200" y="388965"/>
                  <a:pt x="13687" y="314606"/>
                  <a:pt x="435" y="314606"/>
                </a:cubicBezTo>
                <a:cubicBezTo>
                  <a:pt x="-12817" y="314606"/>
                  <a:pt x="280203" y="356571"/>
                  <a:pt x="375913" y="358780"/>
                </a:cubicBezTo>
                <a:cubicBezTo>
                  <a:pt x="471623" y="360989"/>
                  <a:pt x="537148" y="363198"/>
                  <a:pt x="574696" y="327859"/>
                </a:cubicBezTo>
                <a:cubicBezTo>
                  <a:pt x="612244" y="292520"/>
                  <a:pt x="635803" y="176195"/>
                  <a:pt x="601200" y="146746"/>
                </a:cubicBezTo>
                <a:cubicBezTo>
                  <a:pt x="566597" y="117297"/>
                  <a:pt x="364869" y="170305"/>
                  <a:pt x="367078" y="151163"/>
                </a:cubicBezTo>
                <a:cubicBezTo>
                  <a:pt x="369287" y="132021"/>
                  <a:pt x="589420" y="10543"/>
                  <a:pt x="614452" y="97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176D24C0-1F4E-17FA-C45F-0617410E3DE0}"/>
              </a:ext>
            </a:extLst>
          </p:cNvPr>
          <p:cNvSpPr/>
          <p:nvPr/>
        </p:nvSpPr>
        <p:spPr>
          <a:xfrm>
            <a:off x="3167149" y="7023537"/>
            <a:ext cx="675985" cy="740963"/>
          </a:xfrm>
          <a:custGeom>
            <a:avLst/>
            <a:gdLst>
              <a:gd name="connsiteX0" fmla="*/ 675981 w 675985"/>
              <a:gd name="connsiteY0" fmla="*/ 115 h 740963"/>
              <a:gd name="connsiteX1" fmla="*/ 304921 w 675985"/>
              <a:gd name="connsiteY1" fmla="*/ 265159 h 740963"/>
              <a:gd name="connsiteX2" fmla="*/ 393268 w 675985"/>
              <a:gd name="connsiteY2" fmla="*/ 216567 h 740963"/>
              <a:gd name="connsiteX3" fmla="*/ 234242 w 675985"/>
              <a:gd name="connsiteY3" fmla="*/ 433020 h 740963"/>
              <a:gd name="connsiteX4" fmla="*/ 362347 w 675985"/>
              <a:gd name="connsiteY4" fmla="*/ 327002 h 740963"/>
              <a:gd name="connsiteX5" fmla="*/ 123808 w 675985"/>
              <a:gd name="connsiteY5" fmla="*/ 547872 h 740963"/>
              <a:gd name="connsiteX6" fmla="*/ 225408 w 675985"/>
              <a:gd name="connsiteY6" fmla="*/ 428602 h 740963"/>
              <a:gd name="connsiteX7" fmla="*/ 121 w 675985"/>
              <a:gd name="connsiteY7" fmla="*/ 622967 h 740963"/>
              <a:gd name="connsiteX8" fmla="*/ 260747 w 675985"/>
              <a:gd name="connsiteY8" fmla="*/ 433020 h 740963"/>
              <a:gd name="connsiteX9" fmla="*/ 48712 w 675985"/>
              <a:gd name="connsiteY9" fmla="*/ 728985 h 740963"/>
              <a:gd name="connsiteX10" fmla="*/ 114973 w 675985"/>
              <a:gd name="connsiteY10" fmla="*/ 627385 h 740963"/>
              <a:gd name="connsiteX11" fmla="*/ 600886 w 675985"/>
              <a:gd name="connsiteY11" fmla="*/ 123802 h 740963"/>
              <a:gd name="connsiteX12" fmla="*/ 296086 w 675985"/>
              <a:gd name="connsiteY12" fmla="*/ 393263 h 740963"/>
              <a:gd name="connsiteX13" fmla="*/ 539042 w 675985"/>
              <a:gd name="connsiteY13" fmla="*/ 110550 h 740963"/>
              <a:gd name="connsiteX14" fmla="*/ 313755 w 675985"/>
              <a:gd name="connsiteY14" fmla="*/ 229820 h 740963"/>
              <a:gd name="connsiteX15" fmla="*/ 675981 w 675985"/>
              <a:gd name="connsiteY15" fmla="*/ 115 h 74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5985" h="740963">
                <a:moveTo>
                  <a:pt x="675981" y="115"/>
                </a:moveTo>
                <a:cubicBezTo>
                  <a:pt x="674509" y="6005"/>
                  <a:pt x="352040" y="229084"/>
                  <a:pt x="304921" y="265159"/>
                </a:cubicBezTo>
                <a:cubicBezTo>
                  <a:pt x="257802" y="301234"/>
                  <a:pt x="405048" y="188590"/>
                  <a:pt x="393268" y="216567"/>
                </a:cubicBezTo>
                <a:cubicBezTo>
                  <a:pt x="381488" y="244544"/>
                  <a:pt x="239395" y="414614"/>
                  <a:pt x="234242" y="433020"/>
                </a:cubicBezTo>
                <a:cubicBezTo>
                  <a:pt x="229089" y="451426"/>
                  <a:pt x="380752" y="307860"/>
                  <a:pt x="362347" y="327002"/>
                </a:cubicBezTo>
                <a:cubicBezTo>
                  <a:pt x="343942" y="346144"/>
                  <a:pt x="146631" y="530939"/>
                  <a:pt x="123808" y="547872"/>
                </a:cubicBezTo>
                <a:cubicBezTo>
                  <a:pt x="100985" y="564805"/>
                  <a:pt x="246022" y="416086"/>
                  <a:pt x="225408" y="428602"/>
                </a:cubicBezTo>
                <a:cubicBezTo>
                  <a:pt x="204793" y="441118"/>
                  <a:pt x="-5769" y="622231"/>
                  <a:pt x="121" y="622967"/>
                </a:cubicBezTo>
                <a:cubicBezTo>
                  <a:pt x="6011" y="623703"/>
                  <a:pt x="252649" y="415350"/>
                  <a:pt x="260747" y="433020"/>
                </a:cubicBezTo>
                <a:cubicBezTo>
                  <a:pt x="268845" y="450690"/>
                  <a:pt x="73008" y="696591"/>
                  <a:pt x="48712" y="728985"/>
                </a:cubicBezTo>
                <a:cubicBezTo>
                  <a:pt x="24416" y="761379"/>
                  <a:pt x="22944" y="728249"/>
                  <a:pt x="114973" y="627385"/>
                </a:cubicBezTo>
                <a:cubicBezTo>
                  <a:pt x="207002" y="526521"/>
                  <a:pt x="570701" y="162822"/>
                  <a:pt x="600886" y="123802"/>
                </a:cubicBezTo>
                <a:cubicBezTo>
                  <a:pt x="631071" y="84782"/>
                  <a:pt x="306393" y="395472"/>
                  <a:pt x="296086" y="393263"/>
                </a:cubicBezTo>
                <a:cubicBezTo>
                  <a:pt x="285779" y="391054"/>
                  <a:pt x="536097" y="137790"/>
                  <a:pt x="539042" y="110550"/>
                </a:cubicBezTo>
                <a:cubicBezTo>
                  <a:pt x="541987" y="83310"/>
                  <a:pt x="295349" y="243808"/>
                  <a:pt x="313755" y="229820"/>
                </a:cubicBezTo>
                <a:cubicBezTo>
                  <a:pt x="332161" y="215832"/>
                  <a:pt x="677453" y="-5775"/>
                  <a:pt x="675981" y="1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C60C15EE-7BE6-AD22-78E5-B81AAA0F4B16}"/>
              </a:ext>
            </a:extLst>
          </p:cNvPr>
          <p:cNvSpPr/>
          <p:nvPr/>
        </p:nvSpPr>
        <p:spPr>
          <a:xfrm>
            <a:off x="2601324" y="7040770"/>
            <a:ext cx="1095105" cy="88950"/>
          </a:xfrm>
          <a:custGeom>
            <a:avLst/>
            <a:gdLst>
              <a:gd name="connsiteX0" fmla="*/ 1082780 w 1095105"/>
              <a:gd name="connsiteY0" fmla="*/ 66813 h 88950"/>
              <a:gd name="connsiteX1" fmla="*/ 937006 w 1095105"/>
              <a:gd name="connsiteY1" fmla="*/ 80065 h 88950"/>
              <a:gd name="connsiteX2" fmla="*/ 287650 w 1095105"/>
              <a:gd name="connsiteY2" fmla="*/ 4969 h 88950"/>
              <a:gd name="connsiteX3" fmla="*/ 519 w 1095105"/>
              <a:gd name="connsiteY3" fmla="*/ 40308 h 88950"/>
              <a:gd name="connsiteX4" fmla="*/ 221389 w 1095105"/>
              <a:gd name="connsiteY4" fmla="*/ 4969 h 88950"/>
              <a:gd name="connsiteX5" fmla="*/ 384833 w 1095105"/>
              <a:gd name="connsiteY5" fmla="*/ 9387 h 88950"/>
              <a:gd name="connsiteX6" fmla="*/ 773563 w 1095105"/>
              <a:gd name="connsiteY6" fmla="*/ 88900 h 88950"/>
              <a:gd name="connsiteX7" fmla="*/ 707302 w 1095105"/>
              <a:gd name="connsiteY7" fmla="*/ 22639 h 88950"/>
              <a:gd name="connsiteX8" fmla="*/ 1082780 w 1095105"/>
              <a:gd name="connsiteY8" fmla="*/ 66813 h 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105" h="88950">
                <a:moveTo>
                  <a:pt x="1082780" y="66813"/>
                </a:moveTo>
                <a:cubicBezTo>
                  <a:pt x="1121064" y="76384"/>
                  <a:pt x="1069528" y="90372"/>
                  <a:pt x="937006" y="80065"/>
                </a:cubicBezTo>
                <a:cubicBezTo>
                  <a:pt x="804484" y="69758"/>
                  <a:pt x="443731" y="11595"/>
                  <a:pt x="287650" y="4969"/>
                </a:cubicBezTo>
                <a:cubicBezTo>
                  <a:pt x="131569" y="-1657"/>
                  <a:pt x="11562" y="40308"/>
                  <a:pt x="519" y="40308"/>
                </a:cubicBezTo>
                <a:cubicBezTo>
                  <a:pt x="-10524" y="40308"/>
                  <a:pt x="157337" y="10122"/>
                  <a:pt x="221389" y="4969"/>
                </a:cubicBezTo>
                <a:cubicBezTo>
                  <a:pt x="285441" y="-185"/>
                  <a:pt x="292804" y="-4602"/>
                  <a:pt x="384833" y="9387"/>
                </a:cubicBezTo>
                <a:cubicBezTo>
                  <a:pt x="476862" y="23375"/>
                  <a:pt x="719818" y="86691"/>
                  <a:pt x="773563" y="88900"/>
                </a:cubicBezTo>
                <a:cubicBezTo>
                  <a:pt x="827308" y="91109"/>
                  <a:pt x="651348" y="20430"/>
                  <a:pt x="707302" y="22639"/>
                </a:cubicBezTo>
                <a:cubicBezTo>
                  <a:pt x="763256" y="24848"/>
                  <a:pt x="1044496" y="57242"/>
                  <a:pt x="1082780" y="668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45974542-26F3-70F8-39D0-D17570F1304C}"/>
              </a:ext>
            </a:extLst>
          </p:cNvPr>
          <p:cNvSpPr/>
          <p:nvPr/>
        </p:nvSpPr>
        <p:spPr>
          <a:xfrm>
            <a:off x="3107883" y="6926316"/>
            <a:ext cx="430614" cy="631185"/>
          </a:xfrm>
          <a:custGeom>
            <a:avLst/>
            <a:gdLst>
              <a:gd name="connsiteX0" fmla="*/ 430447 w 430614"/>
              <a:gd name="connsiteY0" fmla="*/ 154 h 631185"/>
              <a:gd name="connsiteX1" fmla="*/ 187491 w 430614"/>
              <a:gd name="connsiteY1" fmla="*/ 194519 h 631185"/>
              <a:gd name="connsiteX2" fmla="*/ 130065 w 430614"/>
              <a:gd name="connsiteY2" fmla="*/ 494901 h 631185"/>
              <a:gd name="connsiteX3" fmla="*/ 191908 w 430614"/>
              <a:gd name="connsiteY3" fmla="*/ 150345 h 631185"/>
              <a:gd name="connsiteX4" fmla="*/ 6378 w 430614"/>
              <a:gd name="connsiteY4" fmla="*/ 623006 h 631185"/>
              <a:gd name="connsiteX5" fmla="*/ 68221 w 430614"/>
              <a:gd name="connsiteY5" fmla="*/ 419806 h 631185"/>
              <a:gd name="connsiteX6" fmla="*/ 311178 w 430614"/>
              <a:gd name="connsiteY6" fmla="*/ 35493 h 631185"/>
              <a:gd name="connsiteX7" fmla="*/ 227247 w 430614"/>
              <a:gd name="connsiteY7" fmla="*/ 159180 h 631185"/>
              <a:gd name="connsiteX8" fmla="*/ 430447 w 430614"/>
              <a:gd name="connsiteY8" fmla="*/ 154 h 63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614" h="631185">
                <a:moveTo>
                  <a:pt x="430447" y="154"/>
                </a:moveTo>
                <a:cubicBezTo>
                  <a:pt x="423821" y="6044"/>
                  <a:pt x="237555" y="112061"/>
                  <a:pt x="187491" y="194519"/>
                </a:cubicBezTo>
                <a:cubicBezTo>
                  <a:pt x="137427" y="276977"/>
                  <a:pt x="129329" y="502263"/>
                  <a:pt x="130065" y="494901"/>
                </a:cubicBezTo>
                <a:cubicBezTo>
                  <a:pt x="130801" y="487539"/>
                  <a:pt x="212522" y="128994"/>
                  <a:pt x="191908" y="150345"/>
                </a:cubicBezTo>
                <a:cubicBezTo>
                  <a:pt x="171294" y="171696"/>
                  <a:pt x="26992" y="578096"/>
                  <a:pt x="6378" y="623006"/>
                </a:cubicBezTo>
                <a:cubicBezTo>
                  <a:pt x="-14237" y="667916"/>
                  <a:pt x="17421" y="517725"/>
                  <a:pt x="68221" y="419806"/>
                </a:cubicBezTo>
                <a:cubicBezTo>
                  <a:pt x="119021" y="321887"/>
                  <a:pt x="284674" y="78931"/>
                  <a:pt x="311178" y="35493"/>
                </a:cubicBezTo>
                <a:cubicBezTo>
                  <a:pt x="337682" y="-7945"/>
                  <a:pt x="209578" y="159916"/>
                  <a:pt x="227247" y="159180"/>
                </a:cubicBezTo>
                <a:cubicBezTo>
                  <a:pt x="244916" y="158444"/>
                  <a:pt x="437073" y="-5736"/>
                  <a:pt x="430447" y="1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6894A06F-B38D-A4CF-0B56-068B40C0F52B}"/>
              </a:ext>
            </a:extLst>
          </p:cNvPr>
          <p:cNvSpPr/>
          <p:nvPr/>
        </p:nvSpPr>
        <p:spPr>
          <a:xfrm>
            <a:off x="2443539" y="7060625"/>
            <a:ext cx="746422" cy="646351"/>
          </a:xfrm>
          <a:custGeom>
            <a:avLst/>
            <a:gdLst>
              <a:gd name="connsiteX0" fmla="*/ 741400 w 746422"/>
              <a:gd name="connsiteY0" fmla="*/ 2784 h 646351"/>
              <a:gd name="connsiteX1" fmla="*/ 189226 w 746422"/>
              <a:gd name="connsiteY1" fmla="*/ 126471 h 646351"/>
              <a:gd name="connsiteX2" fmla="*/ 52287 w 746422"/>
              <a:gd name="connsiteY2" fmla="*/ 329671 h 646351"/>
              <a:gd name="connsiteX3" fmla="*/ 96461 w 746422"/>
              <a:gd name="connsiteY3" fmla="*/ 179479 h 646351"/>
              <a:gd name="connsiteX4" fmla="*/ 3696 w 746422"/>
              <a:gd name="connsiteY4" fmla="*/ 510784 h 646351"/>
              <a:gd name="connsiteX5" fmla="*/ 21365 w 746422"/>
              <a:gd name="connsiteY5" fmla="*/ 643305 h 646351"/>
              <a:gd name="connsiteX6" fmla="*/ 12531 w 746422"/>
              <a:gd name="connsiteY6" fmla="*/ 572627 h 646351"/>
              <a:gd name="connsiteX7" fmla="*/ 3696 w 746422"/>
              <a:gd name="connsiteY7" fmla="*/ 241323 h 646351"/>
              <a:gd name="connsiteX8" fmla="*/ 78791 w 746422"/>
              <a:gd name="connsiteY8" fmla="*/ 276662 h 646351"/>
              <a:gd name="connsiteX9" fmla="*/ 189226 w 746422"/>
              <a:gd name="connsiteY9" fmla="*/ 130888 h 646351"/>
              <a:gd name="connsiteX10" fmla="*/ 392426 w 746422"/>
              <a:gd name="connsiteY10" fmla="*/ 99966 h 646351"/>
              <a:gd name="connsiteX11" fmla="*/ 458687 w 746422"/>
              <a:gd name="connsiteY11" fmla="*/ 42540 h 646351"/>
              <a:gd name="connsiteX12" fmla="*/ 741400 w 746422"/>
              <a:gd name="connsiteY12" fmla="*/ 2784 h 64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6422" h="646351">
                <a:moveTo>
                  <a:pt x="741400" y="2784"/>
                </a:moveTo>
                <a:cubicBezTo>
                  <a:pt x="696490" y="16772"/>
                  <a:pt x="304078" y="71990"/>
                  <a:pt x="189226" y="126471"/>
                </a:cubicBezTo>
                <a:cubicBezTo>
                  <a:pt x="74374" y="180952"/>
                  <a:pt x="67748" y="320836"/>
                  <a:pt x="52287" y="329671"/>
                </a:cubicBezTo>
                <a:cubicBezTo>
                  <a:pt x="36826" y="338506"/>
                  <a:pt x="104560" y="149293"/>
                  <a:pt x="96461" y="179479"/>
                </a:cubicBezTo>
                <a:cubicBezTo>
                  <a:pt x="88362" y="209665"/>
                  <a:pt x="16212" y="433480"/>
                  <a:pt x="3696" y="510784"/>
                </a:cubicBezTo>
                <a:cubicBezTo>
                  <a:pt x="-8820" y="588088"/>
                  <a:pt x="19893" y="632998"/>
                  <a:pt x="21365" y="643305"/>
                </a:cubicBezTo>
                <a:cubicBezTo>
                  <a:pt x="22837" y="653612"/>
                  <a:pt x="15476" y="639624"/>
                  <a:pt x="12531" y="572627"/>
                </a:cubicBezTo>
                <a:cubicBezTo>
                  <a:pt x="9586" y="505630"/>
                  <a:pt x="-7347" y="290651"/>
                  <a:pt x="3696" y="241323"/>
                </a:cubicBezTo>
                <a:cubicBezTo>
                  <a:pt x="14739" y="191996"/>
                  <a:pt x="47869" y="295068"/>
                  <a:pt x="78791" y="276662"/>
                </a:cubicBezTo>
                <a:cubicBezTo>
                  <a:pt x="109713" y="258256"/>
                  <a:pt x="136954" y="160337"/>
                  <a:pt x="189226" y="130888"/>
                </a:cubicBezTo>
                <a:cubicBezTo>
                  <a:pt x="241498" y="101439"/>
                  <a:pt x="347516" y="114691"/>
                  <a:pt x="392426" y="99966"/>
                </a:cubicBezTo>
                <a:cubicBezTo>
                  <a:pt x="437336" y="85241"/>
                  <a:pt x="400525" y="53583"/>
                  <a:pt x="458687" y="42540"/>
                </a:cubicBezTo>
                <a:cubicBezTo>
                  <a:pt x="516849" y="31497"/>
                  <a:pt x="786310" y="-11204"/>
                  <a:pt x="741400" y="278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29B42562-7357-E99C-715B-F2EDC25AB513}"/>
              </a:ext>
            </a:extLst>
          </p:cNvPr>
          <p:cNvSpPr/>
          <p:nvPr/>
        </p:nvSpPr>
        <p:spPr>
          <a:xfrm>
            <a:off x="3667912" y="7660343"/>
            <a:ext cx="231189" cy="748431"/>
          </a:xfrm>
          <a:custGeom>
            <a:avLst/>
            <a:gdLst>
              <a:gd name="connsiteX0" fmla="*/ 59538 w 231189"/>
              <a:gd name="connsiteY0" fmla="*/ 188257 h 748431"/>
              <a:gd name="connsiteX1" fmla="*/ 21438 w 231189"/>
              <a:gd name="connsiteY1" fmla="*/ 369232 h 748431"/>
              <a:gd name="connsiteX2" fmla="*/ 21438 w 231189"/>
              <a:gd name="connsiteY2" fmla="*/ 537507 h 748431"/>
              <a:gd name="connsiteX3" fmla="*/ 18263 w 231189"/>
              <a:gd name="connsiteY3" fmla="*/ 432732 h 748431"/>
              <a:gd name="connsiteX4" fmla="*/ 2388 w 231189"/>
              <a:gd name="connsiteY4" fmla="*/ 740707 h 748431"/>
              <a:gd name="connsiteX5" fmla="*/ 8738 w 231189"/>
              <a:gd name="connsiteY5" fmla="*/ 623232 h 748431"/>
              <a:gd name="connsiteX6" fmla="*/ 81763 w 231189"/>
              <a:gd name="connsiteY6" fmla="*/ 273982 h 748431"/>
              <a:gd name="connsiteX7" fmla="*/ 50013 w 231189"/>
              <a:gd name="connsiteY7" fmla="*/ 435907 h 748431"/>
              <a:gd name="connsiteX8" fmla="*/ 230988 w 231189"/>
              <a:gd name="connsiteY8" fmla="*/ 932 h 748431"/>
              <a:gd name="connsiteX9" fmla="*/ 84938 w 231189"/>
              <a:gd name="connsiteY9" fmla="*/ 318432 h 748431"/>
              <a:gd name="connsiteX10" fmla="*/ 53188 w 231189"/>
              <a:gd name="connsiteY10" fmla="*/ 254932 h 748431"/>
              <a:gd name="connsiteX11" fmla="*/ 59538 w 231189"/>
              <a:gd name="connsiteY11" fmla="*/ 188257 h 74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89" h="748431">
                <a:moveTo>
                  <a:pt x="59538" y="188257"/>
                </a:moveTo>
                <a:cubicBezTo>
                  <a:pt x="54246" y="207307"/>
                  <a:pt x="27788" y="311024"/>
                  <a:pt x="21438" y="369232"/>
                </a:cubicBezTo>
                <a:cubicBezTo>
                  <a:pt x="15088" y="427440"/>
                  <a:pt x="21967" y="526924"/>
                  <a:pt x="21438" y="537507"/>
                </a:cubicBezTo>
                <a:cubicBezTo>
                  <a:pt x="20909" y="548090"/>
                  <a:pt x="21438" y="398865"/>
                  <a:pt x="18263" y="432732"/>
                </a:cubicBezTo>
                <a:cubicBezTo>
                  <a:pt x="15088" y="466599"/>
                  <a:pt x="3976" y="708957"/>
                  <a:pt x="2388" y="740707"/>
                </a:cubicBezTo>
                <a:cubicBezTo>
                  <a:pt x="800" y="772457"/>
                  <a:pt x="-4491" y="701019"/>
                  <a:pt x="8738" y="623232"/>
                </a:cubicBezTo>
                <a:cubicBezTo>
                  <a:pt x="21967" y="545445"/>
                  <a:pt x="74884" y="305203"/>
                  <a:pt x="81763" y="273982"/>
                </a:cubicBezTo>
                <a:cubicBezTo>
                  <a:pt x="88642" y="242761"/>
                  <a:pt x="25142" y="481415"/>
                  <a:pt x="50013" y="435907"/>
                </a:cubicBezTo>
                <a:cubicBezTo>
                  <a:pt x="74884" y="390399"/>
                  <a:pt x="225167" y="20511"/>
                  <a:pt x="230988" y="932"/>
                </a:cubicBezTo>
                <a:cubicBezTo>
                  <a:pt x="236809" y="-18647"/>
                  <a:pt x="114571" y="276099"/>
                  <a:pt x="84938" y="318432"/>
                </a:cubicBezTo>
                <a:cubicBezTo>
                  <a:pt x="55305" y="360765"/>
                  <a:pt x="59538" y="272924"/>
                  <a:pt x="53188" y="254932"/>
                </a:cubicBezTo>
                <a:cubicBezTo>
                  <a:pt x="46838" y="236940"/>
                  <a:pt x="64830" y="169207"/>
                  <a:pt x="59538" y="1882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B47EF020-BA5C-A459-1283-607FDE028696}"/>
              </a:ext>
            </a:extLst>
          </p:cNvPr>
          <p:cNvSpPr/>
          <p:nvPr/>
        </p:nvSpPr>
        <p:spPr>
          <a:xfrm>
            <a:off x="3359141" y="7682613"/>
            <a:ext cx="512109" cy="417893"/>
          </a:xfrm>
          <a:custGeom>
            <a:avLst/>
            <a:gdLst>
              <a:gd name="connsiteX0" fmla="*/ 3184 w 512109"/>
              <a:gd name="connsiteY0" fmla="*/ 178687 h 417893"/>
              <a:gd name="connsiteX1" fmla="*/ 361959 w 512109"/>
              <a:gd name="connsiteY1" fmla="*/ 175512 h 417893"/>
              <a:gd name="connsiteX2" fmla="*/ 298459 w 512109"/>
              <a:gd name="connsiteY2" fmla="*/ 197737 h 417893"/>
              <a:gd name="connsiteX3" fmla="*/ 511184 w 512109"/>
              <a:gd name="connsiteY3" fmla="*/ 887 h 417893"/>
              <a:gd name="connsiteX4" fmla="*/ 371484 w 512109"/>
              <a:gd name="connsiteY4" fmla="*/ 137412 h 417893"/>
              <a:gd name="connsiteX5" fmla="*/ 266709 w 512109"/>
              <a:gd name="connsiteY5" fmla="*/ 416812 h 417893"/>
              <a:gd name="connsiteX6" fmla="*/ 295284 w 512109"/>
              <a:gd name="connsiteY6" fmla="*/ 232662 h 417893"/>
              <a:gd name="connsiteX7" fmla="*/ 190509 w 512109"/>
              <a:gd name="connsiteY7" fmla="*/ 197737 h 417893"/>
              <a:gd name="connsiteX8" fmla="*/ 3184 w 512109"/>
              <a:gd name="connsiteY8" fmla="*/ 178687 h 41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109" h="417893">
                <a:moveTo>
                  <a:pt x="3184" y="178687"/>
                </a:moveTo>
                <a:cubicBezTo>
                  <a:pt x="31759" y="174983"/>
                  <a:pt x="312747" y="172337"/>
                  <a:pt x="361959" y="175512"/>
                </a:cubicBezTo>
                <a:cubicBezTo>
                  <a:pt x="411171" y="178687"/>
                  <a:pt x="273588" y="226841"/>
                  <a:pt x="298459" y="197737"/>
                </a:cubicBezTo>
                <a:cubicBezTo>
                  <a:pt x="323330" y="168633"/>
                  <a:pt x="499013" y="10941"/>
                  <a:pt x="511184" y="887"/>
                </a:cubicBezTo>
                <a:cubicBezTo>
                  <a:pt x="523355" y="-9167"/>
                  <a:pt x="412230" y="68091"/>
                  <a:pt x="371484" y="137412"/>
                </a:cubicBezTo>
                <a:cubicBezTo>
                  <a:pt x="330738" y="206733"/>
                  <a:pt x="279409" y="400937"/>
                  <a:pt x="266709" y="416812"/>
                </a:cubicBezTo>
                <a:cubicBezTo>
                  <a:pt x="254009" y="432687"/>
                  <a:pt x="307984" y="269175"/>
                  <a:pt x="295284" y="232662"/>
                </a:cubicBezTo>
                <a:cubicBezTo>
                  <a:pt x="282584" y="196150"/>
                  <a:pt x="234430" y="207262"/>
                  <a:pt x="190509" y="197737"/>
                </a:cubicBezTo>
                <a:cubicBezTo>
                  <a:pt x="146588" y="188212"/>
                  <a:pt x="-25391" y="182391"/>
                  <a:pt x="3184" y="1786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0043C7D4-CA89-20EB-84AB-D56AE3114593}"/>
              </a:ext>
            </a:extLst>
          </p:cNvPr>
          <p:cNvSpPr/>
          <p:nvPr/>
        </p:nvSpPr>
        <p:spPr>
          <a:xfrm>
            <a:off x="2269057" y="7567490"/>
            <a:ext cx="1070159" cy="310797"/>
          </a:xfrm>
          <a:custGeom>
            <a:avLst/>
            <a:gdLst>
              <a:gd name="connsiteX0" fmla="*/ 1068 w 1070159"/>
              <a:gd name="connsiteY0" fmla="*/ 243010 h 310797"/>
              <a:gd name="connsiteX1" fmla="*/ 426518 w 1070159"/>
              <a:gd name="connsiteY1" fmla="*/ 71560 h 310797"/>
              <a:gd name="connsiteX2" fmla="*/ 321743 w 1070159"/>
              <a:gd name="connsiteY2" fmla="*/ 122360 h 310797"/>
              <a:gd name="connsiteX3" fmla="*/ 594793 w 1070159"/>
              <a:gd name="connsiteY3" fmla="*/ 30285 h 310797"/>
              <a:gd name="connsiteX4" fmla="*/ 521768 w 1070159"/>
              <a:gd name="connsiteY4" fmla="*/ 23935 h 310797"/>
              <a:gd name="connsiteX5" fmla="*/ 702743 w 1070159"/>
              <a:gd name="connsiteY5" fmla="*/ 55685 h 310797"/>
              <a:gd name="connsiteX6" fmla="*/ 670993 w 1070159"/>
              <a:gd name="connsiteY6" fmla="*/ 23935 h 310797"/>
              <a:gd name="connsiteX7" fmla="*/ 842443 w 1070159"/>
              <a:gd name="connsiteY7" fmla="*/ 62035 h 310797"/>
              <a:gd name="connsiteX8" fmla="*/ 842443 w 1070159"/>
              <a:gd name="connsiteY8" fmla="*/ 74735 h 310797"/>
              <a:gd name="connsiteX9" fmla="*/ 1010718 w 1070159"/>
              <a:gd name="connsiteY9" fmla="*/ 271585 h 310797"/>
              <a:gd name="connsiteX10" fmla="*/ 998018 w 1070159"/>
              <a:gd name="connsiteY10" fmla="*/ 223960 h 310797"/>
              <a:gd name="connsiteX11" fmla="*/ 1067868 w 1070159"/>
              <a:gd name="connsiteY11" fmla="*/ 309685 h 310797"/>
              <a:gd name="connsiteX12" fmla="*/ 899593 w 1070159"/>
              <a:gd name="connsiteY12" fmla="*/ 150935 h 310797"/>
              <a:gd name="connsiteX13" fmla="*/ 763068 w 1070159"/>
              <a:gd name="connsiteY13" fmla="*/ 1710 h 310797"/>
              <a:gd name="connsiteX14" fmla="*/ 493193 w 1070159"/>
              <a:gd name="connsiteY14" fmla="*/ 68385 h 310797"/>
              <a:gd name="connsiteX15" fmla="*/ 255068 w 1070159"/>
              <a:gd name="connsiteY15" fmla="*/ 42985 h 310797"/>
              <a:gd name="connsiteX16" fmla="*/ 420168 w 1070159"/>
              <a:gd name="connsiteY16" fmla="*/ 46160 h 310797"/>
              <a:gd name="connsiteX17" fmla="*/ 220143 w 1070159"/>
              <a:gd name="connsiteY17" fmla="*/ 138235 h 310797"/>
              <a:gd name="connsiteX18" fmla="*/ 45518 w 1070159"/>
              <a:gd name="connsiteY18" fmla="*/ 195385 h 310797"/>
              <a:gd name="connsiteX19" fmla="*/ 296343 w 1070159"/>
              <a:gd name="connsiteY19" fmla="*/ 150935 h 310797"/>
              <a:gd name="connsiteX20" fmla="*/ 1068 w 1070159"/>
              <a:gd name="connsiteY20" fmla="*/ 243010 h 31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70159" h="310797">
                <a:moveTo>
                  <a:pt x="1068" y="243010"/>
                </a:moveTo>
                <a:cubicBezTo>
                  <a:pt x="22764" y="229781"/>
                  <a:pt x="373072" y="91668"/>
                  <a:pt x="426518" y="71560"/>
                </a:cubicBezTo>
                <a:cubicBezTo>
                  <a:pt x="479964" y="51452"/>
                  <a:pt x="293697" y="129239"/>
                  <a:pt x="321743" y="122360"/>
                </a:cubicBezTo>
                <a:cubicBezTo>
                  <a:pt x="349789" y="115481"/>
                  <a:pt x="561455" y="46689"/>
                  <a:pt x="594793" y="30285"/>
                </a:cubicBezTo>
                <a:cubicBezTo>
                  <a:pt x="628131" y="13881"/>
                  <a:pt x="503776" y="19702"/>
                  <a:pt x="521768" y="23935"/>
                </a:cubicBezTo>
                <a:cubicBezTo>
                  <a:pt x="539760" y="28168"/>
                  <a:pt x="677872" y="55685"/>
                  <a:pt x="702743" y="55685"/>
                </a:cubicBezTo>
                <a:cubicBezTo>
                  <a:pt x="727614" y="55685"/>
                  <a:pt x="647710" y="22877"/>
                  <a:pt x="670993" y="23935"/>
                </a:cubicBezTo>
                <a:cubicBezTo>
                  <a:pt x="694276" y="24993"/>
                  <a:pt x="813868" y="53568"/>
                  <a:pt x="842443" y="62035"/>
                </a:cubicBezTo>
                <a:cubicBezTo>
                  <a:pt x="871018" y="70502"/>
                  <a:pt x="814397" y="39810"/>
                  <a:pt x="842443" y="74735"/>
                </a:cubicBezTo>
                <a:cubicBezTo>
                  <a:pt x="870489" y="109660"/>
                  <a:pt x="984789" y="246714"/>
                  <a:pt x="1010718" y="271585"/>
                </a:cubicBezTo>
                <a:cubicBezTo>
                  <a:pt x="1036647" y="296456"/>
                  <a:pt x="988493" y="217610"/>
                  <a:pt x="998018" y="223960"/>
                </a:cubicBezTo>
                <a:cubicBezTo>
                  <a:pt x="1007543" y="230310"/>
                  <a:pt x="1084272" y="321856"/>
                  <a:pt x="1067868" y="309685"/>
                </a:cubicBezTo>
                <a:cubicBezTo>
                  <a:pt x="1051464" y="297514"/>
                  <a:pt x="950393" y="202264"/>
                  <a:pt x="899593" y="150935"/>
                </a:cubicBezTo>
                <a:cubicBezTo>
                  <a:pt x="848793" y="99606"/>
                  <a:pt x="830801" y="15468"/>
                  <a:pt x="763068" y="1710"/>
                </a:cubicBezTo>
                <a:cubicBezTo>
                  <a:pt x="695335" y="-12048"/>
                  <a:pt x="577860" y="61506"/>
                  <a:pt x="493193" y="68385"/>
                </a:cubicBezTo>
                <a:cubicBezTo>
                  <a:pt x="408526" y="75264"/>
                  <a:pt x="267239" y="46689"/>
                  <a:pt x="255068" y="42985"/>
                </a:cubicBezTo>
                <a:cubicBezTo>
                  <a:pt x="242897" y="39281"/>
                  <a:pt x="425989" y="30285"/>
                  <a:pt x="420168" y="46160"/>
                </a:cubicBezTo>
                <a:cubicBezTo>
                  <a:pt x="414347" y="62035"/>
                  <a:pt x="282585" y="113364"/>
                  <a:pt x="220143" y="138235"/>
                </a:cubicBezTo>
                <a:cubicBezTo>
                  <a:pt x="157701" y="163106"/>
                  <a:pt x="32818" y="193268"/>
                  <a:pt x="45518" y="195385"/>
                </a:cubicBezTo>
                <a:cubicBezTo>
                  <a:pt x="58218" y="197502"/>
                  <a:pt x="297401" y="141410"/>
                  <a:pt x="296343" y="150935"/>
                </a:cubicBezTo>
                <a:cubicBezTo>
                  <a:pt x="295285" y="160460"/>
                  <a:pt x="-20628" y="256239"/>
                  <a:pt x="1068" y="2430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8F9F7BD6-1E8D-B836-493E-457F7755C0F4}"/>
              </a:ext>
            </a:extLst>
          </p:cNvPr>
          <p:cNvSpPr/>
          <p:nvPr/>
        </p:nvSpPr>
        <p:spPr>
          <a:xfrm>
            <a:off x="3046602" y="7490366"/>
            <a:ext cx="420647" cy="580921"/>
          </a:xfrm>
          <a:custGeom>
            <a:avLst/>
            <a:gdLst>
              <a:gd name="connsiteX0" fmla="*/ 1398 w 420647"/>
              <a:gd name="connsiteY0" fmla="*/ 2634 h 580921"/>
              <a:gd name="connsiteX1" fmla="*/ 299848 w 420647"/>
              <a:gd name="connsiteY1" fmla="*/ 386809 h 580921"/>
              <a:gd name="connsiteX2" fmla="*/ 306198 w 420647"/>
              <a:gd name="connsiteY2" fmla="*/ 326484 h 580921"/>
              <a:gd name="connsiteX3" fmla="*/ 420498 w 420647"/>
              <a:gd name="connsiteY3" fmla="*/ 580484 h 580921"/>
              <a:gd name="connsiteX4" fmla="*/ 328423 w 420647"/>
              <a:gd name="connsiteY4" fmla="*/ 383634 h 580921"/>
              <a:gd name="connsiteX5" fmla="*/ 242698 w 420647"/>
              <a:gd name="connsiteY5" fmla="*/ 234409 h 580921"/>
              <a:gd name="connsiteX6" fmla="*/ 249048 w 420647"/>
              <a:gd name="connsiteY6" fmla="*/ 272509 h 580921"/>
              <a:gd name="connsiteX7" fmla="*/ 188723 w 420647"/>
              <a:gd name="connsiteY7" fmla="*/ 218534 h 580921"/>
              <a:gd name="connsiteX8" fmla="*/ 1398 w 420647"/>
              <a:gd name="connsiteY8" fmla="*/ 2634 h 58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647" h="580921">
                <a:moveTo>
                  <a:pt x="1398" y="2634"/>
                </a:moveTo>
                <a:cubicBezTo>
                  <a:pt x="19919" y="30680"/>
                  <a:pt x="249048" y="332834"/>
                  <a:pt x="299848" y="386809"/>
                </a:cubicBezTo>
                <a:cubicBezTo>
                  <a:pt x="350648" y="440784"/>
                  <a:pt x="286090" y="294205"/>
                  <a:pt x="306198" y="326484"/>
                </a:cubicBezTo>
                <a:cubicBezTo>
                  <a:pt x="326306" y="358763"/>
                  <a:pt x="416794" y="570959"/>
                  <a:pt x="420498" y="580484"/>
                </a:cubicBezTo>
                <a:cubicBezTo>
                  <a:pt x="424202" y="590009"/>
                  <a:pt x="358056" y="441313"/>
                  <a:pt x="328423" y="383634"/>
                </a:cubicBezTo>
                <a:cubicBezTo>
                  <a:pt x="298790" y="325955"/>
                  <a:pt x="255927" y="252930"/>
                  <a:pt x="242698" y="234409"/>
                </a:cubicBezTo>
                <a:cubicBezTo>
                  <a:pt x="229469" y="215888"/>
                  <a:pt x="258044" y="275155"/>
                  <a:pt x="249048" y="272509"/>
                </a:cubicBezTo>
                <a:cubicBezTo>
                  <a:pt x="240052" y="269863"/>
                  <a:pt x="223648" y="258221"/>
                  <a:pt x="188723" y="218534"/>
                </a:cubicBezTo>
                <a:cubicBezTo>
                  <a:pt x="153798" y="178847"/>
                  <a:pt x="-17123" y="-25412"/>
                  <a:pt x="1398" y="26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CC2EF061-22F7-6428-E734-B59D6177FA4A}"/>
              </a:ext>
            </a:extLst>
          </p:cNvPr>
          <p:cNvSpPr/>
          <p:nvPr/>
        </p:nvSpPr>
        <p:spPr>
          <a:xfrm>
            <a:off x="3532478" y="8150058"/>
            <a:ext cx="322823" cy="549710"/>
          </a:xfrm>
          <a:custGeom>
            <a:avLst/>
            <a:gdLst>
              <a:gd name="connsiteX0" fmla="*/ 4472 w 322823"/>
              <a:gd name="connsiteY0" fmla="*/ 6517 h 549710"/>
              <a:gd name="connsiteX1" fmla="*/ 312447 w 322823"/>
              <a:gd name="connsiteY1" fmla="*/ 527217 h 549710"/>
              <a:gd name="connsiteX2" fmla="*/ 229897 w 322823"/>
              <a:gd name="connsiteY2" fmla="*/ 422442 h 549710"/>
              <a:gd name="connsiteX3" fmla="*/ 29872 w 322823"/>
              <a:gd name="connsiteY3" fmla="*/ 123992 h 549710"/>
              <a:gd name="connsiteX4" fmla="*/ 121947 w 322823"/>
              <a:gd name="connsiteY4" fmla="*/ 225592 h 549710"/>
              <a:gd name="connsiteX5" fmla="*/ 4472 w 322823"/>
              <a:gd name="connsiteY5" fmla="*/ 6517 h 54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823" h="549710">
                <a:moveTo>
                  <a:pt x="4472" y="6517"/>
                </a:moveTo>
                <a:cubicBezTo>
                  <a:pt x="36222" y="56788"/>
                  <a:pt x="274876" y="457896"/>
                  <a:pt x="312447" y="527217"/>
                </a:cubicBezTo>
                <a:cubicBezTo>
                  <a:pt x="350018" y="596538"/>
                  <a:pt x="276993" y="489646"/>
                  <a:pt x="229897" y="422442"/>
                </a:cubicBezTo>
                <a:cubicBezTo>
                  <a:pt x="182801" y="355238"/>
                  <a:pt x="47864" y="156800"/>
                  <a:pt x="29872" y="123992"/>
                </a:cubicBezTo>
                <a:cubicBezTo>
                  <a:pt x="11880" y="91184"/>
                  <a:pt x="123534" y="238292"/>
                  <a:pt x="121947" y="225592"/>
                </a:cubicBezTo>
                <a:cubicBezTo>
                  <a:pt x="120360" y="212892"/>
                  <a:pt x="-27278" y="-43754"/>
                  <a:pt x="4472" y="65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AC2AADE0-5DDC-6CEA-373F-8CAB4CD0C67D}"/>
              </a:ext>
            </a:extLst>
          </p:cNvPr>
          <p:cNvSpPr/>
          <p:nvPr/>
        </p:nvSpPr>
        <p:spPr>
          <a:xfrm>
            <a:off x="3863384" y="8737898"/>
            <a:ext cx="813718" cy="631528"/>
          </a:xfrm>
          <a:custGeom>
            <a:avLst/>
            <a:gdLst>
              <a:gd name="connsiteX0" fmla="*/ 45041 w 813718"/>
              <a:gd name="connsiteY0" fmla="*/ 2877 h 631528"/>
              <a:gd name="connsiteX1" fmla="*/ 327616 w 813718"/>
              <a:gd name="connsiteY1" fmla="*/ 320377 h 631528"/>
              <a:gd name="connsiteX2" fmla="*/ 267291 w 813718"/>
              <a:gd name="connsiteY2" fmla="*/ 282277 h 631528"/>
              <a:gd name="connsiteX3" fmla="*/ 670516 w 813718"/>
              <a:gd name="connsiteY3" fmla="*/ 526752 h 631528"/>
              <a:gd name="connsiteX4" fmla="*/ 619716 w 813718"/>
              <a:gd name="connsiteY4" fmla="*/ 485477 h 631528"/>
              <a:gd name="connsiteX5" fmla="*/ 813391 w 813718"/>
              <a:gd name="connsiteY5" fmla="*/ 631527 h 631528"/>
              <a:gd name="connsiteX6" fmla="*/ 565741 w 813718"/>
              <a:gd name="connsiteY6" fmla="*/ 482302 h 631528"/>
              <a:gd name="connsiteX7" fmla="*/ 16466 w 813718"/>
              <a:gd name="connsiteY7" fmla="*/ 94952 h 631528"/>
              <a:gd name="connsiteX8" fmla="*/ 137116 w 813718"/>
              <a:gd name="connsiteY8" fmla="*/ 158452 h 631528"/>
              <a:gd name="connsiteX9" fmla="*/ 45041 w 813718"/>
              <a:gd name="connsiteY9" fmla="*/ 2877 h 63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3718" h="631528">
                <a:moveTo>
                  <a:pt x="45041" y="2877"/>
                </a:moveTo>
                <a:cubicBezTo>
                  <a:pt x="76791" y="29864"/>
                  <a:pt x="290574" y="273810"/>
                  <a:pt x="327616" y="320377"/>
                </a:cubicBezTo>
                <a:cubicBezTo>
                  <a:pt x="364658" y="366944"/>
                  <a:pt x="267291" y="282277"/>
                  <a:pt x="267291" y="282277"/>
                </a:cubicBezTo>
                <a:lnTo>
                  <a:pt x="670516" y="526752"/>
                </a:lnTo>
                <a:cubicBezTo>
                  <a:pt x="729254" y="560619"/>
                  <a:pt x="595904" y="468015"/>
                  <a:pt x="619716" y="485477"/>
                </a:cubicBezTo>
                <a:cubicBezTo>
                  <a:pt x="643528" y="502939"/>
                  <a:pt x="822387" y="632056"/>
                  <a:pt x="813391" y="631527"/>
                </a:cubicBezTo>
                <a:cubicBezTo>
                  <a:pt x="804395" y="630998"/>
                  <a:pt x="698562" y="571731"/>
                  <a:pt x="565741" y="482302"/>
                </a:cubicBezTo>
                <a:cubicBezTo>
                  <a:pt x="432920" y="392873"/>
                  <a:pt x="87903" y="148927"/>
                  <a:pt x="16466" y="94952"/>
                </a:cubicBezTo>
                <a:cubicBezTo>
                  <a:pt x="-54971" y="40977"/>
                  <a:pt x="128649" y="169564"/>
                  <a:pt x="137116" y="158452"/>
                </a:cubicBezTo>
                <a:cubicBezTo>
                  <a:pt x="145583" y="147340"/>
                  <a:pt x="13291" y="-24110"/>
                  <a:pt x="45041" y="28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C4A3D0EC-EC85-8BE7-62D6-AFFA7F1403B7}"/>
              </a:ext>
            </a:extLst>
          </p:cNvPr>
          <p:cNvSpPr/>
          <p:nvPr/>
        </p:nvSpPr>
        <p:spPr>
          <a:xfrm>
            <a:off x="5864219" y="8394116"/>
            <a:ext cx="38803" cy="578519"/>
          </a:xfrm>
          <a:custGeom>
            <a:avLst/>
            <a:gdLst>
              <a:gd name="connsiteX0" fmla="*/ 6 w 38803"/>
              <a:gd name="connsiteY0" fmla="*/ 6934 h 578519"/>
              <a:gd name="connsiteX1" fmla="*/ 38106 w 38803"/>
              <a:gd name="connsiteY1" fmla="*/ 553034 h 578519"/>
              <a:gd name="connsiteX2" fmla="*/ 25406 w 38803"/>
              <a:gd name="connsiteY2" fmla="*/ 457784 h 578519"/>
              <a:gd name="connsiteX3" fmla="*/ 34931 w 38803"/>
              <a:gd name="connsiteY3" fmla="*/ 184734 h 578519"/>
              <a:gd name="connsiteX4" fmla="*/ 34931 w 38803"/>
              <a:gd name="connsiteY4" fmla="*/ 238709 h 578519"/>
              <a:gd name="connsiteX5" fmla="*/ 6 w 38803"/>
              <a:gd name="connsiteY5" fmla="*/ 6934 h 57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03" h="578519">
                <a:moveTo>
                  <a:pt x="6" y="6934"/>
                </a:moveTo>
                <a:cubicBezTo>
                  <a:pt x="535" y="59321"/>
                  <a:pt x="33873" y="477892"/>
                  <a:pt x="38106" y="553034"/>
                </a:cubicBezTo>
                <a:cubicBezTo>
                  <a:pt x="42339" y="628176"/>
                  <a:pt x="25935" y="519167"/>
                  <a:pt x="25406" y="457784"/>
                </a:cubicBezTo>
                <a:cubicBezTo>
                  <a:pt x="24877" y="396401"/>
                  <a:pt x="33344" y="221246"/>
                  <a:pt x="34931" y="184734"/>
                </a:cubicBezTo>
                <a:cubicBezTo>
                  <a:pt x="36518" y="148222"/>
                  <a:pt x="38635" y="261992"/>
                  <a:pt x="34931" y="238709"/>
                </a:cubicBezTo>
                <a:cubicBezTo>
                  <a:pt x="31227" y="215426"/>
                  <a:pt x="-523" y="-45453"/>
                  <a:pt x="6" y="69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361E544A-C174-42B5-EC75-D17294D06F93}"/>
              </a:ext>
            </a:extLst>
          </p:cNvPr>
          <p:cNvSpPr/>
          <p:nvPr/>
        </p:nvSpPr>
        <p:spPr>
          <a:xfrm>
            <a:off x="5434079" y="8371908"/>
            <a:ext cx="431505" cy="1080255"/>
          </a:xfrm>
          <a:custGeom>
            <a:avLst/>
            <a:gdLst>
              <a:gd name="connsiteX0" fmla="*/ 414271 w 431505"/>
              <a:gd name="connsiteY0" fmla="*/ 16442 h 1080255"/>
              <a:gd name="connsiteX1" fmla="*/ 411096 w 431505"/>
              <a:gd name="connsiteY1" fmla="*/ 565717 h 1080255"/>
              <a:gd name="connsiteX2" fmla="*/ 420621 w 431505"/>
              <a:gd name="connsiteY2" fmla="*/ 464117 h 1080255"/>
              <a:gd name="connsiteX3" fmla="*/ 395221 w 431505"/>
              <a:gd name="connsiteY3" fmla="*/ 692717 h 1080255"/>
              <a:gd name="connsiteX4" fmla="*/ 277746 w 431505"/>
              <a:gd name="connsiteY4" fmla="*/ 864167 h 1080255"/>
              <a:gd name="connsiteX5" fmla="*/ 334896 w 431505"/>
              <a:gd name="connsiteY5" fmla="*/ 816542 h 1080255"/>
              <a:gd name="connsiteX6" fmla="*/ 7871 w 431505"/>
              <a:gd name="connsiteY6" fmla="*/ 1070542 h 1080255"/>
              <a:gd name="connsiteX7" fmla="*/ 125346 w 431505"/>
              <a:gd name="connsiteY7" fmla="*/ 994342 h 1080255"/>
              <a:gd name="connsiteX8" fmla="*/ 388871 w 431505"/>
              <a:gd name="connsiteY8" fmla="*/ 686367 h 1080255"/>
              <a:gd name="connsiteX9" fmla="*/ 430146 w 431505"/>
              <a:gd name="connsiteY9" fmla="*/ 422842 h 1080255"/>
              <a:gd name="connsiteX10" fmla="*/ 420621 w 431505"/>
              <a:gd name="connsiteY10" fmla="*/ 426017 h 1080255"/>
              <a:gd name="connsiteX11" fmla="*/ 411096 w 431505"/>
              <a:gd name="connsiteY11" fmla="*/ 168842 h 1080255"/>
              <a:gd name="connsiteX12" fmla="*/ 414271 w 431505"/>
              <a:gd name="connsiteY12" fmla="*/ 16442 h 10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1505" h="1080255">
                <a:moveTo>
                  <a:pt x="414271" y="16442"/>
                </a:moveTo>
                <a:cubicBezTo>
                  <a:pt x="414271" y="82588"/>
                  <a:pt x="410038" y="491105"/>
                  <a:pt x="411096" y="565717"/>
                </a:cubicBezTo>
                <a:cubicBezTo>
                  <a:pt x="412154" y="640329"/>
                  <a:pt x="423267" y="442950"/>
                  <a:pt x="420621" y="464117"/>
                </a:cubicBezTo>
                <a:cubicBezTo>
                  <a:pt x="417975" y="485284"/>
                  <a:pt x="419034" y="626042"/>
                  <a:pt x="395221" y="692717"/>
                </a:cubicBezTo>
                <a:cubicBezTo>
                  <a:pt x="371408" y="759392"/>
                  <a:pt x="287800" y="843529"/>
                  <a:pt x="277746" y="864167"/>
                </a:cubicBezTo>
                <a:cubicBezTo>
                  <a:pt x="267692" y="884805"/>
                  <a:pt x="379875" y="782146"/>
                  <a:pt x="334896" y="816542"/>
                </a:cubicBezTo>
                <a:cubicBezTo>
                  <a:pt x="289917" y="850938"/>
                  <a:pt x="42796" y="1040909"/>
                  <a:pt x="7871" y="1070542"/>
                </a:cubicBezTo>
                <a:cubicBezTo>
                  <a:pt x="-27054" y="1100175"/>
                  <a:pt x="61846" y="1058371"/>
                  <a:pt x="125346" y="994342"/>
                </a:cubicBezTo>
                <a:cubicBezTo>
                  <a:pt x="188846" y="930313"/>
                  <a:pt x="338071" y="781617"/>
                  <a:pt x="388871" y="686367"/>
                </a:cubicBezTo>
                <a:cubicBezTo>
                  <a:pt x="439671" y="591117"/>
                  <a:pt x="424854" y="466234"/>
                  <a:pt x="430146" y="422842"/>
                </a:cubicBezTo>
                <a:cubicBezTo>
                  <a:pt x="435438" y="379450"/>
                  <a:pt x="423796" y="468350"/>
                  <a:pt x="420621" y="426017"/>
                </a:cubicBezTo>
                <a:cubicBezTo>
                  <a:pt x="417446" y="383684"/>
                  <a:pt x="407921" y="237104"/>
                  <a:pt x="411096" y="168842"/>
                </a:cubicBezTo>
                <a:cubicBezTo>
                  <a:pt x="414271" y="100580"/>
                  <a:pt x="414271" y="-49704"/>
                  <a:pt x="414271" y="164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7B241B5D-DAE2-C77C-3469-47EC4E056FA5}"/>
              </a:ext>
            </a:extLst>
          </p:cNvPr>
          <p:cNvSpPr/>
          <p:nvPr/>
        </p:nvSpPr>
        <p:spPr>
          <a:xfrm>
            <a:off x="4670968" y="9315281"/>
            <a:ext cx="904401" cy="260951"/>
          </a:xfrm>
          <a:custGeom>
            <a:avLst/>
            <a:gdLst>
              <a:gd name="connsiteX0" fmla="*/ 2632 w 904401"/>
              <a:gd name="connsiteY0" fmla="*/ 169 h 260951"/>
              <a:gd name="connsiteX1" fmla="*/ 478882 w 904401"/>
              <a:gd name="connsiteY1" fmla="*/ 165269 h 260951"/>
              <a:gd name="connsiteX2" fmla="*/ 212182 w 904401"/>
              <a:gd name="connsiteY2" fmla="*/ 130344 h 260951"/>
              <a:gd name="connsiteX3" fmla="*/ 755107 w 904401"/>
              <a:gd name="connsiteY3" fmla="*/ 120819 h 260951"/>
              <a:gd name="connsiteX4" fmla="*/ 904332 w 904401"/>
              <a:gd name="connsiteY4" fmla="*/ 70019 h 260951"/>
              <a:gd name="connsiteX5" fmla="*/ 770982 w 904401"/>
              <a:gd name="connsiteY5" fmla="*/ 130344 h 260951"/>
              <a:gd name="connsiteX6" fmla="*/ 529682 w 904401"/>
              <a:gd name="connsiteY6" fmla="*/ 260519 h 260951"/>
              <a:gd name="connsiteX7" fmla="*/ 701132 w 904401"/>
              <a:gd name="connsiteY7" fmla="*/ 171619 h 260951"/>
              <a:gd name="connsiteX8" fmla="*/ 456657 w 904401"/>
              <a:gd name="connsiteY8" fmla="*/ 149394 h 260951"/>
              <a:gd name="connsiteX9" fmla="*/ 189957 w 904401"/>
              <a:gd name="connsiteY9" fmla="*/ 114469 h 260951"/>
              <a:gd name="connsiteX10" fmla="*/ 282032 w 904401"/>
              <a:gd name="connsiteY10" fmla="*/ 133519 h 260951"/>
              <a:gd name="connsiteX11" fmla="*/ 2632 w 904401"/>
              <a:gd name="connsiteY11" fmla="*/ 169 h 26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4401" h="260951">
                <a:moveTo>
                  <a:pt x="2632" y="169"/>
                </a:moveTo>
                <a:cubicBezTo>
                  <a:pt x="35440" y="5461"/>
                  <a:pt x="443957" y="143573"/>
                  <a:pt x="478882" y="165269"/>
                </a:cubicBezTo>
                <a:cubicBezTo>
                  <a:pt x="513807" y="186965"/>
                  <a:pt x="166145" y="137752"/>
                  <a:pt x="212182" y="130344"/>
                </a:cubicBezTo>
                <a:cubicBezTo>
                  <a:pt x="258220" y="122936"/>
                  <a:pt x="639749" y="130873"/>
                  <a:pt x="755107" y="120819"/>
                </a:cubicBezTo>
                <a:cubicBezTo>
                  <a:pt x="870465" y="110765"/>
                  <a:pt x="901686" y="68432"/>
                  <a:pt x="904332" y="70019"/>
                </a:cubicBezTo>
                <a:cubicBezTo>
                  <a:pt x="906978" y="71607"/>
                  <a:pt x="833424" y="98594"/>
                  <a:pt x="770982" y="130344"/>
                </a:cubicBezTo>
                <a:cubicBezTo>
                  <a:pt x="708540" y="162094"/>
                  <a:pt x="541324" y="253640"/>
                  <a:pt x="529682" y="260519"/>
                </a:cubicBezTo>
                <a:cubicBezTo>
                  <a:pt x="518040" y="267398"/>
                  <a:pt x="713303" y="190140"/>
                  <a:pt x="701132" y="171619"/>
                </a:cubicBezTo>
                <a:cubicBezTo>
                  <a:pt x="688961" y="153098"/>
                  <a:pt x="541853" y="158919"/>
                  <a:pt x="456657" y="149394"/>
                </a:cubicBezTo>
                <a:cubicBezTo>
                  <a:pt x="371461" y="139869"/>
                  <a:pt x="219061" y="117115"/>
                  <a:pt x="189957" y="114469"/>
                </a:cubicBezTo>
                <a:cubicBezTo>
                  <a:pt x="160853" y="111823"/>
                  <a:pt x="310078" y="152040"/>
                  <a:pt x="282032" y="133519"/>
                </a:cubicBezTo>
                <a:cubicBezTo>
                  <a:pt x="253986" y="114998"/>
                  <a:pt x="-30176" y="-5123"/>
                  <a:pt x="2632" y="1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EBCD4DD7-0F8A-DC14-8308-BFFD13A881E4}"/>
              </a:ext>
            </a:extLst>
          </p:cNvPr>
          <p:cNvSpPr/>
          <p:nvPr/>
        </p:nvSpPr>
        <p:spPr>
          <a:xfrm>
            <a:off x="5861746" y="8256541"/>
            <a:ext cx="145488" cy="665382"/>
          </a:xfrm>
          <a:custGeom>
            <a:avLst/>
            <a:gdLst>
              <a:gd name="connsiteX0" fmla="*/ 8829 w 145488"/>
              <a:gd name="connsiteY0" fmla="*/ 27034 h 665382"/>
              <a:gd name="connsiteX1" fmla="*/ 126304 w 145488"/>
              <a:gd name="connsiteY1" fmla="*/ 468359 h 665382"/>
              <a:gd name="connsiteX2" fmla="*/ 81854 w 145488"/>
              <a:gd name="connsiteY2" fmla="*/ 338184 h 665382"/>
              <a:gd name="connsiteX3" fmla="*/ 145354 w 145488"/>
              <a:gd name="connsiteY3" fmla="*/ 665209 h 665382"/>
              <a:gd name="connsiteX4" fmla="*/ 97729 w 145488"/>
              <a:gd name="connsiteY4" fmla="*/ 382634 h 665382"/>
              <a:gd name="connsiteX5" fmla="*/ 65979 w 145488"/>
              <a:gd name="connsiteY5" fmla="*/ 315959 h 665382"/>
              <a:gd name="connsiteX6" fmla="*/ 65979 w 145488"/>
              <a:gd name="connsiteY6" fmla="*/ 328659 h 665382"/>
              <a:gd name="connsiteX7" fmla="*/ 15179 w 145488"/>
              <a:gd name="connsiteY7" fmla="*/ 77834 h 665382"/>
              <a:gd name="connsiteX8" fmla="*/ 8829 w 145488"/>
              <a:gd name="connsiteY8" fmla="*/ 27034 h 66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488" h="665382">
                <a:moveTo>
                  <a:pt x="8829" y="27034"/>
                </a:moveTo>
                <a:cubicBezTo>
                  <a:pt x="27350" y="92122"/>
                  <a:pt x="114133" y="416501"/>
                  <a:pt x="126304" y="468359"/>
                </a:cubicBezTo>
                <a:cubicBezTo>
                  <a:pt x="138475" y="520217"/>
                  <a:pt x="78679" y="305376"/>
                  <a:pt x="81854" y="338184"/>
                </a:cubicBezTo>
                <a:cubicBezTo>
                  <a:pt x="85029" y="370992"/>
                  <a:pt x="142708" y="657801"/>
                  <a:pt x="145354" y="665209"/>
                </a:cubicBezTo>
                <a:cubicBezTo>
                  <a:pt x="148000" y="672617"/>
                  <a:pt x="110958" y="440842"/>
                  <a:pt x="97729" y="382634"/>
                </a:cubicBezTo>
                <a:cubicBezTo>
                  <a:pt x="84500" y="324426"/>
                  <a:pt x="71271" y="324955"/>
                  <a:pt x="65979" y="315959"/>
                </a:cubicBezTo>
                <a:cubicBezTo>
                  <a:pt x="60687" y="306963"/>
                  <a:pt x="74446" y="368347"/>
                  <a:pt x="65979" y="328659"/>
                </a:cubicBezTo>
                <a:cubicBezTo>
                  <a:pt x="57512" y="288972"/>
                  <a:pt x="25233" y="127047"/>
                  <a:pt x="15179" y="77834"/>
                </a:cubicBezTo>
                <a:cubicBezTo>
                  <a:pt x="5125" y="28622"/>
                  <a:pt x="-9692" y="-38054"/>
                  <a:pt x="8829" y="270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917B71B1-7E78-3447-C186-2EC48808699F}"/>
              </a:ext>
            </a:extLst>
          </p:cNvPr>
          <p:cNvSpPr/>
          <p:nvPr/>
        </p:nvSpPr>
        <p:spPr>
          <a:xfrm>
            <a:off x="5377262" y="8263328"/>
            <a:ext cx="645733" cy="1355139"/>
          </a:xfrm>
          <a:custGeom>
            <a:avLst/>
            <a:gdLst>
              <a:gd name="connsiteX0" fmla="*/ 525063 w 645733"/>
              <a:gd name="connsiteY0" fmla="*/ 1197 h 1355139"/>
              <a:gd name="connsiteX1" fmla="*/ 626663 w 645733"/>
              <a:gd name="connsiteY1" fmla="*/ 509197 h 1355139"/>
              <a:gd name="connsiteX2" fmla="*/ 569513 w 645733"/>
              <a:gd name="connsiteY2" fmla="*/ 867972 h 1355139"/>
              <a:gd name="connsiteX3" fmla="*/ 610788 w 645733"/>
              <a:gd name="connsiteY3" fmla="*/ 788597 h 1355139"/>
              <a:gd name="connsiteX4" fmla="*/ 499663 w 645733"/>
              <a:gd name="connsiteY4" fmla="*/ 1039422 h 1355139"/>
              <a:gd name="connsiteX5" fmla="*/ 547288 w 645733"/>
              <a:gd name="connsiteY5" fmla="*/ 979097 h 1355139"/>
              <a:gd name="connsiteX6" fmla="*/ 344088 w 645733"/>
              <a:gd name="connsiteY6" fmla="*/ 1175947 h 1355139"/>
              <a:gd name="connsiteX7" fmla="*/ 461563 w 645733"/>
              <a:gd name="connsiteY7" fmla="*/ 1055297 h 1355139"/>
              <a:gd name="connsiteX8" fmla="*/ 175813 w 645733"/>
              <a:gd name="connsiteY8" fmla="*/ 1274372 h 1355139"/>
              <a:gd name="connsiteX9" fmla="*/ 80563 w 645733"/>
              <a:gd name="connsiteY9" fmla="*/ 1302947 h 1355139"/>
              <a:gd name="connsiteX10" fmla="*/ 188513 w 645733"/>
              <a:gd name="connsiteY10" fmla="*/ 1236272 h 1355139"/>
              <a:gd name="connsiteX11" fmla="*/ 1188 w 645733"/>
              <a:gd name="connsiteY11" fmla="*/ 1353747 h 1355139"/>
              <a:gd name="connsiteX12" fmla="*/ 296463 w 645733"/>
              <a:gd name="connsiteY12" fmla="*/ 1141022 h 1355139"/>
              <a:gd name="connsiteX13" fmla="*/ 432988 w 645733"/>
              <a:gd name="connsiteY13" fmla="*/ 1033072 h 1355139"/>
              <a:gd name="connsiteX14" fmla="*/ 582213 w 645733"/>
              <a:gd name="connsiteY14" fmla="*/ 823522 h 1355139"/>
              <a:gd name="connsiteX15" fmla="*/ 544113 w 645733"/>
              <a:gd name="connsiteY15" fmla="*/ 861622 h 1355139"/>
              <a:gd name="connsiteX16" fmla="*/ 556813 w 645733"/>
              <a:gd name="connsiteY16" fmla="*/ 569522 h 1355139"/>
              <a:gd name="connsiteX17" fmla="*/ 591738 w 645733"/>
              <a:gd name="connsiteY17" fmla="*/ 706047 h 1355139"/>
              <a:gd name="connsiteX18" fmla="*/ 645713 w 645733"/>
              <a:gd name="connsiteY18" fmla="*/ 550472 h 1355139"/>
              <a:gd name="connsiteX19" fmla="*/ 585388 w 645733"/>
              <a:gd name="connsiteY19" fmla="*/ 328222 h 1355139"/>
              <a:gd name="connsiteX20" fmla="*/ 598088 w 645733"/>
              <a:gd name="connsiteY20" fmla="*/ 366322 h 1355139"/>
              <a:gd name="connsiteX21" fmla="*/ 525063 w 645733"/>
              <a:gd name="connsiteY21" fmla="*/ 1197 h 135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5733" h="1355139">
                <a:moveTo>
                  <a:pt x="525063" y="1197"/>
                </a:moveTo>
                <a:cubicBezTo>
                  <a:pt x="529825" y="25009"/>
                  <a:pt x="619255" y="364735"/>
                  <a:pt x="626663" y="509197"/>
                </a:cubicBezTo>
                <a:cubicBezTo>
                  <a:pt x="634071" y="653659"/>
                  <a:pt x="572159" y="821405"/>
                  <a:pt x="569513" y="867972"/>
                </a:cubicBezTo>
                <a:cubicBezTo>
                  <a:pt x="566867" y="914539"/>
                  <a:pt x="622430" y="760022"/>
                  <a:pt x="610788" y="788597"/>
                </a:cubicBezTo>
                <a:cubicBezTo>
                  <a:pt x="599146" y="817172"/>
                  <a:pt x="510246" y="1007672"/>
                  <a:pt x="499663" y="1039422"/>
                </a:cubicBezTo>
                <a:cubicBezTo>
                  <a:pt x="489080" y="1071172"/>
                  <a:pt x="573217" y="956343"/>
                  <a:pt x="547288" y="979097"/>
                </a:cubicBezTo>
                <a:cubicBezTo>
                  <a:pt x="521359" y="1001851"/>
                  <a:pt x="358375" y="1163247"/>
                  <a:pt x="344088" y="1175947"/>
                </a:cubicBezTo>
                <a:cubicBezTo>
                  <a:pt x="329800" y="1188647"/>
                  <a:pt x="489609" y="1038893"/>
                  <a:pt x="461563" y="1055297"/>
                </a:cubicBezTo>
                <a:cubicBezTo>
                  <a:pt x="433517" y="1071701"/>
                  <a:pt x="239313" y="1233097"/>
                  <a:pt x="175813" y="1274372"/>
                </a:cubicBezTo>
                <a:cubicBezTo>
                  <a:pt x="112313" y="1315647"/>
                  <a:pt x="78446" y="1309297"/>
                  <a:pt x="80563" y="1302947"/>
                </a:cubicBezTo>
                <a:cubicBezTo>
                  <a:pt x="82680" y="1296597"/>
                  <a:pt x="201742" y="1227805"/>
                  <a:pt x="188513" y="1236272"/>
                </a:cubicBezTo>
                <a:cubicBezTo>
                  <a:pt x="175284" y="1244739"/>
                  <a:pt x="-16804" y="1369622"/>
                  <a:pt x="1188" y="1353747"/>
                </a:cubicBezTo>
                <a:cubicBezTo>
                  <a:pt x="19180" y="1337872"/>
                  <a:pt x="224496" y="1194468"/>
                  <a:pt x="296463" y="1141022"/>
                </a:cubicBezTo>
                <a:cubicBezTo>
                  <a:pt x="368430" y="1087576"/>
                  <a:pt x="385363" y="1085989"/>
                  <a:pt x="432988" y="1033072"/>
                </a:cubicBezTo>
                <a:cubicBezTo>
                  <a:pt x="480613" y="980155"/>
                  <a:pt x="563692" y="852097"/>
                  <a:pt x="582213" y="823522"/>
                </a:cubicBezTo>
                <a:cubicBezTo>
                  <a:pt x="600734" y="794947"/>
                  <a:pt x="548346" y="903955"/>
                  <a:pt x="544113" y="861622"/>
                </a:cubicBezTo>
                <a:cubicBezTo>
                  <a:pt x="539880" y="819289"/>
                  <a:pt x="548876" y="595451"/>
                  <a:pt x="556813" y="569522"/>
                </a:cubicBezTo>
                <a:cubicBezTo>
                  <a:pt x="564750" y="543593"/>
                  <a:pt x="576921" y="709222"/>
                  <a:pt x="591738" y="706047"/>
                </a:cubicBezTo>
                <a:cubicBezTo>
                  <a:pt x="606555" y="702872"/>
                  <a:pt x="646771" y="613443"/>
                  <a:pt x="645713" y="550472"/>
                </a:cubicBezTo>
                <a:cubicBezTo>
                  <a:pt x="644655" y="487501"/>
                  <a:pt x="593325" y="358914"/>
                  <a:pt x="585388" y="328222"/>
                </a:cubicBezTo>
                <a:cubicBezTo>
                  <a:pt x="577451" y="297530"/>
                  <a:pt x="604967" y="416593"/>
                  <a:pt x="598088" y="366322"/>
                </a:cubicBezTo>
                <a:cubicBezTo>
                  <a:pt x="591209" y="316051"/>
                  <a:pt x="520301" y="-22615"/>
                  <a:pt x="525063" y="11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7B900C98-519B-BD2A-7D56-BAC1ECAAACC7}"/>
              </a:ext>
            </a:extLst>
          </p:cNvPr>
          <p:cNvSpPr/>
          <p:nvPr/>
        </p:nvSpPr>
        <p:spPr>
          <a:xfrm>
            <a:off x="4339738" y="9229504"/>
            <a:ext cx="1164166" cy="340097"/>
          </a:xfrm>
          <a:custGeom>
            <a:avLst/>
            <a:gdLst>
              <a:gd name="connsiteX0" fmla="*/ 487 w 1164166"/>
              <a:gd name="connsiteY0" fmla="*/ 221 h 340097"/>
              <a:gd name="connsiteX1" fmla="*/ 571987 w 1164166"/>
              <a:gd name="connsiteY1" fmla="*/ 263746 h 340097"/>
              <a:gd name="connsiteX2" fmla="*/ 441812 w 1164166"/>
              <a:gd name="connsiteY2" fmla="*/ 212946 h 340097"/>
              <a:gd name="connsiteX3" fmla="*/ 797412 w 1164166"/>
              <a:gd name="connsiteY3" fmla="*/ 333596 h 340097"/>
              <a:gd name="connsiteX4" fmla="*/ 664062 w 1164166"/>
              <a:gd name="connsiteY4" fmla="*/ 298671 h 340097"/>
              <a:gd name="connsiteX5" fmla="*/ 911712 w 1164166"/>
              <a:gd name="connsiteY5" fmla="*/ 314546 h 340097"/>
              <a:gd name="connsiteX6" fmla="*/ 800587 w 1164166"/>
              <a:gd name="connsiteY6" fmla="*/ 339946 h 340097"/>
              <a:gd name="connsiteX7" fmla="*/ 1162537 w 1164166"/>
              <a:gd name="connsiteY7" fmla="*/ 301846 h 340097"/>
              <a:gd name="connsiteX8" fmla="*/ 921237 w 1164166"/>
              <a:gd name="connsiteY8" fmla="*/ 320896 h 340097"/>
              <a:gd name="connsiteX9" fmla="*/ 619612 w 1164166"/>
              <a:gd name="connsiteY9" fmla="*/ 327246 h 340097"/>
              <a:gd name="connsiteX10" fmla="*/ 724387 w 1164166"/>
              <a:gd name="connsiteY10" fmla="*/ 308196 h 340097"/>
              <a:gd name="connsiteX11" fmla="*/ 476737 w 1164166"/>
              <a:gd name="connsiteY11" fmla="*/ 219296 h 340097"/>
              <a:gd name="connsiteX12" fmla="*/ 487 w 1164166"/>
              <a:gd name="connsiteY12" fmla="*/ 221 h 34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4166" h="340097">
                <a:moveTo>
                  <a:pt x="487" y="221"/>
                </a:moveTo>
                <a:lnTo>
                  <a:pt x="571987" y="263746"/>
                </a:lnTo>
                <a:cubicBezTo>
                  <a:pt x="645541" y="299200"/>
                  <a:pt x="404241" y="201304"/>
                  <a:pt x="441812" y="212946"/>
                </a:cubicBezTo>
                <a:cubicBezTo>
                  <a:pt x="479383" y="224588"/>
                  <a:pt x="760370" y="319309"/>
                  <a:pt x="797412" y="333596"/>
                </a:cubicBezTo>
                <a:cubicBezTo>
                  <a:pt x="834454" y="347884"/>
                  <a:pt x="645012" y="301846"/>
                  <a:pt x="664062" y="298671"/>
                </a:cubicBezTo>
                <a:cubicBezTo>
                  <a:pt x="683112" y="295496"/>
                  <a:pt x="888958" y="307667"/>
                  <a:pt x="911712" y="314546"/>
                </a:cubicBezTo>
                <a:cubicBezTo>
                  <a:pt x="934466" y="321425"/>
                  <a:pt x="758783" y="342063"/>
                  <a:pt x="800587" y="339946"/>
                </a:cubicBezTo>
                <a:cubicBezTo>
                  <a:pt x="842391" y="337829"/>
                  <a:pt x="1142429" y="305021"/>
                  <a:pt x="1162537" y="301846"/>
                </a:cubicBezTo>
                <a:cubicBezTo>
                  <a:pt x="1182645" y="298671"/>
                  <a:pt x="1011724" y="316663"/>
                  <a:pt x="921237" y="320896"/>
                </a:cubicBezTo>
                <a:cubicBezTo>
                  <a:pt x="830750" y="325129"/>
                  <a:pt x="652420" y="329363"/>
                  <a:pt x="619612" y="327246"/>
                </a:cubicBezTo>
                <a:cubicBezTo>
                  <a:pt x="586804" y="325129"/>
                  <a:pt x="748200" y="326188"/>
                  <a:pt x="724387" y="308196"/>
                </a:cubicBezTo>
                <a:cubicBezTo>
                  <a:pt x="700575" y="290204"/>
                  <a:pt x="592625" y="265334"/>
                  <a:pt x="476737" y="219296"/>
                </a:cubicBezTo>
                <a:cubicBezTo>
                  <a:pt x="360849" y="173258"/>
                  <a:pt x="-15388" y="-7187"/>
                  <a:pt x="487" y="2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06B3A97D-C28E-5058-FB66-41A20EEB6AE6}"/>
              </a:ext>
            </a:extLst>
          </p:cNvPr>
          <p:cNvSpPr/>
          <p:nvPr/>
        </p:nvSpPr>
        <p:spPr>
          <a:xfrm>
            <a:off x="2372877" y="7721379"/>
            <a:ext cx="822725" cy="515123"/>
          </a:xfrm>
          <a:custGeom>
            <a:avLst/>
            <a:gdLst>
              <a:gd name="connsiteX0" fmla="*/ 8373 w 822725"/>
              <a:gd name="connsiteY0" fmla="*/ 60546 h 515123"/>
              <a:gd name="connsiteX1" fmla="*/ 284598 w 822725"/>
              <a:gd name="connsiteY1" fmla="*/ 16096 h 515123"/>
              <a:gd name="connsiteX2" fmla="*/ 557648 w 822725"/>
              <a:gd name="connsiteY2" fmla="*/ 158971 h 515123"/>
              <a:gd name="connsiteX3" fmla="*/ 551298 w 822725"/>
              <a:gd name="connsiteY3" fmla="*/ 108171 h 515123"/>
              <a:gd name="connsiteX4" fmla="*/ 817998 w 822725"/>
              <a:gd name="connsiteY4" fmla="*/ 511396 h 515123"/>
              <a:gd name="connsiteX5" fmla="*/ 703698 w 822725"/>
              <a:gd name="connsiteY5" fmla="*/ 295496 h 515123"/>
              <a:gd name="connsiteX6" fmla="*/ 475098 w 822725"/>
              <a:gd name="connsiteY6" fmla="*/ 66896 h 515123"/>
              <a:gd name="connsiteX7" fmla="*/ 363973 w 822725"/>
              <a:gd name="connsiteY7" fmla="*/ 221 h 515123"/>
              <a:gd name="connsiteX8" fmla="*/ 424298 w 822725"/>
              <a:gd name="connsiteY8" fmla="*/ 44671 h 515123"/>
              <a:gd name="connsiteX9" fmla="*/ 300473 w 822725"/>
              <a:gd name="connsiteY9" fmla="*/ 25621 h 515123"/>
              <a:gd name="connsiteX10" fmla="*/ 94098 w 822725"/>
              <a:gd name="connsiteY10" fmla="*/ 38321 h 515123"/>
              <a:gd name="connsiteX11" fmla="*/ 8373 w 822725"/>
              <a:gd name="connsiteY11" fmla="*/ 60546 h 51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725" h="515123">
                <a:moveTo>
                  <a:pt x="8373" y="60546"/>
                </a:moveTo>
                <a:cubicBezTo>
                  <a:pt x="40123" y="56842"/>
                  <a:pt x="193052" y="-308"/>
                  <a:pt x="284598" y="16096"/>
                </a:cubicBezTo>
                <a:cubicBezTo>
                  <a:pt x="376144" y="32500"/>
                  <a:pt x="513198" y="143625"/>
                  <a:pt x="557648" y="158971"/>
                </a:cubicBezTo>
                <a:cubicBezTo>
                  <a:pt x="602098" y="174317"/>
                  <a:pt x="507906" y="49434"/>
                  <a:pt x="551298" y="108171"/>
                </a:cubicBezTo>
                <a:cubicBezTo>
                  <a:pt x="594690" y="166908"/>
                  <a:pt x="792598" y="480175"/>
                  <a:pt x="817998" y="511396"/>
                </a:cubicBezTo>
                <a:cubicBezTo>
                  <a:pt x="843398" y="542617"/>
                  <a:pt x="760848" y="369579"/>
                  <a:pt x="703698" y="295496"/>
                </a:cubicBezTo>
                <a:cubicBezTo>
                  <a:pt x="646548" y="221413"/>
                  <a:pt x="531719" y="116109"/>
                  <a:pt x="475098" y="66896"/>
                </a:cubicBezTo>
                <a:cubicBezTo>
                  <a:pt x="418477" y="17683"/>
                  <a:pt x="372440" y="3925"/>
                  <a:pt x="363973" y="221"/>
                </a:cubicBezTo>
                <a:cubicBezTo>
                  <a:pt x="355506" y="-3483"/>
                  <a:pt x="434881" y="40438"/>
                  <a:pt x="424298" y="44671"/>
                </a:cubicBezTo>
                <a:cubicBezTo>
                  <a:pt x="413715" y="48904"/>
                  <a:pt x="355506" y="26679"/>
                  <a:pt x="300473" y="25621"/>
                </a:cubicBezTo>
                <a:cubicBezTo>
                  <a:pt x="245440" y="24563"/>
                  <a:pt x="146485" y="29325"/>
                  <a:pt x="94098" y="38321"/>
                </a:cubicBezTo>
                <a:cubicBezTo>
                  <a:pt x="41711" y="47317"/>
                  <a:pt x="-23377" y="64250"/>
                  <a:pt x="8373" y="605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B2838C43-1434-6A60-6BD5-F5D5311C0257}"/>
              </a:ext>
            </a:extLst>
          </p:cNvPr>
          <p:cNvSpPr/>
          <p:nvPr/>
        </p:nvSpPr>
        <p:spPr>
          <a:xfrm>
            <a:off x="2266787" y="7755117"/>
            <a:ext cx="749493" cy="131585"/>
          </a:xfrm>
          <a:custGeom>
            <a:avLst/>
            <a:gdLst>
              <a:gd name="connsiteX0" fmla="*/ 163 w 749493"/>
              <a:gd name="connsiteY0" fmla="*/ 93483 h 131585"/>
              <a:gd name="connsiteX1" fmla="*/ 270038 w 749493"/>
              <a:gd name="connsiteY1" fmla="*/ 33158 h 131585"/>
              <a:gd name="connsiteX2" fmla="*/ 574838 w 749493"/>
              <a:gd name="connsiteY2" fmla="*/ 90308 h 131585"/>
              <a:gd name="connsiteX3" fmla="*/ 552613 w 749493"/>
              <a:gd name="connsiteY3" fmla="*/ 49033 h 131585"/>
              <a:gd name="connsiteX4" fmla="*/ 749463 w 749493"/>
              <a:gd name="connsiteY4" fmla="*/ 131583 h 131585"/>
              <a:gd name="connsiteX5" fmla="*/ 536738 w 749493"/>
              <a:gd name="connsiteY5" fmla="*/ 45858 h 131585"/>
              <a:gd name="connsiteX6" fmla="*/ 301788 w 749493"/>
              <a:gd name="connsiteY6" fmla="*/ 4583 h 131585"/>
              <a:gd name="connsiteX7" fmla="*/ 250988 w 749493"/>
              <a:gd name="connsiteY7" fmla="*/ 4583 h 131585"/>
              <a:gd name="connsiteX8" fmla="*/ 308138 w 749493"/>
              <a:gd name="connsiteY8" fmla="*/ 36333 h 131585"/>
              <a:gd name="connsiteX9" fmla="*/ 163 w 749493"/>
              <a:gd name="connsiteY9" fmla="*/ 93483 h 13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9493" h="131585">
                <a:moveTo>
                  <a:pt x="163" y="93483"/>
                </a:moveTo>
                <a:cubicBezTo>
                  <a:pt x="-6187" y="92954"/>
                  <a:pt x="174259" y="33687"/>
                  <a:pt x="270038" y="33158"/>
                </a:cubicBezTo>
                <a:cubicBezTo>
                  <a:pt x="365817" y="32629"/>
                  <a:pt x="527742" y="87662"/>
                  <a:pt x="574838" y="90308"/>
                </a:cubicBezTo>
                <a:cubicBezTo>
                  <a:pt x="621934" y="92954"/>
                  <a:pt x="523509" y="42154"/>
                  <a:pt x="552613" y="49033"/>
                </a:cubicBezTo>
                <a:cubicBezTo>
                  <a:pt x="581717" y="55912"/>
                  <a:pt x="752109" y="132112"/>
                  <a:pt x="749463" y="131583"/>
                </a:cubicBezTo>
                <a:cubicBezTo>
                  <a:pt x="746817" y="131054"/>
                  <a:pt x="611350" y="67025"/>
                  <a:pt x="536738" y="45858"/>
                </a:cubicBezTo>
                <a:cubicBezTo>
                  <a:pt x="462126" y="24691"/>
                  <a:pt x="349413" y="11462"/>
                  <a:pt x="301788" y="4583"/>
                </a:cubicBezTo>
                <a:cubicBezTo>
                  <a:pt x="254163" y="-2296"/>
                  <a:pt x="249930" y="-708"/>
                  <a:pt x="250988" y="4583"/>
                </a:cubicBezTo>
                <a:cubicBezTo>
                  <a:pt x="252046" y="9874"/>
                  <a:pt x="353117" y="21516"/>
                  <a:pt x="308138" y="36333"/>
                </a:cubicBezTo>
                <a:cubicBezTo>
                  <a:pt x="263159" y="51150"/>
                  <a:pt x="6513" y="94012"/>
                  <a:pt x="163" y="934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83CEB8B7-5CE9-A4CC-F4CB-196C108E03A3}"/>
              </a:ext>
            </a:extLst>
          </p:cNvPr>
          <p:cNvSpPr/>
          <p:nvPr/>
        </p:nvSpPr>
        <p:spPr>
          <a:xfrm>
            <a:off x="2337730" y="7814813"/>
            <a:ext cx="994927" cy="929591"/>
          </a:xfrm>
          <a:custGeom>
            <a:avLst/>
            <a:gdLst>
              <a:gd name="connsiteX0" fmla="*/ 2245 w 994927"/>
              <a:gd name="connsiteY0" fmla="*/ 71887 h 929591"/>
              <a:gd name="connsiteX1" fmla="*/ 361020 w 994927"/>
              <a:gd name="connsiteY1" fmla="*/ 30612 h 929591"/>
              <a:gd name="connsiteX2" fmla="*/ 573745 w 994927"/>
              <a:gd name="connsiteY2" fmla="*/ 167137 h 929591"/>
              <a:gd name="connsiteX3" fmla="*/ 554695 w 994927"/>
              <a:gd name="connsiteY3" fmla="*/ 122687 h 929591"/>
              <a:gd name="connsiteX4" fmla="*/ 726145 w 994927"/>
              <a:gd name="connsiteY4" fmla="*/ 421137 h 929591"/>
              <a:gd name="connsiteX5" fmla="*/ 713445 w 994927"/>
              <a:gd name="connsiteY5" fmla="*/ 383037 h 929591"/>
              <a:gd name="connsiteX6" fmla="*/ 869020 w 994927"/>
              <a:gd name="connsiteY6" fmla="*/ 614812 h 929591"/>
              <a:gd name="connsiteX7" fmla="*/ 992845 w 994927"/>
              <a:gd name="connsiteY7" fmla="*/ 916437 h 929591"/>
              <a:gd name="connsiteX8" fmla="*/ 932520 w 994927"/>
              <a:gd name="connsiteY8" fmla="*/ 846587 h 929591"/>
              <a:gd name="connsiteX9" fmla="*/ 754720 w 994927"/>
              <a:gd name="connsiteY9" fmla="*/ 586237 h 929591"/>
              <a:gd name="connsiteX10" fmla="*/ 672170 w 994927"/>
              <a:gd name="connsiteY10" fmla="*/ 284612 h 929591"/>
              <a:gd name="connsiteX11" fmla="*/ 497545 w 994927"/>
              <a:gd name="connsiteY11" fmla="*/ 52837 h 929591"/>
              <a:gd name="connsiteX12" fmla="*/ 478495 w 994927"/>
              <a:gd name="connsiteY12" fmla="*/ 62362 h 929591"/>
              <a:gd name="connsiteX13" fmla="*/ 326095 w 994927"/>
              <a:gd name="connsiteY13" fmla="*/ 8387 h 929591"/>
              <a:gd name="connsiteX14" fmla="*/ 84795 w 994927"/>
              <a:gd name="connsiteY14" fmla="*/ 2037 h 929591"/>
              <a:gd name="connsiteX15" fmla="*/ 202270 w 994927"/>
              <a:gd name="connsiteY15" fmla="*/ 27437 h 929591"/>
              <a:gd name="connsiteX16" fmla="*/ 2245 w 994927"/>
              <a:gd name="connsiteY16" fmla="*/ 71887 h 92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94927" h="929591">
                <a:moveTo>
                  <a:pt x="2245" y="71887"/>
                </a:moveTo>
                <a:cubicBezTo>
                  <a:pt x="28703" y="72416"/>
                  <a:pt x="265770" y="14737"/>
                  <a:pt x="361020" y="30612"/>
                </a:cubicBezTo>
                <a:cubicBezTo>
                  <a:pt x="456270" y="46487"/>
                  <a:pt x="541466" y="151791"/>
                  <a:pt x="573745" y="167137"/>
                </a:cubicBezTo>
                <a:cubicBezTo>
                  <a:pt x="606024" y="182483"/>
                  <a:pt x="529295" y="80354"/>
                  <a:pt x="554695" y="122687"/>
                </a:cubicBezTo>
                <a:cubicBezTo>
                  <a:pt x="580095" y="165020"/>
                  <a:pt x="699687" y="377745"/>
                  <a:pt x="726145" y="421137"/>
                </a:cubicBezTo>
                <a:cubicBezTo>
                  <a:pt x="752603" y="464529"/>
                  <a:pt x="689633" y="350758"/>
                  <a:pt x="713445" y="383037"/>
                </a:cubicBezTo>
                <a:cubicBezTo>
                  <a:pt x="737258" y="415316"/>
                  <a:pt x="822453" y="525912"/>
                  <a:pt x="869020" y="614812"/>
                </a:cubicBezTo>
                <a:cubicBezTo>
                  <a:pt x="915587" y="703712"/>
                  <a:pt x="982262" y="877808"/>
                  <a:pt x="992845" y="916437"/>
                </a:cubicBezTo>
                <a:cubicBezTo>
                  <a:pt x="1003428" y="955066"/>
                  <a:pt x="972207" y="901620"/>
                  <a:pt x="932520" y="846587"/>
                </a:cubicBezTo>
                <a:cubicBezTo>
                  <a:pt x="892833" y="791554"/>
                  <a:pt x="798112" y="679899"/>
                  <a:pt x="754720" y="586237"/>
                </a:cubicBezTo>
                <a:cubicBezTo>
                  <a:pt x="711328" y="492575"/>
                  <a:pt x="715033" y="373512"/>
                  <a:pt x="672170" y="284612"/>
                </a:cubicBezTo>
                <a:cubicBezTo>
                  <a:pt x="629308" y="195712"/>
                  <a:pt x="497545" y="52837"/>
                  <a:pt x="497545" y="52837"/>
                </a:cubicBezTo>
                <a:cubicBezTo>
                  <a:pt x="465266" y="15795"/>
                  <a:pt x="507070" y="69770"/>
                  <a:pt x="478495" y="62362"/>
                </a:cubicBezTo>
                <a:cubicBezTo>
                  <a:pt x="449920" y="54954"/>
                  <a:pt x="391712" y="18441"/>
                  <a:pt x="326095" y="8387"/>
                </a:cubicBezTo>
                <a:cubicBezTo>
                  <a:pt x="260478" y="-1667"/>
                  <a:pt x="105433" y="-1138"/>
                  <a:pt x="84795" y="2037"/>
                </a:cubicBezTo>
                <a:cubicBezTo>
                  <a:pt x="64158" y="5212"/>
                  <a:pt x="212853" y="17912"/>
                  <a:pt x="202270" y="27437"/>
                </a:cubicBezTo>
                <a:cubicBezTo>
                  <a:pt x="191687" y="36962"/>
                  <a:pt x="-24213" y="71358"/>
                  <a:pt x="2245" y="718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BEAF0D8F-31AF-585A-05D4-BDB8E0406A4F}"/>
              </a:ext>
            </a:extLst>
          </p:cNvPr>
          <p:cNvSpPr/>
          <p:nvPr/>
        </p:nvSpPr>
        <p:spPr>
          <a:xfrm>
            <a:off x="3247863" y="8288149"/>
            <a:ext cx="232329" cy="443503"/>
          </a:xfrm>
          <a:custGeom>
            <a:avLst/>
            <a:gdLst>
              <a:gd name="connsiteX0" fmla="*/ 162 w 232329"/>
              <a:gd name="connsiteY0" fmla="*/ 1776 h 443503"/>
              <a:gd name="connsiteX1" fmla="*/ 219237 w 232329"/>
              <a:gd name="connsiteY1" fmla="*/ 433576 h 443503"/>
              <a:gd name="connsiteX2" fmla="*/ 184312 w 232329"/>
              <a:gd name="connsiteY2" fmla="*/ 284351 h 443503"/>
              <a:gd name="connsiteX3" fmla="*/ 162 w 232329"/>
              <a:gd name="connsiteY3" fmla="*/ 1776 h 44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329" h="443503">
                <a:moveTo>
                  <a:pt x="162" y="1776"/>
                </a:moveTo>
                <a:cubicBezTo>
                  <a:pt x="5983" y="26647"/>
                  <a:pt x="188545" y="386480"/>
                  <a:pt x="219237" y="433576"/>
                </a:cubicBezTo>
                <a:cubicBezTo>
                  <a:pt x="249929" y="480672"/>
                  <a:pt x="221883" y="348380"/>
                  <a:pt x="184312" y="284351"/>
                </a:cubicBezTo>
                <a:cubicBezTo>
                  <a:pt x="146741" y="220322"/>
                  <a:pt x="-5659" y="-23095"/>
                  <a:pt x="162" y="17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7781056-2CB6-6525-031F-C6A5CB23C008}"/>
              </a:ext>
            </a:extLst>
          </p:cNvPr>
          <p:cNvSpPr/>
          <p:nvPr/>
        </p:nvSpPr>
        <p:spPr>
          <a:xfrm>
            <a:off x="3240883" y="8218955"/>
            <a:ext cx="341896" cy="1490782"/>
          </a:xfrm>
          <a:custGeom>
            <a:avLst/>
            <a:gdLst>
              <a:gd name="connsiteX0" fmla="*/ 3967 w 341896"/>
              <a:gd name="connsiteY0" fmla="*/ 7470 h 1490782"/>
              <a:gd name="connsiteX1" fmla="*/ 264317 w 341896"/>
              <a:gd name="connsiteY1" fmla="*/ 490070 h 1490782"/>
              <a:gd name="connsiteX2" fmla="*/ 315117 w 341896"/>
              <a:gd name="connsiteY2" fmla="*/ 1045695 h 1490782"/>
              <a:gd name="connsiteX3" fmla="*/ 340517 w 341896"/>
              <a:gd name="connsiteY3" fmla="*/ 972670 h 1490782"/>
              <a:gd name="connsiteX4" fmla="*/ 334167 w 341896"/>
              <a:gd name="connsiteY4" fmla="*/ 1487020 h 1490782"/>
              <a:gd name="connsiteX5" fmla="*/ 340517 w 341896"/>
              <a:gd name="connsiteY5" fmla="*/ 1175870 h 1490782"/>
              <a:gd name="connsiteX6" fmla="*/ 302417 w 341896"/>
              <a:gd name="connsiteY6" fmla="*/ 629770 h 1490782"/>
              <a:gd name="connsiteX7" fmla="*/ 130967 w 341896"/>
              <a:gd name="connsiteY7" fmla="*/ 305920 h 1490782"/>
              <a:gd name="connsiteX8" fmla="*/ 172242 w 341896"/>
              <a:gd name="connsiteY8" fmla="*/ 331320 h 1490782"/>
              <a:gd name="connsiteX9" fmla="*/ 111917 w 341896"/>
              <a:gd name="connsiteY9" fmla="*/ 204320 h 1490782"/>
              <a:gd name="connsiteX10" fmla="*/ 3967 w 341896"/>
              <a:gd name="connsiteY10" fmla="*/ 7470 h 149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896" h="1490782">
                <a:moveTo>
                  <a:pt x="3967" y="7470"/>
                </a:moveTo>
                <a:cubicBezTo>
                  <a:pt x="29367" y="55095"/>
                  <a:pt x="212459" y="317033"/>
                  <a:pt x="264317" y="490070"/>
                </a:cubicBezTo>
                <a:cubicBezTo>
                  <a:pt x="316175" y="663107"/>
                  <a:pt x="302417" y="965262"/>
                  <a:pt x="315117" y="1045695"/>
                </a:cubicBezTo>
                <a:cubicBezTo>
                  <a:pt x="327817" y="1126128"/>
                  <a:pt x="337342" y="899116"/>
                  <a:pt x="340517" y="972670"/>
                </a:cubicBezTo>
                <a:cubicBezTo>
                  <a:pt x="343692" y="1046224"/>
                  <a:pt x="334167" y="1453153"/>
                  <a:pt x="334167" y="1487020"/>
                </a:cubicBezTo>
                <a:cubicBezTo>
                  <a:pt x="334167" y="1520887"/>
                  <a:pt x="345809" y="1318745"/>
                  <a:pt x="340517" y="1175870"/>
                </a:cubicBezTo>
                <a:cubicBezTo>
                  <a:pt x="335225" y="1032995"/>
                  <a:pt x="337342" y="774762"/>
                  <a:pt x="302417" y="629770"/>
                </a:cubicBezTo>
                <a:cubicBezTo>
                  <a:pt x="267492" y="484778"/>
                  <a:pt x="152663" y="355662"/>
                  <a:pt x="130967" y="305920"/>
                </a:cubicBezTo>
                <a:cubicBezTo>
                  <a:pt x="109271" y="256178"/>
                  <a:pt x="175417" y="348253"/>
                  <a:pt x="172242" y="331320"/>
                </a:cubicBezTo>
                <a:cubicBezTo>
                  <a:pt x="169067" y="314387"/>
                  <a:pt x="141550" y="255120"/>
                  <a:pt x="111917" y="204320"/>
                </a:cubicBezTo>
                <a:cubicBezTo>
                  <a:pt x="82284" y="153520"/>
                  <a:pt x="-21433" y="-40155"/>
                  <a:pt x="3967" y="747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455D2451-7004-EE7C-3098-54CFEC72CD2C}"/>
              </a:ext>
            </a:extLst>
          </p:cNvPr>
          <p:cNvSpPr/>
          <p:nvPr/>
        </p:nvSpPr>
        <p:spPr>
          <a:xfrm>
            <a:off x="3475708" y="9264268"/>
            <a:ext cx="75859" cy="1218633"/>
          </a:xfrm>
          <a:custGeom>
            <a:avLst/>
            <a:gdLst>
              <a:gd name="connsiteX0" fmla="*/ 73942 w 75859"/>
              <a:gd name="connsiteY0" fmla="*/ 382 h 1218633"/>
              <a:gd name="connsiteX1" fmla="*/ 54892 w 75859"/>
              <a:gd name="connsiteY1" fmla="*/ 575057 h 1218633"/>
              <a:gd name="connsiteX2" fmla="*/ 64417 w 75859"/>
              <a:gd name="connsiteY2" fmla="*/ 530607 h 1218633"/>
              <a:gd name="connsiteX3" fmla="*/ 45367 w 75859"/>
              <a:gd name="connsiteY3" fmla="*/ 822707 h 1218633"/>
              <a:gd name="connsiteX4" fmla="*/ 917 w 75859"/>
              <a:gd name="connsiteY4" fmla="*/ 1216407 h 1218633"/>
              <a:gd name="connsiteX5" fmla="*/ 19967 w 75859"/>
              <a:gd name="connsiteY5" fmla="*/ 949707 h 1218633"/>
              <a:gd name="connsiteX6" fmla="*/ 73942 w 75859"/>
              <a:gd name="connsiteY6" fmla="*/ 286132 h 1218633"/>
              <a:gd name="connsiteX7" fmla="*/ 64417 w 75859"/>
              <a:gd name="connsiteY7" fmla="*/ 482982 h 1218633"/>
              <a:gd name="connsiteX8" fmla="*/ 73942 w 75859"/>
              <a:gd name="connsiteY8" fmla="*/ 382 h 121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859" h="1218633">
                <a:moveTo>
                  <a:pt x="73942" y="382"/>
                </a:moveTo>
                <a:cubicBezTo>
                  <a:pt x="72354" y="15728"/>
                  <a:pt x="56479" y="486686"/>
                  <a:pt x="54892" y="575057"/>
                </a:cubicBezTo>
                <a:cubicBezTo>
                  <a:pt x="53305" y="663428"/>
                  <a:pt x="66004" y="489332"/>
                  <a:pt x="64417" y="530607"/>
                </a:cubicBezTo>
                <a:cubicBezTo>
                  <a:pt x="62830" y="571882"/>
                  <a:pt x="55950" y="708407"/>
                  <a:pt x="45367" y="822707"/>
                </a:cubicBezTo>
                <a:cubicBezTo>
                  <a:pt x="34784" y="937007"/>
                  <a:pt x="5150" y="1195240"/>
                  <a:pt x="917" y="1216407"/>
                </a:cubicBezTo>
                <a:cubicBezTo>
                  <a:pt x="-3316" y="1237574"/>
                  <a:pt x="7796" y="1104753"/>
                  <a:pt x="19967" y="949707"/>
                </a:cubicBezTo>
                <a:cubicBezTo>
                  <a:pt x="32138" y="794661"/>
                  <a:pt x="66534" y="363920"/>
                  <a:pt x="73942" y="286132"/>
                </a:cubicBezTo>
                <a:cubicBezTo>
                  <a:pt x="81350" y="208344"/>
                  <a:pt x="64946" y="529549"/>
                  <a:pt x="64417" y="482982"/>
                </a:cubicBezTo>
                <a:cubicBezTo>
                  <a:pt x="63888" y="436415"/>
                  <a:pt x="75530" y="-14964"/>
                  <a:pt x="73942" y="3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F6CEF042-F4CE-1DCC-068A-29AEEE1C6512}"/>
              </a:ext>
            </a:extLst>
          </p:cNvPr>
          <p:cNvSpPr/>
          <p:nvPr/>
        </p:nvSpPr>
        <p:spPr>
          <a:xfrm>
            <a:off x="3463883" y="9223283"/>
            <a:ext cx="115294" cy="1318012"/>
          </a:xfrm>
          <a:custGeom>
            <a:avLst/>
            <a:gdLst>
              <a:gd name="connsiteX0" fmla="*/ 107992 w 115294"/>
              <a:gd name="connsiteY0" fmla="*/ 6442 h 1318012"/>
              <a:gd name="connsiteX1" fmla="*/ 92117 w 115294"/>
              <a:gd name="connsiteY1" fmla="*/ 733517 h 1318012"/>
              <a:gd name="connsiteX2" fmla="*/ 50842 w 115294"/>
              <a:gd name="connsiteY2" fmla="*/ 1165317 h 1318012"/>
              <a:gd name="connsiteX3" fmla="*/ 69892 w 115294"/>
              <a:gd name="connsiteY3" fmla="*/ 1101817 h 1318012"/>
              <a:gd name="connsiteX4" fmla="*/ 42 w 115294"/>
              <a:gd name="connsiteY4" fmla="*/ 1317717 h 1318012"/>
              <a:gd name="connsiteX5" fmla="*/ 60367 w 115294"/>
              <a:gd name="connsiteY5" fmla="*/ 1047842 h 1318012"/>
              <a:gd name="connsiteX6" fmla="*/ 111167 w 115294"/>
              <a:gd name="connsiteY6" fmla="*/ 292192 h 1318012"/>
              <a:gd name="connsiteX7" fmla="*/ 114342 w 115294"/>
              <a:gd name="connsiteY7" fmla="*/ 371567 h 1318012"/>
              <a:gd name="connsiteX8" fmla="*/ 107992 w 115294"/>
              <a:gd name="connsiteY8" fmla="*/ 6442 h 131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94" h="1318012">
                <a:moveTo>
                  <a:pt x="107992" y="6442"/>
                </a:moveTo>
                <a:cubicBezTo>
                  <a:pt x="104288" y="66767"/>
                  <a:pt x="101642" y="540371"/>
                  <a:pt x="92117" y="733517"/>
                </a:cubicBezTo>
                <a:cubicBezTo>
                  <a:pt x="82592" y="926663"/>
                  <a:pt x="54546" y="1103934"/>
                  <a:pt x="50842" y="1165317"/>
                </a:cubicBezTo>
                <a:cubicBezTo>
                  <a:pt x="47138" y="1226700"/>
                  <a:pt x="78359" y="1076417"/>
                  <a:pt x="69892" y="1101817"/>
                </a:cubicBezTo>
                <a:cubicBezTo>
                  <a:pt x="61425" y="1127217"/>
                  <a:pt x="1629" y="1326713"/>
                  <a:pt x="42" y="1317717"/>
                </a:cubicBezTo>
                <a:cubicBezTo>
                  <a:pt x="-1545" y="1308721"/>
                  <a:pt x="41846" y="1218763"/>
                  <a:pt x="60367" y="1047842"/>
                </a:cubicBezTo>
                <a:cubicBezTo>
                  <a:pt x="78888" y="876921"/>
                  <a:pt x="102171" y="404904"/>
                  <a:pt x="111167" y="292192"/>
                </a:cubicBezTo>
                <a:cubicBezTo>
                  <a:pt x="120163" y="179480"/>
                  <a:pt x="111167" y="414959"/>
                  <a:pt x="114342" y="371567"/>
                </a:cubicBezTo>
                <a:cubicBezTo>
                  <a:pt x="117517" y="328175"/>
                  <a:pt x="111696" y="-53883"/>
                  <a:pt x="107992" y="64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A16C47A5-43A4-13B6-68CE-DF33C6D1F55B}"/>
              </a:ext>
            </a:extLst>
          </p:cNvPr>
          <p:cNvSpPr/>
          <p:nvPr/>
        </p:nvSpPr>
        <p:spPr>
          <a:xfrm>
            <a:off x="2575140" y="8029385"/>
            <a:ext cx="410246" cy="574462"/>
          </a:xfrm>
          <a:custGeom>
            <a:avLst/>
            <a:gdLst>
              <a:gd name="connsiteX0" fmla="*/ 330 w 410246"/>
              <a:gd name="connsiteY0" fmla="*/ 21 h 574462"/>
              <a:gd name="connsiteX1" fmla="*/ 243809 w 410246"/>
              <a:gd name="connsiteY1" fmla="*/ 292196 h 574462"/>
              <a:gd name="connsiteX2" fmla="*/ 205935 w 410246"/>
              <a:gd name="connsiteY2" fmla="*/ 162340 h 574462"/>
              <a:gd name="connsiteX3" fmla="*/ 406129 w 410246"/>
              <a:gd name="connsiteY3" fmla="*/ 568139 h 574462"/>
              <a:gd name="connsiteX4" fmla="*/ 324969 w 410246"/>
              <a:gd name="connsiteY4" fmla="*/ 394998 h 574462"/>
              <a:gd name="connsiteX5" fmla="*/ 135596 w 410246"/>
              <a:gd name="connsiteY5" fmla="*/ 194804 h 574462"/>
              <a:gd name="connsiteX6" fmla="*/ 189703 w 410246"/>
              <a:gd name="connsiteY6" fmla="*/ 275964 h 574462"/>
              <a:gd name="connsiteX7" fmla="*/ 330 w 410246"/>
              <a:gd name="connsiteY7" fmla="*/ 21 h 57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246" h="574462">
                <a:moveTo>
                  <a:pt x="330" y="21"/>
                </a:moveTo>
                <a:cubicBezTo>
                  <a:pt x="9348" y="2726"/>
                  <a:pt x="209542" y="265143"/>
                  <a:pt x="243809" y="292196"/>
                </a:cubicBezTo>
                <a:cubicBezTo>
                  <a:pt x="278077" y="319249"/>
                  <a:pt x="178882" y="116350"/>
                  <a:pt x="205935" y="162340"/>
                </a:cubicBezTo>
                <a:cubicBezTo>
                  <a:pt x="232988" y="208331"/>
                  <a:pt x="386290" y="529363"/>
                  <a:pt x="406129" y="568139"/>
                </a:cubicBezTo>
                <a:cubicBezTo>
                  <a:pt x="425968" y="606915"/>
                  <a:pt x="370058" y="457220"/>
                  <a:pt x="324969" y="394998"/>
                </a:cubicBezTo>
                <a:cubicBezTo>
                  <a:pt x="279880" y="332776"/>
                  <a:pt x="158140" y="214643"/>
                  <a:pt x="135596" y="194804"/>
                </a:cubicBezTo>
                <a:cubicBezTo>
                  <a:pt x="113052" y="174965"/>
                  <a:pt x="209542" y="302116"/>
                  <a:pt x="189703" y="275964"/>
                </a:cubicBezTo>
                <a:cubicBezTo>
                  <a:pt x="169864" y="249812"/>
                  <a:pt x="-8688" y="-2684"/>
                  <a:pt x="330" y="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7E834E4B-545B-263E-28E0-4F3ACADBAE50}"/>
              </a:ext>
            </a:extLst>
          </p:cNvPr>
          <p:cNvSpPr/>
          <p:nvPr/>
        </p:nvSpPr>
        <p:spPr>
          <a:xfrm>
            <a:off x="1923829" y="7849471"/>
            <a:ext cx="853565" cy="185430"/>
          </a:xfrm>
          <a:custGeom>
            <a:avLst/>
            <a:gdLst>
              <a:gd name="connsiteX0" fmla="*/ 7773 w 853565"/>
              <a:gd name="connsiteY0" fmla="*/ 44669 h 185430"/>
              <a:gd name="connsiteX1" fmla="*/ 435215 w 853565"/>
              <a:gd name="connsiteY1" fmla="*/ 125828 h 185430"/>
              <a:gd name="connsiteX2" fmla="*/ 408162 w 853565"/>
              <a:gd name="connsiteY2" fmla="*/ 28437 h 185430"/>
              <a:gd name="connsiteX3" fmla="*/ 689515 w 853565"/>
              <a:gd name="connsiteY3" fmla="*/ 185346 h 185430"/>
              <a:gd name="connsiteX4" fmla="*/ 548838 w 853565"/>
              <a:gd name="connsiteY4" fmla="*/ 50079 h 185430"/>
              <a:gd name="connsiteX5" fmla="*/ 456857 w 853565"/>
              <a:gd name="connsiteY5" fmla="*/ 33847 h 185430"/>
              <a:gd name="connsiteX6" fmla="*/ 851835 w 853565"/>
              <a:gd name="connsiteY6" fmla="*/ 23026 h 185430"/>
              <a:gd name="connsiteX7" fmla="*/ 586713 w 853565"/>
              <a:gd name="connsiteY7" fmla="*/ 33847 h 185430"/>
              <a:gd name="connsiteX8" fmla="*/ 251253 w 853565"/>
              <a:gd name="connsiteY8" fmla="*/ 1383 h 185430"/>
              <a:gd name="connsiteX9" fmla="*/ 397340 w 853565"/>
              <a:gd name="connsiteY9" fmla="*/ 87954 h 185430"/>
              <a:gd name="connsiteX10" fmla="*/ 175504 w 853565"/>
              <a:gd name="connsiteY10" fmla="*/ 60901 h 185430"/>
              <a:gd name="connsiteX11" fmla="*/ 7773 w 853565"/>
              <a:gd name="connsiteY11" fmla="*/ 44669 h 18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3565" h="185430">
                <a:moveTo>
                  <a:pt x="7773" y="44669"/>
                </a:moveTo>
                <a:cubicBezTo>
                  <a:pt x="51058" y="55490"/>
                  <a:pt x="368484" y="128533"/>
                  <a:pt x="435215" y="125828"/>
                </a:cubicBezTo>
                <a:cubicBezTo>
                  <a:pt x="501946" y="123123"/>
                  <a:pt x="365779" y="18517"/>
                  <a:pt x="408162" y="28437"/>
                </a:cubicBezTo>
                <a:cubicBezTo>
                  <a:pt x="450545" y="38357"/>
                  <a:pt x="666069" y="181739"/>
                  <a:pt x="689515" y="185346"/>
                </a:cubicBezTo>
                <a:cubicBezTo>
                  <a:pt x="712961" y="188953"/>
                  <a:pt x="587614" y="75329"/>
                  <a:pt x="548838" y="50079"/>
                </a:cubicBezTo>
                <a:cubicBezTo>
                  <a:pt x="510062" y="24829"/>
                  <a:pt x="406358" y="38356"/>
                  <a:pt x="456857" y="33847"/>
                </a:cubicBezTo>
                <a:cubicBezTo>
                  <a:pt x="507357" y="29338"/>
                  <a:pt x="830192" y="23026"/>
                  <a:pt x="851835" y="23026"/>
                </a:cubicBezTo>
                <a:cubicBezTo>
                  <a:pt x="873478" y="23026"/>
                  <a:pt x="686810" y="37454"/>
                  <a:pt x="586713" y="33847"/>
                </a:cubicBezTo>
                <a:cubicBezTo>
                  <a:pt x="486616" y="30240"/>
                  <a:pt x="282815" y="-7635"/>
                  <a:pt x="251253" y="1383"/>
                </a:cubicBezTo>
                <a:cubicBezTo>
                  <a:pt x="219691" y="10401"/>
                  <a:pt x="409965" y="78034"/>
                  <a:pt x="397340" y="87954"/>
                </a:cubicBezTo>
                <a:cubicBezTo>
                  <a:pt x="384715" y="97874"/>
                  <a:pt x="237726" y="65410"/>
                  <a:pt x="175504" y="60901"/>
                </a:cubicBezTo>
                <a:cubicBezTo>
                  <a:pt x="113282" y="56392"/>
                  <a:pt x="-35512" y="33848"/>
                  <a:pt x="7773" y="446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D954FF9F-3167-CF56-7EDF-4FB6ADE2D888}"/>
              </a:ext>
            </a:extLst>
          </p:cNvPr>
          <p:cNvSpPr/>
          <p:nvPr/>
        </p:nvSpPr>
        <p:spPr>
          <a:xfrm>
            <a:off x="336307" y="8294031"/>
            <a:ext cx="809676" cy="2268078"/>
          </a:xfrm>
          <a:custGeom>
            <a:avLst/>
            <a:gdLst>
              <a:gd name="connsiteX0" fmla="*/ 805340 w 809676"/>
              <a:gd name="connsiteY0" fmla="*/ 16729 h 2268078"/>
              <a:gd name="connsiteX1" fmla="*/ 388720 w 809676"/>
              <a:gd name="connsiteY1" fmla="*/ 947361 h 2268078"/>
              <a:gd name="connsiteX2" fmla="*/ 432005 w 809676"/>
              <a:gd name="connsiteY2" fmla="*/ 925718 h 2268078"/>
              <a:gd name="connsiteX3" fmla="*/ 248043 w 809676"/>
              <a:gd name="connsiteY3" fmla="*/ 1288232 h 2268078"/>
              <a:gd name="connsiteX4" fmla="*/ 307560 w 809676"/>
              <a:gd name="connsiteY4" fmla="*/ 1169197 h 2268078"/>
              <a:gd name="connsiteX5" fmla="*/ 188526 w 809676"/>
              <a:gd name="connsiteY5" fmla="*/ 1612871 h 2268078"/>
              <a:gd name="connsiteX6" fmla="*/ 101956 w 809676"/>
              <a:gd name="connsiteY6" fmla="*/ 1834707 h 2268078"/>
              <a:gd name="connsiteX7" fmla="*/ 172294 w 809676"/>
              <a:gd name="connsiteY7" fmla="*/ 1699441 h 2268078"/>
              <a:gd name="connsiteX8" fmla="*/ 15385 w 809676"/>
              <a:gd name="connsiteY8" fmla="*/ 2262149 h 2268078"/>
              <a:gd name="connsiteX9" fmla="*/ 64081 w 809676"/>
              <a:gd name="connsiteY9" fmla="*/ 1888814 h 2268078"/>
              <a:gd name="connsiteX10" fmla="*/ 529397 w 809676"/>
              <a:gd name="connsiteY10" fmla="*/ 373832 h 2268078"/>
              <a:gd name="connsiteX11" fmla="*/ 394131 w 809676"/>
              <a:gd name="connsiteY11" fmla="*/ 833737 h 2268078"/>
              <a:gd name="connsiteX12" fmla="*/ 680895 w 809676"/>
              <a:gd name="connsiteY12" fmla="*/ 189870 h 2268078"/>
              <a:gd name="connsiteX13" fmla="*/ 610557 w 809676"/>
              <a:gd name="connsiteY13" fmla="*/ 335957 h 2268078"/>
              <a:gd name="connsiteX14" fmla="*/ 805340 w 809676"/>
              <a:gd name="connsiteY14" fmla="*/ 16729 h 226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9676" h="2268078">
                <a:moveTo>
                  <a:pt x="805340" y="16729"/>
                </a:moveTo>
                <a:cubicBezTo>
                  <a:pt x="768367" y="118630"/>
                  <a:pt x="450942" y="795863"/>
                  <a:pt x="388720" y="947361"/>
                </a:cubicBezTo>
                <a:cubicBezTo>
                  <a:pt x="326497" y="1098859"/>
                  <a:pt x="455451" y="868906"/>
                  <a:pt x="432005" y="925718"/>
                </a:cubicBezTo>
                <a:cubicBezTo>
                  <a:pt x="408559" y="982530"/>
                  <a:pt x="268784" y="1247652"/>
                  <a:pt x="248043" y="1288232"/>
                </a:cubicBezTo>
                <a:cubicBezTo>
                  <a:pt x="227302" y="1328812"/>
                  <a:pt x="317479" y="1115091"/>
                  <a:pt x="307560" y="1169197"/>
                </a:cubicBezTo>
                <a:cubicBezTo>
                  <a:pt x="297641" y="1223303"/>
                  <a:pt x="222793" y="1501953"/>
                  <a:pt x="188526" y="1612871"/>
                </a:cubicBezTo>
                <a:cubicBezTo>
                  <a:pt x="154259" y="1723789"/>
                  <a:pt x="104661" y="1820279"/>
                  <a:pt x="101956" y="1834707"/>
                </a:cubicBezTo>
                <a:cubicBezTo>
                  <a:pt x="99251" y="1849135"/>
                  <a:pt x="186722" y="1628201"/>
                  <a:pt x="172294" y="1699441"/>
                </a:cubicBezTo>
                <a:cubicBezTo>
                  <a:pt x="157865" y="1770681"/>
                  <a:pt x="33420" y="2230587"/>
                  <a:pt x="15385" y="2262149"/>
                </a:cubicBezTo>
                <a:cubicBezTo>
                  <a:pt x="-2650" y="2293711"/>
                  <a:pt x="-21588" y="2203533"/>
                  <a:pt x="64081" y="1888814"/>
                </a:cubicBezTo>
                <a:cubicBezTo>
                  <a:pt x="149750" y="1574095"/>
                  <a:pt x="474389" y="549678"/>
                  <a:pt x="529397" y="373832"/>
                </a:cubicBezTo>
                <a:cubicBezTo>
                  <a:pt x="584405" y="197986"/>
                  <a:pt x="368881" y="864397"/>
                  <a:pt x="394131" y="833737"/>
                </a:cubicBezTo>
                <a:cubicBezTo>
                  <a:pt x="419381" y="803077"/>
                  <a:pt x="644824" y="272833"/>
                  <a:pt x="680895" y="189870"/>
                </a:cubicBezTo>
                <a:cubicBezTo>
                  <a:pt x="716966" y="106907"/>
                  <a:pt x="589816" y="361207"/>
                  <a:pt x="610557" y="335957"/>
                </a:cubicBezTo>
                <a:cubicBezTo>
                  <a:pt x="631298" y="310707"/>
                  <a:pt x="842313" y="-85172"/>
                  <a:pt x="805340" y="167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FC5EFE4D-C0C5-7E97-85A3-28C85D68FFC1}"/>
              </a:ext>
            </a:extLst>
          </p:cNvPr>
          <p:cNvSpPr/>
          <p:nvPr/>
        </p:nvSpPr>
        <p:spPr>
          <a:xfrm>
            <a:off x="1170704" y="7904772"/>
            <a:ext cx="1230483" cy="412110"/>
          </a:xfrm>
          <a:custGeom>
            <a:avLst/>
            <a:gdLst>
              <a:gd name="connsiteX0" fmla="*/ 57514 w 1230483"/>
              <a:gd name="connsiteY0" fmla="*/ 373524 h 412110"/>
              <a:gd name="connsiteX1" fmla="*/ 328046 w 1230483"/>
              <a:gd name="connsiteY1" fmla="*/ 205794 h 412110"/>
              <a:gd name="connsiteX2" fmla="*/ 549883 w 1230483"/>
              <a:gd name="connsiteY2" fmla="*/ 211204 h 412110"/>
              <a:gd name="connsiteX3" fmla="*/ 517419 w 1230483"/>
              <a:gd name="connsiteY3" fmla="*/ 146277 h 412110"/>
              <a:gd name="connsiteX4" fmla="*/ 890754 w 1230483"/>
              <a:gd name="connsiteY4" fmla="*/ 227436 h 412110"/>
              <a:gd name="connsiteX5" fmla="*/ 782541 w 1230483"/>
              <a:gd name="connsiteY5" fmla="*/ 113813 h 412110"/>
              <a:gd name="connsiteX6" fmla="*/ 1166697 w 1230483"/>
              <a:gd name="connsiteY6" fmla="*/ 211204 h 412110"/>
              <a:gd name="connsiteX7" fmla="*/ 1193750 w 1230483"/>
              <a:gd name="connsiteY7" fmla="*/ 216615 h 412110"/>
              <a:gd name="connsiteX8" fmla="*/ 798773 w 1230483"/>
              <a:gd name="connsiteY8" fmla="*/ 81349 h 412110"/>
              <a:gd name="connsiteX9" fmla="*/ 490366 w 1230483"/>
              <a:gd name="connsiteY9" fmla="*/ 189 h 412110"/>
              <a:gd name="connsiteX10" fmla="*/ 695971 w 1230483"/>
              <a:gd name="connsiteY10" fmla="*/ 102991 h 412110"/>
              <a:gd name="connsiteX11" fmla="*/ 268529 w 1230483"/>
              <a:gd name="connsiteY11" fmla="*/ 48885 h 412110"/>
              <a:gd name="connsiteX12" fmla="*/ 512008 w 1230483"/>
              <a:gd name="connsiteY12" fmla="*/ 92170 h 412110"/>
              <a:gd name="connsiteX13" fmla="*/ 214423 w 1230483"/>
              <a:gd name="connsiteY13" fmla="*/ 130045 h 412110"/>
              <a:gd name="connsiteX14" fmla="*/ 398385 w 1230483"/>
              <a:gd name="connsiteY14" fmla="*/ 146277 h 412110"/>
              <a:gd name="connsiteX15" fmla="*/ 284761 w 1230483"/>
              <a:gd name="connsiteY15" fmla="*/ 205794 h 412110"/>
              <a:gd name="connsiteX16" fmla="*/ 144084 w 1230483"/>
              <a:gd name="connsiteY16" fmla="*/ 249079 h 412110"/>
              <a:gd name="connsiteX17" fmla="*/ 3407 w 1230483"/>
              <a:gd name="connsiteY17" fmla="*/ 405988 h 412110"/>
              <a:gd name="connsiteX18" fmla="*/ 57514 w 1230483"/>
              <a:gd name="connsiteY18" fmla="*/ 373524 h 41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30483" h="412110">
                <a:moveTo>
                  <a:pt x="57514" y="373524"/>
                </a:moveTo>
                <a:cubicBezTo>
                  <a:pt x="111620" y="340158"/>
                  <a:pt x="245985" y="232847"/>
                  <a:pt x="328046" y="205794"/>
                </a:cubicBezTo>
                <a:cubicBezTo>
                  <a:pt x="410107" y="178741"/>
                  <a:pt x="518321" y="221123"/>
                  <a:pt x="549883" y="211204"/>
                </a:cubicBezTo>
                <a:cubicBezTo>
                  <a:pt x="581445" y="201284"/>
                  <a:pt x="460607" y="143572"/>
                  <a:pt x="517419" y="146277"/>
                </a:cubicBezTo>
                <a:cubicBezTo>
                  <a:pt x="574231" y="148982"/>
                  <a:pt x="846567" y="232847"/>
                  <a:pt x="890754" y="227436"/>
                </a:cubicBezTo>
                <a:cubicBezTo>
                  <a:pt x="934941" y="222025"/>
                  <a:pt x="736551" y="116518"/>
                  <a:pt x="782541" y="113813"/>
                </a:cubicBezTo>
                <a:cubicBezTo>
                  <a:pt x="828531" y="111108"/>
                  <a:pt x="1166697" y="211204"/>
                  <a:pt x="1166697" y="211204"/>
                </a:cubicBezTo>
                <a:cubicBezTo>
                  <a:pt x="1235232" y="228338"/>
                  <a:pt x="1255071" y="238257"/>
                  <a:pt x="1193750" y="216615"/>
                </a:cubicBezTo>
                <a:cubicBezTo>
                  <a:pt x="1132429" y="194973"/>
                  <a:pt x="916004" y="117420"/>
                  <a:pt x="798773" y="81349"/>
                </a:cubicBezTo>
                <a:cubicBezTo>
                  <a:pt x="681542" y="45278"/>
                  <a:pt x="507500" y="-3418"/>
                  <a:pt x="490366" y="189"/>
                </a:cubicBezTo>
                <a:cubicBezTo>
                  <a:pt x="473232" y="3796"/>
                  <a:pt x="732944" y="94875"/>
                  <a:pt x="695971" y="102991"/>
                </a:cubicBezTo>
                <a:cubicBezTo>
                  <a:pt x="658998" y="111107"/>
                  <a:pt x="299189" y="50688"/>
                  <a:pt x="268529" y="48885"/>
                </a:cubicBezTo>
                <a:cubicBezTo>
                  <a:pt x="237869" y="47082"/>
                  <a:pt x="521026" y="78643"/>
                  <a:pt x="512008" y="92170"/>
                </a:cubicBezTo>
                <a:cubicBezTo>
                  <a:pt x="502990" y="105697"/>
                  <a:pt x="233360" y="121027"/>
                  <a:pt x="214423" y="130045"/>
                </a:cubicBezTo>
                <a:cubicBezTo>
                  <a:pt x="195486" y="139063"/>
                  <a:pt x="386662" y="133652"/>
                  <a:pt x="398385" y="146277"/>
                </a:cubicBezTo>
                <a:cubicBezTo>
                  <a:pt x="410108" y="158902"/>
                  <a:pt x="327144" y="188660"/>
                  <a:pt x="284761" y="205794"/>
                </a:cubicBezTo>
                <a:cubicBezTo>
                  <a:pt x="242378" y="222928"/>
                  <a:pt x="190976" y="215713"/>
                  <a:pt x="144084" y="249079"/>
                </a:cubicBezTo>
                <a:cubicBezTo>
                  <a:pt x="97192" y="282445"/>
                  <a:pt x="13326" y="390658"/>
                  <a:pt x="3407" y="405988"/>
                </a:cubicBezTo>
                <a:cubicBezTo>
                  <a:pt x="-6513" y="421318"/>
                  <a:pt x="3408" y="406890"/>
                  <a:pt x="57514" y="3735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381E73C5-0460-0596-3988-3A2E3ABBFB17}"/>
              </a:ext>
            </a:extLst>
          </p:cNvPr>
          <p:cNvSpPr/>
          <p:nvPr/>
        </p:nvSpPr>
        <p:spPr>
          <a:xfrm>
            <a:off x="2610219" y="8414098"/>
            <a:ext cx="335757" cy="898669"/>
          </a:xfrm>
          <a:custGeom>
            <a:avLst/>
            <a:gdLst>
              <a:gd name="connsiteX0" fmla="*/ 19357 w 335757"/>
              <a:gd name="connsiteY0" fmla="*/ 26517 h 898669"/>
              <a:gd name="connsiteX1" fmla="*/ 268247 w 335757"/>
              <a:gd name="connsiteY1" fmla="*/ 383620 h 898669"/>
              <a:gd name="connsiteX2" fmla="*/ 333175 w 335757"/>
              <a:gd name="connsiteY2" fmla="*/ 702849 h 898669"/>
              <a:gd name="connsiteX3" fmla="*/ 311532 w 335757"/>
              <a:gd name="connsiteY3" fmla="*/ 567582 h 898669"/>
              <a:gd name="connsiteX4" fmla="*/ 208730 w 335757"/>
              <a:gd name="connsiteY4" fmla="*/ 897632 h 898669"/>
              <a:gd name="connsiteX5" fmla="*/ 268247 w 335757"/>
              <a:gd name="connsiteY5" fmla="*/ 664974 h 898669"/>
              <a:gd name="connsiteX6" fmla="*/ 241194 w 335757"/>
              <a:gd name="connsiteY6" fmla="*/ 475601 h 898669"/>
              <a:gd name="connsiteX7" fmla="*/ 160034 w 335757"/>
              <a:gd name="connsiteY7" fmla="*/ 616278 h 898669"/>
              <a:gd name="connsiteX8" fmla="*/ 252015 w 335757"/>
              <a:gd name="connsiteY8" fmla="*/ 410674 h 898669"/>
              <a:gd name="connsiteX9" fmla="*/ 46411 w 335757"/>
              <a:gd name="connsiteY9" fmla="*/ 69803 h 898669"/>
              <a:gd name="connsiteX10" fmla="*/ 19357 w 335757"/>
              <a:gd name="connsiteY10" fmla="*/ 26517 h 8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757" h="898669">
                <a:moveTo>
                  <a:pt x="19357" y="26517"/>
                </a:moveTo>
                <a:cubicBezTo>
                  <a:pt x="56330" y="78820"/>
                  <a:pt x="215944" y="270898"/>
                  <a:pt x="268247" y="383620"/>
                </a:cubicBezTo>
                <a:cubicBezTo>
                  <a:pt x="320550" y="496342"/>
                  <a:pt x="325961" y="672189"/>
                  <a:pt x="333175" y="702849"/>
                </a:cubicBezTo>
                <a:cubicBezTo>
                  <a:pt x="340389" y="733509"/>
                  <a:pt x="332273" y="535118"/>
                  <a:pt x="311532" y="567582"/>
                </a:cubicBezTo>
                <a:cubicBezTo>
                  <a:pt x="290791" y="600046"/>
                  <a:pt x="215944" y="881400"/>
                  <a:pt x="208730" y="897632"/>
                </a:cubicBezTo>
                <a:cubicBezTo>
                  <a:pt x="201516" y="913864"/>
                  <a:pt x="262836" y="735313"/>
                  <a:pt x="268247" y="664974"/>
                </a:cubicBezTo>
                <a:cubicBezTo>
                  <a:pt x="273658" y="594635"/>
                  <a:pt x="259229" y="483717"/>
                  <a:pt x="241194" y="475601"/>
                </a:cubicBezTo>
                <a:cubicBezTo>
                  <a:pt x="223159" y="467485"/>
                  <a:pt x="158231" y="627099"/>
                  <a:pt x="160034" y="616278"/>
                </a:cubicBezTo>
                <a:cubicBezTo>
                  <a:pt x="161837" y="605457"/>
                  <a:pt x="270952" y="501753"/>
                  <a:pt x="252015" y="410674"/>
                </a:cubicBezTo>
                <a:cubicBezTo>
                  <a:pt x="233078" y="319595"/>
                  <a:pt x="90598" y="134731"/>
                  <a:pt x="46411" y="69803"/>
                </a:cubicBezTo>
                <a:cubicBezTo>
                  <a:pt x="2224" y="4875"/>
                  <a:pt x="-17616" y="-25786"/>
                  <a:pt x="19357" y="2651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628DB8FE-823C-BB9E-CAC9-2CB039AFB366}"/>
              </a:ext>
            </a:extLst>
          </p:cNvPr>
          <p:cNvSpPr/>
          <p:nvPr/>
        </p:nvSpPr>
        <p:spPr>
          <a:xfrm>
            <a:off x="1882907" y="8332384"/>
            <a:ext cx="205883" cy="849550"/>
          </a:xfrm>
          <a:custGeom>
            <a:avLst/>
            <a:gdLst>
              <a:gd name="connsiteX0" fmla="*/ 0 w 205883"/>
              <a:gd name="connsiteY0" fmla="*/ 75767 h 849550"/>
              <a:gd name="connsiteX1" fmla="*/ 124444 w 205883"/>
              <a:gd name="connsiteY1" fmla="*/ 443692 h 849550"/>
              <a:gd name="connsiteX2" fmla="*/ 97391 w 205883"/>
              <a:gd name="connsiteY2" fmla="*/ 654707 h 849550"/>
              <a:gd name="connsiteX3" fmla="*/ 146087 w 205883"/>
              <a:gd name="connsiteY3" fmla="*/ 568137 h 849550"/>
              <a:gd name="connsiteX4" fmla="*/ 48695 w 205883"/>
              <a:gd name="connsiteY4" fmla="*/ 849491 h 849550"/>
              <a:gd name="connsiteX5" fmla="*/ 162319 w 205883"/>
              <a:gd name="connsiteY5" fmla="*/ 541083 h 849550"/>
              <a:gd name="connsiteX6" fmla="*/ 151498 w 205883"/>
              <a:gd name="connsiteY6" fmla="*/ 330068 h 849550"/>
              <a:gd name="connsiteX7" fmla="*/ 205604 w 205883"/>
              <a:gd name="connsiteY7" fmla="*/ 18 h 849550"/>
              <a:gd name="connsiteX8" fmla="*/ 124444 w 205883"/>
              <a:gd name="connsiteY8" fmla="*/ 313836 h 849550"/>
              <a:gd name="connsiteX9" fmla="*/ 0 w 205883"/>
              <a:gd name="connsiteY9" fmla="*/ 75767 h 84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83" h="849550">
                <a:moveTo>
                  <a:pt x="0" y="75767"/>
                </a:moveTo>
                <a:cubicBezTo>
                  <a:pt x="0" y="97410"/>
                  <a:pt x="108212" y="347202"/>
                  <a:pt x="124444" y="443692"/>
                </a:cubicBezTo>
                <a:cubicBezTo>
                  <a:pt x="140676" y="540182"/>
                  <a:pt x="93784" y="633966"/>
                  <a:pt x="97391" y="654707"/>
                </a:cubicBezTo>
                <a:cubicBezTo>
                  <a:pt x="100998" y="675448"/>
                  <a:pt x="154203" y="535673"/>
                  <a:pt x="146087" y="568137"/>
                </a:cubicBezTo>
                <a:cubicBezTo>
                  <a:pt x="137971" y="600601"/>
                  <a:pt x="45990" y="854000"/>
                  <a:pt x="48695" y="849491"/>
                </a:cubicBezTo>
                <a:cubicBezTo>
                  <a:pt x="51400" y="844982"/>
                  <a:pt x="145185" y="627654"/>
                  <a:pt x="162319" y="541083"/>
                </a:cubicBezTo>
                <a:cubicBezTo>
                  <a:pt x="179453" y="454513"/>
                  <a:pt x="144284" y="420246"/>
                  <a:pt x="151498" y="330068"/>
                </a:cubicBezTo>
                <a:cubicBezTo>
                  <a:pt x="158712" y="239891"/>
                  <a:pt x="210113" y="2723"/>
                  <a:pt x="205604" y="18"/>
                </a:cubicBezTo>
                <a:cubicBezTo>
                  <a:pt x="201095" y="-2687"/>
                  <a:pt x="159613" y="293095"/>
                  <a:pt x="124444" y="313836"/>
                </a:cubicBezTo>
                <a:cubicBezTo>
                  <a:pt x="89275" y="334577"/>
                  <a:pt x="0" y="54124"/>
                  <a:pt x="0" y="7576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32522400-DB03-CBA2-1130-6CF1620CBE89}"/>
              </a:ext>
            </a:extLst>
          </p:cNvPr>
          <p:cNvSpPr/>
          <p:nvPr/>
        </p:nvSpPr>
        <p:spPr>
          <a:xfrm>
            <a:off x="1105129" y="8773929"/>
            <a:ext cx="325244" cy="573451"/>
          </a:xfrm>
          <a:custGeom>
            <a:avLst/>
            <a:gdLst>
              <a:gd name="connsiteX0" fmla="*/ 133910 w 325244"/>
              <a:gd name="connsiteY0" fmla="*/ 2147 h 573451"/>
              <a:gd name="connsiteX1" fmla="*/ 85214 w 325244"/>
              <a:gd name="connsiteY1" fmla="*/ 99538 h 573451"/>
              <a:gd name="connsiteX2" fmla="*/ 123089 w 325244"/>
              <a:gd name="connsiteY2" fmla="*/ 256447 h 573451"/>
              <a:gd name="connsiteX3" fmla="*/ 68982 w 325244"/>
              <a:gd name="connsiteY3" fmla="*/ 234805 h 573451"/>
              <a:gd name="connsiteX4" fmla="*/ 323283 w 325244"/>
              <a:gd name="connsiteY4" fmla="*/ 570265 h 573451"/>
              <a:gd name="connsiteX5" fmla="*/ 177195 w 325244"/>
              <a:gd name="connsiteY5" fmla="*/ 391714 h 573451"/>
              <a:gd name="connsiteX6" fmla="*/ 4054 w 325244"/>
              <a:gd name="connsiteY6" fmla="*/ 191520 h 573451"/>
              <a:gd name="connsiteX7" fmla="*/ 58161 w 325244"/>
              <a:gd name="connsiteY7" fmla="*/ 191520 h 573451"/>
              <a:gd name="connsiteX8" fmla="*/ 133910 w 325244"/>
              <a:gd name="connsiteY8" fmla="*/ 2147 h 57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244" h="573451">
                <a:moveTo>
                  <a:pt x="133910" y="2147"/>
                </a:moveTo>
                <a:cubicBezTo>
                  <a:pt x="138419" y="-13183"/>
                  <a:pt x="87017" y="57155"/>
                  <a:pt x="85214" y="99538"/>
                </a:cubicBezTo>
                <a:cubicBezTo>
                  <a:pt x="83410" y="141921"/>
                  <a:pt x="125794" y="233903"/>
                  <a:pt x="123089" y="256447"/>
                </a:cubicBezTo>
                <a:cubicBezTo>
                  <a:pt x="120384" y="278991"/>
                  <a:pt x="35616" y="182502"/>
                  <a:pt x="68982" y="234805"/>
                </a:cubicBezTo>
                <a:cubicBezTo>
                  <a:pt x="102348" y="287108"/>
                  <a:pt x="305247" y="544113"/>
                  <a:pt x="323283" y="570265"/>
                </a:cubicBezTo>
                <a:cubicBezTo>
                  <a:pt x="341319" y="596417"/>
                  <a:pt x="230400" y="454838"/>
                  <a:pt x="177195" y="391714"/>
                </a:cubicBezTo>
                <a:cubicBezTo>
                  <a:pt x="123990" y="328590"/>
                  <a:pt x="23893" y="224886"/>
                  <a:pt x="4054" y="191520"/>
                </a:cubicBezTo>
                <a:cubicBezTo>
                  <a:pt x="-15785" y="158154"/>
                  <a:pt x="42831" y="218573"/>
                  <a:pt x="58161" y="191520"/>
                </a:cubicBezTo>
                <a:cubicBezTo>
                  <a:pt x="73491" y="164467"/>
                  <a:pt x="129401" y="17477"/>
                  <a:pt x="133910" y="214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9D282C5B-BAE2-25DF-1DF5-EBB09CCA0DDE}"/>
              </a:ext>
            </a:extLst>
          </p:cNvPr>
          <p:cNvSpPr/>
          <p:nvPr/>
        </p:nvSpPr>
        <p:spPr>
          <a:xfrm>
            <a:off x="1709761" y="8970562"/>
            <a:ext cx="148250" cy="300155"/>
          </a:xfrm>
          <a:custGeom>
            <a:avLst/>
            <a:gdLst>
              <a:gd name="connsiteX0" fmla="*/ 5 w 148250"/>
              <a:gd name="connsiteY0" fmla="*/ 297 h 300155"/>
              <a:gd name="connsiteX1" fmla="*/ 140682 w 148250"/>
              <a:gd name="connsiteY1" fmla="*/ 243776 h 300155"/>
              <a:gd name="connsiteX2" fmla="*/ 129860 w 148250"/>
              <a:gd name="connsiteY2" fmla="*/ 297883 h 300155"/>
              <a:gd name="connsiteX3" fmla="*/ 135271 w 148250"/>
              <a:gd name="connsiteY3" fmla="*/ 195081 h 300155"/>
              <a:gd name="connsiteX4" fmla="*/ 5 w 148250"/>
              <a:gd name="connsiteY4" fmla="*/ 297 h 30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250" h="300155">
                <a:moveTo>
                  <a:pt x="5" y="297"/>
                </a:moveTo>
                <a:cubicBezTo>
                  <a:pt x="907" y="8413"/>
                  <a:pt x="119040" y="194178"/>
                  <a:pt x="140682" y="243776"/>
                </a:cubicBezTo>
                <a:cubicBezTo>
                  <a:pt x="162325" y="293374"/>
                  <a:pt x="130762" y="305999"/>
                  <a:pt x="129860" y="297883"/>
                </a:cubicBezTo>
                <a:cubicBezTo>
                  <a:pt x="128958" y="289767"/>
                  <a:pt x="154208" y="237464"/>
                  <a:pt x="135271" y="195081"/>
                </a:cubicBezTo>
                <a:cubicBezTo>
                  <a:pt x="116334" y="152698"/>
                  <a:pt x="-897" y="-7819"/>
                  <a:pt x="5" y="29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E7AD26BB-21F1-CE64-36AD-5ABBC6F89C36}"/>
              </a:ext>
            </a:extLst>
          </p:cNvPr>
          <p:cNvSpPr/>
          <p:nvPr/>
        </p:nvSpPr>
        <p:spPr>
          <a:xfrm>
            <a:off x="990089" y="9251318"/>
            <a:ext cx="124545" cy="710885"/>
          </a:xfrm>
          <a:custGeom>
            <a:avLst/>
            <a:gdLst>
              <a:gd name="connsiteX0" fmla="*/ 60 w 124545"/>
              <a:gd name="connsiteY0" fmla="*/ 60412 h 710885"/>
              <a:gd name="connsiteX1" fmla="*/ 70399 w 124545"/>
              <a:gd name="connsiteY1" fmla="*/ 422926 h 710885"/>
              <a:gd name="connsiteX2" fmla="*/ 102862 w 124545"/>
              <a:gd name="connsiteY2" fmla="*/ 357998 h 710885"/>
              <a:gd name="connsiteX3" fmla="*/ 124505 w 124545"/>
              <a:gd name="connsiteY3" fmla="*/ 709690 h 710885"/>
              <a:gd name="connsiteX4" fmla="*/ 108273 w 124545"/>
              <a:gd name="connsiteY4" fmla="*/ 455390 h 710885"/>
              <a:gd name="connsiteX5" fmla="*/ 108273 w 124545"/>
              <a:gd name="connsiteY5" fmla="*/ 895 h 710885"/>
              <a:gd name="connsiteX6" fmla="*/ 59577 w 124545"/>
              <a:gd name="connsiteY6" fmla="*/ 330945 h 710885"/>
              <a:gd name="connsiteX7" fmla="*/ 60 w 124545"/>
              <a:gd name="connsiteY7" fmla="*/ 60412 h 71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545" h="710885">
                <a:moveTo>
                  <a:pt x="60" y="60412"/>
                </a:moveTo>
                <a:cubicBezTo>
                  <a:pt x="1864" y="75742"/>
                  <a:pt x="53265" y="373328"/>
                  <a:pt x="70399" y="422926"/>
                </a:cubicBezTo>
                <a:cubicBezTo>
                  <a:pt x="87533" y="472524"/>
                  <a:pt x="93844" y="310204"/>
                  <a:pt x="102862" y="357998"/>
                </a:cubicBezTo>
                <a:cubicBezTo>
                  <a:pt x="111880" y="405792"/>
                  <a:pt x="123603" y="693458"/>
                  <a:pt x="124505" y="709690"/>
                </a:cubicBezTo>
                <a:cubicBezTo>
                  <a:pt x="125407" y="725922"/>
                  <a:pt x="110978" y="573523"/>
                  <a:pt x="108273" y="455390"/>
                </a:cubicBezTo>
                <a:cubicBezTo>
                  <a:pt x="105568" y="337258"/>
                  <a:pt x="116389" y="21636"/>
                  <a:pt x="108273" y="895"/>
                </a:cubicBezTo>
                <a:cubicBezTo>
                  <a:pt x="100157" y="-19846"/>
                  <a:pt x="82121" y="326436"/>
                  <a:pt x="59577" y="330945"/>
                </a:cubicBezTo>
                <a:cubicBezTo>
                  <a:pt x="37033" y="335454"/>
                  <a:pt x="-1744" y="45082"/>
                  <a:pt x="60" y="6041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39054215-31C9-6E77-EED6-9F667BDD8A13}"/>
              </a:ext>
            </a:extLst>
          </p:cNvPr>
          <p:cNvSpPr/>
          <p:nvPr/>
        </p:nvSpPr>
        <p:spPr>
          <a:xfrm>
            <a:off x="2542895" y="8906848"/>
            <a:ext cx="135377" cy="746095"/>
          </a:xfrm>
          <a:custGeom>
            <a:avLst/>
            <a:gdLst>
              <a:gd name="connsiteX0" fmla="*/ 111 w 135377"/>
              <a:gd name="connsiteY0" fmla="*/ 4494 h 746095"/>
              <a:gd name="connsiteX1" fmla="*/ 124556 w 135377"/>
              <a:gd name="connsiteY1" fmla="*/ 507685 h 746095"/>
              <a:gd name="connsiteX2" fmla="*/ 129967 w 135377"/>
              <a:gd name="connsiteY2" fmla="*/ 388650 h 746095"/>
              <a:gd name="connsiteX3" fmla="*/ 135377 w 135377"/>
              <a:gd name="connsiteY3" fmla="*/ 734932 h 746095"/>
              <a:gd name="connsiteX4" fmla="*/ 129967 w 135377"/>
              <a:gd name="connsiteY4" fmla="*/ 599666 h 746095"/>
              <a:gd name="connsiteX5" fmla="*/ 129967 w 135377"/>
              <a:gd name="connsiteY5" fmla="*/ 4494 h 746095"/>
              <a:gd name="connsiteX6" fmla="*/ 102913 w 135377"/>
              <a:gd name="connsiteY6" fmla="*/ 312901 h 746095"/>
              <a:gd name="connsiteX7" fmla="*/ 111 w 135377"/>
              <a:gd name="connsiteY7" fmla="*/ 4494 h 74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377" h="746095">
                <a:moveTo>
                  <a:pt x="111" y="4494"/>
                </a:moveTo>
                <a:cubicBezTo>
                  <a:pt x="3718" y="36958"/>
                  <a:pt x="102913" y="443659"/>
                  <a:pt x="124556" y="507685"/>
                </a:cubicBezTo>
                <a:cubicBezTo>
                  <a:pt x="146199" y="571711"/>
                  <a:pt x="128164" y="350776"/>
                  <a:pt x="129967" y="388650"/>
                </a:cubicBezTo>
                <a:cubicBezTo>
                  <a:pt x="131770" y="426524"/>
                  <a:pt x="135377" y="699763"/>
                  <a:pt x="135377" y="734932"/>
                </a:cubicBezTo>
                <a:cubicBezTo>
                  <a:pt x="135377" y="770101"/>
                  <a:pt x="130869" y="721406"/>
                  <a:pt x="129967" y="599666"/>
                </a:cubicBezTo>
                <a:cubicBezTo>
                  <a:pt x="129065" y="477926"/>
                  <a:pt x="134476" y="52288"/>
                  <a:pt x="129967" y="4494"/>
                </a:cubicBezTo>
                <a:cubicBezTo>
                  <a:pt x="125458" y="-43300"/>
                  <a:pt x="124556" y="305687"/>
                  <a:pt x="102913" y="312901"/>
                </a:cubicBezTo>
                <a:cubicBezTo>
                  <a:pt x="81270" y="320115"/>
                  <a:pt x="-3496" y="-27970"/>
                  <a:pt x="111" y="4494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6E259D21-E533-DECB-A2EB-149D454F1B32}"/>
              </a:ext>
            </a:extLst>
          </p:cNvPr>
          <p:cNvSpPr/>
          <p:nvPr/>
        </p:nvSpPr>
        <p:spPr>
          <a:xfrm>
            <a:off x="2932378" y="8959294"/>
            <a:ext cx="71270" cy="1267208"/>
          </a:xfrm>
          <a:custGeom>
            <a:avLst/>
            <a:gdLst>
              <a:gd name="connsiteX0" fmla="*/ 48891 w 71270"/>
              <a:gd name="connsiteY0" fmla="*/ 744 h 1267208"/>
              <a:gd name="connsiteX1" fmla="*/ 70533 w 71270"/>
              <a:gd name="connsiteY1" fmla="*/ 622969 h 1267208"/>
              <a:gd name="connsiteX2" fmla="*/ 65123 w 71270"/>
              <a:gd name="connsiteY2" fmla="*/ 601326 h 1267208"/>
              <a:gd name="connsiteX3" fmla="*/ 54301 w 71270"/>
              <a:gd name="connsiteY3" fmla="*/ 1256015 h 1267208"/>
              <a:gd name="connsiteX4" fmla="*/ 48891 w 71270"/>
              <a:gd name="connsiteY4" fmla="*/ 963840 h 1267208"/>
              <a:gd name="connsiteX5" fmla="*/ 195 w 71270"/>
              <a:gd name="connsiteY5" fmla="*/ 319972 h 1267208"/>
              <a:gd name="connsiteX6" fmla="*/ 32659 w 71270"/>
              <a:gd name="connsiteY6" fmla="*/ 493113 h 1267208"/>
              <a:gd name="connsiteX7" fmla="*/ 48891 w 71270"/>
              <a:gd name="connsiteY7" fmla="*/ 744 h 12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270" h="1267208">
                <a:moveTo>
                  <a:pt x="48891" y="744"/>
                </a:moveTo>
                <a:cubicBezTo>
                  <a:pt x="55203" y="22387"/>
                  <a:pt x="67828" y="522872"/>
                  <a:pt x="70533" y="622969"/>
                </a:cubicBezTo>
                <a:cubicBezTo>
                  <a:pt x="73238" y="723066"/>
                  <a:pt x="67828" y="495818"/>
                  <a:pt x="65123" y="601326"/>
                </a:cubicBezTo>
                <a:cubicBezTo>
                  <a:pt x="62418" y="706834"/>
                  <a:pt x="57006" y="1195596"/>
                  <a:pt x="54301" y="1256015"/>
                </a:cubicBezTo>
                <a:cubicBezTo>
                  <a:pt x="51596" y="1316434"/>
                  <a:pt x="57909" y="1119847"/>
                  <a:pt x="48891" y="963840"/>
                </a:cubicBezTo>
                <a:cubicBezTo>
                  <a:pt x="39873" y="807833"/>
                  <a:pt x="2900" y="398427"/>
                  <a:pt x="195" y="319972"/>
                </a:cubicBezTo>
                <a:cubicBezTo>
                  <a:pt x="-2510" y="241518"/>
                  <a:pt x="23641" y="549925"/>
                  <a:pt x="32659" y="493113"/>
                </a:cubicBezTo>
                <a:cubicBezTo>
                  <a:pt x="41677" y="436301"/>
                  <a:pt x="42579" y="-20899"/>
                  <a:pt x="48891" y="744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18405230-000E-2079-0993-D1AB4DF9BD6F}"/>
              </a:ext>
            </a:extLst>
          </p:cNvPr>
          <p:cNvSpPr/>
          <p:nvPr/>
        </p:nvSpPr>
        <p:spPr>
          <a:xfrm>
            <a:off x="2012324" y="9065096"/>
            <a:ext cx="175258" cy="1519810"/>
          </a:xfrm>
          <a:custGeom>
            <a:avLst/>
            <a:gdLst>
              <a:gd name="connsiteX0" fmla="*/ 438 w 175258"/>
              <a:gd name="connsiteY0" fmla="*/ 527988 h 1519810"/>
              <a:gd name="connsiteX1" fmla="*/ 141115 w 175258"/>
              <a:gd name="connsiteY1" fmla="*/ 1031179 h 1519810"/>
              <a:gd name="connsiteX2" fmla="*/ 157347 w 175258"/>
              <a:gd name="connsiteY2" fmla="*/ 944608 h 1519810"/>
              <a:gd name="connsiteX3" fmla="*/ 173579 w 175258"/>
              <a:gd name="connsiteY3" fmla="*/ 1518137 h 1519810"/>
              <a:gd name="connsiteX4" fmla="*/ 114062 w 175258"/>
              <a:gd name="connsiteY4" fmla="*/ 1079874 h 1519810"/>
              <a:gd name="connsiteX5" fmla="*/ 119472 w 175258"/>
              <a:gd name="connsiteY5" fmla="*/ 3155 h 1519810"/>
              <a:gd name="connsiteX6" fmla="*/ 97830 w 175258"/>
              <a:gd name="connsiteY6" fmla="*/ 744414 h 1519810"/>
              <a:gd name="connsiteX7" fmla="*/ 438 w 175258"/>
              <a:gd name="connsiteY7" fmla="*/ 527988 h 151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258" h="1519810">
                <a:moveTo>
                  <a:pt x="438" y="527988"/>
                </a:moveTo>
                <a:cubicBezTo>
                  <a:pt x="7652" y="575782"/>
                  <a:pt x="114964" y="961742"/>
                  <a:pt x="141115" y="1031179"/>
                </a:cubicBezTo>
                <a:cubicBezTo>
                  <a:pt x="167267" y="1100616"/>
                  <a:pt x="151936" y="863448"/>
                  <a:pt x="157347" y="944608"/>
                </a:cubicBezTo>
                <a:cubicBezTo>
                  <a:pt x="162758" y="1025768"/>
                  <a:pt x="180793" y="1495593"/>
                  <a:pt x="173579" y="1518137"/>
                </a:cubicBezTo>
                <a:cubicBezTo>
                  <a:pt x="166365" y="1540681"/>
                  <a:pt x="123080" y="1332371"/>
                  <a:pt x="114062" y="1079874"/>
                </a:cubicBezTo>
                <a:cubicBezTo>
                  <a:pt x="105044" y="827377"/>
                  <a:pt x="122177" y="59065"/>
                  <a:pt x="119472" y="3155"/>
                </a:cubicBezTo>
                <a:cubicBezTo>
                  <a:pt x="116767" y="-52755"/>
                  <a:pt x="118571" y="651531"/>
                  <a:pt x="97830" y="744414"/>
                </a:cubicBezTo>
                <a:cubicBezTo>
                  <a:pt x="77089" y="837297"/>
                  <a:pt x="-6776" y="480194"/>
                  <a:pt x="438" y="52798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040E0B89-2F6F-5A77-AA87-579816294C75}"/>
              </a:ext>
            </a:extLst>
          </p:cNvPr>
          <p:cNvSpPr/>
          <p:nvPr/>
        </p:nvSpPr>
        <p:spPr>
          <a:xfrm>
            <a:off x="3094789" y="9081108"/>
            <a:ext cx="146346" cy="1498187"/>
          </a:xfrm>
          <a:custGeom>
            <a:avLst/>
            <a:gdLst>
              <a:gd name="connsiteX0" fmla="*/ 103 w 146346"/>
              <a:gd name="connsiteY0" fmla="*/ 3375 h 1498187"/>
              <a:gd name="connsiteX1" fmla="*/ 108316 w 146346"/>
              <a:gd name="connsiteY1" fmla="*/ 988113 h 1498187"/>
              <a:gd name="connsiteX2" fmla="*/ 119138 w 146346"/>
              <a:gd name="connsiteY2" fmla="*/ 814972 h 1498187"/>
              <a:gd name="connsiteX3" fmla="*/ 146191 w 146346"/>
              <a:gd name="connsiteY3" fmla="*/ 1491304 h 1498187"/>
              <a:gd name="connsiteX4" fmla="*/ 129959 w 146346"/>
              <a:gd name="connsiteY4" fmla="*/ 1128790 h 1498187"/>
              <a:gd name="connsiteX5" fmla="*/ 124548 w 146346"/>
              <a:gd name="connsiteY5" fmla="*/ 549851 h 1498187"/>
              <a:gd name="connsiteX6" fmla="*/ 70442 w 146346"/>
              <a:gd name="connsiteY6" fmla="*/ 333425 h 1498187"/>
              <a:gd name="connsiteX7" fmla="*/ 129959 w 146346"/>
              <a:gd name="connsiteY7" fmla="*/ 652653 h 1498187"/>
              <a:gd name="connsiteX8" fmla="*/ 103 w 146346"/>
              <a:gd name="connsiteY8" fmla="*/ 3375 h 149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46" h="1498187">
                <a:moveTo>
                  <a:pt x="103" y="3375"/>
                </a:moveTo>
                <a:cubicBezTo>
                  <a:pt x="-3504" y="59285"/>
                  <a:pt x="88477" y="852847"/>
                  <a:pt x="108316" y="988113"/>
                </a:cubicBezTo>
                <a:cubicBezTo>
                  <a:pt x="128155" y="1123379"/>
                  <a:pt x="112826" y="731107"/>
                  <a:pt x="119138" y="814972"/>
                </a:cubicBezTo>
                <a:cubicBezTo>
                  <a:pt x="125450" y="898837"/>
                  <a:pt x="144388" y="1439001"/>
                  <a:pt x="146191" y="1491304"/>
                </a:cubicBezTo>
                <a:cubicBezTo>
                  <a:pt x="147995" y="1543607"/>
                  <a:pt x="133566" y="1285699"/>
                  <a:pt x="129959" y="1128790"/>
                </a:cubicBezTo>
                <a:cubicBezTo>
                  <a:pt x="126352" y="971881"/>
                  <a:pt x="134467" y="682412"/>
                  <a:pt x="124548" y="549851"/>
                </a:cubicBezTo>
                <a:cubicBezTo>
                  <a:pt x="114629" y="417290"/>
                  <a:pt x="69540" y="316291"/>
                  <a:pt x="70442" y="333425"/>
                </a:cubicBezTo>
                <a:cubicBezTo>
                  <a:pt x="71344" y="350559"/>
                  <a:pt x="145289" y="701349"/>
                  <a:pt x="129959" y="652653"/>
                </a:cubicBezTo>
                <a:cubicBezTo>
                  <a:pt x="114629" y="603957"/>
                  <a:pt x="3710" y="-52535"/>
                  <a:pt x="103" y="33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622A6EA4-809E-4CFD-D47F-D0143D3A40E7}"/>
              </a:ext>
            </a:extLst>
          </p:cNvPr>
          <p:cNvSpPr/>
          <p:nvPr/>
        </p:nvSpPr>
        <p:spPr>
          <a:xfrm>
            <a:off x="3227189" y="8790541"/>
            <a:ext cx="188230" cy="645067"/>
          </a:xfrm>
          <a:custGeom>
            <a:avLst/>
            <a:gdLst>
              <a:gd name="connsiteX0" fmla="*/ 19202 w 188230"/>
              <a:gd name="connsiteY0" fmla="*/ 1767 h 645067"/>
              <a:gd name="connsiteX1" fmla="*/ 40844 w 188230"/>
              <a:gd name="connsiteY1" fmla="*/ 245246 h 645067"/>
              <a:gd name="connsiteX2" fmla="*/ 67897 w 188230"/>
              <a:gd name="connsiteY2" fmla="*/ 402155 h 645067"/>
              <a:gd name="connsiteX3" fmla="*/ 2970 w 188230"/>
              <a:gd name="connsiteY3" fmla="*/ 315584 h 645067"/>
              <a:gd name="connsiteX4" fmla="*/ 181521 w 188230"/>
              <a:gd name="connsiteY4" fmla="*/ 640223 h 645067"/>
              <a:gd name="connsiteX5" fmla="*/ 143647 w 188230"/>
              <a:gd name="connsiteY5" fmla="*/ 488725 h 645067"/>
              <a:gd name="connsiteX6" fmla="*/ 78719 w 188230"/>
              <a:gd name="connsiteY6" fmla="*/ 196550 h 645067"/>
              <a:gd name="connsiteX7" fmla="*/ 89540 w 188230"/>
              <a:gd name="connsiteY7" fmla="*/ 380512 h 645067"/>
              <a:gd name="connsiteX8" fmla="*/ 19202 w 188230"/>
              <a:gd name="connsiteY8" fmla="*/ 1767 h 6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230" h="645067">
                <a:moveTo>
                  <a:pt x="19202" y="1767"/>
                </a:moveTo>
                <a:cubicBezTo>
                  <a:pt x="11086" y="-20777"/>
                  <a:pt x="32728" y="178515"/>
                  <a:pt x="40844" y="245246"/>
                </a:cubicBezTo>
                <a:cubicBezTo>
                  <a:pt x="48960" y="311977"/>
                  <a:pt x="74209" y="390432"/>
                  <a:pt x="67897" y="402155"/>
                </a:cubicBezTo>
                <a:cubicBezTo>
                  <a:pt x="61585" y="413878"/>
                  <a:pt x="-15967" y="275906"/>
                  <a:pt x="2970" y="315584"/>
                </a:cubicBezTo>
                <a:cubicBezTo>
                  <a:pt x="21907" y="355262"/>
                  <a:pt x="158075" y="611366"/>
                  <a:pt x="181521" y="640223"/>
                </a:cubicBezTo>
                <a:cubicBezTo>
                  <a:pt x="204967" y="669080"/>
                  <a:pt x="160781" y="562670"/>
                  <a:pt x="143647" y="488725"/>
                </a:cubicBezTo>
                <a:cubicBezTo>
                  <a:pt x="126513" y="414780"/>
                  <a:pt x="87737" y="214586"/>
                  <a:pt x="78719" y="196550"/>
                </a:cubicBezTo>
                <a:cubicBezTo>
                  <a:pt x="69701" y="178515"/>
                  <a:pt x="99459" y="412976"/>
                  <a:pt x="89540" y="380512"/>
                </a:cubicBezTo>
                <a:cubicBezTo>
                  <a:pt x="79621" y="348048"/>
                  <a:pt x="27318" y="24311"/>
                  <a:pt x="19202" y="17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14F6F122-79CE-2348-61B9-DC0F83CD9C8C}"/>
              </a:ext>
            </a:extLst>
          </p:cNvPr>
          <p:cNvSpPr/>
          <p:nvPr/>
        </p:nvSpPr>
        <p:spPr>
          <a:xfrm>
            <a:off x="2185445" y="8516158"/>
            <a:ext cx="76259" cy="254674"/>
          </a:xfrm>
          <a:custGeom>
            <a:avLst/>
            <a:gdLst>
              <a:gd name="connsiteX0" fmla="*/ 458 w 76259"/>
              <a:gd name="connsiteY0" fmla="*/ 206 h 254674"/>
              <a:gd name="connsiteX1" fmla="*/ 43743 w 76259"/>
              <a:gd name="connsiteY1" fmla="*/ 108420 h 254674"/>
              <a:gd name="connsiteX2" fmla="*/ 27511 w 76259"/>
              <a:gd name="connsiteY2" fmla="*/ 254507 h 254674"/>
              <a:gd name="connsiteX3" fmla="*/ 76207 w 76259"/>
              <a:gd name="connsiteY3" fmla="*/ 135473 h 254674"/>
              <a:gd name="connsiteX4" fmla="*/ 458 w 76259"/>
              <a:gd name="connsiteY4" fmla="*/ 206 h 25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59" h="254674">
                <a:moveTo>
                  <a:pt x="458" y="206"/>
                </a:moveTo>
                <a:cubicBezTo>
                  <a:pt x="-4953" y="-4303"/>
                  <a:pt x="39234" y="66037"/>
                  <a:pt x="43743" y="108420"/>
                </a:cubicBezTo>
                <a:cubicBezTo>
                  <a:pt x="48252" y="150803"/>
                  <a:pt x="22100" y="249998"/>
                  <a:pt x="27511" y="254507"/>
                </a:cubicBezTo>
                <a:cubicBezTo>
                  <a:pt x="32922" y="259016"/>
                  <a:pt x="78011" y="171544"/>
                  <a:pt x="76207" y="135473"/>
                </a:cubicBezTo>
                <a:cubicBezTo>
                  <a:pt x="74404" y="99402"/>
                  <a:pt x="5869" y="4715"/>
                  <a:pt x="458" y="206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9A3792C7-74F0-6BAE-498B-514A78C81185}"/>
              </a:ext>
            </a:extLst>
          </p:cNvPr>
          <p:cNvSpPr/>
          <p:nvPr/>
        </p:nvSpPr>
        <p:spPr>
          <a:xfrm>
            <a:off x="1406125" y="9600739"/>
            <a:ext cx="125137" cy="620494"/>
          </a:xfrm>
          <a:custGeom>
            <a:avLst/>
            <a:gdLst>
              <a:gd name="connsiteX0" fmla="*/ 76393 w 125137"/>
              <a:gd name="connsiteY0" fmla="*/ 3166 h 620494"/>
              <a:gd name="connsiteX1" fmla="*/ 114268 w 125137"/>
              <a:gd name="connsiteY1" fmla="*/ 160075 h 620494"/>
              <a:gd name="connsiteX2" fmla="*/ 644 w 125137"/>
              <a:gd name="connsiteY2" fmla="*/ 333216 h 620494"/>
              <a:gd name="connsiteX3" fmla="*/ 65572 w 125137"/>
              <a:gd name="connsiteY3" fmla="*/ 279110 h 620494"/>
              <a:gd name="connsiteX4" fmla="*/ 11466 w 125137"/>
              <a:gd name="connsiteY4" fmla="*/ 619981 h 620494"/>
              <a:gd name="connsiteX5" fmla="*/ 70983 w 125137"/>
              <a:gd name="connsiteY5" fmla="*/ 349448 h 620494"/>
              <a:gd name="connsiteX6" fmla="*/ 125089 w 125137"/>
              <a:gd name="connsiteY6" fmla="*/ 78915 h 620494"/>
              <a:gd name="connsiteX7" fmla="*/ 76393 w 125137"/>
              <a:gd name="connsiteY7" fmla="*/ 3166 h 62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137" h="620494">
                <a:moveTo>
                  <a:pt x="76393" y="3166"/>
                </a:moveTo>
                <a:cubicBezTo>
                  <a:pt x="74590" y="16693"/>
                  <a:pt x="126893" y="105067"/>
                  <a:pt x="114268" y="160075"/>
                </a:cubicBezTo>
                <a:cubicBezTo>
                  <a:pt x="101643" y="215083"/>
                  <a:pt x="8760" y="313377"/>
                  <a:pt x="644" y="333216"/>
                </a:cubicBezTo>
                <a:cubicBezTo>
                  <a:pt x="-7472" y="353055"/>
                  <a:pt x="63768" y="231316"/>
                  <a:pt x="65572" y="279110"/>
                </a:cubicBezTo>
                <a:cubicBezTo>
                  <a:pt x="67376" y="326904"/>
                  <a:pt x="10564" y="608258"/>
                  <a:pt x="11466" y="619981"/>
                </a:cubicBezTo>
                <a:cubicBezTo>
                  <a:pt x="12368" y="631704"/>
                  <a:pt x="52046" y="439626"/>
                  <a:pt x="70983" y="349448"/>
                </a:cubicBezTo>
                <a:cubicBezTo>
                  <a:pt x="89920" y="259270"/>
                  <a:pt x="123286" y="137530"/>
                  <a:pt x="125089" y="78915"/>
                </a:cubicBezTo>
                <a:cubicBezTo>
                  <a:pt x="126893" y="20300"/>
                  <a:pt x="78196" y="-10361"/>
                  <a:pt x="76393" y="3166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75F3BD05-03C7-9640-41C5-55DCE7E35863}"/>
              </a:ext>
            </a:extLst>
          </p:cNvPr>
          <p:cNvSpPr/>
          <p:nvPr/>
        </p:nvSpPr>
        <p:spPr>
          <a:xfrm>
            <a:off x="832055" y="9228528"/>
            <a:ext cx="107837" cy="1115645"/>
          </a:xfrm>
          <a:custGeom>
            <a:avLst/>
            <a:gdLst>
              <a:gd name="connsiteX0" fmla="*/ 41070 w 107837"/>
              <a:gd name="connsiteY0" fmla="*/ 1197 h 1115645"/>
              <a:gd name="connsiteX1" fmla="*/ 47420 w 107837"/>
              <a:gd name="connsiteY1" fmla="*/ 591747 h 1115645"/>
              <a:gd name="connsiteX2" fmla="*/ 41070 w 107837"/>
              <a:gd name="connsiteY2" fmla="*/ 563172 h 1115645"/>
              <a:gd name="connsiteX3" fmla="*/ 25195 w 107837"/>
              <a:gd name="connsiteY3" fmla="*/ 737797 h 1115645"/>
              <a:gd name="connsiteX4" fmla="*/ 88695 w 107837"/>
              <a:gd name="connsiteY4" fmla="*/ 925122 h 1115645"/>
              <a:gd name="connsiteX5" fmla="*/ 63295 w 107837"/>
              <a:gd name="connsiteY5" fmla="*/ 861622 h 1115645"/>
              <a:gd name="connsiteX6" fmla="*/ 107745 w 107837"/>
              <a:gd name="connsiteY6" fmla="*/ 1115622 h 1115645"/>
              <a:gd name="connsiteX7" fmla="*/ 72820 w 107837"/>
              <a:gd name="connsiteY7" fmla="*/ 845747 h 1115645"/>
              <a:gd name="connsiteX8" fmla="*/ 2970 w 107837"/>
              <a:gd name="connsiteY8" fmla="*/ 356797 h 1115645"/>
              <a:gd name="connsiteX9" fmla="*/ 15670 w 107837"/>
              <a:gd name="connsiteY9" fmla="*/ 436172 h 1115645"/>
              <a:gd name="connsiteX10" fmla="*/ 41070 w 107837"/>
              <a:gd name="connsiteY10" fmla="*/ 1197 h 111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837" h="1115645">
                <a:moveTo>
                  <a:pt x="41070" y="1197"/>
                </a:moveTo>
                <a:cubicBezTo>
                  <a:pt x="46362" y="27126"/>
                  <a:pt x="47420" y="498085"/>
                  <a:pt x="47420" y="591747"/>
                </a:cubicBezTo>
                <a:cubicBezTo>
                  <a:pt x="47420" y="685409"/>
                  <a:pt x="44774" y="538830"/>
                  <a:pt x="41070" y="563172"/>
                </a:cubicBezTo>
                <a:cubicBezTo>
                  <a:pt x="37366" y="587514"/>
                  <a:pt x="17258" y="677472"/>
                  <a:pt x="25195" y="737797"/>
                </a:cubicBezTo>
                <a:cubicBezTo>
                  <a:pt x="33132" y="798122"/>
                  <a:pt x="82345" y="904485"/>
                  <a:pt x="88695" y="925122"/>
                </a:cubicBezTo>
                <a:cubicBezTo>
                  <a:pt x="95045" y="945759"/>
                  <a:pt x="60120" y="829872"/>
                  <a:pt x="63295" y="861622"/>
                </a:cubicBezTo>
                <a:cubicBezTo>
                  <a:pt x="66470" y="893372"/>
                  <a:pt x="106158" y="1118268"/>
                  <a:pt x="107745" y="1115622"/>
                </a:cubicBezTo>
                <a:cubicBezTo>
                  <a:pt x="109333" y="1112976"/>
                  <a:pt x="90282" y="972218"/>
                  <a:pt x="72820" y="845747"/>
                </a:cubicBezTo>
                <a:cubicBezTo>
                  <a:pt x="55358" y="719276"/>
                  <a:pt x="12495" y="425059"/>
                  <a:pt x="2970" y="356797"/>
                </a:cubicBezTo>
                <a:cubicBezTo>
                  <a:pt x="-6555" y="288535"/>
                  <a:pt x="9320" y="493851"/>
                  <a:pt x="15670" y="436172"/>
                </a:cubicBezTo>
                <a:cubicBezTo>
                  <a:pt x="22020" y="378493"/>
                  <a:pt x="35778" y="-24732"/>
                  <a:pt x="41070" y="119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5D4CF345-72C6-77F6-438C-04231A88B359}"/>
              </a:ext>
            </a:extLst>
          </p:cNvPr>
          <p:cNvSpPr/>
          <p:nvPr/>
        </p:nvSpPr>
        <p:spPr>
          <a:xfrm>
            <a:off x="1666742" y="9432233"/>
            <a:ext cx="108273" cy="572205"/>
          </a:xfrm>
          <a:custGeom>
            <a:avLst/>
            <a:gdLst>
              <a:gd name="connsiteX0" fmla="*/ 73158 w 108273"/>
              <a:gd name="connsiteY0" fmla="*/ 692 h 572205"/>
              <a:gd name="connsiteX1" fmla="*/ 104908 w 108273"/>
              <a:gd name="connsiteY1" fmla="*/ 194367 h 572205"/>
              <a:gd name="connsiteX2" fmla="*/ 35058 w 108273"/>
              <a:gd name="connsiteY2" fmla="*/ 372167 h 572205"/>
              <a:gd name="connsiteX3" fmla="*/ 57283 w 108273"/>
              <a:gd name="connsiteY3" fmla="*/ 295967 h 572205"/>
              <a:gd name="connsiteX4" fmla="*/ 133 w 108273"/>
              <a:gd name="connsiteY4" fmla="*/ 572192 h 572205"/>
              <a:gd name="connsiteX5" fmla="*/ 76333 w 108273"/>
              <a:gd name="connsiteY5" fmla="*/ 283267 h 572205"/>
              <a:gd name="connsiteX6" fmla="*/ 108083 w 108273"/>
              <a:gd name="connsiteY6" fmla="*/ 134042 h 572205"/>
              <a:gd name="connsiteX7" fmla="*/ 73158 w 108273"/>
              <a:gd name="connsiteY7" fmla="*/ 692 h 57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273" h="572205">
                <a:moveTo>
                  <a:pt x="73158" y="692"/>
                </a:moveTo>
                <a:cubicBezTo>
                  <a:pt x="72629" y="10746"/>
                  <a:pt x="111258" y="132455"/>
                  <a:pt x="104908" y="194367"/>
                </a:cubicBezTo>
                <a:cubicBezTo>
                  <a:pt x="98558" y="256280"/>
                  <a:pt x="42995" y="355234"/>
                  <a:pt x="35058" y="372167"/>
                </a:cubicBezTo>
                <a:cubicBezTo>
                  <a:pt x="27121" y="389100"/>
                  <a:pt x="63104" y="262630"/>
                  <a:pt x="57283" y="295967"/>
                </a:cubicBezTo>
                <a:cubicBezTo>
                  <a:pt x="51462" y="329304"/>
                  <a:pt x="-3042" y="574309"/>
                  <a:pt x="133" y="572192"/>
                </a:cubicBezTo>
                <a:cubicBezTo>
                  <a:pt x="3308" y="570075"/>
                  <a:pt x="58341" y="356292"/>
                  <a:pt x="76333" y="283267"/>
                </a:cubicBezTo>
                <a:cubicBezTo>
                  <a:pt x="94325" y="210242"/>
                  <a:pt x="104908" y="175317"/>
                  <a:pt x="108083" y="134042"/>
                </a:cubicBezTo>
                <a:cubicBezTo>
                  <a:pt x="111258" y="92767"/>
                  <a:pt x="73687" y="-9362"/>
                  <a:pt x="73158" y="69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6E769B0A-94A5-D8D0-676B-26DDD7603B40}"/>
              </a:ext>
            </a:extLst>
          </p:cNvPr>
          <p:cNvSpPr/>
          <p:nvPr/>
        </p:nvSpPr>
        <p:spPr>
          <a:xfrm>
            <a:off x="2501826" y="9766248"/>
            <a:ext cx="76767" cy="470234"/>
          </a:xfrm>
          <a:custGeom>
            <a:avLst/>
            <a:gdLst>
              <a:gd name="connsiteX0" fmla="*/ 28649 w 76767"/>
              <a:gd name="connsiteY0" fmla="*/ 52 h 470234"/>
              <a:gd name="connsiteX1" fmla="*/ 60399 w 76767"/>
              <a:gd name="connsiteY1" fmla="*/ 200077 h 470234"/>
              <a:gd name="connsiteX2" fmla="*/ 28649 w 76767"/>
              <a:gd name="connsiteY2" fmla="*/ 368352 h 470234"/>
              <a:gd name="connsiteX3" fmla="*/ 66749 w 76767"/>
              <a:gd name="connsiteY3" fmla="*/ 273102 h 470234"/>
              <a:gd name="connsiteX4" fmla="*/ 74 w 76767"/>
              <a:gd name="connsiteY4" fmla="*/ 469952 h 470234"/>
              <a:gd name="connsiteX5" fmla="*/ 54049 w 76767"/>
              <a:gd name="connsiteY5" fmla="*/ 314377 h 470234"/>
              <a:gd name="connsiteX6" fmla="*/ 76274 w 76767"/>
              <a:gd name="connsiteY6" fmla="*/ 219127 h 470234"/>
              <a:gd name="connsiteX7" fmla="*/ 28649 w 76767"/>
              <a:gd name="connsiteY7" fmla="*/ 52 h 4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7" h="470234">
                <a:moveTo>
                  <a:pt x="28649" y="52"/>
                </a:moveTo>
                <a:cubicBezTo>
                  <a:pt x="26003" y="-3123"/>
                  <a:pt x="60399" y="138694"/>
                  <a:pt x="60399" y="200077"/>
                </a:cubicBezTo>
                <a:cubicBezTo>
                  <a:pt x="60399" y="261460"/>
                  <a:pt x="27591" y="356181"/>
                  <a:pt x="28649" y="368352"/>
                </a:cubicBezTo>
                <a:cubicBezTo>
                  <a:pt x="29707" y="380523"/>
                  <a:pt x="71511" y="256169"/>
                  <a:pt x="66749" y="273102"/>
                </a:cubicBezTo>
                <a:cubicBezTo>
                  <a:pt x="61987" y="290035"/>
                  <a:pt x="2191" y="463073"/>
                  <a:pt x="74" y="469952"/>
                </a:cubicBezTo>
                <a:cubicBezTo>
                  <a:pt x="-2043" y="476831"/>
                  <a:pt x="41349" y="356181"/>
                  <a:pt x="54049" y="314377"/>
                </a:cubicBezTo>
                <a:cubicBezTo>
                  <a:pt x="66749" y="272573"/>
                  <a:pt x="79449" y="269927"/>
                  <a:pt x="76274" y="219127"/>
                </a:cubicBezTo>
                <a:cubicBezTo>
                  <a:pt x="73099" y="168327"/>
                  <a:pt x="31295" y="3227"/>
                  <a:pt x="28649" y="5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7AE4FC31-952E-2A3A-69EF-3B12FCCA74E5}"/>
              </a:ext>
            </a:extLst>
          </p:cNvPr>
          <p:cNvSpPr/>
          <p:nvPr/>
        </p:nvSpPr>
        <p:spPr>
          <a:xfrm>
            <a:off x="3175000" y="9131300"/>
            <a:ext cx="247650" cy="1289478"/>
          </a:xfrm>
          <a:custGeom>
            <a:avLst/>
            <a:gdLst>
              <a:gd name="connsiteX0" fmla="*/ 0 w 247650"/>
              <a:gd name="connsiteY0" fmla="*/ 0 h 1289478"/>
              <a:gd name="connsiteX1" fmla="*/ 60325 w 247650"/>
              <a:gd name="connsiteY1" fmla="*/ 742950 h 1289478"/>
              <a:gd name="connsiteX2" fmla="*/ 101600 w 247650"/>
              <a:gd name="connsiteY2" fmla="*/ 625475 h 1289478"/>
              <a:gd name="connsiteX3" fmla="*/ 142875 w 247650"/>
              <a:gd name="connsiteY3" fmla="*/ 923925 h 1289478"/>
              <a:gd name="connsiteX4" fmla="*/ 152400 w 247650"/>
              <a:gd name="connsiteY4" fmla="*/ 1282700 h 1289478"/>
              <a:gd name="connsiteX5" fmla="*/ 152400 w 247650"/>
              <a:gd name="connsiteY5" fmla="*/ 1108075 h 1289478"/>
              <a:gd name="connsiteX6" fmla="*/ 247650 w 247650"/>
              <a:gd name="connsiteY6" fmla="*/ 508000 h 1289478"/>
              <a:gd name="connsiteX7" fmla="*/ 152400 w 247650"/>
              <a:gd name="connsiteY7" fmla="*/ 323850 h 1289478"/>
              <a:gd name="connsiteX8" fmla="*/ 136525 w 247650"/>
              <a:gd name="connsiteY8" fmla="*/ 450850 h 1289478"/>
              <a:gd name="connsiteX9" fmla="*/ 101600 w 247650"/>
              <a:gd name="connsiteY9" fmla="*/ 219075 h 1289478"/>
              <a:gd name="connsiteX10" fmla="*/ 117475 w 247650"/>
              <a:gd name="connsiteY10" fmla="*/ 596900 h 1289478"/>
              <a:gd name="connsiteX11" fmla="*/ 98425 w 247650"/>
              <a:gd name="connsiteY11" fmla="*/ 434975 h 1289478"/>
              <a:gd name="connsiteX12" fmla="*/ 57150 w 247650"/>
              <a:gd name="connsiteY12" fmla="*/ 269875 h 1289478"/>
              <a:gd name="connsiteX13" fmla="*/ 57150 w 247650"/>
              <a:gd name="connsiteY13" fmla="*/ 269875 h 1289478"/>
              <a:gd name="connsiteX14" fmla="*/ 0 w 247650"/>
              <a:gd name="connsiteY14" fmla="*/ 0 h 128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650" h="1289478">
                <a:moveTo>
                  <a:pt x="0" y="0"/>
                </a:moveTo>
                <a:cubicBezTo>
                  <a:pt x="21696" y="319352"/>
                  <a:pt x="43392" y="638704"/>
                  <a:pt x="60325" y="742950"/>
                </a:cubicBezTo>
                <a:cubicBezTo>
                  <a:pt x="77258" y="847196"/>
                  <a:pt x="87842" y="595313"/>
                  <a:pt x="101600" y="625475"/>
                </a:cubicBezTo>
                <a:cubicBezTo>
                  <a:pt x="115358" y="655637"/>
                  <a:pt x="134408" y="814388"/>
                  <a:pt x="142875" y="923925"/>
                </a:cubicBezTo>
                <a:cubicBezTo>
                  <a:pt x="151342" y="1033462"/>
                  <a:pt x="150813" y="1252008"/>
                  <a:pt x="152400" y="1282700"/>
                </a:cubicBezTo>
                <a:cubicBezTo>
                  <a:pt x="153988" y="1313392"/>
                  <a:pt x="136525" y="1237192"/>
                  <a:pt x="152400" y="1108075"/>
                </a:cubicBezTo>
                <a:cubicBezTo>
                  <a:pt x="168275" y="978958"/>
                  <a:pt x="247650" y="638704"/>
                  <a:pt x="247650" y="508000"/>
                </a:cubicBezTo>
                <a:cubicBezTo>
                  <a:pt x="247650" y="377296"/>
                  <a:pt x="170921" y="333375"/>
                  <a:pt x="152400" y="323850"/>
                </a:cubicBezTo>
                <a:cubicBezTo>
                  <a:pt x="133879" y="314325"/>
                  <a:pt x="144992" y="468312"/>
                  <a:pt x="136525" y="450850"/>
                </a:cubicBezTo>
                <a:cubicBezTo>
                  <a:pt x="128058" y="433388"/>
                  <a:pt x="104775" y="194733"/>
                  <a:pt x="101600" y="219075"/>
                </a:cubicBezTo>
                <a:cubicBezTo>
                  <a:pt x="98425" y="243417"/>
                  <a:pt x="118004" y="560917"/>
                  <a:pt x="117475" y="596900"/>
                </a:cubicBezTo>
                <a:cubicBezTo>
                  <a:pt x="116946" y="632883"/>
                  <a:pt x="108479" y="489479"/>
                  <a:pt x="98425" y="434975"/>
                </a:cubicBezTo>
                <a:cubicBezTo>
                  <a:pt x="88371" y="380471"/>
                  <a:pt x="57150" y="269875"/>
                  <a:pt x="57150" y="269875"/>
                </a:cubicBezTo>
                <a:lnTo>
                  <a:pt x="57150" y="26987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F8E3335C-BF79-CDED-4274-7E8B03BCE709}"/>
              </a:ext>
            </a:extLst>
          </p:cNvPr>
          <p:cNvSpPr/>
          <p:nvPr/>
        </p:nvSpPr>
        <p:spPr>
          <a:xfrm>
            <a:off x="3324096" y="8672103"/>
            <a:ext cx="121774" cy="1033901"/>
          </a:xfrm>
          <a:custGeom>
            <a:avLst/>
            <a:gdLst>
              <a:gd name="connsiteX0" fmla="*/ 129 w 121774"/>
              <a:gd name="connsiteY0" fmla="*/ 8347 h 1033901"/>
              <a:gd name="connsiteX1" fmla="*/ 89029 w 121774"/>
              <a:gd name="connsiteY1" fmla="*/ 738597 h 1033901"/>
              <a:gd name="connsiteX2" fmla="*/ 104904 w 121774"/>
              <a:gd name="connsiteY2" fmla="*/ 754472 h 1033901"/>
              <a:gd name="connsiteX3" fmla="*/ 117604 w 121774"/>
              <a:gd name="connsiteY3" fmla="*/ 1027522 h 1033901"/>
              <a:gd name="connsiteX4" fmla="*/ 120779 w 121774"/>
              <a:gd name="connsiteY4" fmla="*/ 887822 h 1033901"/>
              <a:gd name="connsiteX5" fmla="*/ 101729 w 121774"/>
              <a:gd name="connsiteY5" fmla="*/ 255997 h 1033901"/>
              <a:gd name="connsiteX6" fmla="*/ 111254 w 121774"/>
              <a:gd name="connsiteY6" fmla="*/ 513172 h 1033901"/>
              <a:gd name="connsiteX7" fmla="*/ 69979 w 121774"/>
              <a:gd name="connsiteY7" fmla="*/ 351247 h 1033901"/>
              <a:gd name="connsiteX8" fmla="*/ 129 w 121774"/>
              <a:gd name="connsiteY8" fmla="*/ 8347 h 10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774" h="1033901">
                <a:moveTo>
                  <a:pt x="129" y="8347"/>
                </a:moveTo>
                <a:cubicBezTo>
                  <a:pt x="3304" y="72905"/>
                  <a:pt x="71567" y="614243"/>
                  <a:pt x="89029" y="738597"/>
                </a:cubicBezTo>
                <a:cubicBezTo>
                  <a:pt x="106492" y="862951"/>
                  <a:pt x="100142" y="706318"/>
                  <a:pt x="104904" y="754472"/>
                </a:cubicBezTo>
                <a:cubicBezTo>
                  <a:pt x="109666" y="802626"/>
                  <a:pt x="114958" y="1005297"/>
                  <a:pt x="117604" y="1027522"/>
                </a:cubicBezTo>
                <a:cubicBezTo>
                  <a:pt x="120250" y="1049747"/>
                  <a:pt x="123425" y="1016409"/>
                  <a:pt x="120779" y="887822"/>
                </a:cubicBezTo>
                <a:cubicBezTo>
                  <a:pt x="118133" y="759235"/>
                  <a:pt x="103316" y="318439"/>
                  <a:pt x="101729" y="255997"/>
                </a:cubicBezTo>
                <a:cubicBezTo>
                  <a:pt x="100142" y="193555"/>
                  <a:pt x="116546" y="497297"/>
                  <a:pt x="111254" y="513172"/>
                </a:cubicBezTo>
                <a:cubicBezTo>
                  <a:pt x="105962" y="529047"/>
                  <a:pt x="86912" y="430093"/>
                  <a:pt x="69979" y="351247"/>
                </a:cubicBezTo>
                <a:cubicBezTo>
                  <a:pt x="53046" y="272401"/>
                  <a:pt x="-3046" y="-56211"/>
                  <a:pt x="129" y="83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937178C5-E293-A863-18AB-8F2AD6DE4D70}"/>
              </a:ext>
            </a:extLst>
          </p:cNvPr>
          <p:cNvSpPr/>
          <p:nvPr/>
        </p:nvSpPr>
        <p:spPr>
          <a:xfrm>
            <a:off x="3301170" y="9532430"/>
            <a:ext cx="125647" cy="1007605"/>
          </a:xfrm>
          <a:custGeom>
            <a:avLst/>
            <a:gdLst>
              <a:gd name="connsiteX0" fmla="*/ 124655 w 125647"/>
              <a:gd name="connsiteY0" fmla="*/ 33845 h 1007605"/>
              <a:gd name="connsiteX1" fmla="*/ 67505 w 125647"/>
              <a:gd name="connsiteY1" fmla="*/ 592645 h 1007605"/>
              <a:gd name="connsiteX2" fmla="*/ 4005 w 125647"/>
              <a:gd name="connsiteY2" fmla="*/ 995870 h 1007605"/>
              <a:gd name="connsiteX3" fmla="*/ 16705 w 125647"/>
              <a:gd name="connsiteY3" fmla="*/ 830770 h 1007605"/>
              <a:gd name="connsiteX4" fmla="*/ 99255 w 125647"/>
              <a:gd name="connsiteY4" fmla="*/ 141795 h 1007605"/>
              <a:gd name="connsiteX5" fmla="*/ 124655 w 125647"/>
              <a:gd name="connsiteY5" fmla="*/ 33845 h 100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647" h="1007605">
                <a:moveTo>
                  <a:pt x="124655" y="33845"/>
                </a:moveTo>
                <a:cubicBezTo>
                  <a:pt x="119363" y="108987"/>
                  <a:pt x="87613" y="432308"/>
                  <a:pt x="67505" y="592645"/>
                </a:cubicBezTo>
                <a:cubicBezTo>
                  <a:pt x="47397" y="752982"/>
                  <a:pt x="12472" y="956183"/>
                  <a:pt x="4005" y="995870"/>
                </a:cubicBezTo>
                <a:cubicBezTo>
                  <a:pt x="-4462" y="1035558"/>
                  <a:pt x="830" y="973116"/>
                  <a:pt x="16705" y="830770"/>
                </a:cubicBezTo>
                <a:cubicBezTo>
                  <a:pt x="32580" y="688424"/>
                  <a:pt x="85497" y="268795"/>
                  <a:pt x="99255" y="141795"/>
                </a:cubicBezTo>
                <a:cubicBezTo>
                  <a:pt x="113013" y="14795"/>
                  <a:pt x="129947" y="-41297"/>
                  <a:pt x="124655" y="338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976D56A3-3A1B-C113-D9AC-4F0B0C3EB740}"/>
              </a:ext>
            </a:extLst>
          </p:cNvPr>
          <p:cNvSpPr/>
          <p:nvPr/>
        </p:nvSpPr>
        <p:spPr>
          <a:xfrm>
            <a:off x="3346054" y="9600987"/>
            <a:ext cx="113483" cy="949696"/>
          </a:xfrm>
          <a:custGeom>
            <a:avLst/>
            <a:gdLst>
              <a:gd name="connsiteX0" fmla="*/ 111521 w 113483"/>
              <a:gd name="connsiteY0" fmla="*/ 3388 h 949696"/>
              <a:gd name="connsiteX1" fmla="*/ 51196 w 113483"/>
              <a:gd name="connsiteY1" fmla="*/ 628863 h 949696"/>
              <a:gd name="connsiteX2" fmla="*/ 51196 w 113483"/>
              <a:gd name="connsiteY2" fmla="*/ 578063 h 949696"/>
              <a:gd name="connsiteX3" fmla="*/ 396 w 113483"/>
              <a:gd name="connsiteY3" fmla="*/ 946363 h 949696"/>
              <a:gd name="connsiteX4" fmla="*/ 32146 w 113483"/>
              <a:gd name="connsiteY4" fmla="*/ 730463 h 949696"/>
              <a:gd name="connsiteX5" fmla="*/ 111521 w 113483"/>
              <a:gd name="connsiteY5" fmla="*/ 244688 h 949696"/>
              <a:gd name="connsiteX6" fmla="*/ 89296 w 113483"/>
              <a:gd name="connsiteY6" fmla="*/ 371688 h 949696"/>
              <a:gd name="connsiteX7" fmla="*/ 111521 w 113483"/>
              <a:gd name="connsiteY7" fmla="*/ 3388 h 9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483" h="949696">
                <a:moveTo>
                  <a:pt x="111521" y="3388"/>
                </a:moveTo>
                <a:cubicBezTo>
                  <a:pt x="105171" y="46250"/>
                  <a:pt x="61250" y="533084"/>
                  <a:pt x="51196" y="628863"/>
                </a:cubicBezTo>
                <a:cubicBezTo>
                  <a:pt x="41142" y="724642"/>
                  <a:pt x="59663" y="525146"/>
                  <a:pt x="51196" y="578063"/>
                </a:cubicBezTo>
                <a:cubicBezTo>
                  <a:pt x="42729" y="630980"/>
                  <a:pt x="3571" y="920963"/>
                  <a:pt x="396" y="946363"/>
                </a:cubicBezTo>
                <a:cubicBezTo>
                  <a:pt x="-2779" y="971763"/>
                  <a:pt x="13625" y="847409"/>
                  <a:pt x="32146" y="730463"/>
                </a:cubicBezTo>
                <a:cubicBezTo>
                  <a:pt x="50667" y="613517"/>
                  <a:pt x="101996" y="304484"/>
                  <a:pt x="111521" y="244688"/>
                </a:cubicBezTo>
                <a:cubicBezTo>
                  <a:pt x="121046" y="184892"/>
                  <a:pt x="93000" y="405555"/>
                  <a:pt x="89296" y="371688"/>
                </a:cubicBezTo>
                <a:cubicBezTo>
                  <a:pt x="85592" y="337821"/>
                  <a:pt x="117871" y="-39474"/>
                  <a:pt x="111521" y="33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B21ABC18-AC38-13BD-7017-4E3DC666D9E8}"/>
              </a:ext>
            </a:extLst>
          </p:cNvPr>
          <p:cNvSpPr/>
          <p:nvPr/>
        </p:nvSpPr>
        <p:spPr>
          <a:xfrm>
            <a:off x="2926695" y="7913573"/>
            <a:ext cx="314993" cy="487585"/>
          </a:xfrm>
          <a:custGeom>
            <a:avLst/>
            <a:gdLst>
              <a:gd name="connsiteX0" fmla="*/ 655 w 314993"/>
              <a:gd name="connsiteY0" fmla="*/ 1702 h 487585"/>
              <a:gd name="connsiteX1" fmla="*/ 308630 w 314993"/>
              <a:gd name="connsiteY1" fmla="*/ 481127 h 487585"/>
              <a:gd name="connsiteX2" fmla="*/ 210205 w 314993"/>
              <a:gd name="connsiteY2" fmla="*/ 281102 h 487585"/>
              <a:gd name="connsiteX3" fmla="*/ 226080 w 314993"/>
              <a:gd name="connsiteY3" fmla="*/ 319202 h 487585"/>
              <a:gd name="connsiteX4" fmla="*/ 655 w 314993"/>
              <a:gd name="connsiteY4" fmla="*/ 1702 h 48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993" h="487585">
                <a:moveTo>
                  <a:pt x="655" y="1702"/>
                </a:moveTo>
                <a:cubicBezTo>
                  <a:pt x="14413" y="28690"/>
                  <a:pt x="273705" y="434560"/>
                  <a:pt x="308630" y="481127"/>
                </a:cubicBezTo>
                <a:cubicBezTo>
                  <a:pt x="343555" y="527694"/>
                  <a:pt x="223963" y="308090"/>
                  <a:pt x="210205" y="281102"/>
                </a:cubicBezTo>
                <a:cubicBezTo>
                  <a:pt x="196447" y="254115"/>
                  <a:pt x="258359" y="361535"/>
                  <a:pt x="226080" y="319202"/>
                </a:cubicBezTo>
                <a:cubicBezTo>
                  <a:pt x="193801" y="276869"/>
                  <a:pt x="-13103" y="-25286"/>
                  <a:pt x="655" y="17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CF89C522-93BA-2011-BE17-AC8AE4E74011}"/>
              </a:ext>
            </a:extLst>
          </p:cNvPr>
          <p:cNvSpPr/>
          <p:nvPr/>
        </p:nvSpPr>
        <p:spPr>
          <a:xfrm>
            <a:off x="3270051" y="8466573"/>
            <a:ext cx="160966" cy="639924"/>
          </a:xfrm>
          <a:custGeom>
            <a:avLst/>
            <a:gdLst>
              <a:gd name="connsiteX0" fmla="*/ 199 w 160966"/>
              <a:gd name="connsiteY0" fmla="*/ 1152 h 639924"/>
              <a:gd name="connsiteX1" fmla="*/ 120849 w 160966"/>
              <a:gd name="connsiteY1" fmla="*/ 318652 h 639924"/>
              <a:gd name="connsiteX2" fmla="*/ 120849 w 160966"/>
              <a:gd name="connsiteY2" fmla="*/ 305952 h 639924"/>
              <a:gd name="connsiteX3" fmla="*/ 152599 w 160966"/>
              <a:gd name="connsiteY3" fmla="*/ 632977 h 639924"/>
              <a:gd name="connsiteX4" fmla="*/ 155774 w 160966"/>
              <a:gd name="connsiteY4" fmla="*/ 496452 h 639924"/>
              <a:gd name="connsiteX5" fmla="*/ 89099 w 160966"/>
              <a:gd name="connsiteY5" fmla="*/ 118627 h 639924"/>
              <a:gd name="connsiteX6" fmla="*/ 92274 w 160966"/>
              <a:gd name="connsiteY6" fmla="*/ 207527 h 639924"/>
              <a:gd name="connsiteX7" fmla="*/ 199 w 160966"/>
              <a:gd name="connsiteY7" fmla="*/ 1152 h 63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966" h="639924">
                <a:moveTo>
                  <a:pt x="199" y="1152"/>
                </a:moveTo>
                <a:cubicBezTo>
                  <a:pt x="4962" y="19673"/>
                  <a:pt x="100741" y="267852"/>
                  <a:pt x="120849" y="318652"/>
                </a:cubicBezTo>
                <a:cubicBezTo>
                  <a:pt x="140957" y="369452"/>
                  <a:pt x="115557" y="253565"/>
                  <a:pt x="120849" y="305952"/>
                </a:cubicBezTo>
                <a:cubicBezTo>
                  <a:pt x="126141" y="358339"/>
                  <a:pt x="146778" y="601227"/>
                  <a:pt x="152599" y="632977"/>
                </a:cubicBezTo>
                <a:cubicBezTo>
                  <a:pt x="158420" y="664727"/>
                  <a:pt x="166357" y="582177"/>
                  <a:pt x="155774" y="496452"/>
                </a:cubicBezTo>
                <a:cubicBezTo>
                  <a:pt x="145191" y="410727"/>
                  <a:pt x="99682" y="166781"/>
                  <a:pt x="89099" y="118627"/>
                </a:cubicBezTo>
                <a:cubicBezTo>
                  <a:pt x="78516" y="70473"/>
                  <a:pt x="107091" y="221814"/>
                  <a:pt x="92274" y="207527"/>
                </a:cubicBezTo>
                <a:cubicBezTo>
                  <a:pt x="77457" y="193240"/>
                  <a:pt x="-4564" y="-17369"/>
                  <a:pt x="199" y="11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0689823E-DA93-7C31-6CFC-4A964EB3CAFF}"/>
              </a:ext>
            </a:extLst>
          </p:cNvPr>
          <p:cNvSpPr/>
          <p:nvPr/>
        </p:nvSpPr>
        <p:spPr>
          <a:xfrm>
            <a:off x="3438525" y="8794933"/>
            <a:ext cx="45299" cy="793756"/>
          </a:xfrm>
          <a:custGeom>
            <a:avLst/>
            <a:gdLst>
              <a:gd name="connsiteX0" fmla="*/ 0 w 45299"/>
              <a:gd name="connsiteY0" fmla="*/ 2992 h 793756"/>
              <a:gd name="connsiteX1" fmla="*/ 28575 w 45299"/>
              <a:gd name="connsiteY1" fmla="*/ 326842 h 793756"/>
              <a:gd name="connsiteX2" fmla="*/ 34925 w 45299"/>
              <a:gd name="connsiteY2" fmla="*/ 256992 h 793756"/>
              <a:gd name="connsiteX3" fmla="*/ 25400 w 45299"/>
              <a:gd name="connsiteY3" fmla="*/ 625292 h 793756"/>
              <a:gd name="connsiteX4" fmla="*/ 34925 w 45299"/>
              <a:gd name="connsiteY4" fmla="*/ 590367 h 793756"/>
              <a:gd name="connsiteX5" fmla="*/ 41275 w 45299"/>
              <a:gd name="connsiteY5" fmla="*/ 793567 h 793756"/>
              <a:gd name="connsiteX6" fmla="*/ 44450 w 45299"/>
              <a:gd name="connsiteY6" fmla="*/ 549092 h 793756"/>
              <a:gd name="connsiteX7" fmla="*/ 25400 w 45299"/>
              <a:gd name="connsiteY7" fmla="*/ 95067 h 793756"/>
              <a:gd name="connsiteX8" fmla="*/ 28575 w 45299"/>
              <a:gd name="connsiteY8" fmla="*/ 161742 h 793756"/>
              <a:gd name="connsiteX9" fmla="*/ 0 w 45299"/>
              <a:gd name="connsiteY9" fmla="*/ 2992 h 79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99" h="793756">
                <a:moveTo>
                  <a:pt x="0" y="2992"/>
                </a:moveTo>
                <a:cubicBezTo>
                  <a:pt x="0" y="30509"/>
                  <a:pt x="22754" y="284509"/>
                  <a:pt x="28575" y="326842"/>
                </a:cubicBezTo>
                <a:cubicBezTo>
                  <a:pt x="34396" y="369175"/>
                  <a:pt x="35454" y="207250"/>
                  <a:pt x="34925" y="256992"/>
                </a:cubicBezTo>
                <a:cubicBezTo>
                  <a:pt x="34396" y="306734"/>
                  <a:pt x="25400" y="569730"/>
                  <a:pt x="25400" y="625292"/>
                </a:cubicBezTo>
                <a:cubicBezTo>
                  <a:pt x="25400" y="680854"/>
                  <a:pt x="32279" y="562321"/>
                  <a:pt x="34925" y="590367"/>
                </a:cubicBezTo>
                <a:cubicBezTo>
                  <a:pt x="37571" y="618413"/>
                  <a:pt x="39688" y="800446"/>
                  <a:pt x="41275" y="793567"/>
                </a:cubicBezTo>
                <a:cubicBezTo>
                  <a:pt x="42862" y="786688"/>
                  <a:pt x="47096" y="665509"/>
                  <a:pt x="44450" y="549092"/>
                </a:cubicBezTo>
                <a:cubicBezTo>
                  <a:pt x="41804" y="432675"/>
                  <a:pt x="28046" y="159625"/>
                  <a:pt x="25400" y="95067"/>
                </a:cubicBezTo>
                <a:cubicBezTo>
                  <a:pt x="22754" y="30509"/>
                  <a:pt x="31221" y="177088"/>
                  <a:pt x="28575" y="161742"/>
                </a:cubicBezTo>
                <a:cubicBezTo>
                  <a:pt x="25929" y="146396"/>
                  <a:pt x="0" y="-24525"/>
                  <a:pt x="0" y="29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DDA08F01-03B8-3001-A148-C409B6CF9FDA}"/>
              </a:ext>
            </a:extLst>
          </p:cNvPr>
          <p:cNvSpPr/>
          <p:nvPr/>
        </p:nvSpPr>
        <p:spPr>
          <a:xfrm>
            <a:off x="6514384" y="8644784"/>
            <a:ext cx="1641311" cy="283894"/>
          </a:xfrm>
          <a:custGeom>
            <a:avLst/>
            <a:gdLst>
              <a:gd name="connsiteX0" fmla="*/ 54691 w 1641311"/>
              <a:gd name="connsiteY0" fmla="*/ 200766 h 283894"/>
              <a:gd name="connsiteX1" fmla="*/ 810341 w 1641311"/>
              <a:gd name="connsiteY1" fmla="*/ 7091 h 283894"/>
              <a:gd name="connsiteX2" fmla="*/ 886541 w 1641311"/>
              <a:gd name="connsiteY2" fmla="*/ 38841 h 283894"/>
              <a:gd name="connsiteX3" fmla="*/ 1121491 w 1641311"/>
              <a:gd name="connsiteY3" fmla="*/ 7091 h 283894"/>
              <a:gd name="connsiteX4" fmla="*/ 1359616 w 1641311"/>
              <a:gd name="connsiteY4" fmla="*/ 95991 h 283894"/>
              <a:gd name="connsiteX5" fmla="*/ 1248491 w 1641311"/>
              <a:gd name="connsiteY5" fmla="*/ 105516 h 283894"/>
              <a:gd name="connsiteX6" fmla="*/ 1639016 w 1641311"/>
              <a:gd name="connsiteY6" fmla="*/ 283316 h 283894"/>
              <a:gd name="connsiteX7" fmla="*/ 1394541 w 1641311"/>
              <a:gd name="connsiteY7" fmla="*/ 159491 h 283894"/>
              <a:gd name="connsiteX8" fmla="*/ 1077041 w 1641311"/>
              <a:gd name="connsiteY8" fmla="*/ 76941 h 283894"/>
              <a:gd name="connsiteX9" fmla="*/ 603966 w 1641311"/>
              <a:gd name="connsiteY9" fmla="*/ 118216 h 283894"/>
              <a:gd name="connsiteX10" fmla="*/ 829391 w 1641311"/>
              <a:gd name="connsiteY10" fmla="*/ 16616 h 283894"/>
              <a:gd name="connsiteX11" fmla="*/ 521416 w 1641311"/>
              <a:gd name="connsiteY11" fmla="*/ 16616 h 283894"/>
              <a:gd name="connsiteX12" fmla="*/ 337266 w 1641311"/>
              <a:gd name="connsiteY12" fmla="*/ 7091 h 283894"/>
              <a:gd name="connsiteX13" fmla="*/ 540466 w 1641311"/>
              <a:gd name="connsiteY13" fmla="*/ 45191 h 283894"/>
              <a:gd name="connsiteX14" fmla="*/ 115016 w 1641311"/>
              <a:gd name="connsiteY14" fmla="*/ 194416 h 283894"/>
              <a:gd name="connsiteX15" fmla="*/ 54691 w 1641311"/>
              <a:gd name="connsiteY15" fmla="*/ 200766 h 28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1311" h="283894">
                <a:moveTo>
                  <a:pt x="54691" y="200766"/>
                </a:moveTo>
                <a:cubicBezTo>
                  <a:pt x="170578" y="169545"/>
                  <a:pt x="671699" y="34078"/>
                  <a:pt x="810341" y="7091"/>
                </a:cubicBezTo>
                <a:cubicBezTo>
                  <a:pt x="948983" y="-19897"/>
                  <a:pt x="834683" y="38841"/>
                  <a:pt x="886541" y="38841"/>
                </a:cubicBezTo>
                <a:cubicBezTo>
                  <a:pt x="938399" y="38841"/>
                  <a:pt x="1042645" y="-2434"/>
                  <a:pt x="1121491" y="7091"/>
                </a:cubicBezTo>
                <a:cubicBezTo>
                  <a:pt x="1200337" y="16616"/>
                  <a:pt x="1338449" y="79587"/>
                  <a:pt x="1359616" y="95991"/>
                </a:cubicBezTo>
                <a:cubicBezTo>
                  <a:pt x="1380783" y="112395"/>
                  <a:pt x="1201924" y="74295"/>
                  <a:pt x="1248491" y="105516"/>
                </a:cubicBezTo>
                <a:cubicBezTo>
                  <a:pt x="1295058" y="136737"/>
                  <a:pt x="1614674" y="274320"/>
                  <a:pt x="1639016" y="283316"/>
                </a:cubicBezTo>
                <a:cubicBezTo>
                  <a:pt x="1663358" y="292312"/>
                  <a:pt x="1488203" y="193887"/>
                  <a:pt x="1394541" y="159491"/>
                </a:cubicBezTo>
                <a:cubicBezTo>
                  <a:pt x="1300879" y="125095"/>
                  <a:pt x="1208803" y="83820"/>
                  <a:pt x="1077041" y="76941"/>
                </a:cubicBezTo>
                <a:cubicBezTo>
                  <a:pt x="945279" y="70062"/>
                  <a:pt x="645241" y="128270"/>
                  <a:pt x="603966" y="118216"/>
                </a:cubicBezTo>
                <a:cubicBezTo>
                  <a:pt x="562691" y="108162"/>
                  <a:pt x="843149" y="33549"/>
                  <a:pt x="829391" y="16616"/>
                </a:cubicBezTo>
                <a:cubicBezTo>
                  <a:pt x="815633" y="-317"/>
                  <a:pt x="603437" y="18203"/>
                  <a:pt x="521416" y="16616"/>
                </a:cubicBezTo>
                <a:cubicBezTo>
                  <a:pt x="439395" y="15029"/>
                  <a:pt x="334091" y="2329"/>
                  <a:pt x="337266" y="7091"/>
                </a:cubicBezTo>
                <a:cubicBezTo>
                  <a:pt x="340441" y="11853"/>
                  <a:pt x="577508" y="13970"/>
                  <a:pt x="540466" y="45191"/>
                </a:cubicBezTo>
                <a:cubicBezTo>
                  <a:pt x="503424" y="76412"/>
                  <a:pt x="199683" y="165841"/>
                  <a:pt x="115016" y="194416"/>
                </a:cubicBezTo>
                <a:cubicBezTo>
                  <a:pt x="30349" y="222991"/>
                  <a:pt x="-61196" y="231987"/>
                  <a:pt x="54691" y="2007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CC107D93-D462-A4C5-65A0-C11B8137DA16}"/>
              </a:ext>
            </a:extLst>
          </p:cNvPr>
          <p:cNvSpPr/>
          <p:nvPr/>
        </p:nvSpPr>
        <p:spPr>
          <a:xfrm>
            <a:off x="6317505" y="8528044"/>
            <a:ext cx="1254870" cy="104855"/>
          </a:xfrm>
          <a:custGeom>
            <a:avLst/>
            <a:gdLst>
              <a:gd name="connsiteX0" fmla="*/ 3920 w 1254870"/>
              <a:gd name="connsiteY0" fmla="*/ 104781 h 104855"/>
              <a:gd name="connsiteX1" fmla="*/ 575420 w 1254870"/>
              <a:gd name="connsiteY1" fmla="*/ 60331 h 104855"/>
              <a:gd name="connsiteX2" fmla="*/ 950070 w 1254870"/>
              <a:gd name="connsiteY2" fmla="*/ 85731 h 104855"/>
              <a:gd name="connsiteX3" fmla="*/ 832595 w 1254870"/>
              <a:gd name="connsiteY3" fmla="*/ 60331 h 104855"/>
              <a:gd name="connsiteX4" fmla="*/ 1254870 w 1254870"/>
              <a:gd name="connsiteY4" fmla="*/ 82556 h 104855"/>
              <a:gd name="connsiteX5" fmla="*/ 635745 w 1254870"/>
              <a:gd name="connsiteY5" fmla="*/ 50806 h 104855"/>
              <a:gd name="connsiteX6" fmla="*/ 22970 w 1254870"/>
              <a:gd name="connsiteY6" fmla="*/ 6 h 104855"/>
              <a:gd name="connsiteX7" fmla="*/ 308720 w 1254870"/>
              <a:gd name="connsiteY7" fmla="*/ 47631 h 104855"/>
              <a:gd name="connsiteX8" fmla="*/ 3920 w 1254870"/>
              <a:gd name="connsiteY8" fmla="*/ 104781 h 10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4870" h="104855">
                <a:moveTo>
                  <a:pt x="3920" y="104781"/>
                </a:moveTo>
                <a:cubicBezTo>
                  <a:pt x="48370" y="106898"/>
                  <a:pt x="417728" y="63506"/>
                  <a:pt x="575420" y="60331"/>
                </a:cubicBezTo>
                <a:cubicBezTo>
                  <a:pt x="733112" y="57156"/>
                  <a:pt x="907208" y="85731"/>
                  <a:pt x="950070" y="85731"/>
                </a:cubicBezTo>
                <a:cubicBezTo>
                  <a:pt x="992932" y="85731"/>
                  <a:pt x="781795" y="60860"/>
                  <a:pt x="832595" y="60331"/>
                </a:cubicBezTo>
                <a:cubicBezTo>
                  <a:pt x="883395" y="59802"/>
                  <a:pt x="1254870" y="82556"/>
                  <a:pt x="1254870" y="82556"/>
                </a:cubicBezTo>
                <a:lnTo>
                  <a:pt x="635745" y="50806"/>
                </a:lnTo>
                <a:cubicBezTo>
                  <a:pt x="430428" y="37048"/>
                  <a:pt x="77474" y="535"/>
                  <a:pt x="22970" y="6"/>
                </a:cubicBezTo>
                <a:cubicBezTo>
                  <a:pt x="-31534" y="-523"/>
                  <a:pt x="309778" y="29640"/>
                  <a:pt x="308720" y="47631"/>
                </a:cubicBezTo>
                <a:cubicBezTo>
                  <a:pt x="307662" y="65622"/>
                  <a:pt x="-40530" y="102664"/>
                  <a:pt x="3920" y="1047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2C6998E9-5E68-AE23-A5F2-FD2A7E6AA5B2}"/>
              </a:ext>
            </a:extLst>
          </p:cNvPr>
          <p:cNvSpPr/>
          <p:nvPr/>
        </p:nvSpPr>
        <p:spPr>
          <a:xfrm>
            <a:off x="7961861" y="8878759"/>
            <a:ext cx="799645" cy="1574307"/>
          </a:xfrm>
          <a:custGeom>
            <a:avLst/>
            <a:gdLst>
              <a:gd name="connsiteX0" fmla="*/ 22704 w 799645"/>
              <a:gd name="connsiteY0" fmla="*/ 68017 h 1574307"/>
              <a:gd name="connsiteX1" fmla="*/ 506798 w 799645"/>
              <a:gd name="connsiteY1" fmla="*/ 677617 h 1574307"/>
              <a:gd name="connsiteX2" fmla="*/ 476915 w 799645"/>
              <a:gd name="connsiteY2" fmla="*/ 450512 h 1574307"/>
              <a:gd name="connsiteX3" fmla="*/ 733904 w 799645"/>
              <a:gd name="connsiteY3" fmla="*/ 1197570 h 1574307"/>
              <a:gd name="connsiteX4" fmla="*/ 656210 w 799645"/>
              <a:gd name="connsiteY4" fmla="*/ 1060112 h 1574307"/>
              <a:gd name="connsiteX5" fmla="*/ 799645 w 799645"/>
              <a:gd name="connsiteY5" fmla="*/ 1574088 h 1574307"/>
              <a:gd name="connsiteX6" fmla="*/ 656210 w 799645"/>
              <a:gd name="connsiteY6" fmla="*/ 1113900 h 1574307"/>
              <a:gd name="connsiteX7" fmla="*/ 417151 w 799645"/>
              <a:gd name="connsiteY7" fmla="*/ 366841 h 1574307"/>
              <a:gd name="connsiteX8" fmla="*/ 315551 w 799645"/>
              <a:gd name="connsiteY8" fmla="*/ 79970 h 1574307"/>
              <a:gd name="connsiteX9" fmla="*/ 369339 w 799645"/>
              <a:gd name="connsiteY9" fmla="*/ 259265 h 1574307"/>
              <a:gd name="connsiteX10" fmla="*/ 166139 w 799645"/>
              <a:gd name="connsiteY10" fmla="*/ 2276 h 1574307"/>
              <a:gd name="connsiteX11" fmla="*/ 423127 w 799645"/>
              <a:gd name="connsiteY11" fmla="*/ 438559 h 1574307"/>
              <a:gd name="connsiteX12" fmla="*/ 112351 w 799645"/>
              <a:gd name="connsiteY12" fmla="*/ 175594 h 1574307"/>
              <a:gd name="connsiteX13" fmla="*/ 22704 w 799645"/>
              <a:gd name="connsiteY13" fmla="*/ 68017 h 157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9645" h="1574307">
                <a:moveTo>
                  <a:pt x="22704" y="68017"/>
                </a:moveTo>
                <a:cubicBezTo>
                  <a:pt x="88445" y="151687"/>
                  <a:pt x="431096" y="613868"/>
                  <a:pt x="506798" y="677617"/>
                </a:cubicBezTo>
                <a:cubicBezTo>
                  <a:pt x="582500" y="741366"/>
                  <a:pt x="439064" y="363853"/>
                  <a:pt x="476915" y="450512"/>
                </a:cubicBezTo>
                <a:cubicBezTo>
                  <a:pt x="514766" y="537171"/>
                  <a:pt x="704022" y="1095970"/>
                  <a:pt x="733904" y="1197570"/>
                </a:cubicBezTo>
                <a:cubicBezTo>
                  <a:pt x="763787" y="1299170"/>
                  <a:pt x="645253" y="997359"/>
                  <a:pt x="656210" y="1060112"/>
                </a:cubicBezTo>
                <a:cubicBezTo>
                  <a:pt x="667167" y="1122865"/>
                  <a:pt x="799645" y="1565123"/>
                  <a:pt x="799645" y="1574088"/>
                </a:cubicBezTo>
                <a:cubicBezTo>
                  <a:pt x="799645" y="1583053"/>
                  <a:pt x="719959" y="1315108"/>
                  <a:pt x="656210" y="1113900"/>
                </a:cubicBezTo>
                <a:cubicBezTo>
                  <a:pt x="592461" y="912692"/>
                  <a:pt x="473928" y="539163"/>
                  <a:pt x="417151" y="366841"/>
                </a:cubicBezTo>
                <a:cubicBezTo>
                  <a:pt x="360375" y="194519"/>
                  <a:pt x="323520" y="97899"/>
                  <a:pt x="315551" y="79970"/>
                </a:cubicBezTo>
                <a:cubicBezTo>
                  <a:pt x="307582" y="62041"/>
                  <a:pt x="394241" y="272214"/>
                  <a:pt x="369339" y="259265"/>
                </a:cubicBezTo>
                <a:cubicBezTo>
                  <a:pt x="344437" y="246316"/>
                  <a:pt x="157174" y="-27606"/>
                  <a:pt x="166139" y="2276"/>
                </a:cubicBezTo>
                <a:cubicBezTo>
                  <a:pt x="175104" y="32158"/>
                  <a:pt x="432092" y="409673"/>
                  <a:pt x="423127" y="438559"/>
                </a:cubicBezTo>
                <a:cubicBezTo>
                  <a:pt x="414162" y="467445"/>
                  <a:pt x="176100" y="233367"/>
                  <a:pt x="112351" y="175594"/>
                </a:cubicBezTo>
                <a:cubicBezTo>
                  <a:pt x="48602" y="117821"/>
                  <a:pt x="-43037" y="-15653"/>
                  <a:pt x="22704" y="680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4BD16719-B4AA-CF44-4D3C-B2EFE6ADA220}"/>
              </a:ext>
            </a:extLst>
          </p:cNvPr>
          <p:cNvSpPr/>
          <p:nvPr/>
        </p:nvSpPr>
        <p:spPr>
          <a:xfrm>
            <a:off x="7421821" y="8952666"/>
            <a:ext cx="293803" cy="412951"/>
          </a:xfrm>
          <a:custGeom>
            <a:avLst/>
            <a:gdLst>
              <a:gd name="connsiteX0" fmla="*/ 293803 w 293803"/>
              <a:gd name="connsiteY0" fmla="*/ 87 h 412951"/>
              <a:gd name="connsiteX1" fmla="*/ 144391 w 293803"/>
              <a:gd name="connsiteY1" fmla="*/ 245122 h 412951"/>
              <a:gd name="connsiteX2" fmla="*/ 168297 w 293803"/>
              <a:gd name="connsiteY2" fmla="*/ 412463 h 412951"/>
              <a:gd name="connsiteX3" fmla="*/ 138414 w 293803"/>
              <a:gd name="connsiteY3" fmla="*/ 292934 h 412951"/>
              <a:gd name="connsiteX4" fmla="*/ 84626 w 293803"/>
              <a:gd name="connsiteY4" fmla="*/ 197310 h 412951"/>
              <a:gd name="connsiteX5" fmla="*/ 955 w 293803"/>
              <a:gd name="connsiteY5" fmla="*/ 101687 h 412951"/>
              <a:gd name="connsiteX6" fmla="*/ 144391 w 293803"/>
              <a:gd name="connsiteY6" fmla="*/ 215240 h 412951"/>
              <a:gd name="connsiteX7" fmla="*/ 293803 w 293803"/>
              <a:gd name="connsiteY7" fmla="*/ 87 h 41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803" h="412951">
                <a:moveTo>
                  <a:pt x="293803" y="87"/>
                </a:moveTo>
                <a:cubicBezTo>
                  <a:pt x="293803" y="5067"/>
                  <a:pt x="165309" y="176393"/>
                  <a:pt x="144391" y="245122"/>
                </a:cubicBezTo>
                <a:cubicBezTo>
                  <a:pt x="123473" y="313851"/>
                  <a:pt x="169293" y="404494"/>
                  <a:pt x="168297" y="412463"/>
                </a:cubicBezTo>
                <a:cubicBezTo>
                  <a:pt x="167301" y="420432"/>
                  <a:pt x="152359" y="328793"/>
                  <a:pt x="138414" y="292934"/>
                </a:cubicBezTo>
                <a:cubicBezTo>
                  <a:pt x="124469" y="257075"/>
                  <a:pt x="107536" y="229184"/>
                  <a:pt x="84626" y="197310"/>
                </a:cubicBezTo>
                <a:cubicBezTo>
                  <a:pt x="61716" y="165436"/>
                  <a:pt x="-9006" y="98699"/>
                  <a:pt x="955" y="101687"/>
                </a:cubicBezTo>
                <a:cubicBezTo>
                  <a:pt x="10916" y="104675"/>
                  <a:pt x="99567" y="227193"/>
                  <a:pt x="144391" y="215240"/>
                </a:cubicBezTo>
                <a:cubicBezTo>
                  <a:pt x="189215" y="203287"/>
                  <a:pt x="293803" y="-4893"/>
                  <a:pt x="293803" y="8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B0B0EBF7-5695-32A0-CC9F-5558A3B1720E}"/>
              </a:ext>
            </a:extLst>
          </p:cNvPr>
          <p:cNvSpPr/>
          <p:nvPr/>
        </p:nvSpPr>
        <p:spPr>
          <a:xfrm>
            <a:off x="8111897" y="9532223"/>
            <a:ext cx="211539" cy="481496"/>
          </a:xfrm>
          <a:custGeom>
            <a:avLst/>
            <a:gdLst>
              <a:gd name="connsiteX0" fmla="*/ 99774 w 211539"/>
              <a:gd name="connsiteY0" fmla="*/ 248 h 481496"/>
              <a:gd name="connsiteX1" fmla="*/ 117703 w 211539"/>
              <a:gd name="connsiteY1" fmla="*/ 245283 h 481496"/>
              <a:gd name="connsiteX2" fmla="*/ 207350 w 211539"/>
              <a:gd name="connsiteY2" fmla="*/ 472389 h 481496"/>
              <a:gd name="connsiteX3" fmla="*/ 177468 w 211539"/>
              <a:gd name="connsiteY3" fmla="*/ 406648 h 481496"/>
              <a:gd name="connsiteX4" fmla="*/ 10127 w 211539"/>
              <a:gd name="connsiteY4" fmla="*/ 131730 h 481496"/>
              <a:gd name="connsiteX5" fmla="*/ 28056 w 211539"/>
              <a:gd name="connsiteY5" fmla="*/ 197471 h 481496"/>
              <a:gd name="connsiteX6" fmla="*/ 99774 w 211539"/>
              <a:gd name="connsiteY6" fmla="*/ 248 h 4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539" h="481496">
                <a:moveTo>
                  <a:pt x="99774" y="248"/>
                </a:moveTo>
                <a:cubicBezTo>
                  <a:pt x="114715" y="8217"/>
                  <a:pt x="99774" y="166593"/>
                  <a:pt x="117703" y="245283"/>
                </a:cubicBezTo>
                <a:cubicBezTo>
                  <a:pt x="135632" y="323973"/>
                  <a:pt x="197389" y="445495"/>
                  <a:pt x="207350" y="472389"/>
                </a:cubicBezTo>
                <a:cubicBezTo>
                  <a:pt x="217311" y="499283"/>
                  <a:pt x="210339" y="463425"/>
                  <a:pt x="177468" y="406648"/>
                </a:cubicBezTo>
                <a:cubicBezTo>
                  <a:pt x="144598" y="349872"/>
                  <a:pt x="35029" y="166593"/>
                  <a:pt x="10127" y="131730"/>
                </a:cubicBezTo>
                <a:cubicBezTo>
                  <a:pt x="-14775" y="96867"/>
                  <a:pt x="12119" y="216396"/>
                  <a:pt x="28056" y="197471"/>
                </a:cubicBezTo>
                <a:cubicBezTo>
                  <a:pt x="43993" y="178546"/>
                  <a:pt x="84833" y="-7721"/>
                  <a:pt x="99774" y="24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D8573B03-AC95-2D2C-C56A-62A19CECC647}"/>
              </a:ext>
            </a:extLst>
          </p:cNvPr>
          <p:cNvSpPr/>
          <p:nvPr/>
        </p:nvSpPr>
        <p:spPr>
          <a:xfrm>
            <a:off x="7255238" y="9347146"/>
            <a:ext cx="96383" cy="300981"/>
          </a:xfrm>
          <a:custGeom>
            <a:avLst/>
            <a:gdLst>
              <a:gd name="connsiteX0" fmla="*/ 36056 w 96383"/>
              <a:gd name="connsiteY0" fmla="*/ 54 h 300981"/>
              <a:gd name="connsiteX1" fmla="*/ 42033 w 96383"/>
              <a:gd name="connsiteY1" fmla="*/ 173372 h 300981"/>
              <a:gd name="connsiteX2" fmla="*/ 95821 w 96383"/>
              <a:gd name="connsiteY2" fmla="*/ 298878 h 300981"/>
              <a:gd name="connsiteX3" fmla="*/ 65938 w 96383"/>
              <a:gd name="connsiteY3" fmla="*/ 245089 h 300981"/>
              <a:gd name="connsiteX4" fmla="*/ 197 w 96383"/>
              <a:gd name="connsiteY4" fmla="*/ 155442 h 300981"/>
              <a:gd name="connsiteX5" fmla="*/ 36056 w 96383"/>
              <a:gd name="connsiteY5" fmla="*/ 54 h 30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83" h="300981">
                <a:moveTo>
                  <a:pt x="36056" y="54"/>
                </a:moveTo>
                <a:cubicBezTo>
                  <a:pt x="43029" y="3042"/>
                  <a:pt x="32072" y="123568"/>
                  <a:pt x="42033" y="173372"/>
                </a:cubicBezTo>
                <a:cubicBezTo>
                  <a:pt x="51994" y="223176"/>
                  <a:pt x="91837" y="286925"/>
                  <a:pt x="95821" y="298878"/>
                </a:cubicBezTo>
                <a:cubicBezTo>
                  <a:pt x="99805" y="310831"/>
                  <a:pt x="81875" y="268995"/>
                  <a:pt x="65938" y="245089"/>
                </a:cubicBezTo>
                <a:cubicBezTo>
                  <a:pt x="50001" y="221183"/>
                  <a:pt x="3185" y="193293"/>
                  <a:pt x="197" y="155442"/>
                </a:cubicBezTo>
                <a:cubicBezTo>
                  <a:pt x="-2791" y="117591"/>
                  <a:pt x="29083" y="-2934"/>
                  <a:pt x="36056" y="54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870D7F90-F851-622E-C6AE-64AD6EE29EFD}"/>
              </a:ext>
            </a:extLst>
          </p:cNvPr>
          <p:cNvSpPr/>
          <p:nvPr/>
        </p:nvSpPr>
        <p:spPr>
          <a:xfrm>
            <a:off x="7757069" y="9573383"/>
            <a:ext cx="162168" cy="359992"/>
          </a:xfrm>
          <a:custGeom>
            <a:avLst/>
            <a:gdLst>
              <a:gd name="connsiteX0" fmla="*/ 161755 w 162168"/>
              <a:gd name="connsiteY0" fmla="*/ 90570 h 359992"/>
              <a:gd name="connsiteX1" fmla="*/ 101990 w 162168"/>
              <a:gd name="connsiteY1" fmla="*/ 269864 h 359992"/>
              <a:gd name="connsiteX2" fmla="*/ 131872 w 162168"/>
              <a:gd name="connsiteY2" fmla="*/ 359511 h 359992"/>
              <a:gd name="connsiteX3" fmla="*/ 96013 w 162168"/>
              <a:gd name="connsiteY3" fmla="*/ 234005 h 359992"/>
              <a:gd name="connsiteX4" fmla="*/ 390 w 162168"/>
              <a:gd name="connsiteY4" fmla="*/ 923 h 359992"/>
              <a:gd name="connsiteX5" fmla="*/ 66131 w 162168"/>
              <a:gd name="connsiteY5" fmla="*/ 150335 h 359992"/>
              <a:gd name="connsiteX6" fmla="*/ 161755 w 162168"/>
              <a:gd name="connsiteY6" fmla="*/ 90570 h 35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168" h="359992">
                <a:moveTo>
                  <a:pt x="161755" y="90570"/>
                </a:moveTo>
                <a:cubicBezTo>
                  <a:pt x="167731" y="110491"/>
                  <a:pt x="106970" y="225041"/>
                  <a:pt x="101990" y="269864"/>
                </a:cubicBezTo>
                <a:cubicBezTo>
                  <a:pt x="97009" y="314688"/>
                  <a:pt x="132868" y="365487"/>
                  <a:pt x="131872" y="359511"/>
                </a:cubicBezTo>
                <a:cubicBezTo>
                  <a:pt x="130876" y="353535"/>
                  <a:pt x="117927" y="293769"/>
                  <a:pt x="96013" y="234005"/>
                </a:cubicBezTo>
                <a:cubicBezTo>
                  <a:pt x="74099" y="174241"/>
                  <a:pt x="5370" y="14868"/>
                  <a:pt x="390" y="923"/>
                </a:cubicBezTo>
                <a:cubicBezTo>
                  <a:pt x="-4590" y="-13022"/>
                  <a:pt x="39237" y="135394"/>
                  <a:pt x="66131" y="150335"/>
                </a:cubicBezTo>
                <a:cubicBezTo>
                  <a:pt x="93025" y="165276"/>
                  <a:pt x="155779" y="70649"/>
                  <a:pt x="161755" y="90570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39484774-00AD-1F22-2F74-276FF166CF52}"/>
              </a:ext>
            </a:extLst>
          </p:cNvPr>
          <p:cNvSpPr/>
          <p:nvPr/>
        </p:nvSpPr>
        <p:spPr>
          <a:xfrm>
            <a:off x="7810137" y="9101872"/>
            <a:ext cx="97718" cy="221422"/>
          </a:xfrm>
          <a:custGeom>
            <a:avLst/>
            <a:gdLst>
              <a:gd name="connsiteX0" fmla="*/ 96734 w 97718"/>
              <a:gd name="connsiteY0" fmla="*/ 293 h 221422"/>
              <a:gd name="connsiteX1" fmla="*/ 54898 w 97718"/>
              <a:gd name="connsiteY1" fmla="*/ 161657 h 221422"/>
              <a:gd name="connsiteX2" fmla="*/ 54898 w 97718"/>
              <a:gd name="connsiteY2" fmla="*/ 221422 h 221422"/>
              <a:gd name="connsiteX3" fmla="*/ 48922 w 97718"/>
              <a:gd name="connsiteY3" fmla="*/ 161657 h 221422"/>
              <a:gd name="connsiteX4" fmla="*/ 13063 w 97718"/>
              <a:gd name="connsiteY4" fmla="*/ 77987 h 221422"/>
              <a:gd name="connsiteX5" fmla="*/ 7087 w 97718"/>
              <a:gd name="connsiteY5" fmla="*/ 119822 h 221422"/>
              <a:gd name="connsiteX6" fmla="*/ 96734 w 97718"/>
              <a:gd name="connsiteY6" fmla="*/ 293 h 22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18" h="221422">
                <a:moveTo>
                  <a:pt x="96734" y="293"/>
                </a:moveTo>
                <a:cubicBezTo>
                  <a:pt x="104702" y="7265"/>
                  <a:pt x="61871" y="124802"/>
                  <a:pt x="54898" y="161657"/>
                </a:cubicBezTo>
                <a:cubicBezTo>
                  <a:pt x="47925" y="198512"/>
                  <a:pt x="55894" y="221422"/>
                  <a:pt x="54898" y="221422"/>
                </a:cubicBezTo>
                <a:cubicBezTo>
                  <a:pt x="53902" y="221422"/>
                  <a:pt x="55894" y="185563"/>
                  <a:pt x="48922" y="161657"/>
                </a:cubicBezTo>
                <a:cubicBezTo>
                  <a:pt x="41950" y="137751"/>
                  <a:pt x="20035" y="84959"/>
                  <a:pt x="13063" y="77987"/>
                </a:cubicBezTo>
                <a:cubicBezTo>
                  <a:pt x="6091" y="71015"/>
                  <a:pt x="-8850" y="126794"/>
                  <a:pt x="7087" y="119822"/>
                </a:cubicBezTo>
                <a:cubicBezTo>
                  <a:pt x="23024" y="112850"/>
                  <a:pt x="88766" y="-6679"/>
                  <a:pt x="96734" y="293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5889B687-6C62-4E92-486B-35E2F2F69AF0}"/>
              </a:ext>
            </a:extLst>
          </p:cNvPr>
          <p:cNvSpPr/>
          <p:nvPr/>
        </p:nvSpPr>
        <p:spPr>
          <a:xfrm>
            <a:off x="7422301" y="9901090"/>
            <a:ext cx="283518" cy="339950"/>
          </a:xfrm>
          <a:custGeom>
            <a:avLst/>
            <a:gdLst>
              <a:gd name="connsiteX0" fmla="*/ 239534 w 283518"/>
              <a:gd name="connsiteY0" fmla="*/ 79616 h 339950"/>
              <a:gd name="connsiteX1" fmla="*/ 209652 w 283518"/>
              <a:gd name="connsiteY1" fmla="*/ 211098 h 339950"/>
              <a:gd name="connsiteX2" fmla="*/ 281370 w 283518"/>
              <a:gd name="connsiteY2" fmla="*/ 336604 h 339950"/>
              <a:gd name="connsiteX3" fmla="*/ 239534 w 283518"/>
              <a:gd name="connsiteY3" fmla="*/ 276839 h 339950"/>
              <a:gd name="connsiteX4" fmla="*/ 475 w 283518"/>
              <a:gd name="connsiteY4" fmla="*/ 1922 h 339950"/>
              <a:gd name="connsiteX5" fmla="*/ 179770 w 283518"/>
              <a:gd name="connsiteY5" fmla="*/ 151334 h 339950"/>
              <a:gd name="connsiteX6" fmla="*/ 239534 w 283518"/>
              <a:gd name="connsiteY6" fmla="*/ 79616 h 33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518" h="339950">
                <a:moveTo>
                  <a:pt x="239534" y="79616"/>
                </a:moveTo>
                <a:cubicBezTo>
                  <a:pt x="244514" y="89577"/>
                  <a:pt x="202679" y="168267"/>
                  <a:pt x="209652" y="211098"/>
                </a:cubicBezTo>
                <a:cubicBezTo>
                  <a:pt x="216625" y="253929"/>
                  <a:pt x="276390" y="325647"/>
                  <a:pt x="281370" y="336604"/>
                </a:cubicBezTo>
                <a:cubicBezTo>
                  <a:pt x="286350" y="347561"/>
                  <a:pt x="286350" y="332619"/>
                  <a:pt x="239534" y="276839"/>
                </a:cubicBezTo>
                <a:cubicBezTo>
                  <a:pt x="192718" y="221059"/>
                  <a:pt x="10436" y="22839"/>
                  <a:pt x="475" y="1922"/>
                </a:cubicBezTo>
                <a:cubicBezTo>
                  <a:pt x="-9486" y="-18995"/>
                  <a:pt x="139927" y="137389"/>
                  <a:pt x="179770" y="151334"/>
                </a:cubicBezTo>
                <a:cubicBezTo>
                  <a:pt x="219613" y="165279"/>
                  <a:pt x="234554" y="69655"/>
                  <a:pt x="239534" y="79616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E690409B-8F08-0035-BD32-330F8A6024AE}"/>
              </a:ext>
            </a:extLst>
          </p:cNvPr>
          <p:cNvSpPr/>
          <p:nvPr/>
        </p:nvSpPr>
        <p:spPr>
          <a:xfrm>
            <a:off x="8362383" y="9884729"/>
            <a:ext cx="194100" cy="590631"/>
          </a:xfrm>
          <a:custGeom>
            <a:avLst/>
            <a:gdLst>
              <a:gd name="connsiteX0" fmla="*/ 40535 w 194100"/>
              <a:gd name="connsiteY0" fmla="*/ 353 h 590631"/>
              <a:gd name="connsiteX1" fmla="*/ 40535 w 194100"/>
              <a:gd name="connsiteY1" fmla="*/ 215506 h 590631"/>
              <a:gd name="connsiteX2" fmla="*/ 177993 w 194100"/>
              <a:gd name="connsiteY2" fmla="*/ 562142 h 590631"/>
              <a:gd name="connsiteX3" fmla="*/ 172017 w 194100"/>
              <a:gd name="connsiteY3" fmla="*/ 526283 h 590631"/>
              <a:gd name="connsiteX4" fmla="*/ 4676 w 194100"/>
              <a:gd name="connsiteY4" fmla="*/ 173671 h 590631"/>
              <a:gd name="connsiteX5" fmla="*/ 40535 w 194100"/>
              <a:gd name="connsiteY5" fmla="*/ 353 h 59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100" h="590631">
                <a:moveTo>
                  <a:pt x="40535" y="353"/>
                </a:moveTo>
                <a:cubicBezTo>
                  <a:pt x="46511" y="7325"/>
                  <a:pt x="17625" y="121874"/>
                  <a:pt x="40535" y="215506"/>
                </a:cubicBezTo>
                <a:cubicBezTo>
                  <a:pt x="63445" y="309138"/>
                  <a:pt x="177993" y="562142"/>
                  <a:pt x="177993" y="562142"/>
                </a:cubicBezTo>
                <a:cubicBezTo>
                  <a:pt x="199907" y="613938"/>
                  <a:pt x="200903" y="591028"/>
                  <a:pt x="172017" y="526283"/>
                </a:cubicBezTo>
                <a:cubicBezTo>
                  <a:pt x="143131" y="461538"/>
                  <a:pt x="24597" y="256345"/>
                  <a:pt x="4676" y="173671"/>
                </a:cubicBezTo>
                <a:cubicBezTo>
                  <a:pt x="-15245" y="90997"/>
                  <a:pt x="34559" y="-6619"/>
                  <a:pt x="40535" y="353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D3806C33-2CD9-EF5A-19CE-6012AD840749}"/>
              </a:ext>
            </a:extLst>
          </p:cNvPr>
          <p:cNvSpPr/>
          <p:nvPr/>
        </p:nvSpPr>
        <p:spPr>
          <a:xfrm>
            <a:off x="7062361" y="9141760"/>
            <a:ext cx="61607" cy="283149"/>
          </a:xfrm>
          <a:custGeom>
            <a:avLst/>
            <a:gdLst>
              <a:gd name="connsiteX0" fmla="*/ 61592 w 61607"/>
              <a:gd name="connsiteY0" fmla="*/ 2240 h 283149"/>
              <a:gd name="connsiteX1" fmla="*/ 7804 w 61607"/>
              <a:gd name="connsiteY1" fmla="*/ 199464 h 283149"/>
              <a:gd name="connsiteX2" fmla="*/ 25733 w 61607"/>
              <a:gd name="connsiteY2" fmla="*/ 283134 h 283149"/>
              <a:gd name="connsiteX3" fmla="*/ 13780 w 61607"/>
              <a:gd name="connsiteY3" fmla="*/ 205440 h 283149"/>
              <a:gd name="connsiteX4" fmla="*/ 1827 w 61607"/>
              <a:gd name="connsiteY4" fmla="*/ 97864 h 283149"/>
              <a:gd name="connsiteX5" fmla="*/ 61592 w 61607"/>
              <a:gd name="connsiteY5" fmla="*/ 2240 h 28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07" h="283149">
                <a:moveTo>
                  <a:pt x="61592" y="2240"/>
                </a:moveTo>
                <a:cubicBezTo>
                  <a:pt x="62588" y="19173"/>
                  <a:pt x="13780" y="152648"/>
                  <a:pt x="7804" y="199464"/>
                </a:cubicBezTo>
                <a:cubicBezTo>
                  <a:pt x="1828" y="246280"/>
                  <a:pt x="24737" y="282138"/>
                  <a:pt x="25733" y="283134"/>
                </a:cubicBezTo>
                <a:cubicBezTo>
                  <a:pt x="26729" y="284130"/>
                  <a:pt x="17764" y="236318"/>
                  <a:pt x="13780" y="205440"/>
                </a:cubicBezTo>
                <a:cubicBezTo>
                  <a:pt x="9796" y="174562"/>
                  <a:pt x="-5145" y="126750"/>
                  <a:pt x="1827" y="97864"/>
                </a:cubicBezTo>
                <a:cubicBezTo>
                  <a:pt x="8799" y="68978"/>
                  <a:pt x="60596" y="-14693"/>
                  <a:pt x="61592" y="22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46EBA752-AE69-B181-CA17-EC27ADBF5B61}"/>
              </a:ext>
            </a:extLst>
          </p:cNvPr>
          <p:cNvSpPr/>
          <p:nvPr/>
        </p:nvSpPr>
        <p:spPr>
          <a:xfrm>
            <a:off x="6771173" y="9006511"/>
            <a:ext cx="137758" cy="303667"/>
          </a:xfrm>
          <a:custGeom>
            <a:avLst/>
            <a:gdLst>
              <a:gd name="connsiteX0" fmla="*/ 113721 w 137758"/>
              <a:gd name="connsiteY0" fmla="*/ 30 h 303667"/>
              <a:gd name="connsiteX1" fmla="*/ 83839 w 137758"/>
              <a:gd name="connsiteY1" fmla="*/ 131513 h 303667"/>
              <a:gd name="connsiteX2" fmla="*/ 137627 w 137758"/>
              <a:gd name="connsiteY2" fmla="*/ 298854 h 303667"/>
              <a:gd name="connsiteX3" fmla="*/ 95792 w 137758"/>
              <a:gd name="connsiteY3" fmla="*/ 245065 h 303667"/>
              <a:gd name="connsiteX4" fmla="*/ 168 w 137758"/>
              <a:gd name="connsiteY4" fmla="*/ 107607 h 303667"/>
              <a:gd name="connsiteX5" fmla="*/ 71886 w 137758"/>
              <a:gd name="connsiteY5" fmla="*/ 197254 h 303667"/>
              <a:gd name="connsiteX6" fmla="*/ 47980 w 137758"/>
              <a:gd name="connsiteY6" fmla="*/ 119560 h 303667"/>
              <a:gd name="connsiteX7" fmla="*/ 113721 w 137758"/>
              <a:gd name="connsiteY7" fmla="*/ 30 h 30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758" h="303667">
                <a:moveTo>
                  <a:pt x="113721" y="30"/>
                </a:moveTo>
                <a:cubicBezTo>
                  <a:pt x="119697" y="2022"/>
                  <a:pt x="79855" y="81709"/>
                  <a:pt x="83839" y="131513"/>
                </a:cubicBezTo>
                <a:cubicBezTo>
                  <a:pt x="87823" y="181317"/>
                  <a:pt x="135635" y="279929"/>
                  <a:pt x="137627" y="298854"/>
                </a:cubicBezTo>
                <a:cubicBezTo>
                  <a:pt x="139619" y="317779"/>
                  <a:pt x="118702" y="276939"/>
                  <a:pt x="95792" y="245065"/>
                </a:cubicBezTo>
                <a:cubicBezTo>
                  <a:pt x="72882" y="213191"/>
                  <a:pt x="4152" y="115576"/>
                  <a:pt x="168" y="107607"/>
                </a:cubicBezTo>
                <a:cubicBezTo>
                  <a:pt x="-3816" y="99639"/>
                  <a:pt x="63917" y="195262"/>
                  <a:pt x="71886" y="197254"/>
                </a:cubicBezTo>
                <a:cubicBezTo>
                  <a:pt x="79855" y="199246"/>
                  <a:pt x="42004" y="144462"/>
                  <a:pt x="47980" y="119560"/>
                </a:cubicBezTo>
                <a:cubicBezTo>
                  <a:pt x="53956" y="94658"/>
                  <a:pt x="107745" y="-1962"/>
                  <a:pt x="113721" y="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669CF324-824F-8F2A-1C1B-9ED74B933499}"/>
              </a:ext>
            </a:extLst>
          </p:cNvPr>
          <p:cNvSpPr/>
          <p:nvPr/>
        </p:nvSpPr>
        <p:spPr>
          <a:xfrm>
            <a:off x="6908799" y="8826526"/>
            <a:ext cx="641682" cy="126518"/>
          </a:xfrm>
          <a:custGeom>
            <a:avLst/>
            <a:gdLst>
              <a:gd name="connsiteX0" fmla="*/ 298825 w 641682"/>
              <a:gd name="connsiteY0" fmla="*/ 126227 h 126518"/>
              <a:gd name="connsiteX1" fmla="*/ 484095 w 641682"/>
              <a:gd name="connsiteY1" fmla="*/ 48533 h 126518"/>
              <a:gd name="connsiteX2" fmla="*/ 639483 w 641682"/>
              <a:gd name="connsiteY2" fmla="*/ 54509 h 126518"/>
              <a:gd name="connsiteX3" fmla="*/ 531907 w 641682"/>
              <a:gd name="connsiteY3" fmla="*/ 36580 h 126518"/>
              <a:gd name="connsiteX4" fmla="*/ 1 w 641682"/>
              <a:gd name="connsiteY4" fmla="*/ 721 h 126518"/>
              <a:gd name="connsiteX5" fmla="*/ 525930 w 641682"/>
              <a:gd name="connsiteY5" fmla="*/ 72439 h 126518"/>
              <a:gd name="connsiteX6" fmla="*/ 298825 w 641682"/>
              <a:gd name="connsiteY6" fmla="*/ 126227 h 12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682" h="126518">
                <a:moveTo>
                  <a:pt x="298825" y="126227"/>
                </a:moveTo>
                <a:cubicBezTo>
                  <a:pt x="291852" y="122243"/>
                  <a:pt x="427319" y="60486"/>
                  <a:pt x="484095" y="48533"/>
                </a:cubicBezTo>
                <a:cubicBezTo>
                  <a:pt x="540871" y="36580"/>
                  <a:pt x="631514" y="56501"/>
                  <a:pt x="639483" y="54509"/>
                </a:cubicBezTo>
                <a:cubicBezTo>
                  <a:pt x="647452" y="52517"/>
                  <a:pt x="638487" y="45545"/>
                  <a:pt x="531907" y="36580"/>
                </a:cubicBezTo>
                <a:cubicBezTo>
                  <a:pt x="425327" y="27615"/>
                  <a:pt x="997" y="-5255"/>
                  <a:pt x="1" y="721"/>
                </a:cubicBezTo>
                <a:cubicBezTo>
                  <a:pt x="-995" y="6697"/>
                  <a:pt x="472142" y="52517"/>
                  <a:pt x="525930" y="72439"/>
                </a:cubicBezTo>
                <a:cubicBezTo>
                  <a:pt x="579718" y="92360"/>
                  <a:pt x="305798" y="130211"/>
                  <a:pt x="298825" y="12622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EABA3FA7-E5C8-8D72-3CA9-8A127C1B576C}"/>
              </a:ext>
            </a:extLst>
          </p:cNvPr>
          <p:cNvSpPr/>
          <p:nvPr/>
        </p:nvSpPr>
        <p:spPr>
          <a:xfrm>
            <a:off x="5994258" y="8071892"/>
            <a:ext cx="1451067" cy="2526387"/>
          </a:xfrm>
          <a:custGeom>
            <a:avLst/>
            <a:gdLst>
              <a:gd name="connsiteX0" fmla="*/ 53930 w 1451067"/>
              <a:gd name="connsiteY0" fmla="*/ 139779 h 2526387"/>
              <a:gd name="connsiteX1" fmla="*/ 71860 w 1451067"/>
              <a:gd name="connsiteY1" fmla="*/ 193567 h 2526387"/>
              <a:gd name="connsiteX2" fmla="*/ 777083 w 1451067"/>
              <a:gd name="connsiteY2" fmla="*/ 1508390 h 2526387"/>
              <a:gd name="connsiteX3" fmla="*/ 777083 w 1451067"/>
              <a:gd name="connsiteY3" fmla="*/ 1490461 h 2526387"/>
              <a:gd name="connsiteX4" fmla="*/ 1147624 w 1451067"/>
              <a:gd name="connsiteY4" fmla="*/ 2147873 h 2526387"/>
              <a:gd name="connsiteX5" fmla="*/ 1016142 w 1451067"/>
              <a:gd name="connsiteY5" fmla="*/ 1992484 h 2526387"/>
              <a:gd name="connsiteX6" fmla="*/ 1446448 w 1451067"/>
              <a:gd name="connsiteY6" fmla="*/ 2524390 h 2526387"/>
              <a:gd name="connsiteX7" fmla="*/ 1177507 w 1451067"/>
              <a:gd name="connsiteY7" fmla="*/ 2112014 h 2526387"/>
              <a:gd name="connsiteX8" fmla="*/ 215295 w 1451067"/>
              <a:gd name="connsiteY8" fmla="*/ 701567 h 2526387"/>
              <a:gd name="connsiteX9" fmla="*/ 424471 w 1451067"/>
              <a:gd name="connsiteY9" fmla="*/ 1048202 h 2526387"/>
              <a:gd name="connsiteX10" fmla="*/ 215295 w 1451067"/>
              <a:gd name="connsiteY10" fmla="*/ 558132 h 2526387"/>
              <a:gd name="connsiteX11" fmla="*/ 65883 w 1451067"/>
              <a:gd name="connsiteY11" fmla="*/ 396767 h 2526387"/>
              <a:gd name="connsiteX12" fmla="*/ 131624 w 1451067"/>
              <a:gd name="connsiteY12" fmla="*/ 486414 h 2526387"/>
              <a:gd name="connsiteX13" fmla="*/ 89789 w 1451067"/>
              <a:gd name="connsiteY13" fmla="*/ 277237 h 2526387"/>
              <a:gd name="connsiteX14" fmla="*/ 142 w 1451067"/>
              <a:gd name="connsiteY14" fmla="*/ 2320 h 2526387"/>
              <a:gd name="connsiteX15" fmla="*/ 53930 w 1451067"/>
              <a:gd name="connsiteY15" fmla="*/ 139779 h 252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51067" h="2526387">
                <a:moveTo>
                  <a:pt x="53930" y="139779"/>
                </a:moveTo>
                <a:cubicBezTo>
                  <a:pt x="65883" y="171654"/>
                  <a:pt x="-48665" y="-34535"/>
                  <a:pt x="71860" y="193567"/>
                </a:cubicBezTo>
                <a:cubicBezTo>
                  <a:pt x="192385" y="421669"/>
                  <a:pt x="659546" y="1292241"/>
                  <a:pt x="777083" y="1508390"/>
                </a:cubicBezTo>
                <a:cubicBezTo>
                  <a:pt x="894620" y="1724539"/>
                  <a:pt x="715326" y="1383881"/>
                  <a:pt x="777083" y="1490461"/>
                </a:cubicBezTo>
                <a:cubicBezTo>
                  <a:pt x="838840" y="1597041"/>
                  <a:pt x="1107781" y="2064203"/>
                  <a:pt x="1147624" y="2147873"/>
                </a:cubicBezTo>
                <a:cubicBezTo>
                  <a:pt x="1187467" y="2231543"/>
                  <a:pt x="966338" y="1929731"/>
                  <a:pt x="1016142" y="1992484"/>
                </a:cubicBezTo>
                <a:cubicBezTo>
                  <a:pt x="1065946" y="2055237"/>
                  <a:pt x="1419554" y="2504468"/>
                  <a:pt x="1446448" y="2524390"/>
                </a:cubicBezTo>
                <a:cubicBezTo>
                  <a:pt x="1473342" y="2544312"/>
                  <a:pt x="1382699" y="2415818"/>
                  <a:pt x="1177507" y="2112014"/>
                </a:cubicBezTo>
                <a:cubicBezTo>
                  <a:pt x="972315" y="1808210"/>
                  <a:pt x="340801" y="878869"/>
                  <a:pt x="215295" y="701567"/>
                </a:cubicBezTo>
                <a:cubicBezTo>
                  <a:pt x="89789" y="524265"/>
                  <a:pt x="424471" y="1072108"/>
                  <a:pt x="424471" y="1048202"/>
                </a:cubicBezTo>
                <a:cubicBezTo>
                  <a:pt x="424471" y="1024296"/>
                  <a:pt x="275060" y="666705"/>
                  <a:pt x="215295" y="558132"/>
                </a:cubicBezTo>
                <a:cubicBezTo>
                  <a:pt x="155530" y="449560"/>
                  <a:pt x="79828" y="408720"/>
                  <a:pt x="65883" y="396767"/>
                </a:cubicBezTo>
                <a:cubicBezTo>
                  <a:pt x="51938" y="384814"/>
                  <a:pt x="127640" y="506336"/>
                  <a:pt x="131624" y="486414"/>
                </a:cubicBezTo>
                <a:cubicBezTo>
                  <a:pt x="135608" y="466492"/>
                  <a:pt x="111703" y="357919"/>
                  <a:pt x="89789" y="277237"/>
                </a:cubicBezTo>
                <a:cubicBezTo>
                  <a:pt x="67875" y="196555"/>
                  <a:pt x="3130" y="23237"/>
                  <a:pt x="142" y="2320"/>
                </a:cubicBezTo>
                <a:cubicBezTo>
                  <a:pt x="-2846" y="-18597"/>
                  <a:pt x="41977" y="107904"/>
                  <a:pt x="53930" y="1397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366798D5-E12E-B1A5-A2E9-5286F23B5301}"/>
              </a:ext>
            </a:extLst>
          </p:cNvPr>
          <p:cNvSpPr/>
          <p:nvPr/>
        </p:nvSpPr>
        <p:spPr>
          <a:xfrm>
            <a:off x="5838199" y="8205500"/>
            <a:ext cx="1676998" cy="2384259"/>
          </a:xfrm>
          <a:custGeom>
            <a:avLst/>
            <a:gdLst>
              <a:gd name="connsiteX0" fmla="*/ 24719 w 1676998"/>
              <a:gd name="connsiteY0" fmla="*/ 18124 h 2384259"/>
              <a:gd name="connsiteX1" fmla="*/ 78507 w 1676998"/>
              <a:gd name="connsiteY1" fmla="*/ 95818 h 2384259"/>
              <a:gd name="connsiteX2" fmla="*/ 682130 w 1676998"/>
              <a:gd name="connsiteY2" fmla="*/ 759206 h 2384259"/>
              <a:gd name="connsiteX3" fmla="*/ 688107 w 1676998"/>
              <a:gd name="connsiteY3" fmla="*/ 687488 h 2384259"/>
              <a:gd name="connsiteX4" fmla="*/ 1058648 w 1676998"/>
              <a:gd name="connsiteY4" fmla="*/ 1434547 h 2384259"/>
              <a:gd name="connsiteX5" fmla="*/ 1094507 w 1676998"/>
              <a:gd name="connsiteY5" fmla="*/ 1488335 h 2384259"/>
              <a:gd name="connsiteX6" fmla="*/ 1417236 w 1676998"/>
              <a:gd name="connsiteY6" fmla="*/ 1966453 h 2384259"/>
              <a:gd name="connsiteX7" fmla="*/ 1459072 w 1676998"/>
              <a:gd name="connsiteY7" fmla="*/ 2002312 h 2384259"/>
              <a:gd name="connsiteX8" fmla="*/ 1662272 w 1676998"/>
              <a:gd name="connsiteY8" fmla="*/ 2378829 h 2384259"/>
              <a:gd name="connsiteX9" fmla="*/ 1554695 w 1676998"/>
              <a:gd name="connsiteY9" fmla="*/ 2115865 h 2384259"/>
              <a:gd name="connsiteX10" fmla="*/ 712013 w 1676998"/>
              <a:gd name="connsiteY10" fmla="*/ 795065 h 2384259"/>
              <a:gd name="connsiteX11" fmla="*/ 209989 w 1676998"/>
              <a:gd name="connsiteY11" fmla="*/ 12147 h 2384259"/>
              <a:gd name="connsiteX12" fmla="*/ 443072 w 1676998"/>
              <a:gd name="connsiteY12" fmla="*/ 454406 h 2384259"/>
              <a:gd name="connsiteX13" fmla="*/ 239872 w 1676998"/>
              <a:gd name="connsiteY13" fmla="*/ 233276 h 2384259"/>
              <a:gd name="connsiteX14" fmla="*/ 24719 w 1676998"/>
              <a:gd name="connsiteY14" fmla="*/ 18124 h 23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6998" h="2384259">
                <a:moveTo>
                  <a:pt x="24719" y="18124"/>
                </a:moveTo>
                <a:cubicBezTo>
                  <a:pt x="-2175" y="-4786"/>
                  <a:pt x="-31061" y="-27696"/>
                  <a:pt x="78507" y="95818"/>
                </a:cubicBezTo>
                <a:cubicBezTo>
                  <a:pt x="188075" y="219332"/>
                  <a:pt x="580530" y="660594"/>
                  <a:pt x="682130" y="759206"/>
                </a:cubicBezTo>
                <a:cubicBezTo>
                  <a:pt x="783730" y="857818"/>
                  <a:pt x="625354" y="574931"/>
                  <a:pt x="688107" y="687488"/>
                </a:cubicBezTo>
                <a:cubicBezTo>
                  <a:pt x="750860" y="800045"/>
                  <a:pt x="990915" y="1301072"/>
                  <a:pt x="1058648" y="1434547"/>
                </a:cubicBezTo>
                <a:cubicBezTo>
                  <a:pt x="1126381" y="1568022"/>
                  <a:pt x="1094507" y="1488335"/>
                  <a:pt x="1094507" y="1488335"/>
                </a:cubicBezTo>
                <a:cubicBezTo>
                  <a:pt x="1154272" y="1576986"/>
                  <a:pt x="1356475" y="1880790"/>
                  <a:pt x="1417236" y="1966453"/>
                </a:cubicBezTo>
                <a:cubicBezTo>
                  <a:pt x="1477997" y="2052116"/>
                  <a:pt x="1418233" y="1933583"/>
                  <a:pt x="1459072" y="2002312"/>
                </a:cubicBezTo>
                <a:cubicBezTo>
                  <a:pt x="1499911" y="2071041"/>
                  <a:pt x="1646335" y="2359904"/>
                  <a:pt x="1662272" y="2378829"/>
                </a:cubicBezTo>
                <a:cubicBezTo>
                  <a:pt x="1678209" y="2397754"/>
                  <a:pt x="1713072" y="2379826"/>
                  <a:pt x="1554695" y="2115865"/>
                </a:cubicBezTo>
                <a:cubicBezTo>
                  <a:pt x="1396319" y="1851904"/>
                  <a:pt x="712013" y="795065"/>
                  <a:pt x="712013" y="795065"/>
                </a:cubicBezTo>
                <a:cubicBezTo>
                  <a:pt x="487895" y="444445"/>
                  <a:pt x="254813" y="68924"/>
                  <a:pt x="209989" y="12147"/>
                </a:cubicBezTo>
                <a:cubicBezTo>
                  <a:pt x="165166" y="-44630"/>
                  <a:pt x="438092" y="417551"/>
                  <a:pt x="443072" y="454406"/>
                </a:cubicBezTo>
                <a:cubicBezTo>
                  <a:pt x="448052" y="491261"/>
                  <a:pt x="305613" y="312962"/>
                  <a:pt x="239872" y="233276"/>
                </a:cubicBezTo>
                <a:cubicBezTo>
                  <a:pt x="174131" y="153590"/>
                  <a:pt x="51613" y="41034"/>
                  <a:pt x="24719" y="181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538512B3-9CBB-E451-3335-2E50DA58BDF2}"/>
              </a:ext>
            </a:extLst>
          </p:cNvPr>
          <p:cNvSpPr/>
          <p:nvPr/>
        </p:nvSpPr>
        <p:spPr>
          <a:xfrm>
            <a:off x="6950438" y="9371145"/>
            <a:ext cx="729352" cy="1220041"/>
          </a:xfrm>
          <a:custGeom>
            <a:avLst/>
            <a:gdLst>
              <a:gd name="connsiteX0" fmla="*/ 113750 w 729352"/>
              <a:gd name="connsiteY0" fmla="*/ 29843 h 1220041"/>
              <a:gd name="connsiteX1" fmla="*/ 352809 w 729352"/>
              <a:gd name="connsiteY1" fmla="*/ 639443 h 1220041"/>
              <a:gd name="connsiteX2" fmla="*/ 334880 w 729352"/>
              <a:gd name="connsiteY2" fmla="*/ 597608 h 1220041"/>
              <a:gd name="connsiteX3" fmla="*/ 567962 w 729352"/>
              <a:gd name="connsiteY3" fmla="*/ 968149 h 1220041"/>
              <a:gd name="connsiteX4" fmla="*/ 484291 w 729352"/>
              <a:gd name="connsiteY4" fmla="*/ 747020 h 1220041"/>
              <a:gd name="connsiteX5" fmla="*/ 729327 w 729352"/>
              <a:gd name="connsiteY5" fmla="*/ 1219161 h 1220041"/>
              <a:gd name="connsiteX6" fmla="*/ 496244 w 729352"/>
              <a:gd name="connsiteY6" fmla="*/ 842643 h 1220041"/>
              <a:gd name="connsiteX7" fmla="*/ 6174 w 729352"/>
              <a:gd name="connsiteY7" fmla="*/ 83631 h 1220041"/>
              <a:gd name="connsiteX8" fmla="*/ 215350 w 729352"/>
              <a:gd name="connsiteY8" fmla="*/ 334643 h 1220041"/>
              <a:gd name="connsiteX9" fmla="*/ 137656 w 729352"/>
              <a:gd name="connsiteY9" fmla="*/ 119490 h 1220041"/>
              <a:gd name="connsiteX10" fmla="*/ 113750 w 729352"/>
              <a:gd name="connsiteY10" fmla="*/ 29843 h 122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9352" h="1220041">
                <a:moveTo>
                  <a:pt x="113750" y="29843"/>
                </a:moveTo>
                <a:cubicBezTo>
                  <a:pt x="149609" y="116502"/>
                  <a:pt x="315954" y="544816"/>
                  <a:pt x="352809" y="639443"/>
                </a:cubicBezTo>
                <a:cubicBezTo>
                  <a:pt x="389664" y="734070"/>
                  <a:pt x="299021" y="542824"/>
                  <a:pt x="334880" y="597608"/>
                </a:cubicBezTo>
                <a:cubicBezTo>
                  <a:pt x="370739" y="652392"/>
                  <a:pt x="543060" y="943247"/>
                  <a:pt x="567962" y="968149"/>
                </a:cubicBezTo>
                <a:cubicBezTo>
                  <a:pt x="592864" y="993051"/>
                  <a:pt x="457397" y="705185"/>
                  <a:pt x="484291" y="747020"/>
                </a:cubicBezTo>
                <a:cubicBezTo>
                  <a:pt x="511185" y="788855"/>
                  <a:pt x="727335" y="1203224"/>
                  <a:pt x="729327" y="1219161"/>
                </a:cubicBezTo>
                <a:cubicBezTo>
                  <a:pt x="731319" y="1235098"/>
                  <a:pt x="616769" y="1031898"/>
                  <a:pt x="496244" y="842643"/>
                </a:cubicBezTo>
                <a:cubicBezTo>
                  <a:pt x="375719" y="653388"/>
                  <a:pt x="52990" y="168298"/>
                  <a:pt x="6174" y="83631"/>
                </a:cubicBezTo>
                <a:cubicBezTo>
                  <a:pt x="-40642" y="-1036"/>
                  <a:pt x="193436" y="328667"/>
                  <a:pt x="215350" y="334643"/>
                </a:cubicBezTo>
                <a:cubicBezTo>
                  <a:pt x="237264" y="340619"/>
                  <a:pt x="153593" y="171286"/>
                  <a:pt x="137656" y="119490"/>
                </a:cubicBezTo>
                <a:cubicBezTo>
                  <a:pt x="121719" y="67694"/>
                  <a:pt x="77891" y="-56816"/>
                  <a:pt x="113750" y="298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D7BCF504-D173-9B8F-C8BA-F59879287849}"/>
              </a:ext>
            </a:extLst>
          </p:cNvPr>
          <p:cNvSpPr/>
          <p:nvPr/>
        </p:nvSpPr>
        <p:spPr>
          <a:xfrm>
            <a:off x="6309589" y="6618205"/>
            <a:ext cx="202660" cy="234347"/>
          </a:xfrm>
          <a:custGeom>
            <a:avLst/>
            <a:gdLst>
              <a:gd name="connsiteX0" fmla="*/ 201096 w 202660"/>
              <a:gd name="connsiteY0" fmla="*/ 2365 h 234347"/>
              <a:gd name="connsiteX1" fmla="*/ 177549 w 202660"/>
              <a:gd name="connsiteY1" fmla="*/ 69081 h 234347"/>
              <a:gd name="connsiteX2" fmla="*/ 181474 w 202660"/>
              <a:gd name="connsiteY2" fmla="*/ 127948 h 234347"/>
              <a:gd name="connsiteX3" fmla="*/ 181474 w 202660"/>
              <a:gd name="connsiteY3" fmla="*/ 88703 h 234347"/>
              <a:gd name="connsiteX4" fmla="*/ 130456 w 202660"/>
              <a:gd name="connsiteY4" fmla="*/ 155419 h 234347"/>
              <a:gd name="connsiteX5" fmla="*/ 44117 w 202660"/>
              <a:gd name="connsiteY5" fmla="*/ 202513 h 234347"/>
              <a:gd name="connsiteX6" fmla="*/ 67664 w 202660"/>
              <a:gd name="connsiteY6" fmla="*/ 190739 h 234347"/>
              <a:gd name="connsiteX7" fmla="*/ 948 w 202660"/>
              <a:gd name="connsiteY7" fmla="*/ 233908 h 234347"/>
              <a:gd name="connsiteX8" fmla="*/ 126531 w 202660"/>
              <a:gd name="connsiteY8" fmla="*/ 159343 h 234347"/>
              <a:gd name="connsiteX9" fmla="*/ 201096 w 202660"/>
              <a:gd name="connsiteY9" fmla="*/ 2365 h 23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660" h="234347">
                <a:moveTo>
                  <a:pt x="201096" y="2365"/>
                </a:moveTo>
                <a:cubicBezTo>
                  <a:pt x="209599" y="-12679"/>
                  <a:pt x="180819" y="48151"/>
                  <a:pt x="177549" y="69081"/>
                </a:cubicBezTo>
                <a:cubicBezTo>
                  <a:pt x="174279" y="90011"/>
                  <a:pt x="180820" y="124678"/>
                  <a:pt x="181474" y="127948"/>
                </a:cubicBezTo>
                <a:cubicBezTo>
                  <a:pt x="182128" y="131218"/>
                  <a:pt x="189977" y="84125"/>
                  <a:pt x="181474" y="88703"/>
                </a:cubicBezTo>
                <a:cubicBezTo>
                  <a:pt x="172971" y="93281"/>
                  <a:pt x="153349" y="136451"/>
                  <a:pt x="130456" y="155419"/>
                </a:cubicBezTo>
                <a:cubicBezTo>
                  <a:pt x="107563" y="174387"/>
                  <a:pt x="44117" y="202513"/>
                  <a:pt x="44117" y="202513"/>
                </a:cubicBezTo>
                <a:cubicBezTo>
                  <a:pt x="33652" y="208400"/>
                  <a:pt x="74859" y="185507"/>
                  <a:pt x="67664" y="190739"/>
                </a:cubicBezTo>
                <a:cubicBezTo>
                  <a:pt x="60469" y="195971"/>
                  <a:pt x="-8863" y="239141"/>
                  <a:pt x="948" y="233908"/>
                </a:cubicBezTo>
                <a:cubicBezTo>
                  <a:pt x="10759" y="228675"/>
                  <a:pt x="99714" y="196625"/>
                  <a:pt x="126531" y="159343"/>
                </a:cubicBezTo>
                <a:cubicBezTo>
                  <a:pt x="153348" y="122061"/>
                  <a:pt x="192593" y="17409"/>
                  <a:pt x="201096" y="2365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01375E9C-EC29-D6A1-7438-634DFC58AE97}"/>
              </a:ext>
            </a:extLst>
          </p:cNvPr>
          <p:cNvSpPr/>
          <p:nvPr/>
        </p:nvSpPr>
        <p:spPr>
          <a:xfrm>
            <a:off x="6867647" y="6714739"/>
            <a:ext cx="43366" cy="99299"/>
          </a:xfrm>
          <a:custGeom>
            <a:avLst/>
            <a:gdLst>
              <a:gd name="connsiteX0" fmla="*/ 4089 w 43366"/>
              <a:gd name="connsiteY0" fmla="*/ 18 h 99299"/>
              <a:gd name="connsiteX1" fmla="*/ 27635 w 43366"/>
              <a:gd name="connsiteY1" fmla="*/ 86356 h 99299"/>
              <a:gd name="connsiteX2" fmla="*/ 164 w 43366"/>
              <a:gd name="connsiteY2" fmla="*/ 98130 h 99299"/>
              <a:gd name="connsiteX3" fmla="*/ 43333 w 43366"/>
              <a:gd name="connsiteY3" fmla="*/ 78507 h 99299"/>
              <a:gd name="connsiteX4" fmla="*/ 4089 w 43366"/>
              <a:gd name="connsiteY4" fmla="*/ 18 h 9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66" h="99299">
                <a:moveTo>
                  <a:pt x="4089" y="18"/>
                </a:moveTo>
                <a:cubicBezTo>
                  <a:pt x="1473" y="1326"/>
                  <a:pt x="28289" y="70004"/>
                  <a:pt x="27635" y="86356"/>
                </a:cubicBezTo>
                <a:cubicBezTo>
                  <a:pt x="26981" y="102708"/>
                  <a:pt x="-2452" y="99438"/>
                  <a:pt x="164" y="98130"/>
                </a:cubicBezTo>
                <a:cubicBezTo>
                  <a:pt x="2780" y="96822"/>
                  <a:pt x="42025" y="88318"/>
                  <a:pt x="43333" y="78507"/>
                </a:cubicBezTo>
                <a:cubicBezTo>
                  <a:pt x="44641" y="68696"/>
                  <a:pt x="6705" y="-1290"/>
                  <a:pt x="4089" y="1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436E69DD-7E36-6518-2987-F4328F303B05}"/>
              </a:ext>
            </a:extLst>
          </p:cNvPr>
          <p:cNvSpPr/>
          <p:nvPr/>
        </p:nvSpPr>
        <p:spPr>
          <a:xfrm>
            <a:off x="6895250" y="6824584"/>
            <a:ext cx="186969" cy="134930"/>
          </a:xfrm>
          <a:custGeom>
            <a:avLst/>
            <a:gdLst>
              <a:gd name="connsiteX0" fmla="*/ 32 w 186969"/>
              <a:gd name="connsiteY0" fmla="*/ 58 h 134930"/>
              <a:gd name="connsiteX1" fmla="*/ 102068 w 186969"/>
              <a:gd name="connsiteY1" fmla="*/ 70698 h 134930"/>
              <a:gd name="connsiteX2" fmla="*/ 102068 w 186969"/>
              <a:gd name="connsiteY2" fmla="*/ 47152 h 134930"/>
              <a:gd name="connsiteX3" fmla="*/ 184482 w 186969"/>
              <a:gd name="connsiteY3" fmla="*/ 133490 h 134930"/>
              <a:gd name="connsiteX4" fmla="*/ 160935 w 186969"/>
              <a:gd name="connsiteY4" fmla="*/ 98170 h 134930"/>
              <a:gd name="connsiteX5" fmla="*/ 113842 w 186969"/>
              <a:gd name="connsiteY5" fmla="*/ 58925 h 134930"/>
              <a:gd name="connsiteX6" fmla="*/ 32 w 186969"/>
              <a:gd name="connsiteY6" fmla="*/ 58 h 13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969" h="134930">
                <a:moveTo>
                  <a:pt x="32" y="58"/>
                </a:moveTo>
                <a:cubicBezTo>
                  <a:pt x="-1930" y="2020"/>
                  <a:pt x="85062" y="62849"/>
                  <a:pt x="102068" y="70698"/>
                </a:cubicBezTo>
                <a:cubicBezTo>
                  <a:pt x="119074" y="78547"/>
                  <a:pt x="88332" y="36687"/>
                  <a:pt x="102068" y="47152"/>
                </a:cubicBezTo>
                <a:cubicBezTo>
                  <a:pt x="115804" y="57617"/>
                  <a:pt x="174671" y="124987"/>
                  <a:pt x="184482" y="133490"/>
                </a:cubicBezTo>
                <a:cubicBezTo>
                  <a:pt x="194293" y="141993"/>
                  <a:pt x="172708" y="110597"/>
                  <a:pt x="160935" y="98170"/>
                </a:cubicBezTo>
                <a:cubicBezTo>
                  <a:pt x="149162" y="85743"/>
                  <a:pt x="137389" y="72007"/>
                  <a:pt x="113842" y="58925"/>
                </a:cubicBezTo>
                <a:cubicBezTo>
                  <a:pt x="90295" y="45843"/>
                  <a:pt x="1994" y="-1904"/>
                  <a:pt x="32" y="5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F74EAFDA-C5F8-EBA0-7A36-ED73DBA37416}"/>
              </a:ext>
            </a:extLst>
          </p:cNvPr>
          <p:cNvSpPr/>
          <p:nvPr/>
        </p:nvSpPr>
        <p:spPr>
          <a:xfrm>
            <a:off x="5749137" y="7040488"/>
            <a:ext cx="71068" cy="118584"/>
          </a:xfrm>
          <a:custGeom>
            <a:avLst/>
            <a:gdLst>
              <a:gd name="connsiteX0" fmla="*/ 70842 w 71068"/>
              <a:gd name="connsiteY0" fmla="*/ 0 h 118584"/>
              <a:gd name="connsiteX1" fmla="*/ 23749 w 71068"/>
              <a:gd name="connsiteY1" fmla="*/ 51018 h 118584"/>
              <a:gd name="connsiteX2" fmla="*/ 55145 w 71068"/>
              <a:gd name="connsiteY2" fmla="*/ 117733 h 118584"/>
              <a:gd name="connsiteX3" fmla="*/ 43371 w 71068"/>
              <a:gd name="connsiteY3" fmla="*/ 86338 h 118584"/>
              <a:gd name="connsiteX4" fmla="*/ 202 w 71068"/>
              <a:gd name="connsiteY4" fmla="*/ 51018 h 118584"/>
              <a:gd name="connsiteX5" fmla="*/ 70842 w 71068"/>
              <a:gd name="connsiteY5" fmla="*/ 0 h 11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68" h="118584">
                <a:moveTo>
                  <a:pt x="70842" y="0"/>
                </a:moveTo>
                <a:cubicBezTo>
                  <a:pt x="74766" y="0"/>
                  <a:pt x="26365" y="31396"/>
                  <a:pt x="23749" y="51018"/>
                </a:cubicBezTo>
                <a:cubicBezTo>
                  <a:pt x="21133" y="70640"/>
                  <a:pt x="51875" y="111846"/>
                  <a:pt x="55145" y="117733"/>
                </a:cubicBezTo>
                <a:cubicBezTo>
                  <a:pt x="58415" y="123620"/>
                  <a:pt x="52528" y="97457"/>
                  <a:pt x="43371" y="86338"/>
                </a:cubicBezTo>
                <a:cubicBezTo>
                  <a:pt x="34214" y="75219"/>
                  <a:pt x="-3068" y="64754"/>
                  <a:pt x="202" y="51018"/>
                </a:cubicBezTo>
                <a:cubicBezTo>
                  <a:pt x="3472" y="37282"/>
                  <a:pt x="66918" y="0"/>
                  <a:pt x="70842" y="0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38EB5FC2-37C6-C618-4943-63118454BF7D}"/>
              </a:ext>
            </a:extLst>
          </p:cNvPr>
          <p:cNvSpPr/>
          <p:nvPr/>
        </p:nvSpPr>
        <p:spPr>
          <a:xfrm>
            <a:off x="6066684" y="6889333"/>
            <a:ext cx="190404" cy="84725"/>
          </a:xfrm>
          <a:custGeom>
            <a:avLst/>
            <a:gdLst>
              <a:gd name="connsiteX0" fmla="*/ 537 w 190404"/>
              <a:gd name="connsiteY0" fmla="*/ 84439 h 84725"/>
              <a:gd name="connsiteX1" fmla="*/ 188911 w 190404"/>
              <a:gd name="connsiteY1" fmla="*/ 2025 h 84725"/>
              <a:gd name="connsiteX2" fmla="*/ 90799 w 190404"/>
              <a:gd name="connsiteY2" fmla="*/ 25572 h 84725"/>
              <a:gd name="connsiteX3" fmla="*/ 130044 w 190404"/>
              <a:gd name="connsiteY3" fmla="*/ 29496 h 84725"/>
              <a:gd name="connsiteX4" fmla="*/ 537 w 190404"/>
              <a:gd name="connsiteY4" fmla="*/ 84439 h 8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04" h="84725">
                <a:moveTo>
                  <a:pt x="537" y="84439"/>
                </a:moveTo>
                <a:cubicBezTo>
                  <a:pt x="10348" y="79861"/>
                  <a:pt x="173867" y="11836"/>
                  <a:pt x="188911" y="2025"/>
                </a:cubicBezTo>
                <a:cubicBezTo>
                  <a:pt x="203955" y="-7786"/>
                  <a:pt x="100610" y="20994"/>
                  <a:pt x="90799" y="25572"/>
                </a:cubicBezTo>
                <a:cubicBezTo>
                  <a:pt x="80988" y="30150"/>
                  <a:pt x="141817" y="21647"/>
                  <a:pt x="130044" y="29496"/>
                </a:cubicBezTo>
                <a:cubicBezTo>
                  <a:pt x="118271" y="37345"/>
                  <a:pt x="-9274" y="89017"/>
                  <a:pt x="537" y="84439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647944AF-927B-1006-A8D1-4A739901072A}"/>
              </a:ext>
            </a:extLst>
          </p:cNvPr>
          <p:cNvSpPr/>
          <p:nvPr/>
        </p:nvSpPr>
        <p:spPr>
          <a:xfrm>
            <a:off x="5976621" y="6235966"/>
            <a:ext cx="39582" cy="102055"/>
          </a:xfrm>
          <a:custGeom>
            <a:avLst/>
            <a:gdLst>
              <a:gd name="connsiteX0" fmla="*/ 337 w 39582"/>
              <a:gd name="connsiteY0" fmla="*/ 7 h 102055"/>
              <a:gd name="connsiteX1" fmla="*/ 19959 w 39582"/>
              <a:gd name="connsiteY1" fmla="*/ 58873 h 102055"/>
              <a:gd name="connsiteX2" fmla="*/ 8186 w 39582"/>
              <a:gd name="connsiteY2" fmla="*/ 102043 h 102055"/>
              <a:gd name="connsiteX3" fmla="*/ 39582 w 39582"/>
              <a:gd name="connsiteY3" fmla="*/ 62798 h 102055"/>
              <a:gd name="connsiteX4" fmla="*/ 337 w 39582"/>
              <a:gd name="connsiteY4" fmla="*/ 7 h 10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82" h="102055">
                <a:moveTo>
                  <a:pt x="337" y="7"/>
                </a:moveTo>
                <a:cubicBezTo>
                  <a:pt x="-2934" y="-647"/>
                  <a:pt x="18651" y="41867"/>
                  <a:pt x="19959" y="58873"/>
                </a:cubicBezTo>
                <a:cubicBezTo>
                  <a:pt x="21267" y="75879"/>
                  <a:pt x="4915" y="101389"/>
                  <a:pt x="8186" y="102043"/>
                </a:cubicBezTo>
                <a:cubicBezTo>
                  <a:pt x="11457" y="102697"/>
                  <a:pt x="39582" y="76534"/>
                  <a:pt x="39582" y="62798"/>
                </a:cubicBezTo>
                <a:cubicBezTo>
                  <a:pt x="39582" y="49062"/>
                  <a:pt x="3608" y="661"/>
                  <a:pt x="337" y="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9C24812E-6E4F-5CA3-E413-E864EBA7148A}"/>
              </a:ext>
            </a:extLst>
          </p:cNvPr>
          <p:cNvSpPr/>
          <p:nvPr/>
        </p:nvSpPr>
        <p:spPr>
          <a:xfrm>
            <a:off x="5482930" y="6000493"/>
            <a:ext cx="66324" cy="86359"/>
          </a:xfrm>
          <a:custGeom>
            <a:avLst/>
            <a:gdLst>
              <a:gd name="connsiteX0" fmla="*/ 66261 w 66324"/>
              <a:gd name="connsiteY0" fmla="*/ 12 h 86359"/>
              <a:gd name="connsiteX1" fmla="*/ 15243 w 66324"/>
              <a:gd name="connsiteY1" fmla="*/ 39256 h 86359"/>
              <a:gd name="connsiteX2" fmla="*/ 11319 w 66324"/>
              <a:gd name="connsiteY2" fmla="*/ 86350 h 86359"/>
              <a:gd name="connsiteX3" fmla="*/ 3470 w 66324"/>
              <a:gd name="connsiteY3" fmla="*/ 35332 h 86359"/>
              <a:gd name="connsiteX4" fmla="*/ 66261 w 66324"/>
              <a:gd name="connsiteY4" fmla="*/ 12 h 8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24" h="86359">
                <a:moveTo>
                  <a:pt x="66261" y="12"/>
                </a:moveTo>
                <a:cubicBezTo>
                  <a:pt x="68223" y="666"/>
                  <a:pt x="24400" y="24866"/>
                  <a:pt x="15243" y="39256"/>
                </a:cubicBezTo>
                <a:cubicBezTo>
                  <a:pt x="6086" y="53646"/>
                  <a:pt x="13281" y="87004"/>
                  <a:pt x="11319" y="86350"/>
                </a:cubicBezTo>
                <a:cubicBezTo>
                  <a:pt x="9357" y="85696"/>
                  <a:pt x="-6995" y="47105"/>
                  <a:pt x="3470" y="35332"/>
                </a:cubicBezTo>
                <a:cubicBezTo>
                  <a:pt x="13935" y="23559"/>
                  <a:pt x="64299" y="-642"/>
                  <a:pt x="66261" y="1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0F542270-88CC-62BD-BBDE-95510D13482E}"/>
              </a:ext>
            </a:extLst>
          </p:cNvPr>
          <p:cNvSpPr/>
          <p:nvPr/>
        </p:nvSpPr>
        <p:spPr>
          <a:xfrm>
            <a:off x="6357063" y="5674573"/>
            <a:ext cx="32486" cy="127875"/>
          </a:xfrm>
          <a:custGeom>
            <a:avLst/>
            <a:gdLst>
              <a:gd name="connsiteX0" fmla="*/ 31964 w 32486"/>
              <a:gd name="connsiteY0" fmla="*/ 201 h 127875"/>
              <a:gd name="connsiteX1" fmla="*/ 20190 w 32486"/>
              <a:gd name="connsiteY1" fmla="*/ 55144 h 127875"/>
              <a:gd name="connsiteX2" fmla="*/ 20190 w 32486"/>
              <a:gd name="connsiteY2" fmla="*/ 125784 h 127875"/>
              <a:gd name="connsiteX3" fmla="*/ 12341 w 32486"/>
              <a:gd name="connsiteY3" fmla="*/ 106162 h 127875"/>
              <a:gd name="connsiteX4" fmla="*/ 568 w 32486"/>
              <a:gd name="connsiteY4" fmla="*/ 74766 h 127875"/>
              <a:gd name="connsiteX5" fmla="*/ 31964 w 32486"/>
              <a:gd name="connsiteY5" fmla="*/ 201 h 12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86" h="127875">
                <a:moveTo>
                  <a:pt x="31964" y="201"/>
                </a:moveTo>
                <a:cubicBezTo>
                  <a:pt x="35234" y="-3069"/>
                  <a:pt x="22152" y="34214"/>
                  <a:pt x="20190" y="55144"/>
                </a:cubicBezTo>
                <a:cubicBezTo>
                  <a:pt x="18228" y="76074"/>
                  <a:pt x="20190" y="125784"/>
                  <a:pt x="20190" y="125784"/>
                </a:cubicBezTo>
                <a:cubicBezTo>
                  <a:pt x="18882" y="134287"/>
                  <a:pt x="15611" y="114665"/>
                  <a:pt x="12341" y="106162"/>
                </a:cubicBezTo>
                <a:cubicBezTo>
                  <a:pt x="9071" y="97659"/>
                  <a:pt x="-2703" y="86540"/>
                  <a:pt x="568" y="74766"/>
                </a:cubicBezTo>
                <a:cubicBezTo>
                  <a:pt x="3838" y="62993"/>
                  <a:pt x="28694" y="3471"/>
                  <a:pt x="31964" y="20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E8C69761-6FDE-E360-8516-041409046733}"/>
              </a:ext>
            </a:extLst>
          </p:cNvPr>
          <p:cNvSpPr/>
          <p:nvPr/>
        </p:nvSpPr>
        <p:spPr>
          <a:xfrm>
            <a:off x="5124943" y="4968250"/>
            <a:ext cx="703678" cy="220008"/>
          </a:xfrm>
          <a:custGeom>
            <a:avLst/>
            <a:gdLst>
              <a:gd name="connsiteX0" fmla="*/ 406 w 703678"/>
              <a:gd name="connsiteY0" fmla="*/ 219891 h 220008"/>
              <a:gd name="connsiteX1" fmla="*/ 204478 w 703678"/>
              <a:gd name="connsiteY1" fmla="*/ 51139 h 220008"/>
              <a:gd name="connsiteX2" fmla="*/ 145612 w 703678"/>
              <a:gd name="connsiteY2" fmla="*/ 82535 h 220008"/>
              <a:gd name="connsiteX3" fmla="*/ 341835 w 703678"/>
              <a:gd name="connsiteY3" fmla="*/ 19743 h 220008"/>
              <a:gd name="connsiteX4" fmla="*/ 255496 w 703678"/>
              <a:gd name="connsiteY4" fmla="*/ 55063 h 220008"/>
              <a:gd name="connsiteX5" fmla="*/ 443871 w 703678"/>
              <a:gd name="connsiteY5" fmla="*/ 121 h 220008"/>
              <a:gd name="connsiteX6" fmla="*/ 365381 w 703678"/>
              <a:gd name="connsiteY6" fmla="*/ 39365 h 220008"/>
              <a:gd name="connsiteX7" fmla="*/ 561605 w 703678"/>
              <a:gd name="connsiteY7" fmla="*/ 7970 h 220008"/>
              <a:gd name="connsiteX8" fmla="*/ 702885 w 703678"/>
              <a:gd name="connsiteY8" fmla="*/ 4045 h 220008"/>
              <a:gd name="connsiteX9" fmla="*/ 498813 w 703678"/>
              <a:gd name="connsiteY9" fmla="*/ 23668 h 220008"/>
              <a:gd name="connsiteX10" fmla="*/ 196630 w 703678"/>
              <a:gd name="connsiteY10" fmla="*/ 35441 h 220008"/>
              <a:gd name="connsiteX11" fmla="*/ 341835 w 703678"/>
              <a:gd name="connsiteY11" fmla="*/ 23668 h 220008"/>
              <a:gd name="connsiteX12" fmla="*/ 173083 w 703678"/>
              <a:gd name="connsiteY12" fmla="*/ 70761 h 220008"/>
              <a:gd name="connsiteX13" fmla="*/ 86745 w 703678"/>
              <a:gd name="connsiteY13" fmla="*/ 102157 h 220008"/>
              <a:gd name="connsiteX14" fmla="*/ 149536 w 703678"/>
              <a:gd name="connsiteY14" fmla="*/ 78610 h 220008"/>
              <a:gd name="connsiteX15" fmla="*/ 406 w 703678"/>
              <a:gd name="connsiteY15" fmla="*/ 219891 h 2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3678" h="220008">
                <a:moveTo>
                  <a:pt x="406" y="219891"/>
                </a:moveTo>
                <a:cubicBezTo>
                  <a:pt x="9563" y="215313"/>
                  <a:pt x="180277" y="74032"/>
                  <a:pt x="204478" y="51139"/>
                </a:cubicBezTo>
                <a:cubicBezTo>
                  <a:pt x="228679" y="28246"/>
                  <a:pt x="122719" y="87768"/>
                  <a:pt x="145612" y="82535"/>
                </a:cubicBezTo>
                <a:cubicBezTo>
                  <a:pt x="168505" y="77302"/>
                  <a:pt x="323521" y="24322"/>
                  <a:pt x="341835" y="19743"/>
                </a:cubicBezTo>
                <a:cubicBezTo>
                  <a:pt x="360149" y="15164"/>
                  <a:pt x="238490" y="58333"/>
                  <a:pt x="255496" y="55063"/>
                </a:cubicBezTo>
                <a:cubicBezTo>
                  <a:pt x="272502" y="51793"/>
                  <a:pt x="425557" y="2737"/>
                  <a:pt x="443871" y="121"/>
                </a:cubicBezTo>
                <a:cubicBezTo>
                  <a:pt x="462185" y="-2495"/>
                  <a:pt x="345759" y="38057"/>
                  <a:pt x="365381" y="39365"/>
                </a:cubicBezTo>
                <a:cubicBezTo>
                  <a:pt x="385003" y="40673"/>
                  <a:pt x="505354" y="13857"/>
                  <a:pt x="561605" y="7970"/>
                </a:cubicBezTo>
                <a:cubicBezTo>
                  <a:pt x="617856" y="2083"/>
                  <a:pt x="713350" y="1429"/>
                  <a:pt x="702885" y="4045"/>
                </a:cubicBezTo>
                <a:cubicBezTo>
                  <a:pt x="692420" y="6661"/>
                  <a:pt x="583189" y="18435"/>
                  <a:pt x="498813" y="23668"/>
                </a:cubicBezTo>
                <a:cubicBezTo>
                  <a:pt x="414437" y="28901"/>
                  <a:pt x="222793" y="35441"/>
                  <a:pt x="196630" y="35441"/>
                </a:cubicBezTo>
                <a:cubicBezTo>
                  <a:pt x="170467" y="35441"/>
                  <a:pt x="345759" y="17781"/>
                  <a:pt x="341835" y="23668"/>
                </a:cubicBezTo>
                <a:cubicBezTo>
                  <a:pt x="337911" y="29555"/>
                  <a:pt x="215598" y="57680"/>
                  <a:pt x="173083" y="70761"/>
                </a:cubicBezTo>
                <a:cubicBezTo>
                  <a:pt x="130568" y="83842"/>
                  <a:pt x="90669" y="100849"/>
                  <a:pt x="86745" y="102157"/>
                </a:cubicBezTo>
                <a:cubicBezTo>
                  <a:pt x="82821" y="103465"/>
                  <a:pt x="159347" y="62912"/>
                  <a:pt x="149536" y="78610"/>
                </a:cubicBezTo>
                <a:cubicBezTo>
                  <a:pt x="139725" y="94308"/>
                  <a:pt x="-8751" y="224469"/>
                  <a:pt x="406" y="219891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81A4669B-C368-E135-630B-668B1E3E8D17}"/>
              </a:ext>
            </a:extLst>
          </p:cNvPr>
          <p:cNvSpPr/>
          <p:nvPr/>
        </p:nvSpPr>
        <p:spPr>
          <a:xfrm>
            <a:off x="6280217" y="4518001"/>
            <a:ext cx="66953" cy="197663"/>
          </a:xfrm>
          <a:custGeom>
            <a:avLst/>
            <a:gdLst>
              <a:gd name="connsiteX0" fmla="*/ 66608 w 66953"/>
              <a:gd name="connsiteY0" fmla="*/ 24 h 197663"/>
              <a:gd name="connsiteX1" fmla="*/ 28508 w 66953"/>
              <a:gd name="connsiteY1" fmla="*/ 88924 h 197663"/>
              <a:gd name="connsiteX2" fmla="*/ 28508 w 66953"/>
              <a:gd name="connsiteY2" fmla="*/ 196874 h 197663"/>
              <a:gd name="connsiteX3" fmla="*/ 25333 w 66953"/>
              <a:gd name="connsiteY3" fmla="*/ 133374 h 197663"/>
              <a:gd name="connsiteX4" fmla="*/ 9458 w 66953"/>
              <a:gd name="connsiteY4" fmla="*/ 50824 h 197663"/>
              <a:gd name="connsiteX5" fmla="*/ 3108 w 66953"/>
              <a:gd name="connsiteY5" fmla="*/ 79399 h 197663"/>
              <a:gd name="connsiteX6" fmla="*/ 66608 w 66953"/>
              <a:gd name="connsiteY6" fmla="*/ 24 h 19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53" h="197663">
                <a:moveTo>
                  <a:pt x="66608" y="24"/>
                </a:moveTo>
                <a:cubicBezTo>
                  <a:pt x="70841" y="1611"/>
                  <a:pt x="34858" y="56116"/>
                  <a:pt x="28508" y="88924"/>
                </a:cubicBezTo>
                <a:cubicBezTo>
                  <a:pt x="22158" y="121732"/>
                  <a:pt x="29037" y="189466"/>
                  <a:pt x="28508" y="196874"/>
                </a:cubicBezTo>
                <a:cubicBezTo>
                  <a:pt x="27979" y="204282"/>
                  <a:pt x="28508" y="157716"/>
                  <a:pt x="25333" y="133374"/>
                </a:cubicBezTo>
                <a:cubicBezTo>
                  <a:pt x="22158" y="109032"/>
                  <a:pt x="13162" y="59820"/>
                  <a:pt x="9458" y="50824"/>
                </a:cubicBezTo>
                <a:cubicBezTo>
                  <a:pt x="5754" y="41828"/>
                  <a:pt x="-5359" y="84691"/>
                  <a:pt x="3108" y="79399"/>
                </a:cubicBezTo>
                <a:cubicBezTo>
                  <a:pt x="11575" y="74107"/>
                  <a:pt x="62375" y="-1563"/>
                  <a:pt x="66608" y="24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BA87FBF8-E8B6-1604-D3FB-5D4A0DAB46E0}"/>
              </a:ext>
            </a:extLst>
          </p:cNvPr>
          <p:cNvSpPr/>
          <p:nvPr/>
        </p:nvSpPr>
        <p:spPr>
          <a:xfrm>
            <a:off x="6111713" y="4552925"/>
            <a:ext cx="143087" cy="301820"/>
          </a:xfrm>
          <a:custGeom>
            <a:avLst/>
            <a:gdLst>
              <a:gd name="connsiteX0" fmla="*/ 162 w 143087"/>
              <a:gd name="connsiteY0" fmla="*/ 25 h 301820"/>
              <a:gd name="connsiteX1" fmla="*/ 92237 w 143087"/>
              <a:gd name="connsiteY1" fmla="*/ 79400 h 301820"/>
              <a:gd name="connsiteX2" fmla="*/ 98587 w 143087"/>
              <a:gd name="connsiteY2" fmla="*/ 44475 h 301820"/>
              <a:gd name="connsiteX3" fmla="*/ 136687 w 143087"/>
              <a:gd name="connsiteY3" fmla="*/ 168300 h 301820"/>
              <a:gd name="connsiteX4" fmla="*/ 127162 w 143087"/>
              <a:gd name="connsiteY4" fmla="*/ 139725 h 301820"/>
              <a:gd name="connsiteX5" fmla="*/ 143037 w 143087"/>
              <a:gd name="connsiteY5" fmla="*/ 184175 h 301820"/>
              <a:gd name="connsiteX6" fmla="*/ 120812 w 143087"/>
              <a:gd name="connsiteY6" fmla="*/ 206400 h 301820"/>
              <a:gd name="connsiteX7" fmla="*/ 79537 w 143087"/>
              <a:gd name="connsiteY7" fmla="*/ 301650 h 301820"/>
              <a:gd name="connsiteX8" fmla="*/ 95412 w 143087"/>
              <a:gd name="connsiteY8" fmla="*/ 228625 h 301820"/>
              <a:gd name="connsiteX9" fmla="*/ 114462 w 143087"/>
              <a:gd name="connsiteY9" fmla="*/ 187350 h 301820"/>
              <a:gd name="connsiteX10" fmla="*/ 111287 w 143087"/>
              <a:gd name="connsiteY10" fmla="*/ 127025 h 301820"/>
              <a:gd name="connsiteX11" fmla="*/ 136687 w 143087"/>
              <a:gd name="connsiteY11" fmla="*/ 158775 h 301820"/>
              <a:gd name="connsiteX12" fmla="*/ 117637 w 143087"/>
              <a:gd name="connsiteY12" fmla="*/ 88925 h 301820"/>
              <a:gd name="connsiteX13" fmla="*/ 162 w 143087"/>
              <a:gd name="connsiteY13" fmla="*/ 25 h 30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087" h="301820">
                <a:moveTo>
                  <a:pt x="162" y="25"/>
                </a:moveTo>
                <a:cubicBezTo>
                  <a:pt x="-4071" y="-1562"/>
                  <a:pt x="75833" y="71992"/>
                  <a:pt x="92237" y="79400"/>
                </a:cubicBezTo>
                <a:cubicBezTo>
                  <a:pt x="108641" y="86808"/>
                  <a:pt x="91179" y="29658"/>
                  <a:pt x="98587" y="44475"/>
                </a:cubicBezTo>
                <a:cubicBezTo>
                  <a:pt x="105995" y="59292"/>
                  <a:pt x="131925" y="152425"/>
                  <a:pt x="136687" y="168300"/>
                </a:cubicBezTo>
                <a:cubicBezTo>
                  <a:pt x="141449" y="184175"/>
                  <a:pt x="126104" y="137079"/>
                  <a:pt x="127162" y="139725"/>
                </a:cubicBezTo>
                <a:cubicBezTo>
                  <a:pt x="128220" y="142371"/>
                  <a:pt x="144095" y="173063"/>
                  <a:pt x="143037" y="184175"/>
                </a:cubicBezTo>
                <a:cubicBezTo>
                  <a:pt x="141979" y="195287"/>
                  <a:pt x="131395" y="186821"/>
                  <a:pt x="120812" y="206400"/>
                </a:cubicBezTo>
                <a:cubicBezTo>
                  <a:pt x="110229" y="225979"/>
                  <a:pt x="83770" y="297946"/>
                  <a:pt x="79537" y="301650"/>
                </a:cubicBezTo>
                <a:cubicBezTo>
                  <a:pt x="75304" y="305354"/>
                  <a:pt x="89591" y="247675"/>
                  <a:pt x="95412" y="228625"/>
                </a:cubicBezTo>
                <a:cubicBezTo>
                  <a:pt x="101233" y="209575"/>
                  <a:pt x="111816" y="204283"/>
                  <a:pt x="114462" y="187350"/>
                </a:cubicBezTo>
                <a:cubicBezTo>
                  <a:pt x="117108" y="170417"/>
                  <a:pt x="107583" y="131787"/>
                  <a:pt x="111287" y="127025"/>
                </a:cubicBezTo>
                <a:cubicBezTo>
                  <a:pt x="114991" y="122263"/>
                  <a:pt x="135629" y="165125"/>
                  <a:pt x="136687" y="158775"/>
                </a:cubicBezTo>
                <a:cubicBezTo>
                  <a:pt x="137745" y="152425"/>
                  <a:pt x="143037" y="114854"/>
                  <a:pt x="117637" y="88925"/>
                </a:cubicBezTo>
                <a:cubicBezTo>
                  <a:pt x="92237" y="62996"/>
                  <a:pt x="4395" y="1612"/>
                  <a:pt x="162" y="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7734B46A-3B72-83ED-734A-9F91E18541E0}"/>
              </a:ext>
            </a:extLst>
          </p:cNvPr>
          <p:cNvSpPr/>
          <p:nvPr/>
        </p:nvSpPr>
        <p:spPr>
          <a:xfrm>
            <a:off x="6213452" y="4936200"/>
            <a:ext cx="85857" cy="523205"/>
          </a:xfrm>
          <a:custGeom>
            <a:avLst/>
            <a:gdLst>
              <a:gd name="connsiteX0" fmla="*/ 82573 w 85857"/>
              <a:gd name="connsiteY0" fmla="*/ 925 h 523205"/>
              <a:gd name="connsiteX1" fmla="*/ 50823 w 85857"/>
              <a:gd name="connsiteY1" fmla="*/ 185075 h 523205"/>
              <a:gd name="connsiteX2" fmla="*/ 66698 w 85857"/>
              <a:gd name="connsiteY2" fmla="*/ 337475 h 523205"/>
              <a:gd name="connsiteX3" fmla="*/ 31773 w 85857"/>
              <a:gd name="connsiteY3" fmla="*/ 270800 h 523205"/>
              <a:gd name="connsiteX4" fmla="*/ 85748 w 85857"/>
              <a:gd name="connsiteY4" fmla="*/ 521625 h 523205"/>
              <a:gd name="connsiteX5" fmla="*/ 44473 w 85857"/>
              <a:gd name="connsiteY5" fmla="*/ 366050 h 523205"/>
              <a:gd name="connsiteX6" fmla="*/ 23 w 85857"/>
              <a:gd name="connsiteY6" fmla="*/ 137450 h 523205"/>
              <a:gd name="connsiteX7" fmla="*/ 38123 w 85857"/>
              <a:gd name="connsiteY7" fmla="*/ 273975 h 523205"/>
              <a:gd name="connsiteX8" fmla="*/ 25423 w 85857"/>
              <a:gd name="connsiteY8" fmla="*/ 127925 h 523205"/>
              <a:gd name="connsiteX9" fmla="*/ 25423 w 85857"/>
              <a:gd name="connsiteY9" fmla="*/ 102525 h 523205"/>
              <a:gd name="connsiteX10" fmla="*/ 28598 w 85857"/>
              <a:gd name="connsiteY10" fmla="*/ 112050 h 523205"/>
              <a:gd name="connsiteX11" fmla="*/ 82573 w 85857"/>
              <a:gd name="connsiteY11" fmla="*/ 925 h 52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857" h="523205">
                <a:moveTo>
                  <a:pt x="82573" y="925"/>
                </a:moveTo>
                <a:cubicBezTo>
                  <a:pt x="86277" y="13096"/>
                  <a:pt x="53469" y="128983"/>
                  <a:pt x="50823" y="185075"/>
                </a:cubicBezTo>
                <a:cubicBezTo>
                  <a:pt x="48177" y="241167"/>
                  <a:pt x="69873" y="323188"/>
                  <a:pt x="66698" y="337475"/>
                </a:cubicBezTo>
                <a:cubicBezTo>
                  <a:pt x="63523" y="351762"/>
                  <a:pt x="28598" y="240108"/>
                  <a:pt x="31773" y="270800"/>
                </a:cubicBezTo>
                <a:cubicBezTo>
                  <a:pt x="34948" y="301492"/>
                  <a:pt x="83631" y="505750"/>
                  <a:pt x="85748" y="521625"/>
                </a:cubicBezTo>
                <a:cubicBezTo>
                  <a:pt x="87865" y="537500"/>
                  <a:pt x="58760" y="430079"/>
                  <a:pt x="44473" y="366050"/>
                </a:cubicBezTo>
                <a:cubicBezTo>
                  <a:pt x="30185" y="302021"/>
                  <a:pt x="1081" y="152796"/>
                  <a:pt x="23" y="137450"/>
                </a:cubicBezTo>
                <a:cubicBezTo>
                  <a:pt x="-1035" y="122104"/>
                  <a:pt x="33890" y="275562"/>
                  <a:pt x="38123" y="273975"/>
                </a:cubicBezTo>
                <a:cubicBezTo>
                  <a:pt x="42356" y="272388"/>
                  <a:pt x="27540" y="156500"/>
                  <a:pt x="25423" y="127925"/>
                </a:cubicBezTo>
                <a:cubicBezTo>
                  <a:pt x="23306" y="99350"/>
                  <a:pt x="24894" y="105171"/>
                  <a:pt x="25423" y="102525"/>
                </a:cubicBezTo>
                <a:cubicBezTo>
                  <a:pt x="25952" y="99879"/>
                  <a:pt x="18544" y="123692"/>
                  <a:pt x="28598" y="112050"/>
                </a:cubicBezTo>
                <a:cubicBezTo>
                  <a:pt x="38652" y="100408"/>
                  <a:pt x="78869" y="-11246"/>
                  <a:pt x="82573" y="925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46DF0811-55A7-539C-D55A-4AA0EC5D72E7}"/>
              </a:ext>
            </a:extLst>
          </p:cNvPr>
          <p:cNvSpPr/>
          <p:nvPr/>
        </p:nvSpPr>
        <p:spPr>
          <a:xfrm>
            <a:off x="6151366" y="5295900"/>
            <a:ext cx="148586" cy="351000"/>
          </a:xfrm>
          <a:custGeom>
            <a:avLst/>
            <a:gdLst>
              <a:gd name="connsiteX0" fmla="*/ 71634 w 148586"/>
              <a:gd name="connsiteY0" fmla="*/ 0 h 351000"/>
              <a:gd name="connsiteX1" fmla="*/ 39884 w 148586"/>
              <a:gd name="connsiteY1" fmla="*/ 107950 h 351000"/>
              <a:gd name="connsiteX2" fmla="*/ 103384 w 148586"/>
              <a:gd name="connsiteY2" fmla="*/ 225425 h 351000"/>
              <a:gd name="connsiteX3" fmla="*/ 65284 w 148586"/>
              <a:gd name="connsiteY3" fmla="*/ 187325 h 351000"/>
              <a:gd name="connsiteX4" fmla="*/ 147834 w 148586"/>
              <a:gd name="connsiteY4" fmla="*/ 349250 h 351000"/>
              <a:gd name="connsiteX5" fmla="*/ 100209 w 148586"/>
              <a:gd name="connsiteY5" fmla="*/ 263525 h 351000"/>
              <a:gd name="connsiteX6" fmla="*/ 1784 w 148586"/>
              <a:gd name="connsiteY6" fmla="*/ 114300 h 351000"/>
              <a:gd name="connsiteX7" fmla="*/ 36709 w 148586"/>
              <a:gd name="connsiteY7" fmla="*/ 161925 h 351000"/>
              <a:gd name="connsiteX8" fmla="*/ 36709 w 148586"/>
              <a:gd name="connsiteY8" fmla="*/ 107950 h 351000"/>
              <a:gd name="connsiteX9" fmla="*/ 71634 w 148586"/>
              <a:gd name="connsiteY9" fmla="*/ 0 h 3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586" h="351000">
                <a:moveTo>
                  <a:pt x="71634" y="0"/>
                </a:moveTo>
                <a:cubicBezTo>
                  <a:pt x="72163" y="0"/>
                  <a:pt x="34592" y="70379"/>
                  <a:pt x="39884" y="107950"/>
                </a:cubicBezTo>
                <a:cubicBezTo>
                  <a:pt x="45176" y="145521"/>
                  <a:pt x="99151" y="212196"/>
                  <a:pt x="103384" y="225425"/>
                </a:cubicBezTo>
                <a:cubicBezTo>
                  <a:pt x="107617" y="238654"/>
                  <a:pt x="57876" y="166688"/>
                  <a:pt x="65284" y="187325"/>
                </a:cubicBezTo>
                <a:cubicBezTo>
                  <a:pt x="72692" y="207962"/>
                  <a:pt x="142013" y="336550"/>
                  <a:pt x="147834" y="349250"/>
                </a:cubicBezTo>
                <a:cubicBezTo>
                  <a:pt x="153655" y="361950"/>
                  <a:pt x="124551" y="302683"/>
                  <a:pt x="100209" y="263525"/>
                </a:cubicBezTo>
                <a:cubicBezTo>
                  <a:pt x="75867" y="224367"/>
                  <a:pt x="12367" y="131233"/>
                  <a:pt x="1784" y="114300"/>
                </a:cubicBezTo>
                <a:cubicBezTo>
                  <a:pt x="-8799" y="97367"/>
                  <a:pt x="30888" y="162983"/>
                  <a:pt x="36709" y="161925"/>
                </a:cubicBezTo>
                <a:cubicBezTo>
                  <a:pt x="42530" y="160867"/>
                  <a:pt x="32476" y="129117"/>
                  <a:pt x="36709" y="107950"/>
                </a:cubicBezTo>
                <a:cubicBezTo>
                  <a:pt x="40942" y="86783"/>
                  <a:pt x="71105" y="0"/>
                  <a:pt x="7163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2596B13D-9A33-A091-B4C2-75651D3DC3F6}"/>
              </a:ext>
            </a:extLst>
          </p:cNvPr>
          <p:cNvSpPr/>
          <p:nvPr/>
        </p:nvSpPr>
        <p:spPr>
          <a:xfrm>
            <a:off x="4840224" y="5133948"/>
            <a:ext cx="169926" cy="447832"/>
          </a:xfrm>
          <a:custGeom>
            <a:avLst/>
            <a:gdLst>
              <a:gd name="connsiteX0" fmla="*/ 131826 w 169926"/>
              <a:gd name="connsiteY0" fmla="*/ 79402 h 447832"/>
              <a:gd name="connsiteX1" fmla="*/ 52451 w 169926"/>
              <a:gd name="connsiteY1" fmla="*/ 219102 h 447832"/>
              <a:gd name="connsiteX2" fmla="*/ 131826 w 169926"/>
              <a:gd name="connsiteY2" fmla="*/ 285777 h 447832"/>
              <a:gd name="connsiteX3" fmla="*/ 52451 w 169926"/>
              <a:gd name="connsiteY3" fmla="*/ 298477 h 447832"/>
              <a:gd name="connsiteX4" fmla="*/ 147701 w 169926"/>
              <a:gd name="connsiteY4" fmla="*/ 349277 h 447832"/>
              <a:gd name="connsiteX5" fmla="*/ 169926 w 169926"/>
              <a:gd name="connsiteY5" fmla="*/ 447702 h 447832"/>
              <a:gd name="connsiteX6" fmla="*/ 147701 w 169926"/>
              <a:gd name="connsiteY6" fmla="*/ 368327 h 447832"/>
              <a:gd name="connsiteX7" fmla="*/ 49276 w 169926"/>
              <a:gd name="connsiteY7" fmla="*/ 285777 h 447832"/>
              <a:gd name="connsiteX8" fmla="*/ 1651 w 169926"/>
              <a:gd name="connsiteY8" fmla="*/ 212752 h 447832"/>
              <a:gd name="connsiteX9" fmla="*/ 20701 w 169926"/>
              <a:gd name="connsiteY9" fmla="*/ 155602 h 447832"/>
              <a:gd name="connsiteX10" fmla="*/ 112776 w 169926"/>
              <a:gd name="connsiteY10" fmla="*/ 27 h 447832"/>
              <a:gd name="connsiteX11" fmla="*/ 17526 w 169926"/>
              <a:gd name="connsiteY11" fmla="*/ 168302 h 447832"/>
              <a:gd name="connsiteX12" fmla="*/ 14351 w 169926"/>
              <a:gd name="connsiteY12" fmla="*/ 231802 h 447832"/>
              <a:gd name="connsiteX13" fmla="*/ 55626 w 169926"/>
              <a:gd name="connsiteY13" fmla="*/ 269902 h 447832"/>
              <a:gd name="connsiteX14" fmla="*/ 55626 w 169926"/>
              <a:gd name="connsiteY14" fmla="*/ 196877 h 447832"/>
              <a:gd name="connsiteX15" fmla="*/ 131826 w 169926"/>
              <a:gd name="connsiteY15" fmla="*/ 79402 h 44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926" h="447832">
                <a:moveTo>
                  <a:pt x="131826" y="79402"/>
                </a:moveTo>
                <a:cubicBezTo>
                  <a:pt x="131297" y="83106"/>
                  <a:pt x="52451" y="184706"/>
                  <a:pt x="52451" y="219102"/>
                </a:cubicBezTo>
                <a:cubicBezTo>
                  <a:pt x="52451" y="253498"/>
                  <a:pt x="131826" y="272548"/>
                  <a:pt x="131826" y="285777"/>
                </a:cubicBezTo>
                <a:cubicBezTo>
                  <a:pt x="131826" y="299006"/>
                  <a:pt x="49805" y="287894"/>
                  <a:pt x="52451" y="298477"/>
                </a:cubicBezTo>
                <a:cubicBezTo>
                  <a:pt x="55097" y="309060"/>
                  <a:pt x="128122" y="324406"/>
                  <a:pt x="147701" y="349277"/>
                </a:cubicBezTo>
                <a:cubicBezTo>
                  <a:pt x="167280" y="374148"/>
                  <a:pt x="169926" y="444527"/>
                  <a:pt x="169926" y="447702"/>
                </a:cubicBezTo>
                <a:cubicBezTo>
                  <a:pt x="169926" y="450877"/>
                  <a:pt x="167809" y="395315"/>
                  <a:pt x="147701" y="368327"/>
                </a:cubicBezTo>
                <a:cubicBezTo>
                  <a:pt x="127593" y="341340"/>
                  <a:pt x="73618" y="311706"/>
                  <a:pt x="49276" y="285777"/>
                </a:cubicBezTo>
                <a:cubicBezTo>
                  <a:pt x="24934" y="259848"/>
                  <a:pt x="6413" y="234448"/>
                  <a:pt x="1651" y="212752"/>
                </a:cubicBezTo>
                <a:cubicBezTo>
                  <a:pt x="-3111" y="191056"/>
                  <a:pt x="2180" y="191056"/>
                  <a:pt x="20701" y="155602"/>
                </a:cubicBezTo>
                <a:cubicBezTo>
                  <a:pt x="39222" y="120148"/>
                  <a:pt x="113305" y="-2090"/>
                  <a:pt x="112776" y="27"/>
                </a:cubicBezTo>
                <a:cubicBezTo>
                  <a:pt x="112247" y="2144"/>
                  <a:pt x="33930" y="129673"/>
                  <a:pt x="17526" y="168302"/>
                </a:cubicBezTo>
                <a:cubicBezTo>
                  <a:pt x="1122" y="206931"/>
                  <a:pt x="8001" y="214869"/>
                  <a:pt x="14351" y="231802"/>
                </a:cubicBezTo>
                <a:cubicBezTo>
                  <a:pt x="20701" y="248735"/>
                  <a:pt x="48747" y="275723"/>
                  <a:pt x="55626" y="269902"/>
                </a:cubicBezTo>
                <a:cubicBezTo>
                  <a:pt x="62505" y="264081"/>
                  <a:pt x="43984" y="224923"/>
                  <a:pt x="55626" y="196877"/>
                </a:cubicBezTo>
                <a:cubicBezTo>
                  <a:pt x="67268" y="168831"/>
                  <a:pt x="132355" y="75698"/>
                  <a:pt x="131826" y="794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15E1D25E-42AA-4D21-2BCA-FCC1922DE59C}"/>
              </a:ext>
            </a:extLst>
          </p:cNvPr>
          <p:cNvSpPr/>
          <p:nvPr/>
        </p:nvSpPr>
        <p:spPr>
          <a:xfrm>
            <a:off x="5000621" y="5270184"/>
            <a:ext cx="270833" cy="140495"/>
          </a:xfrm>
          <a:custGeom>
            <a:avLst/>
            <a:gdLst>
              <a:gd name="connsiteX0" fmla="*/ 263529 w 270833"/>
              <a:gd name="connsiteY0" fmla="*/ 316 h 140495"/>
              <a:gd name="connsiteX1" fmla="*/ 66679 w 270833"/>
              <a:gd name="connsiteY1" fmla="*/ 22541 h 140495"/>
              <a:gd name="connsiteX2" fmla="*/ 38104 w 270833"/>
              <a:gd name="connsiteY2" fmla="*/ 22541 h 140495"/>
              <a:gd name="connsiteX3" fmla="*/ 187329 w 270833"/>
              <a:gd name="connsiteY3" fmla="*/ 32066 h 140495"/>
              <a:gd name="connsiteX4" fmla="*/ 158754 w 270833"/>
              <a:gd name="connsiteY4" fmla="*/ 82866 h 140495"/>
              <a:gd name="connsiteX5" fmla="*/ 15879 w 270833"/>
              <a:gd name="connsiteY5" fmla="*/ 92391 h 140495"/>
              <a:gd name="connsiteX6" fmla="*/ 200029 w 270833"/>
              <a:gd name="connsiteY6" fmla="*/ 79691 h 140495"/>
              <a:gd name="connsiteX7" fmla="*/ 4 w 270833"/>
              <a:gd name="connsiteY7" fmla="*/ 140016 h 140495"/>
              <a:gd name="connsiteX8" fmla="*/ 206379 w 270833"/>
              <a:gd name="connsiteY8" fmla="*/ 41591 h 140495"/>
              <a:gd name="connsiteX9" fmla="*/ 263529 w 270833"/>
              <a:gd name="connsiteY9" fmla="*/ 316 h 14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833" h="140495">
                <a:moveTo>
                  <a:pt x="263529" y="316"/>
                </a:moveTo>
                <a:cubicBezTo>
                  <a:pt x="240246" y="-2859"/>
                  <a:pt x="104250" y="18837"/>
                  <a:pt x="66679" y="22541"/>
                </a:cubicBezTo>
                <a:cubicBezTo>
                  <a:pt x="29108" y="26245"/>
                  <a:pt x="17996" y="20954"/>
                  <a:pt x="38104" y="22541"/>
                </a:cubicBezTo>
                <a:cubicBezTo>
                  <a:pt x="58212" y="24129"/>
                  <a:pt x="167221" y="22012"/>
                  <a:pt x="187329" y="32066"/>
                </a:cubicBezTo>
                <a:cubicBezTo>
                  <a:pt x="207437" y="42120"/>
                  <a:pt x="187329" y="72812"/>
                  <a:pt x="158754" y="82866"/>
                </a:cubicBezTo>
                <a:cubicBezTo>
                  <a:pt x="130179" y="92920"/>
                  <a:pt x="15879" y="92391"/>
                  <a:pt x="15879" y="92391"/>
                </a:cubicBezTo>
                <a:cubicBezTo>
                  <a:pt x="22758" y="91862"/>
                  <a:pt x="202675" y="71754"/>
                  <a:pt x="200029" y="79691"/>
                </a:cubicBezTo>
                <a:cubicBezTo>
                  <a:pt x="197383" y="87628"/>
                  <a:pt x="-1054" y="146366"/>
                  <a:pt x="4" y="140016"/>
                </a:cubicBezTo>
                <a:cubicBezTo>
                  <a:pt x="1062" y="133666"/>
                  <a:pt x="161929" y="63287"/>
                  <a:pt x="206379" y="41591"/>
                </a:cubicBezTo>
                <a:cubicBezTo>
                  <a:pt x="250829" y="19895"/>
                  <a:pt x="286812" y="3491"/>
                  <a:pt x="263529" y="3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526277DE-B733-D606-1F3A-C9D15DE1C7B7}"/>
              </a:ext>
            </a:extLst>
          </p:cNvPr>
          <p:cNvSpPr/>
          <p:nvPr/>
        </p:nvSpPr>
        <p:spPr>
          <a:xfrm>
            <a:off x="4991815" y="5359393"/>
            <a:ext cx="313755" cy="143041"/>
          </a:xfrm>
          <a:custGeom>
            <a:avLst/>
            <a:gdLst>
              <a:gd name="connsiteX0" fmla="*/ 5635 w 313755"/>
              <a:gd name="connsiteY0" fmla="*/ 69857 h 143041"/>
              <a:gd name="connsiteX1" fmla="*/ 294560 w 313755"/>
              <a:gd name="connsiteY1" fmla="*/ 44457 h 143041"/>
              <a:gd name="connsiteX2" fmla="*/ 113585 w 313755"/>
              <a:gd name="connsiteY2" fmla="*/ 92082 h 143041"/>
              <a:gd name="connsiteX3" fmla="*/ 313610 w 313755"/>
              <a:gd name="connsiteY3" fmla="*/ 76207 h 143041"/>
              <a:gd name="connsiteX4" fmla="*/ 75485 w 313755"/>
              <a:gd name="connsiteY4" fmla="*/ 142882 h 143041"/>
              <a:gd name="connsiteX5" fmla="*/ 307260 w 313755"/>
              <a:gd name="connsiteY5" fmla="*/ 53982 h 143041"/>
              <a:gd name="connsiteX6" fmla="*/ 218360 w 313755"/>
              <a:gd name="connsiteY6" fmla="*/ 47632 h 143041"/>
              <a:gd name="connsiteX7" fmla="*/ 135810 w 313755"/>
              <a:gd name="connsiteY7" fmla="*/ 34932 h 143041"/>
              <a:gd name="connsiteX8" fmla="*/ 192960 w 313755"/>
              <a:gd name="connsiteY8" fmla="*/ 7 h 143041"/>
              <a:gd name="connsiteX9" fmla="*/ 110410 w 313755"/>
              <a:gd name="connsiteY9" fmla="*/ 38107 h 143041"/>
              <a:gd name="connsiteX10" fmla="*/ 5635 w 313755"/>
              <a:gd name="connsiteY10" fmla="*/ 69857 h 14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755" h="143041">
                <a:moveTo>
                  <a:pt x="5635" y="69857"/>
                </a:moveTo>
                <a:cubicBezTo>
                  <a:pt x="36327" y="70915"/>
                  <a:pt x="276568" y="40753"/>
                  <a:pt x="294560" y="44457"/>
                </a:cubicBezTo>
                <a:cubicBezTo>
                  <a:pt x="312552" y="48161"/>
                  <a:pt x="110410" y="86790"/>
                  <a:pt x="113585" y="92082"/>
                </a:cubicBezTo>
                <a:cubicBezTo>
                  <a:pt x="116760" y="97374"/>
                  <a:pt x="319960" y="67740"/>
                  <a:pt x="313610" y="76207"/>
                </a:cubicBezTo>
                <a:cubicBezTo>
                  <a:pt x="307260" y="84674"/>
                  <a:pt x="76543" y="146586"/>
                  <a:pt x="75485" y="142882"/>
                </a:cubicBezTo>
                <a:cubicBezTo>
                  <a:pt x="74427" y="139178"/>
                  <a:pt x="283448" y="69857"/>
                  <a:pt x="307260" y="53982"/>
                </a:cubicBezTo>
                <a:cubicBezTo>
                  <a:pt x="331073" y="38107"/>
                  <a:pt x="246935" y="50807"/>
                  <a:pt x="218360" y="47632"/>
                </a:cubicBezTo>
                <a:cubicBezTo>
                  <a:pt x="189785" y="44457"/>
                  <a:pt x="140043" y="42869"/>
                  <a:pt x="135810" y="34932"/>
                </a:cubicBezTo>
                <a:cubicBezTo>
                  <a:pt x="131577" y="26995"/>
                  <a:pt x="197193" y="-522"/>
                  <a:pt x="192960" y="7"/>
                </a:cubicBezTo>
                <a:cubicBezTo>
                  <a:pt x="188727" y="536"/>
                  <a:pt x="142689" y="26994"/>
                  <a:pt x="110410" y="38107"/>
                </a:cubicBezTo>
                <a:cubicBezTo>
                  <a:pt x="78131" y="49219"/>
                  <a:pt x="-25057" y="68799"/>
                  <a:pt x="5635" y="698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DD655493-8B74-37B5-3F82-E76B7CBC1AF0}"/>
              </a:ext>
            </a:extLst>
          </p:cNvPr>
          <p:cNvSpPr/>
          <p:nvPr/>
        </p:nvSpPr>
        <p:spPr>
          <a:xfrm>
            <a:off x="5324422" y="5451348"/>
            <a:ext cx="670067" cy="92244"/>
          </a:xfrm>
          <a:custGeom>
            <a:avLst/>
            <a:gdLst>
              <a:gd name="connsiteX0" fmla="*/ 53 w 670067"/>
              <a:gd name="connsiteY0" fmla="*/ 92202 h 92244"/>
              <a:gd name="connsiteX1" fmla="*/ 200078 w 670067"/>
              <a:gd name="connsiteY1" fmla="*/ 44577 h 92244"/>
              <a:gd name="connsiteX2" fmla="*/ 327078 w 670067"/>
              <a:gd name="connsiteY2" fmla="*/ 54102 h 92244"/>
              <a:gd name="connsiteX3" fmla="*/ 212778 w 670067"/>
              <a:gd name="connsiteY3" fmla="*/ 50927 h 92244"/>
              <a:gd name="connsiteX4" fmla="*/ 435028 w 670067"/>
              <a:gd name="connsiteY4" fmla="*/ 44577 h 92244"/>
              <a:gd name="connsiteX5" fmla="*/ 466778 w 670067"/>
              <a:gd name="connsiteY5" fmla="*/ 38227 h 92244"/>
              <a:gd name="connsiteX6" fmla="*/ 581078 w 670067"/>
              <a:gd name="connsiteY6" fmla="*/ 41402 h 92244"/>
              <a:gd name="connsiteX7" fmla="*/ 546153 w 670067"/>
              <a:gd name="connsiteY7" fmla="*/ 16002 h 92244"/>
              <a:gd name="connsiteX8" fmla="*/ 669978 w 670067"/>
              <a:gd name="connsiteY8" fmla="*/ 41402 h 92244"/>
              <a:gd name="connsiteX9" fmla="*/ 523928 w 670067"/>
              <a:gd name="connsiteY9" fmla="*/ 31877 h 92244"/>
              <a:gd name="connsiteX10" fmla="*/ 384228 w 670067"/>
              <a:gd name="connsiteY10" fmla="*/ 3302 h 92244"/>
              <a:gd name="connsiteX11" fmla="*/ 482653 w 670067"/>
              <a:gd name="connsiteY11" fmla="*/ 35052 h 92244"/>
              <a:gd name="connsiteX12" fmla="*/ 320728 w 670067"/>
              <a:gd name="connsiteY12" fmla="*/ 41402 h 92244"/>
              <a:gd name="connsiteX13" fmla="*/ 181028 w 670067"/>
              <a:gd name="connsiteY13" fmla="*/ 127 h 92244"/>
              <a:gd name="connsiteX14" fmla="*/ 276278 w 670067"/>
              <a:gd name="connsiteY14" fmla="*/ 28702 h 92244"/>
              <a:gd name="connsiteX15" fmla="*/ 181028 w 670067"/>
              <a:gd name="connsiteY15" fmla="*/ 35052 h 92244"/>
              <a:gd name="connsiteX16" fmla="*/ 53 w 670067"/>
              <a:gd name="connsiteY16" fmla="*/ 92202 h 9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0067" h="92244">
                <a:moveTo>
                  <a:pt x="53" y="92202"/>
                </a:moveTo>
                <a:cubicBezTo>
                  <a:pt x="3228" y="93789"/>
                  <a:pt x="145574" y="50927"/>
                  <a:pt x="200078" y="44577"/>
                </a:cubicBezTo>
                <a:cubicBezTo>
                  <a:pt x="254582" y="38227"/>
                  <a:pt x="324961" y="53044"/>
                  <a:pt x="327078" y="54102"/>
                </a:cubicBezTo>
                <a:cubicBezTo>
                  <a:pt x="329195" y="55160"/>
                  <a:pt x="194786" y="52514"/>
                  <a:pt x="212778" y="50927"/>
                </a:cubicBezTo>
                <a:cubicBezTo>
                  <a:pt x="230770" y="49339"/>
                  <a:pt x="392695" y="46694"/>
                  <a:pt x="435028" y="44577"/>
                </a:cubicBezTo>
                <a:cubicBezTo>
                  <a:pt x="477361" y="42460"/>
                  <a:pt x="466778" y="38227"/>
                  <a:pt x="466778" y="38227"/>
                </a:cubicBezTo>
                <a:cubicBezTo>
                  <a:pt x="491120" y="37698"/>
                  <a:pt x="567849" y="45106"/>
                  <a:pt x="581078" y="41402"/>
                </a:cubicBezTo>
                <a:cubicBezTo>
                  <a:pt x="594307" y="37698"/>
                  <a:pt x="531336" y="16002"/>
                  <a:pt x="546153" y="16002"/>
                </a:cubicBezTo>
                <a:cubicBezTo>
                  <a:pt x="560970" y="16002"/>
                  <a:pt x="673682" y="38756"/>
                  <a:pt x="669978" y="41402"/>
                </a:cubicBezTo>
                <a:cubicBezTo>
                  <a:pt x="666274" y="44048"/>
                  <a:pt x="571553" y="38227"/>
                  <a:pt x="523928" y="31877"/>
                </a:cubicBezTo>
                <a:cubicBezTo>
                  <a:pt x="476303" y="25527"/>
                  <a:pt x="391107" y="2773"/>
                  <a:pt x="384228" y="3302"/>
                </a:cubicBezTo>
                <a:cubicBezTo>
                  <a:pt x="377349" y="3831"/>
                  <a:pt x="493236" y="28702"/>
                  <a:pt x="482653" y="35052"/>
                </a:cubicBezTo>
                <a:cubicBezTo>
                  <a:pt x="472070" y="41402"/>
                  <a:pt x="370999" y="47223"/>
                  <a:pt x="320728" y="41402"/>
                </a:cubicBezTo>
                <a:cubicBezTo>
                  <a:pt x="270457" y="35581"/>
                  <a:pt x="188436" y="2244"/>
                  <a:pt x="181028" y="127"/>
                </a:cubicBezTo>
                <a:cubicBezTo>
                  <a:pt x="173620" y="-1990"/>
                  <a:pt x="276278" y="22881"/>
                  <a:pt x="276278" y="28702"/>
                </a:cubicBezTo>
                <a:cubicBezTo>
                  <a:pt x="276278" y="34523"/>
                  <a:pt x="225478" y="22352"/>
                  <a:pt x="181028" y="35052"/>
                </a:cubicBezTo>
                <a:cubicBezTo>
                  <a:pt x="136578" y="47752"/>
                  <a:pt x="-3122" y="90615"/>
                  <a:pt x="53" y="922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91CCD76F-0D98-BAEA-D33E-021FA50E75D0}"/>
              </a:ext>
            </a:extLst>
          </p:cNvPr>
          <p:cNvSpPr/>
          <p:nvPr/>
        </p:nvSpPr>
        <p:spPr>
          <a:xfrm>
            <a:off x="6135658" y="5257544"/>
            <a:ext cx="46357" cy="280752"/>
          </a:xfrm>
          <a:custGeom>
            <a:avLst/>
            <a:gdLst>
              <a:gd name="connsiteX0" fmla="*/ 46067 w 46357"/>
              <a:gd name="connsiteY0" fmla="*/ 256 h 280752"/>
              <a:gd name="connsiteX1" fmla="*/ 20667 w 46357"/>
              <a:gd name="connsiteY1" fmla="*/ 174881 h 280752"/>
              <a:gd name="connsiteX2" fmla="*/ 17492 w 46357"/>
              <a:gd name="connsiteY2" fmla="*/ 279656 h 280752"/>
              <a:gd name="connsiteX3" fmla="*/ 11142 w 46357"/>
              <a:gd name="connsiteY3" fmla="*/ 219331 h 280752"/>
              <a:gd name="connsiteX4" fmla="*/ 11142 w 46357"/>
              <a:gd name="connsiteY4" fmla="*/ 60581 h 280752"/>
              <a:gd name="connsiteX5" fmla="*/ 1617 w 46357"/>
              <a:gd name="connsiteY5" fmla="*/ 133606 h 280752"/>
              <a:gd name="connsiteX6" fmla="*/ 46067 w 46357"/>
              <a:gd name="connsiteY6" fmla="*/ 256 h 28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57" h="280752">
                <a:moveTo>
                  <a:pt x="46067" y="256"/>
                </a:moveTo>
                <a:cubicBezTo>
                  <a:pt x="49242" y="7135"/>
                  <a:pt x="25429" y="128314"/>
                  <a:pt x="20667" y="174881"/>
                </a:cubicBezTo>
                <a:cubicBezTo>
                  <a:pt x="15905" y="221448"/>
                  <a:pt x="19079" y="272248"/>
                  <a:pt x="17492" y="279656"/>
                </a:cubicBezTo>
                <a:cubicBezTo>
                  <a:pt x="15905" y="287064"/>
                  <a:pt x="12200" y="255843"/>
                  <a:pt x="11142" y="219331"/>
                </a:cubicBezTo>
                <a:cubicBezTo>
                  <a:pt x="10084" y="182819"/>
                  <a:pt x="12729" y="74868"/>
                  <a:pt x="11142" y="60581"/>
                </a:cubicBezTo>
                <a:cubicBezTo>
                  <a:pt x="9555" y="46294"/>
                  <a:pt x="-4733" y="139956"/>
                  <a:pt x="1617" y="133606"/>
                </a:cubicBezTo>
                <a:cubicBezTo>
                  <a:pt x="7967" y="127256"/>
                  <a:pt x="42892" y="-6623"/>
                  <a:pt x="46067" y="25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F5B7B5EE-5B59-FEE7-2953-616F777FD3C0}"/>
              </a:ext>
            </a:extLst>
          </p:cNvPr>
          <p:cNvSpPr/>
          <p:nvPr/>
        </p:nvSpPr>
        <p:spPr>
          <a:xfrm>
            <a:off x="6159492" y="4797360"/>
            <a:ext cx="115147" cy="454189"/>
          </a:xfrm>
          <a:custGeom>
            <a:avLst/>
            <a:gdLst>
              <a:gd name="connsiteX0" fmla="*/ 114308 w 115147"/>
              <a:gd name="connsiteY0" fmla="*/ 3240 h 454189"/>
              <a:gd name="connsiteX1" fmla="*/ 34933 w 115147"/>
              <a:gd name="connsiteY1" fmla="*/ 225490 h 454189"/>
              <a:gd name="connsiteX2" fmla="*/ 8 w 115147"/>
              <a:gd name="connsiteY2" fmla="*/ 314390 h 454189"/>
              <a:gd name="connsiteX3" fmla="*/ 31758 w 115147"/>
              <a:gd name="connsiteY3" fmla="*/ 241365 h 454189"/>
              <a:gd name="connsiteX4" fmla="*/ 41283 w 115147"/>
              <a:gd name="connsiteY4" fmla="*/ 454090 h 454189"/>
              <a:gd name="connsiteX5" fmla="*/ 47633 w 115147"/>
              <a:gd name="connsiteY5" fmla="*/ 266765 h 454189"/>
              <a:gd name="connsiteX6" fmla="*/ 19058 w 115147"/>
              <a:gd name="connsiteY6" fmla="*/ 98490 h 454189"/>
              <a:gd name="connsiteX7" fmla="*/ 73033 w 115147"/>
              <a:gd name="connsiteY7" fmla="*/ 92140 h 454189"/>
              <a:gd name="connsiteX8" fmla="*/ 114308 w 115147"/>
              <a:gd name="connsiteY8" fmla="*/ 3240 h 45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47" h="454189">
                <a:moveTo>
                  <a:pt x="114308" y="3240"/>
                </a:moveTo>
                <a:cubicBezTo>
                  <a:pt x="107958" y="25465"/>
                  <a:pt x="53983" y="173632"/>
                  <a:pt x="34933" y="225490"/>
                </a:cubicBezTo>
                <a:cubicBezTo>
                  <a:pt x="15883" y="277348"/>
                  <a:pt x="537" y="311744"/>
                  <a:pt x="8" y="314390"/>
                </a:cubicBezTo>
                <a:cubicBezTo>
                  <a:pt x="-521" y="317036"/>
                  <a:pt x="24879" y="218082"/>
                  <a:pt x="31758" y="241365"/>
                </a:cubicBezTo>
                <a:cubicBezTo>
                  <a:pt x="38637" y="264648"/>
                  <a:pt x="38637" y="449857"/>
                  <a:pt x="41283" y="454090"/>
                </a:cubicBezTo>
                <a:cubicBezTo>
                  <a:pt x="43929" y="458323"/>
                  <a:pt x="51337" y="326032"/>
                  <a:pt x="47633" y="266765"/>
                </a:cubicBezTo>
                <a:cubicBezTo>
                  <a:pt x="43929" y="207498"/>
                  <a:pt x="14825" y="127594"/>
                  <a:pt x="19058" y="98490"/>
                </a:cubicBezTo>
                <a:cubicBezTo>
                  <a:pt x="23291" y="69386"/>
                  <a:pt x="56629" y="104311"/>
                  <a:pt x="73033" y="92140"/>
                </a:cubicBezTo>
                <a:cubicBezTo>
                  <a:pt x="89437" y="79969"/>
                  <a:pt x="120658" y="-18985"/>
                  <a:pt x="114308" y="324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E5190DC0-F4C0-46EB-84C0-30A92BBAE80E}"/>
              </a:ext>
            </a:extLst>
          </p:cNvPr>
          <p:cNvSpPr/>
          <p:nvPr/>
        </p:nvSpPr>
        <p:spPr>
          <a:xfrm>
            <a:off x="5437947" y="5577472"/>
            <a:ext cx="714247" cy="112299"/>
          </a:xfrm>
          <a:custGeom>
            <a:avLst/>
            <a:gdLst>
              <a:gd name="connsiteX0" fmla="*/ 4003 w 714247"/>
              <a:gd name="connsiteY0" fmla="*/ 112128 h 112299"/>
              <a:gd name="connsiteX1" fmla="*/ 378653 w 714247"/>
              <a:gd name="connsiteY1" fmla="*/ 42278 h 112299"/>
              <a:gd name="connsiteX2" fmla="*/ 242128 w 714247"/>
              <a:gd name="connsiteY2" fmla="*/ 67678 h 112299"/>
              <a:gd name="connsiteX3" fmla="*/ 534228 w 714247"/>
              <a:gd name="connsiteY3" fmla="*/ 1003 h 112299"/>
              <a:gd name="connsiteX4" fmla="*/ 467553 w 714247"/>
              <a:gd name="connsiteY4" fmla="*/ 26403 h 112299"/>
              <a:gd name="connsiteX5" fmla="*/ 712028 w 714247"/>
              <a:gd name="connsiteY5" fmla="*/ 10528 h 112299"/>
              <a:gd name="connsiteX6" fmla="*/ 569153 w 714247"/>
              <a:gd name="connsiteY6" fmla="*/ 16878 h 112299"/>
              <a:gd name="connsiteX7" fmla="*/ 251653 w 714247"/>
              <a:gd name="connsiteY7" fmla="*/ 4178 h 112299"/>
              <a:gd name="connsiteX8" fmla="*/ 369128 w 714247"/>
              <a:gd name="connsiteY8" fmla="*/ 26403 h 112299"/>
              <a:gd name="connsiteX9" fmla="*/ 191328 w 714247"/>
              <a:gd name="connsiteY9" fmla="*/ 61328 h 112299"/>
              <a:gd name="connsiteX10" fmla="*/ 4003 w 714247"/>
              <a:gd name="connsiteY10" fmla="*/ 112128 h 11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4247" h="112299">
                <a:moveTo>
                  <a:pt x="4003" y="112128"/>
                </a:moveTo>
                <a:cubicBezTo>
                  <a:pt x="35224" y="108953"/>
                  <a:pt x="378653" y="42278"/>
                  <a:pt x="378653" y="42278"/>
                </a:cubicBezTo>
                <a:cubicBezTo>
                  <a:pt x="418340" y="34870"/>
                  <a:pt x="216199" y="74557"/>
                  <a:pt x="242128" y="67678"/>
                </a:cubicBezTo>
                <a:cubicBezTo>
                  <a:pt x="268057" y="60799"/>
                  <a:pt x="496657" y="7882"/>
                  <a:pt x="534228" y="1003"/>
                </a:cubicBezTo>
                <a:cubicBezTo>
                  <a:pt x="571799" y="-5876"/>
                  <a:pt x="437920" y="24816"/>
                  <a:pt x="467553" y="26403"/>
                </a:cubicBezTo>
                <a:cubicBezTo>
                  <a:pt x="497186" y="27990"/>
                  <a:pt x="695095" y="12115"/>
                  <a:pt x="712028" y="10528"/>
                </a:cubicBezTo>
                <a:cubicBezTo>
                  <a:pt x="728961" y="8940"/>
                  <a:pt x="645882" y="17936"/>
                  <a:pt x="569153" y="16878"/>
                </a:cubicBezTo>
                <a:cubicBezTo>
                  <a:pt x="492424" y="15820"/>
                  <a:pt x="284990" y="2591"/>
                  <a:pt x="251653" y="4178"/>
                </a:cubicBezTo>
                <a:cubicBezTo>
                  <a:pt x="218316" y="5765"/>
                  <a:pt x="379182" y="16878"/>
                  <a:pt x="369128" y="26403"/>
                </a:cubicBezTo>
                <a:cubicBezTo>
                  <a:pt x="359074" y="35928"/>
                  <a:pt x="250065" y="49157"/>
                  <a:pt x="191328" y="61328"/>
                </a:cubicBezTo>
                <a:cubicBezTo>
                  <a:pt x="132591" y="73499"/>
                  <a:pt x="-27218" y="115303"/>
                  <a:pt x="4003" y="11212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A1B5D1AB-F204-0908-974A-8F305E4A96D9}"/>
              </a:ext>
            </a:extLst>
          </p:cNvPr>
          <p:cNvSpPr/>
          <p:nvPr/>
        </p:nvSpPr>
        <p:spPr>
          <a:xfrm>
            <a:off x="6575191" y="4469050"/>
            <a:ext cx="109235" cy="601919"/>
          </a:xfrm>
          <a:custGeom>
            <a:avLst/>
            <a:gdLst>
              <a:gd name="connsiteX0" fmla="*/ 234 w 109235"/>
              <a:gd name="connsiteY0" fmla="*/ 4525 h 601919"/>
              <a:gd name="connsiteX1" fmla="*/ 66909 w 109235"/>
              <a:gd name="connsiteY1" fmla="*/ 391875 h 601919"/>
              <a:gd name="connsiteX2" fmla="*/ 82784 w 109235"/>
              <a:gd name="connsiteY2" fmla="*/ 350600 h 601919"/>
              <a:gd name="connsiteX3" fmla="*/ 6584 w 109235"/>
              <a:gd name="connsiteY3" fmla="*/ 480775 h 601919"/>
              <a:gd name="connsiteX4" fmla="*/ 6584 w 109235"/>
              <a:gd name="connsiteY4" fmla="*/ 601425 h 601919"/>
              <a:gd name="connsiteX5" fmla="*/ 6584 w 109235"/>
              <a:gd name="connsiteY5" fmla="*/ 515700 h 601919"/>
              <a:gd name="connsiteX6" fmla="*/ 38334 w 109235"/>
              <a:gd name="connsiteY6" fmla="*/ 331550 h 601919"/>
              <a:gd name="connsiteX7" fmla="*/ 28809 w 109235"/>
              <a:gd name="connsiteY7" fmla="*/ 445850 h 601919"/>
              <a:gd name="connsiteX8" fmla="*/ 108184 w 109235"/>
              <a:gd name="connsiteY8" fmla="*/ 255350 h 601919"/>
              <a:gd name="connsiteX9" fmla="*/ 73259 w 109235"/>
              <a:gd name="connsiteY9" fmla="*/ 271225 h 601919"/>
              <a:gd name="connsiteX10" fmla="*/ 57384 w 109235"/>
              <a:gd name="connsiteY10" fmla="*/ 341075 h 601919"/>
              <a:gd name="connsiteX11" fmla="*/ 44684 w 109235"/>
              <a:gd name="connsiteY11" fmla="*/ 188675 h 601919"/>
              <a:gd name="connsiteX12" fmla="*/ 234 w 109235"/>
              <a:gd name="connsiteY12" fmla="*/ 4525 h 60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235" h="601919">
                <a:moveTo>
                  <a:pt x="234" y="4525"/>
                </a:moveTo>
                <a:cubicBezTo>
                  <a:pt x="3938" y="38392"/>
                  <a:pt x="53151" y="334196"/>
                  <a:pt x="66909" y="391875"/>
                </a:cubicBezTo>
                <a:cubicBezTo>
                  <a:pt x="80667" y="449554"/>
                  <a:pt x="92838" y="335783"/>
                  <a:pt x="82784" y="350600"/>
                </a:cubicBezTo>
                <a:cubicBezTo>
                  <a:pt x="72730" y="365417"/>
                  <a:pt x="19284" y="438971"/>
                  <a:pt x="6584" y="480775"/>
                </a:cubicBezTo>
                <a:cubicBezTo>
                  <a:pt x="-6116" y="522579"/>
                  <a:pt x="6584" y="601425"/>
                  <a:pt x="6584" y="601425"/>
                </a:cubicBezTo>
                <a:cubicBezTo>
                  <a:pt x="6584" y="607246"/>
                  <a:pt x="1292" y="560679"/>
                  <a:pt x="6584" y="515700"/>
                </a:cubicBezTo>
                <a:cubicBezTo>
                  <a:pt x="11876" y="470721"/>
                  <a:pt x="34630" y="343192"/>
                  <a:pt x="38334" y="331550"/>
                </a:cubicBezTo>
                <a:cubicBezTo>
                  <a:pt x="42038" y="319908"/>
                  <a:pt x="17167" y="458550"/>
                  <a:pt x="28809" y="445850"/>
                </a:cubicBezTo>
                <a:cubicBezTo>
                  <a:pt x="40451" y="433150"/>
                  <a:pt x="100776" y="284454"/>
                  <a:pt x="108184" y="255350"/>
                </a:cubicBezTo>
                <a:cubicBezTo>
                  <a:pt x="115592" y="226246"/>
                  <a:pt x="81726" y="256937"/>
                  <a:pt x="73259" y="271225"/>
                </a:cubicBezTo>
                <a:cubicBezTo>
                  <a:pt x="64792" y="285513"/>
                  <a:pt x="62146" y="354833"/>
                  <a:pt x="57384" y="341075"/>
                </a:cubicBezTo>
                <a:cubicBezTo>
                  <a:pt x="52622" y="327317"/>
                  <a:pt x="51563" y="241063"/>
                  <a:pt x="44684" y="188675"/>
                </a:cubicBezTo>
                <a:cubicBezTo>
                  <a:pt x="37805" y="136288"/>
                  <a:pt x="-3470" y="-29342"/>
                  <a:pt x="234" y="45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78D36C4D-CEC4-3C2E-3D8C-CF3FDF7AA0D7}"/>
              </a:ext>
            </a:extLst>
          </p:cNvPr>
          <p:cNvSpPr/>
          <p:nvPr/>
        </p:nvSpPr>
        <p:spPr>
          <a:xfrm>
            <a:off x="6579024" y="4855962"/>
            <a:ext cx="123700" cy="250886"/>
          </a:xfrm>
          <a:custGeom>
            <a:avLst/>
            <a:gdLst>
              <a:gd name="connsiteX0" fmla="*/ 123401 w 123700"/>
              <a:gd name="connsiteY0" fmla="*/ 1788 h 250886"/>
              <a:gd name="connsiteX1" fmla="*/ 2751 w 123700"/>
              <a:gd name="connsiteY1" fmla="*/ 246263 h 250886"/>
              <a:gd name="connsiteX2" fmla="*/ 40851 w 123700"/>
              <a:gd name="connsiteY2" fmla="*/ 157363 h 250886"/>
              <a:gd name="connsiteX3" fmla="*/ 63076 w 123700"/>
              <a:gd name="connsiteY3" fmla="*/ 100213 h 250886"/>
              <a:gd name="connsiteX4" fmla="*/ 37676 w 123700"/>
              <a:gd name="connsiteY4" fmla="*/ 131963 h 250886"/>
              <a:gd name="connsiteX5" fmla="*/ 123401 w 123700"/>
              <a:gd name="connsiteY5" fmla="*/ 1788 h 25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700" h="250886">
                <a:moveTo>
                  <a:pt x="123401" y="1788"/>
                </a:moveTo>
                <a:cubicBezTo>
                  <a:pt x="117580" y="20838"/>
                  <a:pt x="16509" y="220334"/>
                  <a:pt x="2751" y="246263"/>
                </a:cubicBezTo>
                <a:cubicBezTo>
                  <a:pt x="-11007" y="272192"/>
                  <a:pt x="30797" y="181705"/>
                  <a:pt x="40851" y="157363"/>
                </a:cubicBezTo>
                <a:cubicBezTo>
                  <a:pt x="50905" y="133021"/>
                  <a:pt x="63605" y="104446"/>
                  <a:pt x="63076" y="100213"/>
                </a:cubicBezTo>
                <a:cubicBezTo>
                  <a:pt x="62547" y="95980"/>
                  <a:pt x="27093" y="142017"/>
                  <a:pt x="37676" y="131963"/>
                </a:cubicBezTo>
                <a:cubicBezTo>
                  <a:pt x="48259" y="121909"/>
                  <a:pt x="129222" y="-17262"/>
                  <a:pt x="123401" y="17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29489DDE-D379-6750-844E-03ADE9F53A65}"/>
              </a:ext>
            </a:extLst>
          </p:cNvPr>
          <p:cNvSpPr/>
          <p:nvPr/>
        </p:nvSpPr>
        <p:spPr>
          <a:xfrm>
            <a:off x="6786138" y="5338138"/>
            <a:ext cx="508727" cy="116700"/>
          </a:xfrm>
          <a:custGeom>
            <a:avLst/>
            <a:gdLst>
              <a:gd name="connsiteX0" fmla="*/ 11537 w 508727"/>
              <a:gd name="connsiteY0" fmla="*/ 106987 h 116700"/>
              <a:gd name="connsiteX1" fmla="*/ 249662 w 508727"/>
              <a:gd name="connsiteY1" fmla="*/ 100637 h 116700"/>
              <a:gd name="connsiteX2" fmla="*/ 198862 w 508727"/>
              <a:gd name="connsiteY2" fmla="*/ 116512 h 116700"/>
              <a:gd name="connsiteX3" fmla="*/ 379837 w 508727"/>
              <a:gd name="connsiteY3" fmla="*/ 87937 h 116700"/>
              <a:gd name="connsiteX4" fmla="*/ 506837 w 508727"/>
              <a:gd name="connsiteY4" fmla="*/ 2212 h 116700"/>
              <a:gd name="connsiteX5" fmla="*/ 449687 w 508727"/>
              <a:gd name="connsiteY5" fmla="*/ 27612 h 116700"/>
              <a:gd name="connsiteX6" fmla="*/ 363962 w 508727"/>
              <a:gd name="connsiteY6" fmla="*/ 53012 h 116700"/>
              <a:gd name="connsiteX7" fmla="*/ 214737 w 508727"/>
              <a:gd name="connsiteY7" fmla="*/ 49837 h 116700"/>
              <a:gd name="connsiteX8" fmla="*/ 392537 w 508727"/>
              <a:gd name="connsiteY8" fmla="*/ 78412 h 116700"/>
              <a:gd name="connsiteX9" fmla="*/ 268712 w 508727"/>
              <a:gd name="connsiteY9" fmla="*/ 84762 h 116700"/>
              <a:gd name="connsiteX10" fmla="*/ 59162 w 508727"/>
              <a:gd name="connsiteY10" fmla="*/ 91112 h 116700"/>
              <a:gd name="connsiteX11" fmla="*/ 11537 w 508727"/>
              <a:gd name="connsiteY11" fmla="*/ 106987 h 11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8727" h="116700">
                <a:moveTo>
                  <a:pt x="11537" y="106987"/>
                </a:moveTo>
                <a:cubicBezTo>
                  <a:pt x="43287" y="108575"/>
                  <a:pt x="218441" y="99050"/>
                  <a:pt x="249662" y="100637"/>
                </a:cubicBezTo>
                <a:cubicBezTo>
                  <a:pt x="280883" y="102224"/>
                  <a:pt x="177166" y="118629"/>
                  <a:pt x="198862" y="116512"/>
                </a:cubicBezTo>
                <a:cubicBezTo>
                  <a:pt x="220558" y="114395"/>
                  <a:pt x="328508" y="106987"/>
                  <a:pt x="379837" y="87937"/>
                </a:cubicBezTo>
                <a:cubicBezTo>
                  <a:pt x="431166" y="68887"/>
                  <a:pt x="495195" y="12266"/>
                  <a:pt x="506837" y="2212"/>
                </a:cubicBezTo>
                <a:cubicBezTo>
                  <a:pt x="518479" y="-7842"/>
                  <a:pt x="473499" y="19145"/>
                  <a:pt x="449687" y="27612"/>
                </a:cubicBezTo>
                <a:cubicBezTo>
                  <a:pt x="425875" y="36079"/>
                  <a:pt x="403120" y="49308"/>
                  <a:pt x="363962" y="53012"/>
                </a:cubicBezTo>
                <a:cubicBezTo>
                  <a:pt x="324804" y="56716"/>
                  <a:pt x="209975" y="45604"/>
                  <a:pt x="214737" y="49837"/>
                </a:cubicBezTo>
                <a:cubicBezTo>
                  <a:pt x="219499" y="54070"/>
                  <a:pt x="383541" y="72591"/>
                  <a:pt x="392537" y="78412"/>
                </a:cubicBezTo>
                <a:cubicBezTo>
                  <a:pt x="401533" y="84233"/>
                  <a:pt x="268712" y="84762"/>
                  <a:pt x="268712" y="84762"/>
                </a:cubicBezTo>
                <a:lnTo>
                  <a:pt x="59162" y="91112"/>
                </a:lnTo>
                <a:cubicBezTo>
                  <a:pt x="19475" y="93758"/>
                  <a:pt x="-20213" y="105399"/>
                  <a:pt x="11537" y="1069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A5DEF6D1-119D-5E4F-54AC-A26D09070A8D}"/>
              </a:ext>
            </a:extLst>
          </p:cNvPr>
          <p:cNvSpPr/>
          <p:nvPr/>
        </p:nvSpPr>
        <p:spPr>
          <a:xfrm>
            <a:off x="7143743" y="5556247"/>
            <a:ext cx="50807" cy="105116"/>
          </a:xfrm>
          <a:custGeom>
            <a:avLst/>
            <a:gdLst>
              <a:gd name="connsiteX0" fmla="*/ 7 w 50807"/>
              <a:gd name="connsiteY0" fmla="*/ 3 h 105116"/>
              <a:gd name="connsiteX1" fmla="*/ 31757 w 50807"/>
              <a:gd name="connsiteY1" fmla="*/ 63503 h 105116"/>
              <a:gd name="connsiteX2" fmla="*/ 34932 w 50807"/>
              <a:gd name="connsiteY2" fmla="*/ 104778 h 105116"/>
              <a:gd name="connsiteX3" fmla="*/ 50807 w 50807"/>
              <a:gd name="connsiteY3" fmla="*/ 41278 h 105116"/>
              <a:gd name="connsiteX4" fmla="*/ 34932 w 50807"/>
              <a:gd name="connsiteY4" fmla="*/ 60328 h 105116"/>
              <a:gd name="connsiteX5" fmla="*/ 7 w 50807"/>
              <a:gd name="connsiteY5" fmla="*/ 3 h 1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07" h="105116">
                <a:moveTo>
                  <a:pt x="7" y="3"/>
                </a:moveTo>
                <a:cubicBezTo>
                  <a:pt x="-522" y="532"/>
                  <a:pt x="25936" y="46041"/>
                  <a:pt x="31757" y="63503"/>
                </a:cubicBezTo>
                <a:cubicBezTo>
                  <a:pt x="37578" y="80965"/>
                  <a:pt x="31757" y="108482"/>
                  <a:pt x="34932" y="104778"/>
                </a:cubicBezTo>
                <a:cubicBezTo>
                  <a:pt x="38107" y="101074"/>
                  <a:pt x="50807" y="48686"/>
                  <a:pt x="50807" y="41278"/>
                </a:cubicBezTo>
                <a:cubicBezTo>
                  <a:pt x="50807" y="33870"/>
                  <a:pt x="42340" y="65620"/>
                  <a:pt x="34932" y="60328"/>
                </a:cubicBezTo>
                <a:cubicBezTo>
                  <a:pt x="27524" y="55036"/>
                  <a:pt x="536" y="-526"/>
                  <a:pt x="7" y="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F9B4754C-A06C-4694-D26E-C5C66C2ADFC3}"/>
              </a:ext>
            </a:extLst>
          </p:cNvPr>
          <p:cNvSpPr/>
          <p:nvPr/>
        </p:nvSpPr>
        <p:spPr>
          <a:xfrm>
            <a:off x="6609867" y="5039602"/>
            <a:ext cx="99643" cy="320512"/>
          </a:xfrm>
          <a:custGeom>
            <a:avLst/>
            <a:gdLst>
              <a:gd name="connsiteX0" fmla="*/ 98908 w 99643"/>
              <a:gd name="connsiteY0" fmla="*/ 2298 h 320512"/>
              <a:gd name="connsiteX1" fmla="*/ 3658 w 99643"/>
              <a:gd name="connsiteY1" fmla="*/ 313448 h 320512"/>
              <a:gd name="connsiteX2" fmla="*/ 22708 w 99643"/>
              <a:gd name="connsiteY2" fmla="*/ 211848 h 320512"/>
              <a:gd name="connsiteX3" fmla="*/ 51283 w 99643"/>
              <a:gd name="connsiteY3" fmla="*/ 119773 h 320512"/>
              <a:gd name="connsiteX4" fmla="*/ 48108 w 99643"/>
              <a:gd name="connsiteY4" fmla="*/ 167398 h 320512"/>
              <a:gd name="connsiteX5" fmla="*/ 98908 w 99643"/>
              <a:gd name="connsiteY5" fmla="*/ 2298 h 32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43" h="320512">
                <a:moveTo>
                  <a:pt x="98908" y="2298"/>
                </a:moveTo>
                <a:cubicBezTo>
                  <a:pt x="91500" y="26640"/>
                  <a:pt x="16358" y="278523"/>
                  <a:pt x="3658" y="313448"/>
                </a:cubicBezTo>
                <a:cubicBezTo>
                  <a:pt x="-9042" y="348373"/>
                  <a:pt x="14771" y="244127"/>
                  <a:pt x="22708" y="211848"/>
                </a:cubicBezTo>
                <a:cubicBezTo>
                  <a:pt x="30645" y="179569"/>
                  <a:pt x="47050" y="127181"/>
                  <a:pt x="51283" y="119773"/>
                </a:cubicBezTo>
                <a:cubicBezTo>
                  <a:pt x="55516" y="112365"/>
                  <a:pt x="40700" y="180098"/>
                  <a:pt x="48108" y="167398"/>
                </a:cubicBezTo>
                <a:cubicBezTo>
                  <a:pt x="55516" y="154698"/>
                  <a:pt x="106316" y="-22044"/>
                  <a:pt x="98908" y="22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1F2273CC-A1B5-734F-9E7A-4AB83E6EC062}"/>
              </a:ext>
            </a:extLst>
          </p:cNvPr>
          <p:cNvSpPr/>
          <p:nvPr/>
        </p:nvSpPr>
        <p:spPr>
          <a:xfrm>
            <a:off x="6853740" y="5959412"/>
            <a:ext cx="82356" cy="230102"/>
          </a:xfrm>
          <a:custGeom>
            <a:avLst/>
            <a:gdLst>
              <a:gd name="connsiteX0" fmla="*/ 1085 w 82356"/>
              <a:gd name="connsiteY0" fmla="*/ 3238 h 230102"/>
              <a:gd name="connsiteX1" fmla="*/ 77285 w 82356"/>
              <a:gd name="connsiteY1" fmla="*/ 225488 h 230102"/>
              <a:gd name="connsiteX2" fmla="*/ 70935 w 82356"/>
              <a:gd name="connsiteY2" fmla="*/ 149288 h 230102"/>
              <a:gd name="connsiteX3" fmla="*/ 36010 w 82356"/>
              <a:gd name="connsiteY3" fmla="*/ 95313 h 230102"/>
              <a:gd name="connsiteX4" fmla="*/ 1085 w 82356"/>
              <a:gd name="connsiteY4" fmla="*/ 3238 h 23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56" h="230102">
                <a:moveTo>
                  <a:pt x="1085" y="3238"/>
                </a:moveTo>
                <a:cubicBezTo>
                  <a:pt x="7964" y="24934"/>
                  <a:pt x="65643" y="201146"/>
                  <a:pt x="77285" y="225488"/>
                </a:cubicBezTo>
                <a:cubicBezTo>
                  <a:pt x="88927" y="249830"/>
                  <a:pt x="77814" y="170984"/>
                  <a:pt x="70935" y="149288"/>
                </a:cubicBezTo>
                <a:cubicBezTo>
                  <a:pt x="64056" y="127592"/>
                  <a:pt x="50297" y="115421"/>
                  <a:pt x="36010" y="95313"/>
                </a:cubicBezTo>
                <a:cubicBezTo>
                  <a:pt x="21723" y="75205"/>
                  <a:pt x="-5794" y="-18458"/>
                  <a:pt x="1085" y="32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1DDA8E77-211A-8A86-6400-81C8301F811F}"/>
              </a:ext>
            </a:extLst>
          </p:cNvPr>
          <p:cNvSpPr/>
          <p:nvPr/>
        </p:nvSpPr>
        <p:spPr>
          <a:xfrm>
            <a:off x="6724438" y="4989760"/>
            <a:ext cx="178258" cy="472413"/>
          </a:xfrm>
          <a:custGeom>
            <a:avLst/>
            <a:gdLst>
              <a:gd name="connsiteX0" fmla="*/ 178012 w 178258"/>
              <a:gd name="connsiteY0" fmla="*/ 1340 h 472413"/>
              <a:gd name="connsiteX1" fmla="*/ 47837 w 178258"/>
              <a:gd name="connsiteY1" fmla="*/ 182315 h 472413"/>
              <a:gd name="connsiteX2" fmla="*/ 22437 w 178258"/>
              <a:gd name="connsiteY2" fmla="*/ 331540 h 472413"/>
              <a:gd name="connsiteX3" fmla="*/ 22437 w 178258"/>
              <a:gd name="connsiteY3" fmla="*/ 268040 h 472413"/>
              <a:gd name="connsiteX4" fmla="*/ 51012 w 178258"/>
              <a:gd name="connsiteY4" fmla="*/ 471240 h 472413"/>
              <a:gd name="connsiteX5" fmla="*/ 28787 w 178258"/>
              <a:gd name="connsiteY5" fmla="*/ 341065 h 472413"/>
              <a:gd name="connsiteX6" fmla="*/ 212 w 178258"/>
              <a:gd name="connsiteY6" fmla="*/ 128340 h 472413"/>
              <a:gd name="connsiteX7" fmla="*/ 44662 w 178258"/>
              <a:gd name="connsiteY7" fmla="*/ 172790 h 472413"/>
              <a:gd name="connsiteX8" fmla="*/ 79587 w 178258"/>
              <a:gd name="connsiteY8" fmla="*/ 102940 h 472413"/>
              <a:gd name="connsiteX9" fmla="*/ 178012 w 178258"/>
              <a:gd name="connsiteY9" fmla="*/ 1340 h 47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258" h="472413">
                <a:moveTo>
                  <a:pt x="178012" y="1340"/>
                </a:moveTo>
                <a:cubicBezTo>
                  <a:pt x="172720" y="14569"/>
                  <a:pt x="73766" y="127282"/>
                  <a:pt x="47837" y="182315"/>
                </a:cubicBezTo>
                <a:cubicBezTo>
                  <a:pt x="21908" y="237348"/>
                  <a:pt x="26670" y="317253"/>
                  <a:pt x="22437" y="331540"/>
                </a:cubicBezTo>
                <a:cubicBezTo>
                  <a:pt x="18204" y="345827"/>
                  <a:pt x="17674" y="244757"/>
                  <a:pt x="22437" y="268040"/>
                </a:cubicBezTo>
                <a:cubicBezTo>
                  <a:pt x="27199" y="291323"/>
                  <a:pt x="49954" y="459069"/>
                  <a:pt x="51012" y="471240"/>
                </a:cubicBezTo>
                <a:cubicBezTo>
                  <a:pt x="52070" y="483411"/>
                  <a:pt x="37254" y="398215"/>
                  <a:pt x="28787" y="341065"/>
                </a:cubicBezTo>
                <a:cubicBezTo>
                  <a:pt x="20320" y="283915"/>
                  <a:pt x="-2434" y="156386"/>
                  <a:pt x="212" y="128340"/>
                </a:cubicBezTo>
                <a:cubicBezTo>
                  <a:pt x="2858" y="100294"/>
                  <a:pt x="31433" y="177023"/>
                  <a:pt x="44662" y="172790"/>
                </a:cubicBezTo>
                <a:cubicBezTo>
                  <a:pt x="57891" y="168557"/>
                  <a:pt x="57362" y="129398"/>
                  <a:pt x="79587" y="102940"/>
                </a:cubicBezTo>
                <a:cubicBezTo>
                  <a:pt x="101812" y="76482"/>
                  <a:pt x="183304" y="-11889"/>
                  <a:pt x="178012" y="13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4E9CF16A-307C-B40C-0DED-36742F85676B}"/>
              </a:ext>
            </a:extLst>
          </p:cNvPr>
          <p:cNvSpPr/>
          <p:nvPr/>
        </p:nvSpPr>
        <p:spPr>
          <a:xfrm>
            <a:off x="6883009" y="5381600"/>
            <a:ext cx="372045" cy="80790"/>
          </a:xfrm>
          <a:custGeom>
            <a:avLst/>
            <a:gdLst>
              <a:gd name="connsiteX0" fmla="*/ 391 w 372045"/>
              <a:gd name="connsiteY0" fmla="*/ 6375 h 80790"/>
              <a:gd name="connsiteX1" fmla="*/ 228991 w 372045"/>
              <a:gd name="connsiteY1" fmla="*/ 73050 h 80790"/>
              <a:gd name="connsiteX2" fmla="*/ 190891 w 372045"/>
              <a:gd name="connsiteY2" fmla="*/ 76225 h 80790"/>
              <a:gd name="connsiteX3" fmla="*/ 305191 w 372045"/>
              <a:gd name="connsiteY3" fmla="*/ 44475 h 80790"/>
              <a:gd name="connsiteX4" fmla="*/ 371866 w 372045"/>
              <a:gd name="connsiteY4" fmla="*/ 25 h 80790"/>
              <a:gd name="connsiteX5" fmla="*/ 286141 w 372045"/>
              <a:gd name="connsiteY5" fmla="*/ 38125 h 80790"/>
              <a:gd name="connsiteX6" fmla="*/ 219466 w 372045"/>
              <a:gd name="connsiteY6" fmla="*/ 41300 h 80790"/>
              <a:gd name="connsiteX7" fmla="*/ 241691 w 372045"/>
              <a:gd name="connsiteY7" fmla="*/ 47650 h 80790"/>
              <a:gd name="connsiteX8" fmla="*/ 175016 w 372045"/>
              <a:gd name="connsiteY8" fmla="*/ 34950 h 80790"/>
              <a:gd name="connsiteX9" fmla="*/ 391 w 372045"/>
              <a:gd name="connsiteY9" fmla="*/ 6375 h 8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045" h="80790">
                <a:moveTo>
                  <a:pt x="391" y="6375"/>
                </a:moveTo>
                <a:cubicBezTo>
                  <a:pt x="9387" y="12725"/>
                  <a:pt x="197241" y="61408"/>
                  <a:pt x="228991" y="73050"/>
                </a:cubicBezTo>
                <a:cubicBezTo>
                  <a:pt x="260741" y="84692"/>
                  <a:pt x="178191" y="80988"/>
                  <a:pt x="190891" y="76225"/>
                </a:cubicBezTo>
                <a:cubicBezTo>
                  <a:pt x="203591" y="71462"/>
                  <a:pt x="275029" y="57175"/>
                  <a:pt x="305191" y="44475"/>
                </a:cubicBezTo>
                <a:cubicBezTo>
                  <a:pt x="335354" y="31775"/>
                  <a:pt x="375041" y="1083"/>
                  <a:pt x="371866" y="25"/>
                </a:cubicBezTo>
                <a:cubicBezTo>
                  <a:pt x="368691" y="-1033"/>
                  <a:pt x="311541" y="31246"/>
                  <a:pt x="286141" y="38125"/>
                </a:cubicBezTo>
                <a:cubicBezTo>
                  <a:pt x="260741" y="45004"/>
                  <a:pt x="226874" y="39713"/>
                  <a:pt x="219466" y="41300"/>
                </a:cubicBezTo>
                <a:cubicBezTo>
                  <a:pt x="212058" y="42887"/>
                  <a:pt x="249099" y="48708"/>
                  <a:pt x="241691" y="47650"/>
                </a:cubicBezTo>
                <a:cubicBezTo>
                  <a:pt x="234283" y="46592"/>
                  <a:pt x="209941" y="37596"/>
                  <a:pt x="175016" y="34950"/>
                </a:cubicBezTo>
                <a:cubicBezTo>
                  <a:pt x="140091" y="32304"/>
                  <a:pt x="-8605" y="25"/>
                  <a:pt x="391" y="63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8CB550E9-CC6E-62B7-B157-E1CE3F7E64F1}"/>
              </a:ext>
            </a:extLst>
          </p:cNvPr>
          <p:cNvSpPr/>
          <p:nvPr/>
        </p:nvSpPr>
        <p:spPr>
          <a:xfrm>
            <a:off x="6883270" y="5434377"/>
            <a:ext cx="175256" cy="64748"/>
          </a:xfrm>
          <a:custGeom>
            <a:avLst/>
            <a:gdLst>
              <a:gd name="connsiteX0" fmla="*/ 130 w 175256"/>
              <a:gd name="connsiteY0" fmla="*/ 4398 h 64748"/>
              <a:gd name="connsiteX1" fmla="*/ 101730 w 175256"/>
              <a:gd name="connsiteY1" fmla="*/ 17098 h 64748"/>
              <a:gd name="connsiteX2" fmla="*/ 174755 w 175256"/>
              <a:gd name="connsiteY2" fmla="*/ 64723 h 64748"/>
              <a:gd name="connsiteX3" fmla="*/ 133480 w 175256"/>
              <a:gd name="connsiteY3" fmla="*/ 23448 h 64748"/>
              <a:gd name="connsiteX4" fmla="*/ 123955 w 175256"/>
              <a:gd name="connsiteY4" fmla="*/ 1223 h 64748"/>
              <a:gd name="connsiteX5" fmla="*/ 130 w 175256"/>
              <a:gd name="connsiteY5" fmla="*/ 4398 h 6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256" h="64748">
                <a:moveTo>
                  <a:pt x="130" y="4398"/>
                </a:moveTo>
                <a:cubicBezTo>
                  <a:pt x="-3574" y="7044"/>
                  <a:pt x="72626" y="7044"/>
                  <a:pt x="101730" y="17098"/>
                </a:cubicBezTo>
                <a:cubicBezTo>
                  <a:pt x="130834" y="27152"/>
                  <a:pt x="169464" y="63665"/>
                  <a:pt x="174755" y="64723"/>
                </a:cubicBezTo>
                <a:cubicBezTo>
                  <a:pt x="180046" y="65781"/>
                  <a:pt x="141947" y="34031"/>
                  <a:pt x="133480" y="23448"/>
                </a:cubicBezTo>
                <a:cubicBezTo>
                  <a:pt x="125013" y="12865"/>
                  <a:pt x="139830" y="4398"/>
                  <a:pt x="123955" y="1223"/>
                </a:cubicBezTo>
                <a:cubicBezTo>
                  <a:pt x="108080" y="-1952"/>
                  <a:pt x="3834" y="1752"/>
                  <a:pt x="130" y="43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EE946BAA-332C-57D9-C79D-6C28D96BA16B}"/>
              </a:ext>
            </a:extLst>
          </p:cNvPr>
          <p:cNvSpPr/>
          <p:nvPr/>
        </p:nvSpPr>
        <p:spPr>
          <a:xfrm>
            <a:off x="4825225" y="2506972"/>
            <a:ext cx="665635" cy="167553"/>
          </a:xfrm>
          <a:custGeom>
            <a:avLst/>
            <a:gdLst>
              <a:gd name="connsiteX0" fmla="*/ 3950 w 665635"/>
              <a:gd name="connsiteY0" fmla="*/ 166378 h 167553"/>
              <a:gd name="connsiteX1" fmla="*/ 423050 w 665635"/>
              <a:gd name="connsiteY1" fmla="*/ 1278 h 167553"/>
              <a:gd name="connsiteX2" fmla="*/ 372250 w 665635"/>
              <a:gd name="connsiteY2" fmla="*/ 87003 h 167553"/>
              <a:gd name="connsiteX3" fmla="*/ 442100 w 665635"/>
              <a:gd name="connsiteY3" fmla="*/ 33028 h 167553"/>
              <a:gd name="connsiteX4" fmla="*/ 664350 w 665635"/>
              <a:gd name="connsiteY4" fmla="*/ 112403 h 167553"/>
              <a:gd name="connsiteX5" fmla="*/ 524650 w 665635"/>
              <a:gd name="connsiteY5" fmla="*/ 48903 h 167553"/>
              <a:gd name="connsiteX6" fmla="*/ 343675 w 665635"/>
              <a:gd name="connsiteY6" fmla="*/ 45728 h 167553"/>
              <a:gd name="connsiteX7" fmla="*/ 146825 w 665635"/>
              <a:gd name="connsiteY7" fmla="*/ 99703 h 167553"/>
              <a:gd name="connsiteX8" fmla="*/ 207150 w 665635"/>
              <a:gd name="connsiteY8" fmla="*/ 77478 h 167553"/>
              <a:gd name="connsiteX9" fmla="*/ 3950 w 665635"/>
              <a:gd name="connsiteY9" fmla="*/ 166378 h 1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5635" h="167553">
                <a:moveTo>
                  <a:pt x="3950" y="166378"/>
                </a:moveTo>
                <a:cubicBezTo>
                  <a:pt x="39933" y="153678"/>
                  <a:pt x="361667" y="14507"/>
                  <a:pt x="423050" y="1278"/>
                </a:cubicBezTo>
                <a:cubicBezTo>
                  <a:pt x="484433" y="-11951"/>
                  <a:pt x="369075" y="81711"/>
                  <a:pt x="372250" y="87003"/>
                </a:cubicBezTo>
                <a:cubicBezTo>
                  <a:pt x="375425" y="92295"/>
                  <a:pt x="393417" y="28795"/>
                  <a:pt x="442100" y="33028"/>
                </a:cubicBezTo>
                <a:cubicBezTo>
                  <a:pt x="490783" y="37261"/>
                  <a:pt x="650592" y="109757"/>
                  <a:pt x="664350" y="112403"/>
                </a:cubicBezTo>
                <a:cubicBezTo>
                  <a:pt x="678108" y="115049"/>
                  <a:pt x="578096" y="60015"/>
                  <a:pt x="524650" y="48903"/>
                </a:cubicBezTo>
                <a:cubicBezTo>
                  <a:pt x="471204" y="37790"/>
                  <a:pt x="406646" y="37261"/>
                  <a:pt x="343675" y="45728"/>
                </a:cubicBezTo>
                <a:cubicBezTo>
                  <a:pt x="280704" y="54195"/>
                  <a:pt x="169579" y="94411"/>
                  <a:pt x="146825" y="99703"/>
                </a:cubicBezTo>
                <a:cubicBezTo>
                  <a:pt x="124071" y="104995"/>
                  <a:pt x="225142" y="70070"/>
                  <a:pt x="207150" y="77478"/>
                </a:cubicBezTo>
                <a:cubicBezTo>
                  <a:pt x="189158" y="84886"/>
                  <a:pt x="-32033" y="179078"/>
                  <a:pt x="3950" y="1663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C304CD16-1C7F-F9E5-A230-571A7EAC1167}"/>
              </a:ext>
            </a:extLst>
          </p:cNvPr>
          <p:cNvSpPr/>
          <p:nvPr/>
        </p:nvSpPr>
        <p:spPr>
          <a:xfrm>
            <a:off x="5390668" y="2551621"/>
            <a:ext cx="942869" cy="395216"/>
          </a:xfrm>
          <a:custGeom>
            <a:avLst/>
            <a:gdLst>
              <a:gd name="connsiteX0" fmla="*/ 482 w 942869"/>
              <a:gd name="connsiteY0" fmla="*/ 48704 h 395216"/>
              <a:gd name="connsiteX1" fmla="*/ 324332 w 942869"/>
              <a:gd name="connsiteY1" fmla="*/ 32829 h 395216"/>
              <a:gd name="connsiteX2" fmla="*/ 571982 w 942869"/>
              <a:gd name="connsiteY2" fmla="*/ 150304 h 395216"/>
              <a:gd name="connsiteX3" fmla="*/ 537057 w 942869"/>
              <a:gd name="connsiteY3" fmla="*/ 42354 h 395216"/>
              <a:gd name="connsiteX4" fmla="*/ 924407 w 942869"/>
              <a:gd name="connsiteY4" fmla="*/ 375729 h 395216"/>
              <a:gd name="connsiteX5" fmla="*/ 838682 w 942869"/>
              <a:gd name="connsiteY5" fmla="*/ 321754 h 395216"/>
              <a:gd name="connsiteX6" fmla="*/ 470382 w 942869"/>
              <a:gd name="connsiteY6" fmla="*/ 39179 h 395216"/>
              <a:gd name="connsiteX7" fmla="*/ 546582 w 942869"/>
              <a:gd name="connsiteY7" fmla="*/ 93154 h 395216"/>
              <a:gd name="connsiteX8" fmla="*/ 346557 w 942869"/>
              <a:gd name="connsiteY8" fmla="*/ 1079 h 395216"/>
              <a:gd name="connsiteX9" fmla="*/ 400532 w 942869"/>
              <a:gd name="connsiteY9" fmla="*/ 42354 h 395216"/>
              <a:gd name="connsiteX10" fmla="*/ 482 w 942869"/>
              <a:gd name="connsiteY10" fmla="*/ 48704 h 39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869" h="395216">
                <a:moveTo>
                  <a:pt x="482" y="48704"/>
                </a:moveTo>
                <a:cubicBezTo>
                  <a:pt x="-12218" y="47117"/>
                  <a:pt x="229082" y="15896"/>
                  <a:pt x="324332" y="32829"/>
                </a:cubicBezTo>
                <a:cubicBezTo>
                  <a:pt x="419582" y="49762"/>
                  <a:pt x="536528" y="148717"/>
                  <a:pt x="571982" y="150304"/>
                </a:cubicBezTo>
                <a:cubicBezTo>
                  <a:pt x="607436" y="151891"/>
                  <a:pt x="478320" y="4783"/>
                  <a:pt x="537057" y="42354"/>
                </a:cubicBezTo>
                <a:cubicBezTo>
                  <a:pt x="595795" y="79925"/>
                  <a:pt x="874136" y="329162"/>
                  <a:pt x="924407" y="375729"/>
                </a:cubicBezTo>
                <a:cubicBezTo>
                  <a:pt x="974678" y="422296"/>
                  <a:pt x="914353" y="377846"/>
                  <a:pt x="838682" y="321754"/>
                </a:cubicBezTo>
                <a:cubicBezTo>
                  <a:pt x="763011" y="265662"/>
                  <a:pt x="519065" y="77279"/>
                  <a:pt x="470382" y="39179"/>
                </a:cubicBezTo>
                <a:cubicBezTo>
                  <a:pt x="421699" y="1079"/>
                  <a:pt x="567219" y="99504"/>
                  <a:pt x="546582" y="93154"/>
                </a:cubicBezTo>
                <a:cubicBezTo>
                  <a:pt x="525945" y="86804"/>
                  <a:pt x="370899" y="9546"/>
                  <a:pt x="346557" y="1079"/>
                </a:cubicBezTo>
                <a:cubicBezTo>
                  <a:pt x="322215" y="-7388"/>
                  <a:pt x="450803" y="36533"/>
                  <a:pt x="400532" y="42354"/>
                </a:cubicBezTo>
                <a:cubicBezTo>
                  <a:pt x="350261" y="48175"/>
                  <a:pt x="13182" y="50291"/>
                  <a:pt x="482" y="487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2C13E470-381B-930A-FD3D-081E6D1329D9}"/>
              </a:ext>
            </a:extLst>
          </p:cNvPr>
          <p:cNvSpPr/>
          <p:nvPr/>
        </p:nvSpPr>
        <p:spPr>
          <a:xfrm>
            <a:off x="4040610" y="4418276"/>
            <a:ext cx="525231" cy="553378"/>
          </a:xfrm>
          <a:custGeom>
            <a:avLst/>
            <a:gdLst>
              <a:gd name="connsiteX0" fmla="*/ 518690 w 525231"/>
              <a:gd name="connsiteY0" fmla="*/ 10849 h 553378"/>
              <a:gd name="connsiteX1" fmla="*/ 7515 w 525231"/>
              <a:gd name="connsiteY1" fmla="*/ 544249 h 553378"/>
              <a:gd name="connsiteX2" fmla="*/ 207540 w 525231"/>
              <a:gd name="connsiteY2" fmla="*/ 353749 h 553378"/>
              <a:gd name="connsiteX3" fmla="*/ 121815 w 525231"/>
              <a:gd name="connsiteY3" fmla="*/ 433124 h 553378"/>
              <a:gd name="connsiteX4" fmla="*/ 375815 w 525231"/>
              <a:gd name="connsiteY4" fmla="*/ 121974 h 553378"/>
              <a:gd name="connsiteX5" fmla="*/ 302790 w 525231"/>
              <a:gd name="connsiteY5" fmla="*/ 179124 h 553378"/>
              <a:gd name="connsiteX6" fmla="*/ 518690 w 525231"/>
              <a:gd name="connsiteY6" fmla="*/ 10849 h 55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231" h="553378">
                <a:moveTo>
                  <a:pt x="518690" y="10849"/>
                </a:moveTo>
                <a:cubicBezTo>
                  <a:pt x="469477" y="71703"/>
                  <a:pt x="59373" y="487099"/>
                  <a:pt x="7515" y="544249"/>
                </a:cubicBezTo>
                <a:cubicBezTo>
                  <a:pt x="-44343" y="601399"/>
                  <a:pt x="188490" y="372270"/>
                  <a:pt x="207540" y="353749"/>
                </a:cubicBezTo>
                <a:cubicBezTo>
                  <a:pt x="226590" y="335228"/>
                  <a:pt x="93769" y="471753"/>
                  <a:pt x="121815" y="433124"/>
                </a:cubicBezTo>
                <a:cubicBezTo>
                  <a:pt x="149861" y="394495"/>
                  <a:pt x="345653" y="164307"/>
                  <a:pt x="375815" y="121974"/>
                </a:cubicBezTo>
                <a:cubicBezTo>
                  <a:pt x="405977" y="79641"/>
                  <a:pt x="281623" y="193941"/>
                  <a:pt x="302790" y="179124"/>
                </a:cubicBezTo>
                <a:cubicBezTo>
                  <a:pt x="323957" y="164307"/>
                  <a:pt x="567903" y="-50005"/>
                  <a:pt x="518690" y="1084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3C316A6A-6C5F-1AA5-8F03-C7F1FBACDC38}"/>
              </a:ext>
            </a:extLst>
          </p:cNvPr>
          <p:cNvSpPr/>
          <p:nvPr/>
        </p:nvSpPr>
        <p:spPr>
          <a:xfrm>
            <a:off x="3608840" y="4973823"/>
            <a:ext cx="500272" cy="646226"/>
          </a:xfrm>
          <a:custGeom>
            <a:avLst/>
            <a:gdLst>
              <a:gd name="connsiteX0" fmla="*/ 499610 w 500272"/>
              <a:gd name="connsiteY0" fmla="*/ 1402 h 646226"/>
              <a:gd name="connsiteX1" fmla="*/ 156710 w 500272"/>
              <a:gd name="connsiteY1" fmla="*/ 395102 h 646226"/>
              <a:gd name="connsiteX2" fmla="*/ 271010 w 500272"/>
              <a:gd name="connsiteY2" fmla="*/ 347477 h 646226"/>
              <a:gd name="connsiteX3" fmla="*/ 4310 w 500272"/>
              <a:gd name="connsiteY3" fmla="*/ 642752 h 646226"/>
              <a:gd name="connsiteX4" fmla="*/ 131310 w 500272"/>
              <a:gd name="connsiteY4" fmla="*/ 484002 h 646226"/>
              <a:gd name="connsiteX5" fmla="*/ 455160 w 500272"/>
              <a:gd name="connsiteY5" fmla="*/ 112527 h 646226"/>
              <a:gd name="connsiteX6" fmla="*/ 248785 w 500272"/>
              <a:gd name="connsiteY6" fmla="*/ 258577 h 646226"/>
              <a:gd name="connsiteX7" fmla="*/ 499610 w 500272"/>
              <a:gd name="connsiteY7" fmla="*/ 1402 h 64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272" h="646226">
                <a:moveTo>
                  <a:pt x="499610" y="1402"/>
                </a:moveTo>
                <a:cubicBezTo>
                  <a:pt x="484264" y="24156"/>
                  <a:pt x="194810" y="337423"/>
                  <a:pt x="156710" y="395102"/>
                </a:cubicBezTo>
                <a:cubicBezTo>
                  <a:pt x="118610" y="452781"/>
                  <a:pt x="296410" y="306202"/>
                  <a:pt x="271010" y="347477"/>
                </a:cubicBezTo>
                <a:cubicBezTo>
                  <a:pt x="245610" y="388752"/>
                  <a:pt x="27593" y="619998"/>
                  <a:pt x="4310" y="642752"/>
                </a:cubicBezTo>
                <a:cubicBezTo>
                  <a:pt x="-18973" y="665506"/>
                  <a:pt x="56168" y="572373"/>
                  <a:pt x="131310" y="484002"/>
                </a:cubicBezTo>
                <a:cubicBezTo>
                  <a:pt x="206452" y="395631"/>
                  <a:pt x="435581" y="150098"/>
                  <a:pt x="455160" y="112527"/>
                </a:cubicBezTo>
                <a:cubicBezTo>
                  <a:pt x="474739" y="74956"/>
                  <a:pt x="238731" y="277098"/>
                  <a:pt x="248785" y="258577"/>
                </a:cubicBezTo>
                <a:cubicBezTo>
                  <a:pt x="258839" y="240056"/>
                  <a:pt x="514956" y="-21352"/>
                  <a:pt x="499610" y="14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30C2F483-DF80-96C2-8063-7B6C766FDC53}"/>
              </a:ext>
            </a:extLst>
          </p:cNvPr>
          <p:cNvSpPr/>
          <p:nvPr/>
        </p:nvSpPr>
        <p:spPr>
          <a:xfrm>
            <a:off x="3177436" y="4437985"/>
            <a:ext cx="578589" cy="994848"/>
          </a:xfrm>
          <a:custGeom>
            <a:avLst/>
            <a:gdLst>
              <a:gd name="connsiteX0" fmla="*/ 578589 w 578589"/>
              <a:gd name="connsiteY0" fmla="*/ 665 h 994848"/>
              <a:gd name="connsiteX1" fmla="*/ 229339 w 578589"/>
              <a:gd name="connsiteY1" fmla="*/ 426115 h 994848"/>
              <a:gd name="connsiteX2" fmla="*/ 137264 w 578589"/>
              <a:gd name="connsiteY2" fmla="*/ 708690 h 994848"/>
              <a:gd name="connsiteX3" fmla="*/ 169014 w 578589"/>
              <a:gd name="connsiteY3" fmla="*/ 534065 h 994848"/>
              <a:gd name="connsiteX4" fmla="*/ 739 w 578589"/>
              <a:gd name="connsiteY4" fmla="*/ 991265 h 994848"/>
              <a:gd name="connsiteX5" fmla="*/ 115039 w 578589"/>
              <a:gd name="connsiteY5" fmla="*/ 715040 h 994848"/>
              <a:gd name="connsiteX6" fmla="*/ 289664 w 578589"/>
              <a:gd name="connsiteY6" fmla="*/ 149890 h 994848"/>
              <a:gd name="connsiteX7" fmla="*/ 226164 w 578589"/>
              <a:gd name="connsiteY7" fmla="*/ 324515 h 994848"/>
              <a:gd name="connsiteX8" fmla="*/ 578589 w 578589"/>
              <a:gd name="connsiteY8" fmla="*/ 665 h 99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8589" h="994848">
                <a:moveTo>
                  <a:pt x="578589" y="665"/>
                </a:moveTo>
                <a:cubicBezTo>
                  <a:pt x="579118" y="17598"/>
                  <a:pt x="302893" y="308111"/>
                  <a:pt x="229339" y="426115"/>
                </a:cubicBezTo>
                <a:cubicBezTo>
                  <a:pt x="155785" y="544119"/>
                  <a:pt x="147318" y="690698"/>
                  <a:pt x="137264" y="708690"/>
                </a:cubicBezTo>
                <a:cubicBezTo>
                  <a:pt x="127210" y="726682"/>
                  <a:pt x="191768" y="486969"/>
                  <a:pt x="169014" y="534065"/>
                </a:cubicBezTo>
                <a:cubicBezTo>
                  <a:pt x="146260" y="581161"/>
                  <a:pt x="9735" y="961103"/>
                  <a:pt x="739" y="991265"/>
                </a:cubicBezTo>
                <a:cubicBezTo>
                  <a:pt x="-8257" y="1021428"/>
                  <a:pt x="66885" y="855269"/>
                  <a:pt x="115039" y="715040"/>
                </a:cubicBezTo>
                <a:cubicBezTo>
                  <a:pt x="163193" y="574811"/>
                  <a:pt x="271143" y="214978"/>
                  <a:pt x="289664" y="149890"/>
                </a:cubicBezTo>
                <a:cubicBezTo>
                  <a:pt x="308185" y="84803"/>
                  <a:pt x="172718" y="353619"/>
                  <a:pt x="226164" y="324515"/>
                </a:cubicBezTo>
                <a:cubicBezTo>
                  <a:pt x="279610" y="295411"/>
                  <a:pt x="578060" y="-16268"/>
                  <a:pt x="578589" y="6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1B5AC4B8-EC7C-C6AB-A62F-308388793EC0}"/>
              </a:ext>
            </a:extLst>
          </p:cNvPr>
          <p:cNvSpPr/>
          <p:nvPr/>
        </p:nvSpPr>
        <p:spPr>
          <a:xfrm>
            <a:off x="3438267" y="4843537"/>
            <a:ext cx="340159" cy="519870"/>
          </a:xfrm>
          <a:custGeom>
            <a:avLst/>
            <a:gdLst>
              <a:gd name="connsiteX0" fmla="*/ 339983 w 340159"/>
              <a:gd name="connsiteY0" fmla="*/ 1513 h 519870"/>
              <a:gd name="connsiteX1" fmla="*/ 73283 w 340159"/>
              <a:gd name="connsiteY1" fmla="*/ 284088 h 519870"/>
              <a:gd name="connsiteX2" fmla="*/ 258 w 340159"/>
              <a:gd name="connsiteY2" fmla="*/ 519038 h 519870"/>
              <a:gd name="connsiteX3" fmla="*/ 51058 w 340159"/>
              <a:gd name="connsiteY3" fmla="*/ 353938 h 519870"/>
              <a:gd name="connsiteX4" fmla="*/ 105033 w 340159"/>
              <a:gd name="connsiteY4" fmla="*/ 138038 h 519870"/>
              <a:gd name="connsiteX5" fmla="*/ 114558 w 340159"/>
              <a:gd name="connsiteY5" fmla="*/ 169788 h 519870"/>
              <a:gd name="connsiteX6" fmla="*/ 339983 w 340159"/>
              <a:gd name="connsiteY6" fmla="*/ 1513 h 51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159" h="519870">
                <a:moveTo>
                  <a:pt x="339983" y="1513"/>
                </a:moveTo>
                <a:cubicBezTo>
                  <a:pt x="333104" y="20563"/>
                  <a:pt x="129904" y="197834"/>
                  <a:pt x="73283" y="284088"/>
                </a:cubicBezTo>
                <a:cubicBezTo>
                  <a:pt x="16662" y="370342"/>
                  <a:pt x="3962" y="507396"/>
                  <a:pt x="258" y="519038"/>
                </a:cubicBezTo>
                <a:cubicBezTo>
                  <a:pt x="-3446" y="530680"/>
                  <a:pt x="33596" y="417438"/>
                  <a:pt x="51058" y="353938"/>
                </a:cubicBezTo>
                <a:cubicBezTo>
                  <a:pt x="68520" y="290438"/>
                  <a:pt x="94450" y="168730"/>
                  <a:pt x="105033" y="138038"/>
                </a:cubicBezTo>
                <a:cubicBezTo>
                  <a:pt x="115616" y="107346"/>
                  <a:pt x="79104" y="190426"/>
                  <a:pt x="114558" y="169788"/>
                </a:cubicBezTo>
                <a:cubicBezTo>
                  <a:pt x="150012" y="149150"/>
                  <a:pt x="346862" y="-17537"/>
                  <a:pt x="339983" y="15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BD79FA8F-B5C3-53C9-0084-A460AA42D3F7}"/>
              </a:ext>
            </a:extLst>
          </p:cNvPr>
          <p:cNvSpPr/>
          <p:nvPr/>
        </p:nvSpPr>
        <p:spPr>
          <a:xfrm>
            <a:off x="3620262" y="5584762"/>
            <a:ext cx="82020" cy="574975"/>
          </a:xfrm>
          <a:custGeom>
            <a:avLst/>
            <a:gdLst>
              <a:gd name="connsiteX0" fmla="*/ 81788 w 82020"/>
              <a:gd name="connsiteY0" fmla="*/ 63 h 574975"/>
              <a:gd name="connsiteX1" fmla="*/ 18288 w 82020"/>
              <a:gd name="connsiteY1" fmla="*/ 250888 h 574975"/>
              <a:gd name="connsiteX2" fmla="*/ 40513 w 82020"/>
              <a:gd name="connsiteY2" fmla="*/ 469963 h 574975"/>
              <a:gd name="connsiteX3" fmla="*/ 37338 w 82020"/>
              <a:gd name="connsiteY3" fmla="*/ 374713 h 574975"/>
              <a:gd name="connsiteX4" fmla="*/ 81788 w 82020"/>
              <a:gd name="connsiteY4" fmla="*/ 574738 h 574975"/>
              <a:gd name="connsiteX5" fmla="*/ 53213 w 82020"/>
              <a:gd name="connsiteY5" fmla="*/ 409638 h 574975"/>
              <a:gd name="connsiteX6" fmla="*/ 18288 w 82020"/>
              <a:gd name="connsiteY6" fmla="*/ 165163 h 574975"/>
              <a:gd name="connsiteX7" fmla="*/ 2413 w 82020"/>
              <a:gd name="connsiteY7" fmla="*/ 225488 h 574975"/>
              <a:gd name="connsiteX8" fmla="*/ 81788 w 82020"/>
              <a:gd name="connsiteY8" fmla="*/ 63 h 57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20" h="574975">
                <a:moveTo>
                  <a:pt x="81788" y="63"/>
                </a:moveTo>
                <a:cubicBezTo>
                  <a:pt x="84434" y="4296"/>
                  <a:pt x="25167" y="172571"/>
                  <a:pt x="18288" y="250888"/>
                </a:cubicBezTo>
                <a:cubicBezTo>
                  <a:pt x="11409" y="329205"/>
                  <a:pt x="37338" y="449326"/>
                  <a:pt x="40513" y="469963"/>
                </a:cubicBezTo>
                <a:cubicBezTo>
                  <a:pt x="43688" y="490601"/>
                  <a:pt x="30459" y="357251"/>
                  <a:pt x="37338" y="374713"/>
                </a:cubicBezTo>
                <a:cubicBezTo>
                  <a:pt x="44217" y="392175"/>
                  <a:pt x="79142" y="568917"/>
                  <a:pt x="81788" y="574738"/>
                </a:cubicBezTo>
                <a:cubicBezTo>
                  <a:pt x="84434" y="580559"/>
                  <a:pt x="63796" y="477901"/>
                  <a:pt x="53213" y="409638"/>
                </a:cubicBezTo>
                <a:cubicBezTo>
                  <a:pt x="42630" y="341376"/>
                  <a:pt x="26755" y="195855"/>
                  <a:pt x="18288" y="165163"/>
                </a:cubicBezTo>
                <a:cubicBezTo>
                  <a:pt x="9821" y="134471"/>
                  <a:pt x="-6054" y="247713"/>
                  <a:pt x="2413" y="225488"/>
                </a:cubicBezTo>
                <a:cubicBezTo>
                  <a:pt x="10880" y="203263"/>
                  <a:pt x="79142" y="-4170"/>
                  <a:pt x="81788" y="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B153C51F-E850-DD7A-0E93-BC4AAAD21231}"/>
              </a:ext>
            </a:extLst>
          </p:cNvPr>
          <p:cNvSpPr/>
          <p:nvPr/>
        </p:nvSpPr>
        <p:spPr>
          <a:xfrm>
            <a:off x="3637444" y="2678510"/>
            <a:ext cx="801002" cy="585835"/>
          </a:xfrm>
          <a:custGeom>
            <a:avLst/>
            <a:gdLst>
              <a:gd name="connsiteX0" fmla="*/ 7456 w 801002"/>
              <a:gd name="connsiteY0" fmla="*/ 582215 h 585835"/>
              <a:gd name="connsiteX1" fmla="*/ 426556 w 801002"/>
              <a:gd name="connsiteY1" fmla="*/ 144065 h 585835"/>
              <a:gd name="connsiteX2" fmla="*/ 788506 w 801002"/>
              <a:gd name="connsiteY2" fmla="*/ 4365 h 585835"/>
              <a:gd name="connsiteX3" fmla="*/ 686906 w 801002"/>
              <a:gd name="connsiteY3" fmla="*/ 42465 h 585835"/>
              <a:gd name="connsiteX4" fmla="*/ 388456 w 801002"/>
              <a:gd name="connsiteY4" fmla="*/ 115490 h 585835"/>
              <a:gd name="connsiteX5" fmla="*/ 375756 w 801002"/>
              <a:gd name="connsiteY5" fmla="*/ 210740 h 585835"/>
              <a:gd name="connsiteX6" fmla="*/ 39206 w 801002"/>
              <a:gd name="connsiteY6" fmla="*/ 407590 h 585835"/>
              <a:gd name="connsiteX7" fmla="*/ 147156 w 801002"/>
              <a:gd name="connsiteY7" fmla="*/ 356790 h 585835"/>
              <a:gd name="connsiteX8" fmla="*/ 7456 w 801002"/>
              <a:gd name="connsiteY8" fmla="*/ 582215 h 58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1002" h="585835">
                <a:moveTo>
                  <a:pt x="7456" y="582215"/>
                </a:moveTo>
                <a:cubicBezTo>
                  <a:pt x="54023" y="546761"/>
                  <a:pt x="296381" y="240373"/>
                  <a:pt x="426556" y="144065"/>
                </a:cubicBezTo>
                <a:cubicBezTo>
                  <a:pt x="556731" y="47757"/>
                  <a:pt x="745114" y="21298"/>
                  <a:pt x="788506" y="4365"/>
                </a:cubicBezTo>
                <a:cubicBezTo>
                  <a:pt x="831898" y="-12568"/>
                  <a:pt x="753581" y="23944"/>
                  <a:pt x="686906" y="42465"/>
                </a:cubicBezTo>
                <a:cubicBezTo>
                  <a:pt x="620231" y="60986"/>
                  <a:pt x="440314" y="87444"/>
                  <a:pt x="388456" y="115490"/>
                </a:cubicBezTo>
                <a:cubicBezTo>
                  <a:pt x="336598" y="143536"/>
                  <a:pt x="433964" y="162057"/>
                  <a:pt x="375756" y="210740"/>
                </a:cubicBezTo>
                <a:cubicBezTo>
                  <a:pt x="317548" y="259423"/>
                  <a:pt x="77306" y="383248"/>
                  <a:pt x="39206" y="407590"/>
                </a:cubicBezTo>
                <a:cubicBezTo>
                  <a:pt x="1106" y="431932"/>
                  <a:pt x="146627" y="331919"/>
                  <a:pt x="147156" y="356790"/>
                </a:cubicBezTo>
                <a:cubicBezTo>
                  <a:pt x="147685" y="381661"/>
                  <a:pt x="-39111" y="617669"/>
                  <a:pt x="7456" y="5822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2B7E2EA2-B1DD-C47D-D264-6B8396667D1A}"/>
              </a:ext>
            </a:extLst>
          </p:cNvPr>
          <p:cNvSpPr/>
          <p:nvPr/>
        </p:nvSpPr>
        <p:spPr>
          <a:xfrm>
            <a:off x="2995770" y="2909428"/>
            <a:ext cx="1631398" cy="1716160"/>
          </a:xfrm>
          <a:custGeom>
            <a:avLst/>
            <a:gdLst>
              <a:gd name="connsiteX0" fmla="*/ 1627030 w 1631398"/>
              <a:gd name="connsiteY0" fmla="*/ 5222 h 1716160"/>
              <a:gd name="connsiteX1" fmla="*/ 601505 w 1631398"/>
              <a:gd name="connsiteY1" fmla="*/ 684672 h 1716160"/>
              <a:gd name="connsiteX2" fmla="*/ 125255 w 1631398"/>
              <a:gd name="connsiteY2" fmla="*/ 1237122 h 1716160"/>
              <a:gd name="connsiteX3" fmla="*/ 299880 w 1631398"/>
              <a:gd name="connsiteY3" fmla="*/ 1052972 h 1716160"/>
              <a:gd name="connsiteX4" fmla="*/ 17305 w 1631398"/>
              <a:gd name="connsiteY4" fmla="*/ 1672097 h 1716160"/>
              <a:gd name="connsiteX5" fmla="*/ 93505 w 1631398"/>
              <a:gd name="connsiteY5" fmla="*/ 1554622 h 1716160"/>
              <a:gd name="connsiteX6" fmla="*/ 604680 w 1631398"/>
              <a:gd name="connsiteY6" fmla="*/ 665622 h 1716160"/>
              <a:gd name="connsiteX7" fmla="*/ 261780 w 1631398"/>
              <a:gd name="connsiteY7" fmla="*/ 1202197 h 1716160"/>
              <a:gd name="connsiteX8" fmla="*/ 874555 w 1631398"/>
              <a:gd name="connsiteY8" fmla="*/ 408447 h 1716160"/>
              <a:gd name="connsiteX9" fmla="*/ 687230 w 1631398"/>
              <a:gd name="connsiteY9" fmla="*/ 592597 h 1716160"/>
              <a:gd name="connsiteX10" fmla="*/ 1134905 w 1631398"/>
              <a:gd name="connsiteY10" fmla="*/ 243347 h 1716160"/>
              <a:gd name="connsiteX11" fmla="*/ 830105 w 1631398"/>
              <a:gd name="connsiteY11" fmla="*/ 519572 h 1716160"/>
              <a:gd name="connsiteX12" fmla="*/ 1268255 w 1631398"/>
              <a:gd name="connsiteY12" fmla="*/ 167147 h 1716160"/>
              <a:gd name="connsiteX13" fmla="*/ 982505 w 1631398"/>
              <a:gd name="connsiteY13" fmla="*/ 360822 h 1716160"/>
              <a:gd name="connsiteX14" fmla="*/ 1627030 w 1631398"/>
              <a:gd name="connsiteY14" fmla="*/ 5222 h 171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1398" h="1716160">
                <a:moveTo>
                  <a:pt x="1627030" y="5222"/>
                </a:moveTo>
                <a:cubicBezTo>
                  <a:pt x="1563530" y="59197"/>
                  <a:pt x="851801" y="479355"/>
                  <a:pt x="601505" y="684672"/>
                </a:cubicBezTo>
                <a:cubicBezTo>
                  <a:pt x="351209" y="889989"/>
                  <a:pt x="175526" y="1175739"/>
                  <a:pt x="125255" y="1237122"/>
                </a:cubicBezTo>
                <a:cubicBezTo>
                  <a:pt x="74984" y="1298505"/>
                  <a:pt x="317872" y="980476"/>
                  <a:pt x="299880" y="1052972"/>
                </a:cubicBezTo>
                <a:cubicBezTo>
                  <a:pt x="281888" y="1125468"/>
                  <a:pt x="51701" y="1588489"/>
                  <a:pt x="17305" y="1672097"/>
                </a:cubicBezTo>
                <a:cubicBezTo>
                  <a:pt x="-17091" y="1755705"/>
                  <a:pt x="-4391" y="1722368"/>
                  <a:pt x="93505" y="1554622"/>
                </a:cubicBezTo>
                <a:cubicBezTo>
                  <a:pt x="191401" y="1386876"/>
                  <a:pt x="576634" y="724360"/>
                  <a:pt x="604680" y="665622"/>
                </a:cubicBezTo>
                <a:cubicBezTo>
                  <a:pt x="632726" y="606885"/>
                  <a:pt x="216801" y="1245060"/>
                  <a:pt x="261780" y="1202197"/>
                </a:cubicBezTo>
                <a:cubicBezTo>
                  <a:pt x="306759" y="1159335"/>
                  <a:pt x="803647" y="510047"/>
                  <a:pt x="874555" y="408447"/>
                </a:cubicBezTo>
                <a:cubicBezTo>
                  <a:pt x="945463" y="306847"/>
                  <a:pt x="643838" y="620114"/>
                  <a:pt x="687230" y="592597"/>
                </a:cubicBezTo>
                <a:cubicBezTo>
                  <a:pt x="730622" y="565080"/>
                  <a:pt x="1111092" y="255518"/>
                  <a:pt x="1134905" y="243347"/>
                </a:cubicBezTo>
                <a:cubicBezTo>
                  <a:pt x="1158717" y="231176"/>
                  <a:pt x="807880" y="532272"/>
                  <a:pt x="830105" y="519572"/>
                </a:cubicBezTo>
                <a:cubicBezTo>
                  <a:pt x="852330" y="506872"/>
                  <a:pt x="1242855" y="193605"/>
                  <a:pt x="1268255" y="167147"/>
                </a:cubicBezTo>
                <a:cubicBezTo>
                  <a:pt x="1293655" y="140689"/>
                  <a:pt x="923238" y="388868"/>
                  <a:pt x="982505" y="360822"/>
                </a:cubicBezTo>
                <a:cubicBezTo>
                  <a:pt x="1041772" y="332776"/>
                  <a:pt x="1690530" y="-48753"/>
                  <a:pt x="1627030" y="52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A168B584-43D6-111D-62CD-F70D0650A951}"/>
              </a:ext>
            </a:extLst>
          </p:cNvPr>
          <p:cNvSpPr/>
          <p:nvPr/>
        </p:nvSpPr>
        <p:spPr>
          <a:xfrm>
            <a:off x="3104747" y="3407706"/>
            <a:ext cx="1473598" cy="1192602"/>
          </a:xfrm>
          <a:custGeom>
            <a:avLst/>
            <a:gdLst>
              <a:gd name="connsiteX0" fmla="*/ 1429153 w 1473598"/>
              <a:gd name="connsiteY0" fmla="*/ 30819 h 1192602"/>
              <a:gd name="connsiteX1" fmla="*/ 257578 w 1473598"/>
              <a:gd name="connsiteY1" fmla="*/ 881719 h 1192602"/>
              <a:gd name="connsiteX2" fmla="*/ 524278 w 1473598"/>
              <a:gd name="connsiteY2" fmla="*/ 783294 h 1192602"/>
              <a:gd name="connsiteX3" fmla="*/ 3578 w 1473598"/>
              <a:gd name="connsiteY3" fmla="*/ 1189694 h 1192602"/>
              <a:gd name="connsiteX4" fmla="*/ 308378 w 1473598"/>
              <a:gd name="connsiteY4" fmla="*/ 957919 h 1192602"/>
              <a:gd name="connsiteX5" fmla="*/ 578253 w 1473598"/>
              <a:gd name="connsiteY5" fmla="*/ 808694 h 1192602"/>
              <a:gd name="connsiteX6" fmla="*/ 359178 w 1473598"/>
              <a:gd name="connsiteY6" fmla="*/ 907119 h 1192602"/>
              <a:gd name="connsiteX7" fmla="*/ 663978 w 1473598"/>
              <a:gd name="connsiteY7" fmla="*/ 637244 h 1192602"/>
              <a:gd name="connsiteX8" fmla="*/ 435378 w 1473598"/>
              <a:gd name="connsiteY8" fmla="*/ 700744 h 1192602"/>
              <a:gd name="connsiteX9" fmla="*/ 1137053 w 1473598"/>
              <a:gd name="connsiteY9" fmla="*/ 221319 h 1192602"/>
              <a:gd name="connsiteX10" fmla="*/ 562378 w 1473598"/>
              <a:gd name="connsiteY10" fmla="*/ 529294 h 1192602"/>
              <a:gd name="connsiteX11" fmla="*/ 1162453 w 1473598"/>
              <a:gd name="connsiteY11" fmla="*/ 218144 h 1192602"/>
              <a:gd name="connsiteX12" fmla="*/ 1429153 w 1473598"/>
              <a:gd name="connsiteY12" fmla="*/ 30819 h 119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3598" h="1192602">
                <a:moveTo>
                  <a:pt x="1429153" y="30819"/>
                </a:moveTo>
                <a:cubicBezTo>
                  <a:pt x="1278341" y="141415"/>
                  <a:pt x="408390" y="756307"/>
                  <a:pt x="257578" y="881719"/>
                </a:cubicBezTo>
                <a:cubicBezTo>
                  <a:pt x="106766" y="1007131"/>
                  <a:pt x="566611" y="731965"/>
                  <a:pt x="524278" y="783294"/>
                </a:cubicBezTo>
                <a:cubicBezTo>
                  <a:pt x="481945" y="834623"/>
                  <a:pt x="39561" y="1160590"/>
                  <a:pt x="3578" y="1189694"/>
                </a:cubicBezTo>
                <a:cubicBezTo>
                  <a:pt x="-32405" y="1218798"/>
                  <a:pt x="212599" y="1021419"/>
                  <a:pt x="308378" y="957919"/>
                </a:cubicBezTo>
                <a:cubicBezTo>
                  <a:pt x="404157" y="894419"/>
                  <a:pt x="569786" y="817161"/>
                  <a:pt x="578253" y="808694"/>
                </a:cubicBezTo>
                <a:cubicBezTo>
                  <a:pt x="586720" y="800227"/>
                  <a:pt x="344891" y="935694"/>
                  <a:pt x="359178" y="907119"/>
                </a:cubicBezTo>
                <a:cubicBezTo>
                  <a:pt x="373465" y="878544"/>
                  <a:pt x="651278" y="671640"/>
                  <a:pt x="663978" y="637244"/>
                </a:cubicBezTo>
                <a:cubicBezTo>
                  <a:pt x="676678" y="602848"/>
                  <a:pt x="356532" y="770065"/>
                  <a:pt x="435378" y="700744"/>
                </a:cubicBezTo>
                <a:cubicBezTo>
                  <a:pt x="514224" y="631423"/>
                  <a:pt x="1115886" y="249894"/>
                  <a:pt x="1137053" y="221319"/>
                </a:cubicBezTo>
                <a:cubicBezTo>
                  <a:pt x="1158220" y="192744"/>
                  <a:pt x="558145" y="529823"/>
                  <a:pt x="562378" y="529294"/>
                </a:cubicBezTo>
                <a:cubicBezTo>
                  <a:pt x="566611" y="528765"/>
                  <a:pt x="1014286" y="299636"/>
                  <a:pt x="1162453" y="218144"/>
                </a:cubicBezTo>
                <a:cubicBezTo>
                  <a:pt x="1310620" y="136652"/>
                  <a:pt x="1579965" y="-79777"/>
                  <a:pt x="1429153" y="308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8BDC049B-5BDF-B948-D959-EAFD054DD7FC}"/>
              </a:ext>
            </a:extLst>
          </p:cNvPr>
          <p:cNvSpPr/>
          <p:nvPr/>
        </p:nvSpPr>
        <p:spPr>
          <a:xfrm>
            <a:off x="5928674" y="2882416"/>
            <a:ext cx="1115989" cy="700305"/>
          </a:xfrm>
          <a:custGeom>
            <a:avLst/>
            <a:gdLst>
              <a:gd name="connsiteX0" fmla="*/ 2226 w 1115989"/>
              <a:gd name="connsiteY0" fmla="*/ 244959 h 700305"/>
              <a:gd name="connsiteX1" fmla="*/ 357826 w 1115989"/>
              <a:gd name="connsiteY1" fmla="*/ 222734 h 700305"/>
              <a:gd name="connsiteX2" fmla="*/ 659451 w 1115989"/>
              <a:gd name="connsiteY2" fmla="*/ 352909 h 700305"/>
              <a:gd name="connsiteX3" fmla="*/ 605476 w 1115989"/>
              <a:gd name="connsiteY3" fmla="*/ 286234 h 700305"/>
              <a:gd name="connsiteX4" fmla="*/ 1107126 w 1115989"/>
              <a:gd name="connsiteY4" fmla="*/ 692634 h 700305"/>
              <a:gd name="connsiteX5" fmla="*/ 938851 w 1115989"/>
              <a:gd name="connsiteY5" fmla="*/ 562459 h 700305"/>
              <a:gd name="connsiteX6" fmla="*/ 599126 w 1115989"/>
              <a:gd name="connsiteY6" fmla="*/ 295759 h 700305"/>
              <a:gd name="connsiteX7" fmla="*/ 294326 w 1115989"/>
              <a:gd name="connsiteY7" fmla="*/ 484 h 700305"/>
              <a:gd name="connsiteX8" fmla="*/ 500701 w 1115989"/>
              <a:gd name="connsiteY8" fmla="*/ 225909 h 700305"/>
              <a:gd name="connsiteX9" fmla="*/ 322901 w 1115989"/>
              <a:gd name="connsiteY9" fmla="*/ 213209 h 700305"/>
              <a:gd name="connsiteX10" fmla="*/ 65726 w 1115989"/>
              <a:gd name="connsiteY10" fmla="*/ 98909 h 700305"/>
              <a:gd name="connsiteX11" fmla="*/ 199076 w 1115989"/>
              <a:gd name="connsiteY11" fmla="*/ 175109 h 700305"/>
              <a:gd name="connsiteX12" fmla="*/ 2226 w 1115989"/>
              <a:gd name="connsiteY12" fmla="*/ 244959 h 70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5989" h="700305">
                <a:moveTo>
                  <a:pt x="2226" y="244959"/>
                </a:moveTo>
                <a:cubicBezTo>
                  <a:pt x="28684" y="252897"/>
                  <a:pt x="248289" y="204742"/>
                  <a:pt x="357826" y="222734"/>
                </a:cubicBezTo>
                <a:cubicBezTo>
                  <a:pt x="467363" y="240726"/>
                  <a:pt x="618176" y="342326"/>
                  <a:pt x="659451" y="352909"/>
                </a:cubicBezTo>
                <a:cubicBezTo>
                  <a:pt x="700726" y="363492"/>
                  <a:pt x="530864" y="229613"/>
                  <a:pt x="605476" y="286234"/>
                </a:cubicBezTo>
                <a:cubicBezTo>
                  <a:pt x="680089" y="342855"/>
                  <a:pt x="1051564" y="646597"/>
                  <a:pt x="1107126" y="692634"/>
                </a:cubicBezTo>
                <a:cubicBezTo>
                  <a:pt x="1162688" y="738671"/>
                  <a:pt x="938851" y="562459"/>
                  <a:pt x="938851" y="562459"/>
                </a:cubicBezTo>
                <a:cubicBezTo>
                  <a:pt x="854184" y="496313"/>
                  <a:pt x="706547" y="389422"/>
                  <a:pt x="599126" y="295759"/>
                </a:cubicBezTo>
                <a:cubicBezTo>
                  <a:pt x="491705" y="202096"/>
                  <a:pt x="310730" y="12126"/>
                  <a:pt x="294326" y="484"/>
                </a:cubicBezTo>
                <a:cubicBezTo>
                  <a:pt x="277922" y="-11158"/>
                  <a:pt x="495939" y="190455"/>
                  <a:pt x="500701" y="225909"/>
                </a:cubicBezTo>
                <a:cubicBezTo>
                  <a:pt x="505463" y="261363"/>
                  <a:pt x="395397" y="234376"/>
                  <a:pt x="322901" y="213209"/>
                </a:cubicBezTo>
                <a:cubicBezTo>
                  <a:pt x="250405" y="192042"/>
                  <a:pt x="86363" y="105259"/>
                  <a:pt x="65726" y="98909"/>
                </a:cubicBezTo>
                <a:cubicBezTo>
                  <a:pt x="45089" y="92559"/>
                  <a:pt x="204368" y="151826"/>
                  <a:pt x="199076" y="175109"/>
                </a:cubicBezTo>
                <a:cubicBezTo>
                  <a:pt x="193784" y="198392"/>
                  <a:pt x="-24232" y="237021"/>
                  <a:pt x="2226" y="2449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AC72E42D-94FE-0481-88E1-DF088BC8539B}"/>
              </a:ext>
            </a:extLst>
          </p:cNvPr>
          <p:cNvSpPr/>
          <p:nvPr/>
        </p:nvSpPr>
        <p:spPr>
          <a:xfrm>
            <a:off x="6409369" y="3379977"/>
            <a:ext cx="771538" cy="1196430"/>
          </a:xfrm>
          <a:custGeom>
            <a:avLst/>
            <a:gdLst>
              <a:gd name="connsiteX0" fmla="*/ 115256 w 771538"/>
              <a:gd name="connsiteY0" fmla="*/ 49023 h 1196430"/>
              <a:gd name="connsiteX1" fmla="*/ 439106 w 771538"/>
              <a:gd name="connsiteY1" fmla="*/ 614173 h 1196430"/>
              <a:gd name="connsiteX2" fmla="*/ 423231 w 771538"/>
              <a:gd name="connsiteY2" fmla="*/ 525273 h 1196430"/>
              <a:gd name="connsiteX3" fmla="*/ 575631 w 771538"/>
              <a:gd name="connsiteY3" fmla="*/ 826898 h 1196430"/>
              <a:gd name="connsiteX4" fmla="*/ 572456 w 771538"/>
              <a:gd name="connsiteY4" fmla="*/ 760223 h 1196430"/>
              <a:gd name="connsiteX5" fmla="*/ 766131 w 771538"/>
              <a:gd name="connsiteY5" fmla="*/ 1192023 h 1196430"/>
              <a:gd name="connsiteX6" fmla="*/ 689931 w 771538"/>
              <a:gd name="connsiteY6" fmla="*/ 947548 h 1196430"/>
              <a:gd name="connsiteX7" fmla="*/ 404181 w 771538"/>
              <a:gd name="connsiteY7" fmla="*/ 379223 h 1196430"/>
              <a:gd name="connsiteX8" fmla="*/ 486731 w 771538"/>
              <a:gd name="connsiteY8" fmla="*/ 553848 h 1196430"/>
              <a:gd name="connsiteX9" fmla="*/ 312106 w 771538"/>
              <a:gd name="connsiteY9" fmla="*/ 328423 h 1196430"/>
              <a:gd name="connsiteX10" fmla="*/ 375606 w 771538"/>
              <a:gd name="connsiteY10" fmla="*/ 503048 h 1196430"/>
              <a:gd name="connsiteX11" fmla="*/ 274006 w 771538"/>
              <a:gd name="connsiteY11" fmla="*/ 318898 h 1196430"/>
              <a:gd name="connsiteX12" fmla="*/ 956 w 771538"/>
              <a:gd name="connsiteY12" fmla="*/ 1398 h 1196430"/>
              <a:gd name="connsiteX13" fmla="*/ 181931 w 771538"/>
              <a:gd name="connsiteY13" fmla="*/ 198248 h 1196430"/>
              <a:gd name="connsiteX14" fmla="*/ 115256 w 771538"/>
              <a:gd name="connsiteY14" fmla="*/ 49023 h 119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1538" h="1196430">
                <a:moveTo>
                  <a:pt x="115256" y="49023"/>
                </a:moveTo>
                <a:cubicBezTo>
                  <a:pt x="158119" y="118344"/>
                  <a:pt x="387777" y="534798"/>
                  <a:pt x="439106" y="614173"/>
                </a:cubicBezTo>
                <a:cubicBezTo>
                  <a:pt x="490435" y="693548"/>
                  <a:pt x="400477" y="489819"/>
                  <a:pt x="423231" y="525273"/>
                </a:cubicBezTo>
                <a:cubicBezTo>
                  <a:pt x="445985" y="560727"/>
                  <a:pt x="550760" y="787740"/>
                  <a:pt x="575631" y="826898"/>
                </a:cubicBezTo>
                <a:cubicBezTo>
                  <a:pt x="600502" y="866056"/>
                  <a:pt x="540706" y="699369"/>
                  <a:pt x="572456" y="760223"/>
                </a:cubicBezTo>
                <a:cubicBezTo>
                  <a:pt x="604206" y="821077"/>
                  <a:pt x="746552" y="1160802"/>
                  <a:pt x="766131" y="1192023"/>
                </a:cubicBezTo>
                <a:cubicBezTo>
                  <a:pt x="785710" y="1223244"/>
                  <a:pt x="750256" y="1083015"/>
                  <a:pt x="689931" y="947548"/>
                </a:cubicBezTo>
                <a:cubicBezTo>
                  <a:pt x="629606" y="812081"/>
                  <a:pt x="438048" y="444840"/>
                  <a:pt x="404181" y="379223"/>
                </a:cubicBezTo>
                <a:cubicBezTo>
                  <a:pt x="370314" y="313606"/>
                  <a:pt x="502077" y="562315"/>
                  <a:pt x="486731" y="553848"/>
                </a:cubicBezTo>
                <a:cubicBezTo>
                  <a:pt x="471385" y="545381"/>
                  <a:pt x="330627" y="336890"/>
                  <a:pt x="312106" y="328423"/>
                </a:cubicBezTo>
                <a:cubicBezTo>
                  <a:pt x="293585" y="319956"/>
                  <a:pt x="381956" y="504636"/>
                  <a:pt x="375606" y="503048"/>
                </a:cubicBezTo>
                <a:cubicBezTo>
                  <a:pt x="369256" y="501461"/>
                  <a:pt x="336448" y="402506"/>
                  <a:pt x="274006" y="318898"/>
                </a:cubicBezTo>
                <a:cubicBezTo>
                  <a:pt x="211564" y="235290"/>
                  <a:pt x="16302" y="21506"/>
                  <a:pt x="956" y="1398"/>
                </a:cubicBezTo>
                <a:cubicBezTo>
                  <a:pt x="-14390" y="-18710"/>
                  <a:pt x="159706" y="184490"/>
                  <a:pt x="181931" y="198248"/>
                </a:cubicBezTo>
                <a:cubicBezTo>
                  <a:pt x="204156" y="212006"/>
                  <a:pt x="72393" y="-20298"/>
                  <a:pt x="115256" y="490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3ADC6E9D-5734-41F1-20E1-6D259099E46F}"/>
              </a:ext>
            </a:extLst>
          </p:cNvPr>
          <p:cNvSpPr/>
          <p:nvPr/>
        </p:nvSpPr>
        <p:spPr>
          <a:xfrm>
            <a:off x="6142648" y="3371751"/>
            <a:ext cx="852096" cy="1241543"/>
          </a:xfrm>
          <a:custGeom>
            <a:avLst/>
            <a:gdLst>
              <a:gd name="connsiteX0" fmla="*/ 4152 w 852096"/>
              <a:gd name="connsiteY0" fmla="*/ 3274 h 1241543"/>
              <a:gd name="connsiteX1" fmla="*/ 366102 w 852096"/>
              <a:gd name="connsiteY1" fmla="*/ 403324 h 1241543"/>
              <a:gd name="connsiteX2" fmla="*/ 366102 w 852096"/>
              <a:gd name="connsiteY2" fmla="*/ 384274 h 1241543"/>
              <a:gd name="connsiteX3" fmla="*/ 547077 w 852096"/>
              <a:gd name="connsiteY3" fmla="*/ 692249 h 1241543"/>
              <a:gd name="connsiteX4" fmla="*/ 543902 w 852096"/>
              <a:gd name="connsiteY4" fmla="*/ 660499 h 1241543"/>
              <a:gd name="connsiteX5" fmla="*/ 794727 w 852096"/>
              <a:gd name="connsiteY5" fmla="*/ 1035149 h 1241543"/>
              <a:gd name="connsiteX6" fmla="*/ 715352 w 852096"/>
              <a:gd name="connsiteY6" fmla="*/ 946249 h 1241543"/>
              <a:gd name="connsiteX7" fmla="*/ 851877 w 852096"/>
              <a:gd name="connsiteY7" fmla="*/ 1241524 h 1241543"/>
              <a:gd name="connsiteX8" fmla="*/ 677252 w 852096"/>
              <a:gd name="connsiteY8" fmla="*/ 930374 h 1241543"/>
              <a:gd name="connsiteX9" fmla="*/ 426427 w 852096"/>
              <a:gd name="connsiteY9" fmla="*/ 517624 h 1241543"/>
              <a:gd name="connsiteX10" fmla="*/ 483577 w 852096"/>
              <a:gd name="connsiteY10" fmla="*/ 609699 h 1241543"/>
              <a:gd name="connsiteX11" fmla="*/ 80352 w 852096"/>
              <a:gd name="connsiteY11" fmla="*/ 142974 h 1241543"/>
              <a:gd name="connsiteX12" fmla="*/ 162902 w 852096"/>
              <a:gd name="connsiteY12" fmla="*/ 209649 h 1241543"/>
              <a:gd name="connsiteX13" fmla="*/ 4152 w 852096"/>
              <a:gd name="connsiteY13" fmla="*/ 3274 h 124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2096" h="1241543">
                <a:moveTo>
                  <a:pt x="4152" y="3274"/>
                </a:moveTo>
                <a:cubicBezTo>
                  <a:pt x="38019" y="35553"/>
                  <a:pt x="366102" y="403324"/>
                  <a:pt x="366102" y="403324"/>
                </a:cubicBezTo>
                <a:cubicBezTo>
                  <a:pt x="426427" y="466824"/>
                  <a:pt x="335940" y="336120"/>
                  <a:pt x="366102" y="384274"/>
                </a:cubicBezTo>
                <a:cubicBezTo>
                  <a:pt x="396265" y="432428"/>
                  <a:pt x="517444" y="646212"/>
                  <a:pt x="547077" y="692249"/>
                </a:cubicBezTo>
                <a:cubicBezTo>
                  <a:pt x="576710" y="738286"/>
                  <a:pt x="502627" y="603349"/>
                  <a:pt x="543902" y="660499"/>
                </a:cubicBezTo>
                <a:cubicBezTo>
                  <a:pt x="585177" y="717649"/>
                  <a:pt x="766152" y="987524"/>
                  <a:pt x="794727" y="1035149"/>
                </a:cubicBezTo>
                <a:cubicBezTo>
                  <a:pt x="823302" y="1082774"/>
                  <a:pt x="705827" y="911853"/>
                  <a:pt x="715352" y="946249"/>
                </a:cubicBezTo>
                <a:cubicBezTo>
                  <a:pt x="724877" y="980645"/>
                  <a:pt x="858227" y="1244170"/>
                  <a:pt x="851877" y="1241524"/>
                </a:cubicBezTo>
                <a:cubicBezTo>
                  <a:pt x="845527" y="1238878"/>
                  <a:pt x="748160" y="1051024"/>
                  <a:pt x="677252" y="930374"/>
                </a:cubicBezTo>
                <a:cubicBezTo>
                  <a:pt x="606344" y="809724"/>
                  <a:pt x="458706" y="571070"/>
                  <a:pt x="426427" y="517624"/>
                </a:cubicBezTo>
                <a:cubicBezTo>
                  <a:pt x="394148" y="464178"/>
                  <a:pt x="541256" y="672141"/>
                  <a:pt x="483577" y="609699"/>
                </a:cubicBezTo>
                <a:cubicBezTo>
                  <a:pt x="425898" y="547257"/>
                  <a:pt x="133798" y="209649"/>
                  <a:pt x="80352" y="142974"/>
                </a:cubicBezTo>
                <a:cubicBezTo>
                  <a:pt x="26906" y="76299"/>
                  <a:pt x="171369" y="231874"/>
                  <a:pt x="162902" y="209649"/>
                </a:cubicBezTo>
                <a:cubicBezTo>
                  <a:pt x="154435" y="187424"/>
                  <a:pt x="-29715" y="-29005"/>
                  <a:pt x="4152" y="32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6E6F60F2-9E4F-5E95-A920-F59D6B7F75A7}"/>
              </a:ext>
            </a:extLst>
          </p:cNvPr>
          <p:cNvSpPr/>
          <p:nvPr/>
        </p:nvSpPr>
        <p:spPr>
          <a:xfrm>
            <a:off x="7238626" y="5137014"/>
            <a:ext cx="456932" cy="1262809"/>
          </a:xfrm>
          <a:custGeom>
            <a:avLst/>
            <a:gdLst>
              <a:gd name="connsiteX0" fmla="*/ 374 w 456932"/>
              <a:gd name="connsiteY0" fmla="*/ 136 h 1262809"/>
              <a:gd name="connsiteX1" fmla="*/ 47999 w 456932"/>
              <a:gd name="connsiteY1" fmla="*/ 295411 h 1262809"/>
              <a:gd name="connsiteX2" fmla="*/ 41649 w 456932"/>
              <a:gd name="connsiteY2" fmla="*/ 276361 h 1262809"/>
              <a:gd name="connsiteX3" fmla="*/ 155949 w 456932"/>
              <a:gd name="connsiteY3" fmla="*/ 539886 h 1262809"/>
              <a:gd name="connsiteX4" fmla="*/ 149599 w 456932"/>
              <a:gd name="connsiteY4" fmla="*/ 619261 h 1262809"/>
              <a:gd name="connsiteX5" fmla="*/ 200399 w 456932"/>
              <a:gd name="connsiteY5" fmla="*/ 714511 h 1262809"/>
              <a:gd name="connsiteX6" fmla="*/ 213099 w 456932"/>
              <a:gd name="connsiteY6" fmla="*/ 717686 h 1262809"/>
              <a:gd name="connsiteX7" fmla="*/ 324224 w 456932"/>
              <a:gd name="connsiteY7" fmla="*/ 1009786 h 1262809"/>
              <a:gd name="connsiteX8" fmla="*/ 311524 w 456932"/>
              <a:gd name="connsiteY8" fmla="*/ 987561 h 1262809"/>
              <a:gd name="connsiteX9" fmla="*/ 454399 w 456932"/>
              <a:gd name="connsiteY9" fmla="*/ 1257436 h 1262809"/>
              <a:gd name="connsiteX10" fmla="*/ 387724 w 456932"/>
              <a:gd name="connsiteY10" fmla="*/ 1136786 h 1262809"/>
              <a:gd name="connsiteX11" fmla="*/ 200399 w 456932"/>
              <a:gd name="connsiteY11" fmla="*/ 774836 h 1262809"/>
              <a:gd name="connsiteX12" fmla="*/ 276599 w 456932"/>
              <a:gd name="connsiteY12" fmla="*/ 863736 h 1262809"/>
              <a:gd name="connsiteX13" fmla="*/ 44824 w 456932"/>
              <a:gd name="connsiteY13" fmla="*/ 403361 h 1262809"/>
              <a:gd name="connsiteX14" fmla="*/ 25774 w 456932"/>
              <a:gd name="connsiteY14" fmla="*/ 336686 h 1262809"/>
              <a:gd name="connsiteX15" fmla="*/ 374 w 456932"/>
              <a:gd name="connsiteY15" fmla="*/ 136 h 126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6932" h="1262809">
                <a:moveTo>
                  <a:pt x="374" y="136"/>
                </a:moveTo>
                <a:cubicBezTo>
                  <a:pt x="4078" y="-6743"/>
                  <a:pt x="41120" y="249374"/>
                  <a:pt x="47999" y="295411"/>
                </a:cubicBezTo>
                <a:cubicBezTo>
                  <a:pt x="54878" y="341449"/>
                  <a:pt x="23657" y="235615"/>
                  <a:pt x="41649" y="276361"/>
                </a:cubicBezTo>
                <a:cubicBezTo>
                  <a:pt x="59641" y="317107"/>
                  <a:pt x="137957" y="482736"/>
                  <a:pt x="155949" y="539886"/>
                </a:cubicBezTo>
                <a:cubicBezTo>
                  <a:pt x="173941" y="597036"/>
                  <a:pt x="142191" y="590157"/>
                  <a:pt x="149599" y="619261"/>
                </a:cubicBezTo>
                <a:cubicBezTo>
                  <a:pt x="157007" y="648365"/>
                  <a:pt x="189816" y="698107"/>
                  <a:pt x="200399" y="714511"/>
                </a:cubicBezTo>
                <a:cubicBezTo>
                  <a:pt x="210982" y="730915"/>
                  <a:pt x="192462" y="668474"/>
                  <a:pt x="213099" y="717686"/>
                </a:cubicBezTo>
                <a:cubicBezTo>
                  <a:pt x="233736" y="766898"/>
                  <a:pt x="307820" y="964807"/>
                  <a:pt x="324224" y="1009786"/>
                </a:cubicBezTo>
                <a:cubicBezTo>
                  <a:pt x="340628" y="1054765"/>
                  <a:pt x="289828" y="946286"/>
                  <a:pt x="311524" y="987561"/>
                </a:cubicBezTo>
                <a:cubicBezTo>
                  <a:pt x="333220" y="1028836"/>
                  <a:pt x="441699" y="1232565"/>
                  <a:pt x="454399" y="1257436"/>
                </a:cubicBezTo>
                <a:cubicBezTo>
                  <a:pt x="467099" y="1282307"/>
                  <a:pt x="430057" y="1217219"/>
                  <a:pt x="387724" y="1136786"/>
                </a:cubicBezTo>
                <a:cubicBezTo>
                  <a:pt x="345391" y="1056353"/>
                  <a:pt x="218920" y="820344"/>
                  <a:pt x="200399" y="774836"/>
                </a:cubicBezTo>
                <a:cubicBezTo>
                  <a:pt x="181878" y="729328"/>
                  <a:pt x="302528" y="925648"/>
                  <a:pt x="276599" y="863736"/>
                </a:cubicBezTo>
                <a:cubicBezTo>
                  <a:pt x="250670" y="801824"/>
                  <a:pt x="86628" y="491203"/>
                  <a:pt x="44824" y="403361"/>
                </a:cubicBezTo>
                <a:cubicBezTo>
                  <a:pt x="3020" y="315519"/>
                  <a:pt x="30007" y="400715"/>
                  <a:pt x="25774" y="336686"/>
                </a:cubicBezTo>
                <a:cubicBezTo>
                  <a:pt x="21541" y="272657"/>
                  <a:pt x="-3330" y="7015"/>
                  <a:pt x="374" y="1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C346C0BF-1534-B3C8-E66B-B3CF1D1DF852}"/>
              </a:ext>
            </a:extLst>
          </p:cNvPr>
          <p:cNvSpPr/>
          <p:nvPr/>
        </p:nvSpPr>
        <p:spPr>
          <a:xfrm>
            <a:off x="7187632" y="5472615"/>
            <a:ext cx="439834" cy="1207368"/>
          </a:xfrm>
          <a:custGeom>
            <a:avLst/>
            <a:gdLst>
              <a:gd name="connsiteX0" fmla="*/ 403793 w 439834"/>
              <a:gd name="connsiteY0" fmla="*/ 10610 h 1207368"/>
              <a:gd name="connsiteX1" fmla="*/ 178368 w 439834"/>
              <a:gd name="connsiteY1" fmla="*/ 940885 h 1207368"/>
              <a:gd name="connsiteX2" fmla="*/ 225993 w 439834"/>
              <a:gd name="connsiteY2" fmla="*/ 851985 h 1207368"/>
              <a:gd name="connsiteX3" fmla="*/ 19618 w 439834"/>
              <a:gd name="connsiteY3" fmla="*/ 1172660 h 1207368"/>
              <a:gd name="connsiteX4" fmla="*/ 38668 w 439834"/>
              <a:gd name="connsiteY4" fmla="*/ 1153610 h 1207368"/>
              <a:gd name="connsiteX5" fmla="*/ 286318 w 439834"/>
              <a:gd name="connsiteY5" fmla="*/ 772610 h 1207368"/>
              <a:gd name="connsiteX6" fmla="*/ 438718 w 439834"/>
              <a:gd name="connsiteY6" fmla="*/ 359860 h 1207368"/>
              <a:gd name="connsiteX7" fmla="*/ 210118 w 439834"/>
              <a:gd name="connsiteY7" fmla="*/ 871035 h 1207368"/>
              <a:gd name="connsiteX8" fmla="*/ 308543 w 439834"/>
              <a:gd name="connsiteY8" fmla="*/ 461460 h 1207368"/>
              <a:gd name="connsiteX9" fmla="*/ 403793 w 439834"/>
              <a:gd name="connsiteY9" fmla="*/ 10610 h 12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9834" h="1207368">
                <a:moveTo>
                  <a:pt x="403793" y="10610"/>
                </a:moveTo>
                <a:cubicBezTo>
                  <a:pt x="382097" y="90514"/>
                  <a:pt x="208001" y="800656"/>
                  <a:pt x="178368" y="940885"/>
                </a:cubicBezTo>
                <a:cubicBezTo>
                  <a:pt x="148735" y="1081114"/>
                  <a:pt x="252451" y="813356"/>
                  <a:pt x="225993" y="851985"/>
                </a:cubicBezTo>
                <a:cubicBezTo>
                  <a:pt x="199535" y="890614"/>
                  <a:pt x="19618" y="1172660"/>
                  <a:pt x="19618" y="1172660"/>
                </a:cubicBezTo>
                <a:cubicBezTo>
                  <a:pt x="-11603" y="1222931"/>
                  <a:pt x="-5782" y="1220285"/>
                  <a:pt x="38668" y="1153610"/>
                </a:cubicBezTo>
                <a:cubicBezTo>
                  <a:pt x="83118" y="1086935"/>
                  <a:pt x="219643" y="904902"/>
                  <a:pt x="286318" y="772610"/>
                </a:cubicBezTo>
                <a:cubicBezTo>
                  <a:pt x="352993" y="640318"/>
                  <a:pt x="451418" y="343456"/>
                  <a:pt x="438718" y="359860"/>
                </a:cubicBezTo>
                <a:cubicBezTo>
                  <a:pt x="426018" y="376264"/>
                  <a:pt x="231814" y="854102"/>
                  <a:pt x="210118" y="871035"/>
                </a:cubicBezTo>
                <a:cubicBezTo>
                  <a:pt x="188422" y="887968"/>
                  <a:pt x="276264" y="599043"/>
                  <a:pt x="308543" y="461460"/>
                </a:cubicBezTo>
                <a:cubicBezTo>
                  <a:pt x="340822" y="323877"/>
                  <a:pt x="425489" y="-69294"/>
                  <a:pt x="403793" y="106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2117DB1D-2A82-A02C-B718-17824012AEFB}"/>
              </a:ext>
            </a:extLst>
          </p:cNvPr>
          <p:cNvSpPr/>
          <p:nvPr/>
        </p:nvSpPr>
        <p:spPr>
          <a:xfrm>
            <a:off x="5472191" y="7346194"/>
            <a:ext cx="34912" cy="197037"/>
          </a:xfrm>
          <a:custGeom>
            <a:avLst/>
            <a:gdLst>
              <a:gd name="connsiteX0" fmla="*/ 34912 w 34912"/>
              <a:gd name="connsiteY0" fmla="*/ 61 h 197037"/>
              <a:gd name="connsiteX1" fmla="*/ 407 w 34912"/>
              <a:gd name="connsiteY1" fmla="*/ 65622 h 197037"/>
              <a:gd name="connsiteX2" fmla="*/ 28011 w 34912"/>
              <a:gd name="connsiteY2" fmla="*/ 193293 h 197037"/>
              <a:gd name="connsiteX3" fmla="*/ 7308 w 34912"/>
              <a:gd name="connsiteY3" fmla="*/ 155337 h 197037"/>
              <a:gd name="connsiteX4" fmla="*/ 407 w 34912"/>
              <a:gd name="connsiteY4" fmla="*/ 75974 h 197037"/>
              <a:gd name="connsiteX5" fmla="*/ 34912 w 34912"/>
              <a:gd name="connsiteY5" fmla="*/ 61 h 19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12" h="197037">
                <a:moveTo>
                  <a:pt x="34912" y="61"/>
                </a:moveTo>
                <a:cubicBezTo>
                  <a:pt x="34912" y="-1664"/>
                  <a:pt x="1557" y="33417"/>
                  <a:pt x="407" y="65622"/>
                </a:cubicBezTo>
                <a:cubicBezTo>
                  <a:pt x="-743" y="97827"/>
                  <a:pt x="26861" y="178341"/>
                  <a:pt x="28011" y="193293"/>
                </a:cubicBezTo>
                <a:cubicBezTo>
                  <a:pt x="29161" y="208245"/>
                  <a:pt x="11909" y="174890"/>
                  <a:pt x="7308" y="155337"/>
                </a:cubicBezTo>
                <a:cubicBezTo>
                  <a:pt x="2707" y="135784"/>
                  <a:pt x="-1318" y="98403"/>
                  <a:pt x="407" y="75974"/>
                </a:cubicBezTo>
                <a:cubicBezTo>
                  <a:pt x="2132" y="53545"/>
                  <a:pt x="34912" y="1786"/>
                  <a:pt x="34912" y="61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D01F2136-D034-87D4-B64B-BB587C534AAE}"/>
              </a:ext>
            </a:extLst>
          </p:cNvPr>
          <p:cNvSpPr/>
          <p:nvPr/>
        </p:nvSpPr>
        <p:spPr>
          <a:xfrm>
            <a:off x="6219057" y="7749839"/>
            <a:ext cx="134899" cy="136448"/>
          </a:xfrm>
          <a:custGeom>
            <a:avLst/>
            <a:gdLst>
              <a:gd name="connsiteX0" fmla="*/ 26468 w 134899"/>
              <a:gd name="connsiteY0" fmla="*/ 132 h 136448"/>
              <a:gd name="connsiteX1" fmla="*/ 5764 w 134899"/>
              <a:gd name="connsiteY1" fmla="*/ 55341 h 136448"/>
              <a:gd name="connsiteX2" fmla="*/ 33369 w 134899"/>
              <a:gd name="connsiteY2" fmla="*/ 79495 h 136448"/>
              <a:gd name="connsiteX3" fmla="*/ 12665 w 134899"/>
              <a:gd name="connsiteY3" fmla="*/ 62243 h 136448"/>
              <a:gd name="connsiteX4" fmla="*/ 133435 w 134899"/>
              <a:gd name="connsiteY4" fmla="*/ 134704 h 136448"/>
              <a:gd name="connsiteX5" fmla="*/ 74775 w 134899"/>
              <a:gd name="connsiteY5" fmla="*/ 110550 h 136448"/>
              <a:gd name="connsiteX6" fmla="*/ 2314 w 134899"/>
              <a:gd name="connsiteY6" fmla="*/ 72594 h 136448"/>
              <a:gd name="connsiteX7" fmla="*/ 26468 w 134899"/>
              <a:gd name="connsiteY7" fmla="*/ 132 h 13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899" h="136448">
                <a:moveTo>
                  <a:pt x="26468" y="132"/>
                </a:moveTo>
                <a:cubicBezTo>
                  <a:pt x="27043" y="-2743"/>
                  <a:pt x="4614" y="42114"/>
                  <a:pt x="5764" y="55341"/>
                </a:cubicBezTo>
                <a:cubicBezTo>
                  <a:pt x="6914" y="68568"/>
                  <a:pt x="33369" y="79495"/>
                  <a:pt x="33369" y="79495"/>
                </a:cubicBezTo>
                <a:cubicBezTo>
                  <a:pt x="34519" y="80645"/>
                  <a:pt x="-4013" y="53042"/>
                  <a:pt x="12665" y="62243"/>
                </a:cubicBezTo>
                <a:cubicBezTo>
                  <a:pt x="29343" y="71445"/>
                  <a:pt x="123083" y="126653"/>
                  <a:pt x="133435" y="134704"/>
                </a:cubicBezTo>
                <a:cubicBezTo>
                  <a:pt x="143787" y="142755"/>
                  <a:pt x="96628" y="120902"/>
                  <a:pt x="74775" y="110550"/>
                </a:cubicBezTo>
                <a:cubicBezTo>
                  <a:pt x="52922" y="100198"/>
                  <a:pt x="13816" y="86396"/>
                  <a:pt x="2314" y="72594"/>
                </a:cubicBezTo>
                <a:cubicBezTo>
                  <a:pt x="-9188" y="58792"/>
                  <a:pt x="25893" y="3007"/>
                  <a:pt x="26468" y="13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CAABA672-86D2-ED26-7AB5-DC41415ACF71}"/>
              </a:ext>
            </a:extLst>
          </p:cNvPr>
          <p:cNvSpPr/>
          <p:nvPr/>
        </p:nvSpPr>
        <p:spPr>
          <a:xfrm>
            <a:off x="5707228" y="6614731"/>
            <a:ext cx="40174" cy="100099"/>
          </a:xfrm>
          <a:custGeom>
            <a:avLst/>
            <a:gdLst>
              <a:gd name="connsiteX0" fmla="*/ 34514 w 40174"/>
              <a:gd name="connsiteY0" fmla="*/ 4 h 100099"/>
              <a:gd name="connsiteX1" fmla="*/ 34514 w 40174"/>
              <a:gd name="connsiteY1" fmla="*/ 75917 h 100099"/>
              <a:gd name="connsiteX2" fmla="*/ 8 w 40174"/>
              <a:gd name="connsiteY2" fmla="*/ 100071 h 100099"/>
              <a:gd name="connsiteX3" fmla="*/ 37964 w 40174"/>
              <a:gd name="connsiteY3" fmla="*/ 72466 h 100099"/>
              <a:gd name="connsiteX4" fmla="*/ 34514 w 40174"/>
              <a:gd name="connsiteY4" fmla="*/ 4 h 10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4" h="100099">
                <a:moveTo>
                  <a:pt x="34514" y="4"/>
                </a:moveTo>
                <a:cubicBezTo>
                  <a:pt x="33939" y="579"/>
                  <a:pt x="40265" y="59239"/>
                  <a:pt x="34514" y="75917"/>
                </a:cubicBezTo>
                <a:cubicBezTo>
                  <a:pt x="28763" y="92595"/>
                  <a:pt x="-567" y="100646"/>
                  <a:pt x="8" y="100071"/>
                </a:cubicBezTo>
                <a:cubicBezTo>
                  <a:pt x="583" y="99496"/>
                  <a:pt x="31638" y="85118"/>
                  <a:pt x="37964" y="72466"/>
                </a:cubicBezTo>
                <a:cubicBezTo>
                  <a:pt x="44290" y="59814"/>
                  <a:pt x="35089" y="-571"/>
                  <a:pt x="34514" y="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AE98FAC3-9593-1027-F928-B07680439525}"/>
              </a:ext>
            </a:extLst>
          </p:cNvPr>
          <p:cNvSpPr/>
          <p:nvPr/>
        </p:nvSpPr>
        <p:spPr>
          <a:xfrm>
            <a:off x="6162613" y="6728405"/>
            <a:ext cx="194682" cy="79575"/>
          </a:xfrm>
          <a:custGeom>
            <a:avLst/>
            <a:gdLst>
              <a:gd name="connsiteX0" fmla="*/ 98 w 194682"/>
              <a:gd name="connsiteY0" fmla="*/ 79562 h 79575"/>
              <a:gd name="connsiteX1" fmla="*/ 193330 w 194682"/>
              <a:gd name="connsiteY1" fmla="*/ 199 h 79575"/>
              <a:gd name="connsiteX2" fmla="*/ 89813 w 194682"/>
              <a:gd name="connsiteY2" fmla="*/ 55408 h 79575"/>
              <a:gd name="connsiteX3" fmla="*/ 165725 w 194682"/>
              <a:gd name="connsiteY3" fmla="*/ 7100 h 79575"/>
              <a:gd name="connsiteX4" fmla="*/ 98 w 194682"/>
              <a:gd name="connsiteY4" fmla="*/ 79562 h 7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82" h="79575">
                <a:moveTo>
                  <a:pt x="98" y="79562"/>
                </a:moveTo>
                <a:cubicBezTo>
                  <a:pt x="4699" y="78412"/>
                  <a:pt x="178378" y="4225"/>
                  <a:pt x="193330" y="199"/>
                </a:cubicBezTo>
                <a:cubicBezTo>
                  <a:pt x="208283" y="-3827"/>
                  <a:pt x="94414" y="54258"/>
                  <a:pt x="89813" y="55408"/>
                </a:cubicBezTo>
                <a:cubicBezTo>
                  <a:pt x="85212" y="56558"/>
                  <a:pt x="177802" y="4800"/>
                  <a:pt x="165725" y="7100"/>
                </a:cubicBezTo>
                <a:cubicBezTo>
                  <a:pt x="153648" y="9400"/>
                  <a:pt x="-4503" y="80712"/>
                  <a:pt x="98" y="7956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F7A5258E-26E3-106D-1DFC-81C00467F8FF}"/>
              </a:ext>
            </a:extLst>
          </p:cNvPr>
          <p:cNvSpPr/>
          <p:nvPr/>
        </p:nvSpPr>
        <p:spPr>
          <a:xfrm>
            <a:off x="5041277" y="7142636"/>
            <a:ext cx="34787" cy="155363"/>
          </a:xfrm>
          <a:custGeom>
            <a:avLst/>
            <a:gdLst>
              <a:gd name="connsiteX0" fmla="*/ 0 w 34787"/>
              <a:gd name="connsiteY0" fmla="*/ 36 h 155363"/>
              <a:gd name="connsiteX1" fmla="*/ 34506 w 34787"/>
              <a:gd name="connsiteY1" fmla="*/ 89750 h 155363"/>
              <a:gd name="connsiteX2" fmla="*/ 17253 w 34787"/>
              <a:gd name="connsiteY2" fmla="*/ 155311 h 155363"/>
              <a:gd name="connsiteX3" fmla="*/ 34506 w 34787"/>
              <a:gd name="connsiteY3" fmla="*/ 79399 h 155363"/>
              <a:gd name="connsiteX4" fmla="*/ 0 w 34787"/>
              <a:gd name="connsiteY4" fmla="*/ 36 h 1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87" h="155363">
                <a:moveTo>
                  <a:pt x="0" y="36"/>
                </a:moveTo>
                <a:cubicBezTo>
                  <a:pt x="0" y="1761"/>
                  <a:pt x="31631" y="63871"/>
                  <a:pt x="34506" y="89750"/>
                </a:cubicBezTo>
                <a:cubicBezTo>
                  <a:pt x="37382" y="115629"/>
                  <a:pt x="17253" y="157036"/>
                  <a:pt x="17253" y="155311"/>
                </a:cubicBezTo>
                <a:cubicBezTo>
                  <a:pt x="17253" y="153586"/>
                  <a:pt x="35656" y="101252"/>
                  <a:pt x="34506" y="79399"/>
                </a:cubicBezTo>
                <a:cubicBezTo>
                  <a:pt x="33356" y="57546"/>
                  <a:pt x="0" y="-1689"/>
                  <a:pt x="0" y="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2C8388B6-F7F3-1713-8C43-83F1AF87D4A7}"/>
              </a:ext>
            </a:extLst>
          </p:cNvPr>
          <p:cNvSpPr/>
          <p:nvPr/>
        </p:nvSpPr>
        <p:spPr>
          <a:xfrm>
            <a:off x="6044796" y="7080241"/>
            <a:ext cx="327777" cy="63518"/>
          </a:xfrm>
          <a:custGeom>
            <a:avLst/>
            <a:gdLst>
              <a:gd name="connsiteX0" fmla="*/ 63904 w 327777"/>
              <a:gd name="connsiteY0" fmla="*/ 38109 h 63518"/>
              <a:gd name="connsiteX1" fmla="*/ 254404 w 327777"/>
              <a:gd name="connsiteY1" fmla="*/ 34934 h 63518"/>
              <a:gd name="connsiteX2" fmla="*/ 327429 w 327777"/>
              <a:gd name="connsiteY2" fmla="*/ 9 h 63518"/>
              <a:gd name="connsiteX3" fmla="*/ 279804 w 327777"/>
              <a:gd name="connsiteY3" fmla="*/ 31759 h 63518"/>
              <a:gd name="connsiteX4" fmla="*/ 229004 w 327777"/>
              <a:gd name="connsiteY4" fmla="*/ 63509 h 63518"/>
              <a:gd name="connsiteX5" fmla="*/ 149629 w 327777"/>
              <a:gd name="connsiteY5" fmla="*/ 34934 h 63518"/>
              <a:gd name="connsiteX6" fmla="*/ 127404 w 327777"/>
              <a:gd name="connsiteY6" fmla="*/ 15884 h 63518"/>
              <a:gd name="connsiteX7" fmla="*/ 136929 w 327777"/>
              <a:gd name="connsiteY7" fmla="*/ 38109 h 63518"/>
              <a:gd name="connsiteX8" fmla="*/ 3579 w 327777"/>
              <a:gd name="connsiteY8" fmla="*/ 57159 h 63518"/>
              <a:gd name="connsiteX9" fmla="*/ 63904 w 327777"/>
              <a:gd name="connsiteY9" fmla="*/ 38109 h 6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777" h="63518">
                <a:moveTo>
                  <a:pt x="63904" y="38109"/>
                </a:moveTo>
                <a:cubicBezTo>
                  <a:pt x="105708" y="34405"/>
                  <a:pt x="210483" y="41284"/>
                  <a:pt x="254404" y="34934"/>
                </a:cubicBezTo>
                <a:cubicBezTo>
                  <a:pt x="298325" y="28584"/>
                  <a:pt x="323196" y="538"/>
                  <a:pt x="327429" y="9"/>
                </a:cubicBezTo>
                <a:cubicBezTo>
                  <a:pt x="331662" y="-520"/>
                  <a:pt x="296208" y="21176"/>
                  <a:pt x="279804" y="31759"/>
                </a:cubicBezTo>
                <a:cubicBezTo>
                  <a:pt x="263400" y="42342"/>
                  <a:pt x="250700" y="62980"/>
                  <a:pt x="229004" y="63509"/>
                </a:cubicBezTo>
                <a:cubicBezTo>
                  <a:pt x="207308" y="64038"/>
                  <a:pt x="166562" y="42871"/>
                  <a:pt x="149629" y="34934"/>
                </a:cubicBezTo>
                <a:cubicBezTo>
                  <a:pt x="132696" y="26997"/>
                  <a:pt x="129521" y="15355"/>
                  <a:pt x="127404" y="15884"/>
                </a:cubicBezTo>
                <a:cubicBezTo>
                  <a:pt x="125287" y="16413"/>
                  <a:pt x="157566" y="31230"/>
                  <a:pt x="136929" y="38109"/>
                </a:cubicBezTo>
                <a:cubicBezTo>
                  <a:pt x="116292" y="44988"/>
                  <a:pt x="18396" y="55572"/>
                  <a:pt x="3579" y="57159"/>
                </a:cubicBezTo>
                <a:cubicBezTo>
                  <a:pt x="-11238" y="58746"/>
                  <a:pt x="22100" y="41813"/>
                  <a:pt x="63904" y="381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73487147-EEF9-4319-1959-D92A55C4A483}"/>
              </a:ext>
            </a:extLst>
          </p:cNvPr>
          <p:cNvSpPr/>
          <p:nvPr/>
        </p:nvSpPr>
        <p:spPr>
          <a:xfrm>
            <a:off x="6333693" y="7042130"/>
            <a:ext cx="284205" cy="115951"/>
          </a:xfrm>
          <a:custGeom>
            <a:avLst/>
            <a:gdLst>
              <a:gd name="connsiteX0" fmla="*/ 41707 w 284205"/>
              <a:gd name="connsiteY0" fmla="*/ 20 h 115951"/>
              <a:gd name="connsiteX1" fmla="*/ 432 w 284205"/>
              <a:gd name="connsiteY1" fmla="*/ 53995 h 115951"/>
              <a:gd name="connsiteX2" fmla="*/ 73457 w 284205"/>
              <a:gd name="connsiteY2" fmla="*/ 88920 h 115951"/>
              <a:gd name="connsiteX3" fmla="*/ 209982 w 284205"/>
              <a:gd name="connsiteY3" fmla="*/ 104795 h 115951"/>
              <a:gd name="connsiteX4" fmla="*/ 86157 w 284205"/>
              <a:gd name="connsiteY4" fmla="*/ 107970 h 115951"/>
              <a:gd name="connsiteX5" fmla="*/ 244907 w 284205"/>
              <a:gd name="connsiteY5" fmla="*/ 88920 h 115951"/>
              <a:gd name="connsiteX6" fmla="*/ 248082 w 284205"/>
              <a:gd name="connsiteY6" fmla="*/ 22245 h 115951"/>
              <a:gd name="connsiteX7" fmla="*/ 251257 w 284205"/>
              <a:gd name="connsiteY7" fmla="*/ 60345 h 115951"/>
              <a:gd name="connsiteX8" fmla="*/ 283007 w 284205"/>
              <a:gd name="connsiteY8" fmla="*/ 98445 h 115951"/>
              <a:gd name="connsiteX9" fmla="*/ 203632 w 284205"/>
              <a:gd name="connsiteY9" fmla="*/ 101620 h 115951"/>
              <a:gd name="connsiteX10" fmla="*/ 29007 w 284205"/>
              <a:gd name="connsiteY10" fmla="*/ 114320 h 115951"/>
              <a:gd name="connsiteX11" fmla="*/ 38532 w 284205"/>
              <a:gd name="connsiteY11" fmla="*/ 60345 h 115951"/>
              <a:gd name="connsiteX12" fmla="*/ 9957 w 284205"/>
              <a:gd name="connsiteY12" fmla="*/ 60345 h 115951"/>
              <a:gd name="connsiteX13" fmla="*/ 41707 w 284205"/>
              <a:gd name="connsiteY13" fmla="*/ 20 h 11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205" h="115951">
                <a:moveTo>
                  <a:pt x="41707" y="20"/>
                </a:moveTo>
                <a:cubicBezTo>
                  <a:pt x="40119" y="-1038"/>
                  <a:pt x="-4860" y="39178"/>
                  <a:pt x="432" y="53995"/>
                </a:cubicBezTo>
                <a:cubicBezTo>
                  <a:pt x="5724" y="68812"/>
                  <a:pt x="38532" y="80453"/>
                  <a:pt x="73457" y="88920"/>
                </a:cubicBezTo>
                <a:cubicBezTo>
                  <a:pt x="108382" y="97387"/>
                  <a:pt x="207865" y="101620"/>
                  <a:pt x="209982" y="104795"/>
                </a:cubicBezTo>
                <a:cubicBezTo>
                  <a:pt x="212099" y="107970"/>
                  <a:pt x="80336" y="110616"/>
                  <a:pt x="86157" y="107970"/>
                </a:cubicBezTo>
                <a:cubicBezTo>
                  <a:pt x="91978" y="105324"/>
                  <a:pt x="217920" y="103208"/>
                  <a:pt x="244907" y="88920"/>
                </a:cubicBezTo>
                <a:cubicBezTo>
                  <a:pt x="271895" y="74633"/>
                  <a:pt x="247024" y="27007"/>
                  <a:pt x="248082" y="22245"/>
                </a:cubicBezTo>
                <a:cubicBezTo>
                  <a:pt x="249140" y="17483"/>
                  <a:pt x="245436" y="47645"/>
                  <a:pt x="251257" y="60345"/>
                </a:cubicBezTo>
                <a:cubicBezTo>
                  <a:pt x="257078" y="73045"/>
                  <a:pt x="290945" y="91566"/>
                  <a:pt x="283007" y="98445"/>
                </a:cubicBezTo>
                <a:cubicBezTo>
                  <a:pt x="275069" y="105324"/>
                  <a:pt x="245965" y="98974"/>
                  <a:pt x="203632" y="101620"/>
                </a:cubicBezTo>
                <a:cubicBezTo>
                  <a:pt x="161299" y="104266"/>
                  <a:pt x="56524" y="121199"/>
                  <a:pt x="29007" y="114320"/>
                </a:cubicBezTo>
                <a:cubicBezTo>
                  <a:pt x="1490" y="107441"/>
                  <a:pt x="41707" y="69341"/>
                  <a:pt x="38532" y="60345"/>
                </a:cubicBezTo>
                <a:cubicBezTo>
                  <a:pt x="35357" y="51349"/>
                  <a:pt x="8370" y="67224"/>
                  <a:pt x="9957" y="60345"/>
                </a:cubicBezTo>
                <a:cubicBezTo>
                  <a:pt x="11544" y="53466"/>
                  <a:pt x="43295" y="1078"/>
                  <a:pt x="41707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8553F013-AAAA-25AC-57A4-3E06A20E7DE5}"/>
              </a:ext>
            </a:extLst>
          </p:cNvPr>
          <p:cNvSpPr/>
          <p:nvPr/>
        </p:nvSpPr>
        <p:spPr>
          <a:xfrm>
            <a:off x="6534088" y="7029447"/>
            <a:ext cx="244607" cy="127125"/>
          </a:xfrm>
          <a:custGeom>
            <a:avLst/>
            <a:gdLst>
              <a:gd name="connsiteX0" fmla="*/ 62 w 244607"/>
              <a:gd name="connsiteY0" fmla="*/ 127003 h 127125"/>
              <a:gd name="connsiteX1" fmla="*/ 149287 w 244607"/>
              <a:gd name="connsiteY1" fmla="*/ 95253 h 127125"/>
              <a:gd name="connsiteX2" fmla="*/ 184212 w 244607"/>
              <a:gd name="connsiteY2" fmla="*/ 79378 h 127125"/>
              <a:gd name="connsiteX3" fmla="*/ 215962 w 244607"/>
              <a:gd name="connsiteY3" fmla="*/ 25403 h 127125"/>
              <a:gd name="connsiteX4" fmla="*/ 187387 w 244607"/>
              <a:gd name="connsiteY4" fmla="*/ 66678 h 127125"/>
              <a:gd name="connsiteX5" fmla="*/ 244537 w 244607"/>
              <a:gd name="connsiteY5" fmla="*/ 3 h 127125"/>
              <a:gd name="connsiteX6" fmla="*/ 200087 w 244607"/>
              <a:gd name="connsiteY6" fmla="*/ 63503 h 127125"/>
              <a:gd name="connsiteX7" fmla="*/ 181037 w 244607"/>
              <a:gd name="connsiteY7" fmla="*/ 82553 h 127125"/>
              <a:gd name="connsiteX8" fmla="*/ 104837 w 244607"/>
              <a:gd name="connsiteY8" fmla="*/ 92078 h 127125"/>
              <a:gd name="connsiteX9" fmla="*/ 130237 w 244607"/>
              <a:gd name="connsiteY9" fmla="*/ 82553 h 127125"/>
              <a:gd name="connsiteX10" fmla="*/ 62 w 244607"/>
              <a:gd name="connsiteY10" fmla="*/ 127003 h 12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607" h="127125">
                <a:moveTo>
                  <a:pt x="62" y="127003"/>
                </a:moveTo>
                <a:cubicBezTo>
                  <a:pt x="3237" y="129120"/>
                  <a:pt x="118595" y="103190"/>
                  <a:pt x="149287" y="95253"/>
                </a:cubicBezTo>
                <a:cubicBezTo>
                  <a:pt x="179979" y="87316"/>
                  <a:pt x="173100" y="91020"/>
                  <a:pt x="184212" y="79378"/>
                </a:cubicBezTo>
                <a:cubicBezTo>
                  <a:pt x="195325" y="67736"/>
                  <a:pt x="215433" y="27520"/>
                  <a:pt x="215962" y="25403"/>
                </a:cubicBezTo>
                <a:cubicBezTo>
                  <a:pt x="216491" y="23286"/>
                  <a:pt x="182625" y="70911"/>
                  <a:pt x="187387" y="66678"/>
                </a:cubicBezTo>
                <a:cubicBezTo>
                  <a:pt x="192149" y="62445"/>
                  <a:pt x="242420" y="532"/>
                  <a:pt x="244537" y="3"/>
                </a:cubicBezTo>
                <a:cubicBezTo>
                  <a:pt x="246654" y="-526"/>
                  <a:pt x="200087" y="63503"/>
                  <a:pt x="200087" y="63503"/>
                </a:cubicBezTo>
                <a:cubicBezTo>
                  <a:pt x="189504" y="77261"/>
                  <a:pt x="196912" y="77791"/>
                  <a:pt x="181037" y="82553"/>
                </a:cubicBezTo>
                <a:cubicBezTo>
                  <a:pt x="165162" y="87315"/>
                  <a:pt x="113304" y="92078"/>
                  <a:pt x="104837" y="92078"/>
                </a:cubicBezTo>
                <a:cubicBezTo>
                  <a:pt x="96370" y="92078"/>
                  <a:pt x="143995" y="78320"/>
                  <a:pt x="130237" y="82553"/>
                </a:cubicBezTo>
                <a:cubicBezTo>
                  <a:pt x="116479" y="86786"/>
                  <a:pt x="-3113" y="124886"/>
                  <a:pt x="62" y="1270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DD6A3ABB-CE5E-EAC7-F500-8597B58AA4D5}"/>
              </a:ext>
            </a:extLst>
          </p:cNvPr>
          <p:cNvSpPr/>
          <p:nvPr/>
        </p:nvSpPr>
        <p:spPr>
          <a:xfrm>
            <a:off x="6727402" y="7013527"/>
            <a:ext cx="119641" cy="84869"/>
          </a:xfrm>
          <a:custGeom>
            <a:avLst/>
            <a:gdLst>
              <a:gd name="connsiteX0" fmla="*/ 19473 w 119641"/>
              <a:gd name="connsiteY0" fmla="*/ 48 h 84869"/>
              <a:gd name="connsiteX1" fmla="*/ 423 w 119641"/>
              <a:gd name="connsiteY1" fmla="*/ 82598 h 84869"/>
              <a:gd name="connsiteX2" fmla="*/ 16298 w 119641"/>
              <a:gd name="connsiteY2" fmla="*/ 57198 h 84869"/>
              <a:gd name="connsiteX3" fmla="*/ 114723 w 119641"/>
              <a:gd name="connsiteY3" fmla="*/ 9573 h 84869"/>
              <a:gd name="connsiteX4" fmla="*/ 95673 w 119641"/>
              <a:gd name="connsiteY4" fmla="*/ 25448 h 84869"/>
              <a:gd name="connsiteX5" fmla="*/ 16298 w 119641"/>
              <a:gd name="connsiteY5" fmla="*/ 69898 h 84869"/>
              <a:gd name="connsiteX6" fmla="*/ 19473 w 119641"/>
              <a:gd name="connsiteY6" fmla="*/ 48 h 8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41" h="84869">
                <a:moveTo>
                  <a:pt x="19473" y="48"/>
                </a:moveTo>
                <a:cubicBezTo>
                  <a:pt x="16827" y="2165"/>
                  <a:pt x="952" y="73073"/>
                  <a:pt x="423" y="82598"/>
                </a:cubicBezTo>
                <a:cubicBezTo>
                  <a:pt x="-106" y="92123"/>
                  <a:pt x="-2752" y="69369"/>
                  <a:pt x="16298" y="57198"/>
                </a:cubicBezTo>
                <a:cubicBezTo>
                  <a:pt x="35348" y="45027"/>
                  <a:pt x="114723" y="9573"/>
                  <a:pt x="114723" y="9573"/>
                </a:cubicBezTo>
                <a:cubicBezTo>
                  <a:pt x="127952" y="4281"/>
                  <a:pt x="112077" y="15394"/>
                  <a:pt x="95673" y="25448"/>
                </a:cubicBezTo>
                <a:cubicBezTo>
                  <a:pt x="79269" y="35502"/>
                  <a:pt x="27940" y="73602"/>
                  <a:pt x="16298" y="69898"/>
                </a:cubicBezTo>
                <a:cubicBezTo>
                  <a:pt x="4656" y="66194"/>
                  <a:pt x="22119" y="-2069"/>
                  <a:pt x="19473" y="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1F28C2FF-9A8B-A76C-A627-FB763722421C}"/>
              </a:ext>
            </a:extLst>
          </p:cNvPr>
          <p:cNvSpPr/>
          <p:nvPr/>
        </p:nvSpPr>
        <p:spPr>
          <a:xfrm>
            <a:off x="5936153" y="7086346"/>
            <a:ext cx="288443" cy="79640"/>
          </a:xfrm>
          <a:custGeom>
            <a:avLst/>
            <a:gdLst>
              <a:gd name="connsiteX0" fmla="*/ 1097 w 288443"/>
              <a:gd name="connsiteY0" fmla="*/ 79629 h 79640"/>
              <a:gd name="connsiteX1" fmla="*/ 96347 w 288443"/>
              <a:gd name="connsiteY1" fmla="*/ 6604 h 79640"/>
              <a:gd name="connsiteX2" fmla="*/ 93172 w 288443"/>
              <a:gd name="connsiteY2" fmla="*/ 32004 h 79640"/>
              <a:gd name="connsiteX3" fmla="*/ 163022 w 288443"/>
              <a:gd name="connsiteY3" fmla="*/ 47879 h 79640"/>
              <a:gd name="connsiteX4" fmla="*/ 270972 w 288443"/>
              <a:gd name="connsiteY4" fmla="*/ 32004 h 79640"/>
              <a:gd name="connsiteX5" fmla="*/ 283672 w 288443"/>
              <a:gd name="connsiteY5" fmla="*/ 51054 h 79640"/>
              <a:gd name="connsiteX6" fmla="*/ 223347 w 288443"/>
              <a:gd name="connsiteY6" fmla="*/ 25654 h 79640"/>
              <a:gd name="connsiteX7" fmla="*/ 58247 w 288443"/>
              <a:gd name="connsiteY7" fmla="*/ 6604 h 79640"/>
              <a:gd name="connsiteX8" fmla="*/ 29672 w 288443"/>
              <a:gd name="connsiteY8" fmla="*/ 25654 h 79640"/>
              <a:gd name="connsiteX9" fmla="*/ 42372 w 288443"/>
              <a:gd name="connsiteY9" fmla="*/ 254 h 79640"/>
              <a:gd name="connsiteX10" fmla="*/ 1097 w 288443"/>
              <a:gd name="connsiteY10" fmla="*/ 79629 h 7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8443" h="79640">
                <a:moveTo>
                  <a:pt x="1097" y="79629"/>
                </a:moveTo>
                <a:cubicBezTo>
                  <a:pt x="10093" y="80687"/>
                  <a:pt x="96347" y="6604"/>
                  <a:pt x="96347" y="6604"/>
                </a:cubicBezTo>
                <a:cubicBezTo>
                  <a:pt x="111693" y="-1333"/>
                  <a:pt x="82060" y="25125"/>
                  <a:pt x="93172" y="32004"/>
                </a:cubicBezTo>
                <a:cubicBezTo>
                  <a:pt x="104284" y="38883"/>
                  <a:pt x="133389" y="47879"/>
                  <a:pt x="163022" y="47879"/>
                </a:cubicBezTo>
                <a:cubicBezTo>
                  <a:pt x="192655" y="47879"/>
                  <a:pt x="250864" y="31475"/>
                  <a:pt x="270972" y="32004"/>
                </a:cubicBezTo>
                <a:cubicBezTo>
                  <a:pt x="291080" y="32533"/>
                  <a:pt x="291609" y="52112"/>
                  <a:pt x="283672" y="51054"/>
                </a:cubicBezTo>
                <a:cubicBezTo>
                  <a:pt x="275735" y="49996"/>
                  <a:pt x="260918" y="33062"/>
                  <a:pt x="223347" y="25654"/>
                </a:cubicBezTo>
                <a:cubicBezTo>
                  <a:pt x="185776" y="18246"/>
                  <a:pt x="90526" y="6604"/>
                  <a:pt x="58247" y="6604"/>
                </a:cubicBezTo>
                <a:cubicBezTo>
                  <a:pt x="25968" y="6604"/>
                  <a:pt x="32318" y="26712"/>
                  <a:pt x="29672" y="25654"/>
                </a:cubicBezTo>
                <a:cubicBezTo>
                  <a:pt x="27026" y="24596"/>
                  <a:pt x="43430" y="-2921"/>
                  <a:pt x="42372" y="254"/>
                </a:cubicBezTo>
                <a:cubicBezTo>
                  <a:pt x="41314" y="3429"/>
                  <a:pt x="-7899" y="78571"/>
                  <a:pt x="1097" y="796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B6E6D5B3-3274-F7FB-C3D0-C1546F4FA128}"/>
              </a:ext>
            </a:extLst>
          </p:cNvPr>
          <p:cNvSpPr/>
          <p:nvPr/>
        </p:nvSpPr>
        <p:spPr>
          <a:xfrm>
            <a:off x="6296101" y="7127825"/>
            <a:ext cx="447723" cy="41442"/>
          </a:xfrm>
          <a:custGeom>
            <a:avLst/>
            <a:gdLst>
              <a:gd name="connsiteX0" fmla="*/ 3099 w 447723"/>
              <a:gd name="connsiteY0" fmla="*/ 22275 h 41442"/>
              <a:gd name="connsiteX1" fmla="*/ 399974 w 447723"/>
              <a:gd name="connsiteY1" fmla="*/ 50 h 41442"/>
              <a:gd name="connsiteX2" fmla="*/ 349174 w 447723"/>
              <a:gd name="connsiteY2" fmla="*/ 15925 h 41442"/>
              <a:gd name="connsiteX3" fmla="*/ 447599 w 447723"/>
              <a:gd name="connsiteY3" fmla="*/ 6400 h 41442"/>
              <a:gd name="connsiteX4" fmla="*/ 371399 w 447723"/>
              <a:gd name="connsiteY4" fmla="*/ 15925 h 41442"/>
              <a:gd name="connsiteX5" fmla="*/ 222174 w 447723"/>
              <a:gd name="connsiteY5" fmla="*/ 38150 h 41442"/>
              <a:gd name="connsiteX6" fmla="*/ 180899 w 447723"/>
              <a:gd name="connsiteY6" fmla="*/ 41325 h 41442"/>
              <a:gd name="connsiteX7" fmla="*/ 212649 w 447723"/>
              <a:gd name="connsiteY7" fmla="*/ 38150 h 41442"/>
              <a:gd name="connsiteX8" fmla="*/ 3099 w 447723"/>
              <a:gd name="connsiteY8" fmla="*/ 22275 h 4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723" h="41442">
                <a:moveTo>
                  <a:pt x="3099" y="22275"/>
                </a:moveTo>
                <a:cubicBezTo>
                  <a:pt x="34320" y="15925"/>
                  <a:pt x="342295" y="1108"/>
                  <a:pt x="399974" y="50"/>
                </a:cubicBezTo>
                <a:cubicBezTo>
                  <a:pt x="457653" y="-1008"/>
                  <a:pt x="341237" y="14867"/>
                  <a:pt x="349174" y="15925"/>
                </a:cubicBezTo>
                <a:cubicBezTo>
                  <a:pt x="357111" y="16983"/>
                  <a:pt x="443895" y="6400"/>
                  <a:pt x="447599" y="6400"/>
                </a:cubicBezTo>
                <a:cubicBezTo>
                  <a:pt x="451303" y="6400"/>
                  <a:pt x="371399" y="15925"/>
                  <a:pt x="371399" y="15925"/>
                </a:cubicBezTo>
                <a:lnTo>
                  <a:pt x="222174" y="38150"/>
                </a:lnTo>
                <a:cubicBezTo>
                  <a:pt x="190424" y="42383"/>
                  <a:pt x="182486" y="41325"/>
                  <a:pt x="180899" y="41325"/>
                </a:cubicBezTo>
                <a:cubicBezTo>
                  <a:pt x="179312" y="41325"/>
                  <a:pt x="239107" y="40796"/>
                  <a:pt x="212649" y="38150"/>
                </a:cubicBezTo>
                <a:cubicBezTo>
                  <a:pt x="186191" y="35504"/>
                  <a:pt x="-28122" y="28625"/>
                  <a:pt x="3099" y="222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1F1782FB-F632-FF89-AB81-DA9B87EB0F84}"/>
              </a:ext>
            </a:extLst>
          </p:cNvPr>
          <p:cNvSpPr/>
          <p:nvPr/>
        </p:nvSpPr>
        <p:spPr>
          <a:xfrm>
            <a:off x="6601988" y="7022843"/>
            <a:ext cx="360568" cy="140101"/>
          </a:xfrm>
          <a:custGeom>
            <a:avLst/>
            <a:gdLst>
              <a:gd name="connsiteX0" fmla="*/ 2012 w 360568"/>
              <a:gd name="connsiteY0" fmla="*/ 136782 h 140101"/>
              <a:gd name="connsiteX1" fmla="*/ 230612 w 360568"/>
              <a:gd name="connsiteY1" fmla="*/ 16132 h 140101"/>
              <a:gd name="connsiteX2" fmla="*/ 163937 w 360568"/>
              <a:gd name="connsiteY2" fmla="*/ 44707 h 140101"/>
              <a:gd name="connsiteX3" fmla="*/ 243312 w 360568"/>
              <a:gd name="connsiteY3" fmla="*/ 16132 h 140101"/>
              <a:gd name="connsiteX4" fmla="*/ 256012 w 360568"/>
              <a:gd name="connsiteY4" fmla="*/ 22482 h 140101"/>
              <a:gd name="connsiteX5" fmla="*/ 357612 w 360568"/>
              <a:gd name="connsiteY5" fmla="*/ 257 h 140101"/>
              <a:gd name="connsiteX6" fmla="*/ 335387 w 360568"/>
              <a:gd name="connsiteY6" fmla="*/ 9782 h 140101"/>
              <a:gd name="connsiteX7" fmla="*/ 205212 w 360568"/>
              <a:gd name="connsiteY7" fmla="*/ 73282 h 140101"/>
              <a:gd name="connsiteX8" fmla="*/ 135362 w 360568"/>
              <a:gd name="connsiteY8" fmla="*/ 114557 h 140101"/>
              <a:gd name="connsiteX9" fmla="*/ 163937 w 360568"/>
              <a:gd name="connsiteY9" fmla="*/ 85982 h 140101"/>
              <a:gd name="connsiteX10" fmla="*/ 119487 w 360568"/>
              <a:gd name="connsiteY10" fmla="*/ 105032 h 140101"/>
              <a:gd name="connsiteX11" fmla="*/ 2012 w 360568"/>
              <a:gd name="connsiteY11" fmla="*/ 136782 h 14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0568" h="140101">
                <a:moveTo>
                  <a:pt x="2012" y="136782"/>
                </a:moveTo>
                <a:cubicBezTo>
                  <a:pt x="20533" y="121965"/>
                  <a:pt x="203625" y="31478"/>
                  <a:pt x="230612" y="16132"/>
                </a:cubicBezTo>
                <a:cubicBezTo>
                  <a:pt x="257599" y="786"/>
                  <a:pt x="161820" y="44707"/>
                  <a:pt x="163937" y="44707"/>
                </a:cubicBezTo>
                <a:cubicBezTo>
                  <a:pt x="166054" y="44707"/>
                  <a:pt x="227966" y="19836"/>
                  <a:pt x="243312" y="16132"/>
                </a:cubicBezTo>
                <a:cubicBezTo>
                  <a:pt x="258658" y="12428"/>
                  <a:pt x="236962" y="25128"/>
                  <a:pt x="256012" y="22482"/>
                </a:cubicBezTo>
                <a:cubicBezTo>
                  <a:pt x="275062" y="19836"/>
                  <a:pt x="344383" y="2374"/>
                  <a:pt x="357612" y="257"/>
                </a:cubicBezTo>
                <a:cubicBezTo>
                  <a:pt x="370841" y="-1860"/>
                  <a:pt x="335387" y="9782"/>
                  <a:pt x="335387" y="9782"/>
                </a:cubicBezTo>
                <a:cubicBezTo>
                  <a:pt x="309987" y="21953"/>
                  <a:pt x="238549" y="55820"/>
                  <a:pt x="205212" y="73282"/>
                </a:cubicBezTo>
                <a:cubicBezTo>
                  <a:pt x="171875" y="90744"/>
                  <a:pt x="142241" y="112440"/>
                  <a:pt x="135362" y="114557"/>
                </a:cubicBezTo>
                <a:cubicBezTo>
                  <a:pt x="128483" y="116674"/>
                  <a:pt x="166583" y="87569"/>
                  <a:pt x="163937" y="85982"/>
                </a:cubicBezTo>
                <a:cubicBezTo>
                  <a:pt x="161291" y="84394"/>
                  <a:pt x="140654" y="97624"/>
                  <a:pt x="119487" y="105032"/>
                </a:cubicBezTo>
                <a:cubicBezTo>
                  <a:pt x="98320" y="112440"/>
                  <a:pt x="-16509" y="151599"/>
                  <a:pt x="2012" y="1367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B8538090-AF2D-60A8-8AA0-04679F55EA6D}"/>
              </a:ext>
            </a:extLst>
          </p:cNvPr>
          <p:cNvSpPr/>
          <p:nvPr/>
        </p:nvSpPr>
        <p:spPr>
          <a:xfrm>
            <a:off x="6086630" y="6956221"/>
            <a:ext cx="574893" cy="144157"/>
          </a:xfrm>
          <a:custGeom>
            <a:avLst/>
            <a:gdLst>
              <a:gd name="connsiteX0" fmla="*/ 3020 w 574893"/>
              <a:gd name="connsiteY0" fmla="*/ 143079 h 144157"/>
              <a:gd name="connsiteX1" fmla="*/ 399895 w 574893"/>
              <a:gd name="connsiteY1" fmla="*/ 76404 h 144157"/>
              <a:gd name="connsiteX2" fmla="*/ 520545 w 574893"/>
              <a:gd name="connsiteY2" fmla="*/ 76404 h 144157"/>
              <a:gd name="connsiteX3" fmla="*/ 472920 w 574893"/>
              <a:gd name="connsiteY3" fmla="*/ 70054 h 144157"/>
              <a:gd name="connsiteX4" fmla="*/ 558645 w 574893"/>
              <a:gd name="connsiteY4" fmla="*/ 44654 h 144157"/>
              <a:gd name="connsiteX5" fmla="*/ 564995 w 574893"/>
              <a:gd name="connsiteY5" fmla="*/ 204 h 144157"/>
              <a:gd name="connsiteX6" fmla="*/ 571345 w 574893"/>
              <a:gd name="connsiteY6" fmla="*/ 28779 h 144157"/>
              <a:gd name="connsiteX7" fmla="*/ 504670 w 574893"/>
              <a:gd name="connsiteY7" fmla="*/ 44654 h 144157"/>
              <a:gd name="connsiteX8" fmla="*/ 361795 w 574893"/>
              <a:gd name="connsiteY8" fmla="*/ 44654 h 144157"/>
              <a:gd name="connsiteX9" fmla="*/ 422120 w 574893"/>
              <a:gd name="connsiteY9" fmla="*/ 60529 h 144157"/>
              <a:gd name="connsiteX10" fmla="*/ 247495 w 574893"/>
              <a:gd name="connsiteY10" fmla="*/ 60529 h 144157"/>
              <a:gd name="connsiteX11" fmla="*/ 301470 w 574893"/>
              <a:gd name="connsiteY11" fmla="*/ 70054 h 144157"/>
              <a:gd name="connsiteX12" fmla="*/ 164945 w 574893"/>
              <a:gd name="connsiteY12" fmla="*/ 82754 h 144157"/>
              <a:gd name="connsiteX13" fmla="*/ 212570 w 574893"/>
              <a:gd name="connsiteY13" fmla="*/ 114504 h 144157"/>
              <a:gd name="connsiteX14" fmla="*/ 3020 w 574893"/>
              <a:gd name="connsiteY14" fmla="*/ 143079 h 14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4893" h="144157">
                <a:moveTo>
                  <a:pt x="3020" y="143079"/>
                </a:moveTo>
                <a:cubicBezTo>
                  <a:pt x="34241" y="136729"/>
                  <a:pt x="313641" y="87516"/>
                  <a:pt x="399895" y="76404"/>
                </a:cubicBezTo>
                <a:cubicBezTo>
                  <a:pt x="486149" y="65292"/>
                  <a:pt x="508374" y="77462"/>
                  <a:pt x="520545" y="76404"/>
                </a:cubicBezTo>
                <a:cubicBezTo>
                  <a:pt x="532716" y="75346"/>
                  <a:pt x="466570" y="75346"/>
                  <a:pt x="472920" y="70054"/>
                </a:cubicBezTo>
                <a:cubicBezTo>
                  <a:pt x="479270" y="64762"/>
                  <a:pt x="543299" y="56296"/>
                  <a:pt x="558645" y="44654"/>
                </a:cubicBezTo>
                <a:cubicBezTo>
                  <a:pt x="573991" y="33012"/>
                  <a:pt x="562878" y="2850"/>
                  <a:pt x="564995" y="204"/>
                </a:cubicBezTo>
                <a:cubicBezTo>
                  <a:pt x="567112" y="-2442"/>
                  <a:pt x="581399" y="21371"/>
                  <a:pt x="571345" y="28779"/>
                </a:cubicBezTo>
                <a:cubicBezTo>
                  <a:pt x="561291" y="36187"/>
                  <a:pt x="539595" y="42008"/>
                  <a:pt x="504670" y="44654"/>
                </a:cubicBezTo>
                <a:cubicBezTo>
                  <a:pt x="469745" y="47300"/>
                  <a:pt x="375553" y="42008"/>
                  <a:pt x="361795" y="44654"/>
                </a:cubicBezTo>
                <a:cubicBezTo>
                  <a:pt x="348037" y="47300"/>
                  <a:pt x="441170" y="57883"/>
                  <a:pt x="422120" y="60529"/>
                </a:cubicBezTo>
                <a:cubicBezTo>
                  <a:pt x="403070" y="63175"/>
                  <a:pt x="267603" y="58941"/>
                  <a:pt x="247495" y="60529"/>
                </a:cubicBezTo>
                <a:cubicBezTo>
                  <a:pt x="227387" y="62116"/>
                  <a:pt x="315228" y="66350"/>
                  <a:pt x="301470" y="70054"/>
                </a:cubicBezTo>
                <a:cubicBezTo>
                  <a:pt x="287712" y="73758"/>
                  <a:pt x="179762" y="75346"/>
                  <a:pt x="164945" y="82754"/>
                </a:cubicBezTo>
                <a:cubicBezTo>
                  <a:pt x="150128" y="90162"/>
                  <a:pt x="232678" y="102862"/>
                  <a:pt x="212570" y="114504"/>
                </a:cubicBezTo>
                <a:cubicBezTo>
                  <a:pt x="192462" y="126146"/>
                  <a:pt x="-28201" y="149429"/>
                  <a:pt x="3020" y="1430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0AF03E40-C620-D417-A287-8EED5CAA250E}"/>
              </a:ext>
            </a:extLst>
          </p:cNvPr>
          <p:cNvSpPr/>
          <p:nvPr/>
        </p:nvSpPr>
        <p:spPr>
          <a:xfrm>
            <a:off x="6416415" y="6987715"/>
            <a:ext cx="362210" cy="57924"/>
          </a:xfrm>
          <a:custGeom>
            <a:avLst/>
            <a:gdLst>
              <a:gd name="connsiteX0" fmla="*/ 260 w 362210"/>
              <a:gd name="connsiteY0" fmla="*/ 41735 h 57924"/>
              <a:gd name="connsiteX1" fmla="*/ 270135 w 362210"/>
              <a:gd name="connsiteY1" fmla="*/ 48085 h 57924"/>
              <a:gd name="connsiteX2" fmla="*/ 222510 w 362210"/>
              <a:gd name="connsiteY2" fmla="*/ 460 h 57924"/>
              <a:gd name="connsiteX3" fmla="*/ 270135 w 362210"/>
              <a:gd name="connsiteY3" fmla="*/ 25860 h 57924"/>
              <a:gd name="connsiteX4" fmla="*/ 362210 w 362210"/>
              <a:gd name="connsiteY4" fmla="*/ 57610 h 57924"/>
              <a:gd name="connsiteX5" fmla="*/ 270135 w 362210"/>
              <a:gd name="connsiteY5" fmla="*/ 41735 h 57924"/>
              <a:gd name="connsiteX6" fmla="*/ 193935 w 362210"/>
              <a:gd name="connsiteY6" fmla="*/ 35385 h 57924"/>
              <a:gd name="connsiteX7" fmla="*/ 219335 w 362210"/>
              <a:gd name="connsiteY7" fmla="*/ 41735 h 57924"/>
              <a:gd name="connsiteX8" fmla="*/ 260 w 362210"/>
              <a:gd name="connsiteY8" fmla="*/ 41735 h 5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210" h="57924">
                <a:moveTo>
                  <a:pt x="260" y="41735"/>
                </a:moveTo>
                <a:cubicBezTo>
                  <a:pt x="8727" y="42793"/>
                  <a:pt x="233093" y="54964"/>
                  <a:pt x="270135" y="48085"/>
                </a:cubicBezTo>
                <a:cubicBezTo>
                  <a:pt x="307177" y="41206"/>
                  <a:pt x="222510" y="4164"/>
                  <a:pt x="222510" y="460"/>
                </a:cubicBezTo>
                <a:cubicBezTo>
                  <a:pt x="222510" y="-3244"/>
                  <a:pt x="246852" y="16335"/>
                  <a:pt x="270135" y="25860"/>
                </a:cubicBezTo>
                <a:cubicBezTo>
                  <a:pt x="293418" y="35385"/>
                  <a:pt x="362210" y="54964"/>
                  <a:pt x="362210" y="57610"/>
                </a:cubicBezTo>
                <a:cubicBezTo>
                  <a:pt x="362210" y="60256"/>
                  <a:pt x="298181" y="45439"/>
                  <a:pt x="270135" y="41735"/>
                </a:cubicBezTo>
                <a:cubicBezTo>
                  <a:pt x="242089" y="38031"/>
                  <a:pt x="202402" y="35385"/>
                  <a:pt x="193935" y="35385"/>
                </a:cubicBezTo>
                <a:cubicBezTo>
                  <a:pt x="185468" y="35385"/>
                  <a:pt x="246322" y="40148"/>
                  <a:pt x="219335" y="41735"/>
                </a:cubicBezTo>
                <a:cubicBezTo>
                  <a:pt x="192348" y="43322"/>
                  <a:pt x="-8207" y="40677"/>
                  <a:pt x="260" y="417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521068F1-1F4A-B78E-945A-0A57579C0190}"/>
              </a:ext>
            </a:extLst>
          </p:cNvPr>
          <p:cNvSpPr/>
          <p:nvPr/>
        </p:nvSpPr>
        <p:spPr>
          <a:xfrm>
            <a:off x="6517776" y="7029446"/>
            <a:ext cx="106972" cy="127314"/>
          </a:xfrm>
          <a:custGeom>
            <a:avLst/>
            <a:gdLst>
              <a:gd name="connsiteX0" fmla="*/ 41774 w 106972"/>
              <a:gd name="connsiteY0" fmla="*/ 4 h 127314"/>
              <a:gd name="connsiteX1" fmla="*/ 63999 w 106972"/>
              <a:gd name="connsiteY1" fmla="*/ 57154 h 127314"/>
              <a:gd name="connsiteX2" fmla="*/ 60824 w 106972"/>
              <a:gd name="connsiteY2" fmla="*/ 88904 h 127314"/>
              <a:gd name="connsiteX3" fmla="*/ 499 w 106972"/>
              <a:gd name="connsiteY3" fmla="*/ 127004 h 127314"/>
              <a:gd name="connsiteX4" fmla="*/ 98924 w 106972"/>
              <a:gd name="connsiteY4" fmla="*/ 107954 h 127314"/>
              <a:gd name="connsiteX5" fmla="*/ 98924 w 106972"/>
              <a:gd name="connsiteY5" fmla="*/ 101604 h 127314"/>
              <a:gd name="connsiteX6" fmla="*/ 79874 w 106972"/>
              <a:gd name="connsiteY6" fmla="*/ 60329 h 127314"/>
              <a:gd name="connsiteX7" fmla="*/ 41774 w 106972"/>
              <a:gd name="connsiteY7" fmla="*/ 4 h 1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72" h="127314">
                <a:moveTo>
                  <a:pt x="41774" y="4"/>
                </a:moveTo>
                <a:cubicBezTo>
                  <a:pt x="39128" y="-525"/>
                  <a:pt x="60824" y="42337"/>
                  <a:pt x="63999" y="57154"/>
                </a:cubicBezTo>
                <a:cubicBezTo>
                  <a:pt x="67174" y="71971"/>
                  <a:pt x="71407" y="77262"/>
                  <a:pt x="60824" y="88904"/>
                </a:cubicBezTo>
                <a:cubicBezTo>
                  <a:pt x="50241" y="100546"/>
                  <a:pt x="-5851" y="123829"/>
                  <a:pt x="499" y="127004"/>
                </a:cubicBezTo>
                <a:cubicBezTo>
                  <a:pt x="6849" y="130179"/>
                  <a:pt x="98924" y="107954"/>
                  <a:pt x="98924" y="107954"/>
                </a:cubicBezTo>
                <a:cubicBezTo>
                  <a:pt x="115328" y="103721"/>
                  <a:pt x="102099" y="109542"/>
                  <a:pt x="98924" y="101604"/>
                </a:cubicBezTo>
                <a:cubicBezTo>
                  <a:pt x="95749" y="93666"/>
                  <a:pt x="87811" y="73029"/>
                  <a:pt x="79874" y="60329"/>
                </a:cubicBezTo>
                <a:cubicBezTo>
                  <a:pt x="71937" y="47629"/>
                  <a:pt x="44420" y="533"/>
                  <a:pt x="41774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4518DACF-4956-FA5D-EFA6-F62AD11C9355}"/>
              </a:ext>
            </a:extLst>
          </p:cNvPr>
          <p:cNvSpPr/>
          <p:nvPr/>
        </p:nvSpPr>
        <p:spPr>
          <a:xfrm>
            <a:off x="6352202" y="7038959"/>
            <a:ext cx="128236" cy="89624"/>
          </a:xfrm>
          <a:custGeom>
            <a:avLst/>
            <a:gdLst>
              <a:gd name="connsiteX0" fmla="*/ 70823 w 128236"/>
              <a:gd name="connsiteY0" fmla="*/ 16 h 89624"/>
              <a:gd name="connsiteX1" fmla="*/ 51773 w 128236"/>
              <a:gd name="connsiteY1" fmla="*/ 63516 h 89624"/>
              <a:gd name="connsiteX2" fmla="*/ 96223 w 128236"/>
              <a:gd name="connsiteY2" fmla="*/ 88916 h 89624"/>
              <a:gd name="connsiteX3" fmla="*/ 89873 w 128236"/>
              <a:gd name="connsiteY3" fmla="*/ 82566 h 89624"/>
              <a:gd name="connsiteX4" fmla="*/ 127973 w 128236"/>
              <a:gd name="connsiteY4" fmla="*/ 82566 h 89624"/>
              <a:gd name="connsiteX5" fmla="*/ 67648 w 128236"/>
              <a:gd name="connsiteY5" fmla="*/ 76216 h 89624"/>
              <a:gd name="connsiteX6" fmla="*/ 973 w 128236"/>
              <a:gd name="connsiteY6" fmla="*/ 73041 h 89624"/>
              <a:gd name="connsiteX7" fmla="*/ 29548 w 128236"/>
              <a:gd name="connsiteY7" fmla="*/ 57166 h 89624"/>
              <a:gd name="connsiteX8" fmla="*/ 70823 w 128236"/>
              <a:gd name="connsiteY8" fmla="*/ 16 h 8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236" h="89624">
                <a:moveTo>
                  <a:pt x="70823" y="16"/>
                </a:moveTo>
                <a:cubicBezTo>
                  <a:pt x="74527" y="1074"/>
                  <a:pt x="47540" y="48699"/>
                  <a:pt x="51773" y="63516"/>
                </a:cubicBezTo>
                <a:cubicBezTo>
                  <a:pt x="56006" y="78333"/>
                  <a:pt x="96223" y="88916"/>
                  <a:pt x="96223" y="88916"/>
                </a:cubicBezTo>
                <a:cubicBezTo>
                  <a:pt x="102573" y="92091"/>
                  <a:pt x="84582" y="83624"/>
                  <a:pt x="89873" y="82566"/>
                </a:cubicBezTo>
                <a:cubicBezTo>
                  <a:pt x="95164" y="81508"/>
                  <a:pt x="131677" y="83624"/>
                  <a:pt x="127973" y="82566"/>
                </a:cubicBezTo>
                <a:cubicBezTo>
                  <a:pt x="124269" y="81508"/>
                  <a:pt x="88815" y="77803"/>
                  <a:pt x="67648" y="76216"/>
                </a:cubicBezTo>
                <a:cubicBezTo>
                  <a:pt x="46481" y="74629"/>
                  <a:pt x="7323" y="76216"/>
                  <a:pt x="973" y="73041"/>
                </a:cubicBezTo>
                <a:cubicBezTo>
                  <a:pt x="-5377" y="69866"/>
                  <a:pt x="21081" y="65104"/>
                  <a:pt x="29548" y="57166"/>
                </a:cubicBezTo>
                <a:cubicBezTo>
                  <a:pt x="38015" y="49229"/>
                  <a:pt x="67119" y="-1042"/>
                  <a:pt x="70823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370DA3BE-3DB9-FC2E-7399-BA60571A3861}"/>
              </a:ext>
            </a:extLst>
          </p:cNvPr>
          <p:cNvSpPr/>
          <p:nvPr/>
        </p:nvSpPr>
        <p:spPr>
          <a:xfrm>
            <a:off x="5943503" y="7080225"/>
            <a:ext cx="363225" cy="79410"/>
          </a:xfrm>
          <a:custGeom>
            <a:avLst/>
            <a:gdLst>
              <a:gd name="connsiteX0" fmla="*/ 97 w 363225"/>
              <a:gd name="connsiteY0" fmla="*/ 76225 h 79410"/>
              <a:gd name="connsiteX1" fmla="*/ 73122 w 363225"/>
              <a:gd name="connsiteY1" fmla="*/ 60350 h 79410"/>
              <a:gd name="connsiteX2" fmla="*/ 355697 w 363225"/>
              <a:gd name="connsiteY2" fmla="*/ 79400 h 79410"/>
              <a:gd name="connsiteX3" fmla="*/ 279497 w 363225"/>
              <a:gd name="connsiteY3" fmla="*/ 57175 h 79410"/>
              <a:gd name="connsiteX4" fmla="*/ 254097 w 363225"/>
              <a:gd name="connsiteY4" fmla="*/ 12725 h 79410"/>
              <a:gd name="connsiteX5" fmla="*/ 123922 w 363225"/>
              <a:gd name="connsiteY5" fmla="*/ 19075 h 79410"/>
              <a:gd name="connsiteX6" fmla="*/ 47722 w 363225"/>
              <a:gd name="connsiteY6" fmla="*/ 25 h 79410"/>
              <a:gd name="connsiteX7" fmla="*/ 57247 w 363225"/>
              <a:gd name="connsiteY7" fmla="*/ 15900 h 79410"/>
              <a:gd name="connsiteX8" fmla="*/ 97 w 363225"/>
              <a:gd name="connsiteY8" fmla="*/ 76225 h 7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225" h="79410">
                <a:moveTo>
                  <a:pt x="97" y="76225"/>
                </a:moveTo>
                <a:cubicBezTo>
                  <a:pt x="2743" y="83633"/>
                  <a:pt x="13855" y="59821"/>
                  <a:pt x="73122" y="60350"/>
                </a:cubicBezTo>
                <a:cubicBezTo>
                  <a:pt x="132389" y="60879"/>
                  <a:pt x="321301" y="79929"/>
                  <a:pt x="355697" y="79400"/>
                </a:cubicBezTo>
                <a:cubicBezTo>
                  <a:pt x="390093" y="78871"/>
                  <a:pt x="296430" y="68287"/>
                  <a:pt x="279497" y="57175"/>
                </a:cubicBezTo>
                <a:cubicBezTo>
                  <a:pt x="262564" y="46063"/>
                  <a:pt x="280026" y="19075"/>
                  <a:pt x="254097" y="12725"/>
                </a:cubicBezTo>
                <a:cubicBezTo>
                  <a:pt x="228168" y="6375"/>
                  <a:pt x="158318" y="21192"/>
                  <a:pt x="123922" y="19075"/>
                </a:cubicBezTo>
                <a:cubicBezTo>
                  <a:pt x="89526" y="16958"/>
                  <a:pt x="47722" y="25"/>
                  <a:pt x="47722" y="25"/>
                </a:cubicBezTo>
                <a:cubicBezTo>
                  <a:pt x="36610" y="-504"/>
                  <a:pt x="65185" y="7433"/>
                  <a:pt x="57247" y="15900"/>
                </a:cubicBezTo>
                <a:cubicBezTo>
                  <a:pt x="49310" y="24367"/>
                  <a:pt x="-2549" y="68817"/>
                  <a:pt x="97" y="762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EE518FD9-D8FE-BB25-F844-B156F5A0979C}"/>
              </a:ext>
            </a:extLst>
          </p:cNvPr>
          <p:cNvSpPr/>
          <p:nvPr/>
        </p:nvSpPr>
        <p:spPr>
          <a:xfrm>
            <a:off x="5977040" y="6870700"/>
            <a:ext cx="663269" cy="231955"/>
          </a:xfrm>
          <a:custGeom>
            <a:avLst/>
            <a:gdLst>
              <a:gd name="connsiteX0" fmla="*/ 1485 w 663269"/>
              <a:gd name="connsiteY0" fmla="*/ 231775 h 231955"/>
              <a:gd name="connsiteX1" fmla="*/ 271360 w 663269"/>
              <a:gd name="connsiteY1" fmla="*/ 130175 h 231955"/>
              <a:gd name="connsiteX2" fmla="*/ 188810 w 663269"/>
              <a:gd name="connsiteY2" fmla="*/ 158750 h 231955"/>
              <a:gd name="connsiteX3" fmla="*/ 325335 w 663269"/>
              <a:gd name="connsiteY3" fmla="*/ 88900 h 231955"/>
              <a:gd name="connsiteX4" fmla="*/ 239610 w 663269"/>
              <a:gd name="connsiteY4" fmla="*/ 130175 h 231955"/>
              <a:gd name="connsiteX5" fmla="*/ 449160 w 663269"/>
              <a:gd name="connsiteY5" fmla="*/ 28575 h 231955"/>
              <a:gd name="connsiteX6" fmla="*/ 515835 w 663269"/>
              <a:gd name="connsiteY6" fmla="*/ 6350 h 231955"/>
              <a:gd name="connsiteX7" fmla="*/ 503135 w 663269"/>
              <a:gd name="connsiteY7" fmla="*/ 0 h 231955"/>
              <a:gd name="connsiteX8" fmla="*/ 661885 w 663269"/>
              <a:gd name="connsiteY8" fmla="*/ 6350 h 231955"/>
              <a:gd name="connsiteX9" fmla="*/ 572985 w 663269"/>
              <a:gd name="connsiteY9" fmla="*/ 6350 h 231955"/>
              <a:gd name="connsiteX10" fmla="*/ 445985 w 663269"/>
              <a:gd name="connsiteY10" fmla="*/ 12700 h 231955"/>
              <a:gd name="connsiteX11" fmla="*/ 407885 w 663269"/>
              <a:gd name="connsiteY11" fmla="*/ 47625 h 231955"/>
              <a:gd name="connsiteX12" fmla="*/ 245960 w 663269"/>
              <a:gd name="connsiteY12" fmla="*/ 133350 h 231955"/>
              <a:gd name="connsiteX13" fmla="*/ 58635 w 663269"/>
              <a:gd name="connsiteY13" fmla="*/ 177800 h 231955"/>
              <a:gd name="connsiteX14" fmla="*/ 157060 w 663269"/>
              <a:gd name="connsiteY14" fmla="*/ 155575 h 231955"/>
              <a:gd name="connsiteX15" fmla="*/ 1485 w 663269"/>
              <a:gd name="connsiteY15" fmla="*/ 231775 h 23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3269" h="231955">
                <a:moveTo>
                  <a:pt x="1485" y="231775"/>
                </a:moveTo>
                <a:cubicBezTo>
                  <a:pt x="20535" y="227542"/>
                  <a:pt x="240139" y="142346"/>
                  <a:pt x="271360" y="130175"/>
                </a:cubicBezTo>
                <a:cubicBezTo>
                  <a:pt x="302581" y="118004"/>
                  <a:pt x="179814" y="165629"/>
                  <a:pt x="188810" y="158750"/>
                </a:cubicBezTo>
                <a:cubicBezTo>
                  <a:pt x="197806" y="151871"/>
                  <a:pt x="316868" y="93663"/>
                  <a:pt x="325335" y="88900"/>
                </a:cubicBezTo>
                <a:cubicBezTo>
                  <a:pt x="333802" y="84137"/>
                  <a:pt x="239610" y="130175"/>
                  <a:pt x="239610" y="130175"/>
                </a:cubicBezTo>
                <a:cubicBezTo>
                  <a:pt x="260248" y="120121"/>
                  <a:pt x="403123" y="49212"/>
                  <a:pt x="449160" y="28575"/>
                </a:cubicBezTo>
                <a:cubicBezTo>
                  <a:pt x="495198" y="7937"/>
                  <a:pt x="515835" y="6350"/>
                  <a:pt x="515835" y="6350"/>
                </a:cubicBezTo>
                <a:cubicBezTo>
                  <a:pt x="524831" y="1588"/>
                  <a:pt x="478793" y="0"/>
                  <a:pt x="503135" y="0"/>
                </a:cubicBezTo>
                <a:cubicBezTo>
                  <a:pt x="527477" y="0"/>
                  <a:pt x="650243" y="5292"/>
                  <a:pt x="661885" y="6350"/>
                </a:cubicBezTo>
                <a:cubicBezTo>
                  <a:pt x="673527" y="7408"/>
                  <a:pt x="608968" y="5292"/>
                  <a:pt x="572985" y="6350"/>
                </a:cubicBezTo>
                <a:cubicBezTo>
                  <a:pt x="537002" y="7408"/>
                  <a:pt x="473502" y="5821"/>
                  <a:pt x="445985" y="12700"/>
                </a:cubicBezTo>
                <a:cubicBezTo>
                  <a:pt x="418468" y="19579"/>
                  <a:pt x="441223" y="27517"/>
                  <a:pt x="407885" y="47625"/>
                </a:cubicBezTo>
                <a:cubicBezTo>
                  <a:pt x="374548" y="67733"/>
                  <a:pt x="304168" y="111654"/>
                  <a:pt x="245960" y="133350"/>
                </a:cubicBezTo>
                <a:cubicBezTo>
                  <a:pt x="187752" y="155046"/>
                  <a:pt x="73452" y="174096"/>
                  <a:pt x="58635" y="177800"/>
                </a:cubicBezTo>
                <a:cubicBezTo>
                  <a:pt x="43818" y="181504"/>
                  <a:pt x="161293" y="146579"/>
                  <a:pt x="157060" y="155575"/>
                </a:cubicBezTo>
                <a:cubicBezTo>
                  <a:pt x="152827" y="164571"/>
                  <a:pt x="-17565" y="236008"/>
                  <a:pt x="1485" y="2317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3AB56640-9BCF-D8E1-1592-445A2EE586DC}"/>
              </a:ext>
            </a:extLst>
          </p:cNvPr>
          <p:cNvSpPr/>
          <p:nvPr/>
        </p:nvSpPr>
        <p:spPr>
          <a:xfrm>
            <a:off x="5875518" y="6819866"/>
            <a:ext cx="872784" cy="365230"/>
          </a:xfrm>
          <a:custGeom>
            <a:avLst/>
            <a:gdLst>
              <a:gd name="connsiteX0" fmla="*/ 1407 w 872784"/>
              <a:gd name="connsiteY0" fmla="*/ 323884 h 365230"/>
              <a:gd name="connsiteX1" fmla="*/ 233182 w 872784"/>
              <a:gd name="connsiteY1" fmla="*/ 184184 h 365230"/>
              <a:gd name="connsiteX2" fmla="*/ 417332 w 872784"/>
              <a:gd name="connsiteY2" fmla="*/ 88934 h 365230"/>
              <a:gd name="connsiteX3" fmla="*/ 369707 w 872784"/>
              <a:gd name="connsiteY3" fmla="*/ 117509 h 365230"/>
              <a:gd name="connsiteX4" fmla="*/ 550682 w 872784"/>
              <a:gd name="connsiteY4" fmla="*/ 44484 h 365230"/>
              <a:gd name="connsiteX5" fmla="*/ 715782 w 872784"/>
              <a:gd name="connsiteY5" fmla="*/ 60359 h 365230"/>
              <a:gd name="connsiteX6" fmla="*/ 677682 w 872784"/>
              <a:gd name="connsiteY6" fmla="*/ 34 h 365230"/>
              <a:gd name="connsiteX7" fmla="*/ 836432 w 872784"/>
              <a:gd name="connsiteY7" fmla="*/ 69884 h 365230"/>
              <a:gd name="connsiteX8" fmla="*/ 861832 w 872784"/>
              <a:gd name="connsiteY8" fmla="*/ 117509 h 365230"/>
              <a:gd name="connsiteX9" fmla="*/ 833257 w 872784"/>
              <a:gd name="connsiteY9" fmla="*/ 187359 h 365230"/>
              <a:gd name="connsiteX10" fmla="*/ 715782 w 872784"/>
              <a:gd name="connsiteY10" fmla="*/ 234984 h 365230"/>
              <a:gd name="connsiteX11" fmla="*/ 871357 w 872784"/>
              <a:gd name="connsiteY11" fmla="*/ 228634 h 365230"/>
              <a:gd name="connsiteX12" fmla="*/ 604657 w 872784"/>
              <a:gd name="connsiteY12" fmla="*/ 234984 h 365230"/>
              <a:gd name="connsiteX13" fmla="*/ 299857 w 872784"/>
              <a:gd name="connsiteY13" fmla="*/ 311184 h 365230"/>
              <a:gd name="connsiteX14" fmla="*/ 382407 w 872784"/>
              <a:gd name="connsiteY14" fmla="*/ 241334 h 365230"/>
              <a:gd name="connsiteX15" fmla="*/ 210957 w 872784"/>
              <a:gd name="connsiteY15" fmla="*/ 282609 h 365230"/>
              <a:gd name="connsiteX16" fmla="*/ 141107 w 872784"/>
              <a:gd name="connsiteY16" fmla="*/ 308009 h 365230"/>
              <a:gd name="connsiteX17" fmla="*/ 58557 w 872784"/>
              <a:gd name="connsiteY17" fmla="*/ 365159 h 365230"/>
              <a:gd name="connsiteX18" fmla="*/ 131582 w 872784"/>
              <a:gd name="connsiteY18" fmla="*/ 295309 h 365230"/>
              <a:gd name="connsiteX19" fmla="*/ 1407 w 872784"/>
              <a:gd name="connsiteY19" fmla="*/ 323884 h 3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2784" h="365230">
                <a:moveTo>
                  <a:pt x="1407" y="323884"/>
                </a:moveTo>
                <a:cubicBezTo>
                  <a:pt x="18340" y="305363"/>
                  <a:pt x="163861" y="223342"/>
                  <a:pt x="233182" y="184184"/>
                </a:cubicBezTo>
                <a:cubicBezTo>
                  <a:pt x="302503" y="145026"/>
                  <a:pt x="394578" y="100046"/>
                  <a:pt x="417332" y="88934"/>
                </a:cubicBezTo>
                <a:cubicBezTo>
                  <a:pt x="440086" y="77822"/>
                  <a:pt x="347482" y="124917"/>
                  <a:pt x="369707" y="117509"/>
                </a:cubicBezTo>
                <a:cubicBezTo>
                  <a:pt x="391932" y="110101"/>
                  <a:pt x="493003" y="54009"/>
                  <a:pt x="550682" y="44484"/>
                </a:cubicBezTo>
                <a:cubicBezTo>
                  <a:pt x="608361" y="34959"/>
                  <a:pt x="694615" y="67767"/>
                  <a:pt x="715782" y="60359"/>
                </a:cubicBezTo>
                <a:cubicBezTo>
                  <a:pt x="736949" y="52951"/>
                  <a:pt x="657574" y="-1554"/>
                  <a:pt x="677682" y="34"/>
                </a:cubicBezTo>
                <a:cubicBezTo>
                  <a:pt x="697790" y="1621"/>
                  <a:pt x="805740" y="50305"/>
                  <a:pt x="836432" y="69884"/>
                </a:cubicBezTo>
                <a:cubicBezTo>
                  <a:pt x="867124" y="89463"/>
                  <a:pt x="862361" y="97930"/>
                  <a:pt x="861832" y="117509"/>
                </a:cubicBezTo>
                <a:cubicBezTo>
                  <a:pt x="861303" y="137088"/>
                  <a:pt x="857599" y="167780"/>
                  <a:pt x="833257" y="187359"/>
                </a:cubicBezTo>
                <a:cubicBezTo>
                  <a:pt x="808915" y="206938"/>
                  <a:pt x="709432" y="228105"/>
                  <a:pt x="715782" y="234984"/>
                </a:cubicBezTo>
                <a:cubicBezTo>
                  <a:pt x="722132" y="241863"/>
                  <a:pt x="889878" y="228634"/>
                  <a:pt x="871357" y="228634"/>
                </a:cubicBezTo>
                <a:cubicBezTo>
                  <a:pt x="852836" y="228634"/>
                  <a:pt x="699907" y="221226"/>
                  <a:pt x="604657" y="234984"/>
                </a:cubicBezTo>
                <a:cubicBezTo>
                  <a:pt x="509407" y="248742"/>
                  <a:pt x="336899" y="310126"/>
                  <a:pt x="299857" y="311184"/>
                </a:cubicBezTo>
                <a:cubicBezTo>
                  <a:pt x="262815" y="312242"/>
                  <a:pt x="397224" y="246097"/>
                  <a:pt x="382407" y="241334"/>
                </a:cubicBezTo>
                <a:cubicBezTo>
                  <a:pt x="367590" y="236571"/>
                  <a:pt x="251174" y="271496"/>
                  <a:pt x="210957" y="282609"/>
                </a:cubicBezTo>
                <a:cubicBezTo>
                  <a:pt x="170740" y="293721"/>
                  <a:pt x="166507" y="294251"/>
                  <a:pt x="141107" y="308009"/>
                </a:cubicBezTo>
                <a:cubicBezTo>
                  <a:pt x="115707" y="321767"/>
                  <a:pt x="60145" y="367276"/>
                  <a:pt x="58557" y="365159"/>
                </a:cubicBezTo>
                <a:cubicBezTo>
                  <a:pt x="56969" y="363042"/>
                  <a:pt x="137403" y="301659"/>
                  <a:pt x="131582" y="295309"/>
                </a:cubicBezTo>
                <a:cubicBezTo>
                  <a:pt x="125761" y="288959"/>
                  <a:pt x="-15526" y="342405"/>
                  <a:pt x="1407" y="32388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FF20E578-55D0-DE9C-0742-FB6E814ABBC2}"/>
              </a:ext>
            </a:extLst>
          </p:cNvPr>
          <p:cNvSpPr/>
          <p:nvPr/>
        </p:nvSpPr>
        <p:spPr>
          <a:xfrm>
            <a:off x="6571284" y="6818807"/>
            <a:ext cx="452549" cy="243988"/>
          </a:xfrm>
          <a:custGeom>
            <a:avLst/>
            <a:gdLst>
              <a:gd name="connsiteX0" fmla="*/ 39066 w 452549"/>
              <a:gd name="connsiteY0" fmla="*/ 226518 h 243988"/>
              <a:gd name="connsiteX1" fmla="*/ 54941 w 452549"/>
              <a:gd name="connsiteY1" fmla="*/ 175718 h 243988"/>
              <a:gd name="connsiteX2" fmla="*/ 966 w 452549"/>
              <a:gd name="connsiteY2" fmla="*/ 96343 h 243988"/>
              <a:gd name="connsiteX3" fmla="*/ 108916 w 452549"/>
              <a:gd name="connsiteY3" fmla="*/ 83643 h 243988"/>
              <a:gd name="connsiteX4" fmla="*/ 86691 w 452549"/>
              <a:gd name="connsiteY4" fmla="*/ 74118 h 243988"/>
              <a:gd name="connsiteX5" fmla="*/ 210516 w 452549"/>
              <a:gd name="connsiteY5" fmla="*/ 42368 h 243988"/>
              <a:gd name="connsiteX6" fmla="*/ 210516 w 452549"/>
              <a:gd name="connsiteY6" fmla="*/ 20143 h 243988"/>
              <a:gd name="connsiteX7" fmla="*/ 261316 w 452549"/>
              <a:gd name="connsiteY7" fmla="*/ 26493 h 243988"/>
              <a:gd name="connsiteX8" fmla="*/ 258141 w 452549"/>
              <a:gd name="connsiteY8" fmla="*/ 7443 h 243988"/>
              <a:gd name="connsiteX9" fmla="*/ 426416 w 452549"/>
              <a:gd name="connsiteY9" fmla="*/ 169368 h 243988"/>
              <a:gd name="connsiteX10" fmla="*/ 448641 w 452549"/>
              <a:gd name="connsiteY10" fmla="*/ 194768 h 243988"/>
              <a:gd name="connsiteX11" fmla="*/ 391491 w 452549"/>
              <a:gd name="connsiteY11" fmla="*/ 197943 h 243988"/>
              <a:gd name="connsiteX12" fmla="*/ 416891 w 452549"/>
              <a:gd name="connsiteY12" fmla="*/ 216993 h 243988"/>
              <a:gd name="connsiteX13" fmla="*/ 280366 w 452549"/>
              <a:gd name="connsiteY13" fmla="*/ 213818 h 243988"/>
              <a:gd name="connsiteX14" fmla="*/ 115266 w 452549"/>
              <a:gd name="connsiteY14" fmla="*/ 242393 h 243988"/>
              <a:gd name="connsiteX15" fmla="*/ 153366 w 452549"/>
              <a:gd name="connsiteY15" fmla="*/ 239218 h 243988"/>
              <a:gd name="connsiteX16" fmla="*/ 39066 w 452549"/>
              <a:gd name="connsiteY16" fmla="*/ 226518 h 24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2549" h="243988">
                <a:moveTo>
                  <a:pt x="39066" y="226518"/>
                </a:moveTo>
                <a:cubicBezTo>
                  <a:pt x="22662" y="215935"/>
                  <a:pt x="61291" y="197414"/>
                  <a:pt x="54941" y="175718"/>
                </a:cubicBezTo>
                <a:cubicBezTo>
                  <a:pt x="48591" y="154022"/>
                  <a:pt x="-8030" y="111689"/>
                  <a:pt x="966" y="96343"/>
                </a:cubicBezTo>
                <a:cubicBezTo>
                  <a:pt x="9962" y="80997"/>
                  <a:pt x="94629" y="87347"/>
                  <a:pt x="108916" y="83643"/>
                </a:cubicBezTo>
                <a:cubicBezTo>
                  <a:pt x="123203" y="79939"/>
                  <a:pt x="69758" y="80997"/>
                  <a:pt x="86691" y="74118"/>
                </a:cubicBezTo>
                <a:cubicBezTo>
                  <a:pt x="103624" y="67239"/>
                  <a:pt x="189879" y="51364"/>
                  <a:pt x="210516" y="42368"/>
                </a:cubicBezTo>
                <a:cubicBezTo>
                  <a:pt x="231154" y="33372"/>
                  <a:pt x="202049" y="22789"/>
                  <a:pt x="210516" y="20143"/>
                </a:cubicBezTo>
                <a:cubicBezTo>
                  <a:pt x="218983" y="17497"/>
                  <a:pt x="261316" y="26493"/>
                  <a:pt x="261316" y="26493"/>
                </a:cubicBezTo>
                <a:cubicBezTo>
                  <a:pt x="269253" y="24376"/>
                  <a:pt x="230624" y="-16369"/>
                  <a:pt x="258141" y="7443"/>
                </a:cubicBezTo>
                <a:cubicBezTo>
                  <a:pt x="285658" y="31255"/>
                  <a:pt x="394666" y="138147"/>
                  <a:pt x="426416" y="169368"/>
                </a:cubicBezTo>
                <a:cubicBezTo>
                  <a:pt x="458166" y="200589"/>
                  <a:pt x="454462" y="190006"/>
                  <a:pt x="448641" y="194768"/>
                </a:cubicBezTo>
                <a:cubicBezTo>
                  <a:pt x="442820" y="199530"/>
                  <a:pt x="396783" y="194239"/>
                  <a:pt x="391491" y="197943"/>
                </a:cubicBezTo>
                <a:cubicBezTo>
                  <a:pt x="386199" y="201647"/>
                  <a:pt x="435412" y="214347"/>
                  <a:pt x="416891" y="216993"/>
                </a:cubicBezTo>
                <a:cubicBezTo>
                  <a:pt x="398370" y="219639"/>
                  <a:pt x="330637" y="209585"/>
                  <a:pt x="280366" y="213818"/>
                </a:cubicBezTo>
                <a:cubicBezTo>
                  <a:pt x="230095" y="218051"/>
                  <a:pt x="136433" y="238160"/>
                  <a:pt x="115266" y="242393"/>
                </a:cubicBezTo>
                <a:cubicBezTo>
                  <a:pt x="94099" y="246626"/>
                  <a:pt x="160774" y="241335"/>
                  <a:pt x="153366" y="239218"/>
                </a:cubicBezTo>
                <a:cubicBezTo>
                  <a:pt x="145958" y="237101"/>
                  <a:pt x="55470" y="237101"/>
                  <a:pt x="39066" y="22651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718F7B0B-658A-382D-9218-CFCC18D0EE77}"/>
              </a:ext>
            </a:extLst>
          </p:cNvPr>
          <p:cNvSpPr/>
          <p:nvPr/>
        </p:nvSpPr>
        <p:spPr>
          <a:xfrm>
            <a:off x="5861735" y="7073876"/>
            <a:ext cx="893326" cy="400085"/>
          </a:xfrm>
          <a:custGeom>
            <a:avLst/>
            <a:gdLst>
              <a:gd name="connsiteX0" fmla="*/ 62815 w 893326"/>
              <a:gd name="connsiteY0" fmla="*/ 24 h 400085"/>
              <a:gd name="connsiteX1" fmla="*/ 539065 w 893326"/>
              <a:gd name="connsiteY1" fmla="*/ 92099 h 400085"/>
              <a:gd name="connsiteX2" fmla="*/ 621615 w 893326"/>
              <a:gd name="connsiteY2" fmla="*/ 98449 h 400085"/>
              <a:gd name="connsiteX3" fmla="*/ 732740 w 893326"/>
              <a:gd name="connsiteY3" fmla="*/ 165124 h 400085"/>
              <a:gd name="connsiteX4" fmla="*/ 735915 w 893326"/>
              <a:gd name="connsiteY4" fmla="*/ 142899 h 400085"/>
              <a:gd name="connsiteX5" fmla="*/ 862915 w 893326"/>
              <a:gd name="connsiteY5" fmla="*/ 371499 h 400085"/>
              <a:gd name="connsiteX6" fmla="*/ 859740 w 893326"/>
              <a:gd name="connsiteY6" fmla="*/ 377849 h 400085"/>
              <a:gd name="connsiteX7" fmla="*/ 494615 w 893326"/>
              <a:gd name="connsiteY7" fmla="*/ 400074 h 400085"/>
              <a:gd name="connsiteX8" fmla="*/ 631140 w 893326"/>
              <a:gd name="connsiteY8" fmla="*/ 374674 h 400085"/>
              <a:gd name="connsiteX9" fmla="*/ 288240 w 893326"/>
              <a:gd name="connsiteY9" fmla="*/ 349274 h 400085"/>
              <a:gd name="connsiteX10" fmla="*/ 466040 w 893326"/>
              <a:gd name="connsiteY10" fmla="*/ 323874 h 400085"/>
              <a:gd name="connsiteX11" fmla="*/ 339040 w 893326"/>
              <a:gd name="connsiteY11" fmla="*/ 301649 h 400085"/>
              <a:gd name="connsiteX12" fmla="*/ 288240 w 893326"/>
              <a:gd name="connsiteY12" fmla="*/ 222274 h 400085"/>
              <a:gd name="connsiteX13" fmla="*/ 186640 w 893326"/>
              <a:gd name="connsiteY13" fmla="*/ 161949 h 400085"/>
              <a:gd name="connsiteX14" fmla="*/ 250140 w 893326"/>
              <a:gd name="connsiteY14" fmla="*/ 206399 h 400085"/>
              <a:gd name="connsiteX15" fmla="*/ 62815 w 893326"/>
              <a:gd name="connsiteY15" fmla="*/ 101624 h 400085"/>
              <a:gd name="connsiteX16" fmla="*/ 2490 w 893326"/>
              <a:gd name="connsiteY16" fmla="*/ 95274 h 400085"/>
              <a:gd name="connsiteX17" fmla="*/ 132665 w 893326"/>
              <a:gd name="connsiteY17" fmla="*/ 120674 h 400085"/>
              <a:gd name="connsiteX18" fmla="*/ 85040 w 893326"/>
              <a:gd name="connsiteY18" fmla="*/ 95274 h 400085"/>
              <a:gd name="connsiteX19" fmla="*/ 113615 w 893326"/>
              <a:gd name="connsiteY19" fmla="*/ 101624 h 400085"/>
              <a:gd name="connsiteX20" fmla="*/ 62815 w 893326"/>
              <a:gd name="connsiteY20" fmla="*/ 24 h 40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93326" h="400085">
                <a:moveTo>
                  <a:pt x="62815" y="24"/>
                </a:moveTo>
                <a:cubicBezTo>
                  <a:pt x="133723" y="-1564"/>
                  <a:pt x="445932" y="75695"/>
                  <a:pt x="539065" y="92099"/>
                </a:cubicBezTo>
                <a:cubicBezTo>
                  <a:pt x="632198" y="108503"/>
                  <a:pt x="589336" y="86278"/>
                  <a:pt x="621615" y="98449"/>
                </a:cubicBezTo>
                <a:cubicBezTo>
                  <a:pt x="653894" y="110620"/>
                  <a:pt x="713690" y="157716"/>
                  <a:pt x="732740" y="165124"/>
                </a:cubicBezTo>
                <a:cubicBezTo>
                  <a:pt x="751790" y="172532"/>
                  <a:pt x="714219" y="108503"/>
                  <a:pt x="735915" y="142899"/>
                </a:cubicBezTo>
                <a:cubicBezTo>
                  <a:pt x="757611" y="177295"/>
                  <a:pt x="842278" y="332341"/>
                  <a:pt x="862915" y="371499"/>
                </a:cubicBezTo>
                <a:cubicBezTo>
                  <a:pt x="883552" y="410657"/>
                  <a:pt x="921123" y="373087"/>
                  <a:pt x="859740" y="377849"/>
                </a:cubicBezTo>
                <a:cubicBezTo>
                  <a:pt x="798357" y="382611"/>
                  <a:pt x="532715" y="400603"/>
                  <a:pt x="494615" y="400074"/>
                </a:cubicBezTo>
                <a:cubicBezTo>
                  <a:pt x="456515" y="399545"/>
                  <a:pt x="665536" y="383141"/>
                  <a:pt x="631140" y="374674"/>
                </a:cubicBezTo>
                <a:cubicBezTo>
                  <a:pt x="596744" y="366207"/>
                  <a:pt x="315757" y="357741"/>
                  <a:pt x="288240" y="349274"/>
                </a:cubicBezTo>
                <a:cubicBezTo>
                  <a:pt x="260723" y="340807"/>
                  <a:pt x="457573" y="331812"/>
                  <a:pt x="466040" y="323874"/>
                </a:cubicBezTo>
                <a:cubicBezTo>
                  <a:pt x="474507" y="315937"/>
                  <a:pt x="368673" y="318582"/>
                  <a:pt x="339040" y="301649"/>
                </a:cubicBezTo>
                <a:cubicBezTo>
                  <a:pt x="309407" y="284716"/>
                  <a:pt x="313640" y="245557"/>
                  <a:pt x="288240" y="222274"/>
                </a:cubicBezTo>
                <a:cubicBezTo>
                  <a:pt x="262840" y="198991"/>
                  <a:pt x="192990" y="164595"/>
                  <a:pt x="186640" y="161949"/>
                </a:cubicBezTo>
                <a:cubicBezTo>
                  <a:pt x="180290" y="159303"/>
                  <a:pt x="270778" y="216453"/>
                  <a:pt x="250140" y="206399"/>
                </a:cubicBezTo>
                <a:cubicBezTo>
                  <a:pt x="229502" y="196345"/>
                  <a:pt x="104090" y="120145"/>
                  <a:pt x="62815" y="101624"/>
                </a:cubicBezTo>
                <a:cubicBezTo>
                  <a:pt x="21540" y="83103"/>
                  <a:pt x="-9152" y="92099"/>
                  <a:pt x="2490" y="95274"/>
                </a:cubicBezTo>
                <a:cubicBezTo>
                  <a:pt x="14132" y="98449"/>
                  <a:pt x="118907" y="120674"/>
                  <a:pt x="132665" y="120674"/>
                </a:cubicBezTo>
                <a:cubicBezTo>
                  <a:pt x="146423" y="120674"/>
                  <a:pt x="88215" y="98449"/>
                  <a:pt x="85040" y="95274"/>
                </a:cubicBezTo>
                <a:cubicBezTo>
                  <a:pt x="81865" y="92099"/>
                  <a:pt x="116790" y="111149"/>
                  <a:pt x="113615" y="101624"/>
                </a:cubicBezTo>
                <a:cubicBezTo>
                  <a:pt x="110440" y="92099"/>
                  <a:pt x="-8093" y="1612"/>
                  <a:pt x="62815" y="2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6D9C15E1-A7CB-6349-DCEB-5204BA01916D}"/>
              </a:ext>
            </a:extLst>
          </p:cNvPr>
          <p:cNvSpPr/>
          <p:nvPr/>
        </p:nvSpPr>
        <p:spPr>
          <a:xfrm>
            <a:off x="6206694" y="7047627"/>
            <a:ext cx="718922" cy="405318"/>
          </a:xfrm>
          <a:custGeom>
            <a:avLst/>
            <a:gdLst>
              <a:gd name="connsiteX0" fmla="*/ 130606 w 718922"/>
              <a:gd name="connsiteY0" fmla="*/ 121523 h 405318"/>
              <a:gd name="connsiteX1" fmla="*/ 489381 w 718922"/>
              <a:gd name="connsiteY1" fmla="*/ 86598 h 405318"/>
              <a:gd name="connsiteX2" fmla="*/ 403656 w 718922"/>
              <a:gd name="connsiteY2" fmla="*/ 96123 h 405318"/>
              <a:gd name="connsiteX3" fmla="*/ 705281 w 718922"/>
              <a:gd name="connsiteY3" fmla="*/ 4048 h 405318"/>
              <a:gd name="connsiteX4" fmla="*/ 670356 w 718922"/>
              <a:gd name="connsiteY4" fmla="*/ 26273 h 405318"/>
              <a:gd name="connsiteX5" fmla="*/ 698931 w 718922"/>
              <a:gd name="connsiteY5" fmla="*/ 115173 h 405318"/>
              <a:gd name="connsiteX6" fmla="*/ 698931 w 718922"/>
              <a:gd name="connsiteY6" fmla="*/ 165973 h 405318"/>
              <a:gd name="connsiteX7" fmla="*/ 600506 w 718922"/>
              <a:gd name="connsiteY7" fmla="*/ 277098 h 405318"/>
              <a:gd name="connsiteX8" fmla="*/ 686231 w 718922"/>
              <a:gd name="connsiteY8" fmla="*/ 235823 h 405318"/>
              <a:gd name="connsiteX9" fmla="*/ 590981 w 718922"/>
              <a:gd name="connsiteY9" fmla="*/ 350123 h 405318"/>
              <a:gd name="connsiteX10" fmla="*/ 524306 w 718922"/>
              <a:gd name="connsiteY10" fmla="*/ 369173 h 405318"/>
              <a:gd name="connsiteX11" fmla="*/ 57581 w 718922"/>
              <a:gd name="connsiteY11" fmla="*/ 394573 h 405318"/>
              <a:gd name="connsiteX12" fmla="*/ 343331 w 718922"/>
              <a:gd name="connsiteY12" fmla="*/ 388223 h 405318"/>
              <a:gd name="connsiteX13" fmla="*/ 57581 w 718922"/>
              <a:gd name="connsiteY13" fmla="*/ 200898 h 405318"/>
              <a:gd name="connsiteX14" fmla="*/ 168706 w 718922"/>
              <a:gd name="connsiteY14" fmla="*/ 229473 h 405318"/>
              <a:gd name="connsiteX15" fmla="*/ 431 w 718922"/>
              <a:gd name="connsiteY15" fmla="*/ 175498 h 405318"/>
              <a:gd name="connsiteX16" fmla="*/ 229031 w 718922"/>
              <a:gd name="connsiteY16" fmla="*/ 223123 h 405318"/>
              <a:gd name="connsiteX17" fmla="*/ 130606 w 718922"/>
              <a:gd name="connsiteY17" fmla="*/ 121523 h 40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18922" h="405318">
                <a:moveTo>
                  <a:pt x="130606" y="121523"/>
                </a:moveTo>
                <a:cubicBezTo>
                  <a:pt x="173998" y="98769"/>
                  <a:pt x="443873" y="90831"/>
                  <a:pt x="489381" y="86598"/>
                </a:cubicBezTo>
                <a:cubicBezTo>
                  <a:pt x="534889" y="82365"/>
                  <a:pt x="367673" y="109881"/>
                  <a:pt x="403656" y="96123"/>
                </a:cubicBezTo>
                <a:cubicBezTo>
                  <a:pt x="439639" y="82365"/>
                  <a:pt x="660831" y="15690"/>
                  <a:pt x="705281" y="4048"/>
                </a:cubicBezTo>
                <a:cubicBezTo>
                  <a:pt x="749731" y="-7594"/>
                  <a:pt x="671414" y="7752"/>
                  <a:pt x="670356" y="26273"/>
                </a:cubicBezTo>
                <a:cubicBezTo>
                  <a:pt x="669298" y="44794"/>
                  <a:pt x="694169" y="91890"/>
                  <a:pt x="698931" y="115173"/>
                </a:cubicBezTo>
                <a:cubicBezTo>
                  <a:pt x="703694" y="138456"/>
                  <a:pt x="715335" y="138986"/>
                  <a:pt x="698931" y="165973"/>
                </a:cubicBezTo>
                <a:cubicBezTo>
                  <a:pt x="682527" y="192960"/>
                  <a:pt x="602623" y="265456"/>
                  <a:pt x="600506" y="277098"/>
                </a:cubicBezTo>
                <a:cubicBezTo>
                  <a:pt x="598389" y="288740"/>
                  <a:pt x="687818" y="223652"/>
                  <a:pt x="686231" y="235823"/>
                </a:cubicBezTo>
                <a:cubicBezTo>
                  <a:pt x="684644" y="247994"/>
                  <a:pt x="617968" y="327898"/>
                  <a:pt x="590981" y="350123"/>
                </a:cubicBezTo>
                <a:cubicBezTo>
                  <a:pt x="563994" y="372348"/>
                  <a:pt x="613206" y="361765"/>
                  <a:pt x="524306" y="369173"/>
                </a:cubicBezTo>
                <a:cubicBezTo>
                  <a:pt x="435406" y="376581"/>
                  <a:pt x="87744" y="391398"/>
                  <a:pt x="57581" y="394573"/>
                </a:cubicBezTo>
                <a:cubicBezTo>
                  <a:pt x="27418" y="397748"/>
                  <a:pt x="343331" y="420502"/>
                  <a:pt x="343331" y="388223"/>
                </a:cubicBezTo>
                <a:cubicBezTo>
                  <a:pt x="343331" y="355944"/>
                  <a:pt x="86685" y="227356"/>
                  <a:pt x="57581" y="200898"/>
                </a:cubicBezTo>
                <a:cubicBezTo>
                  <a:pt x="28477" y="174440"/>
                  <a:pt x="178231" y="233706"/>
                  <a:pt x="168706" y="229473"/>
                </a:cubicBezTo>
                <a:cubicBezTo>
                  <a:pt x="159181" y="225240"/>
                  <a:pt x="-9623" y="176556"/>
                  <a:pt x="431" y="175498"/>
                </a:cubicBezTo>
                <a:cubicBezTo>
                  <a:pt x="10485" y="174440"/>
                  <a:pt x="205748" y="226827"/>
                  <a:pt x="229031" y="223123"/>
                </a:cubicBezTo>
                <a:cubicBezTo>
                  <a:pt x="252314" y="219419"/>
                  <a:pt x="87214" y="144277"/>
                  <a:pt x="130606" y="12152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D20D2977-364B-AEB2-F188-EA0232F4DBCD}"/>
              </a:ext>
            </a:extLst>
          </p:cNvPr>
          <p:cNvSpPr/>
          <p:nvPr/>
        </p:nvSpPr>
        <p:spPr>
          <a:xfrm>
            <a:off x="6461096" y="6927345"/>
            <a:ext cx="178867" cy="41780"/>
          </a:xfrm>
          <a:custGeom>
            <a:avLst/>
            <a:gdLst>
              <a:gd name="connsiteX0" fmla="*/ 29 w 178867"/>
              <a:gd name="connsiteY0" fmla="*/ 32255 h 41780"/>
              <a:gd name="connsiteX1" fmla="*/ 82579 w 178867"/>
              <a:gd name="connsiteY1" fmla="*/ 505 h 41780"/>
              <a:gd name="connsiteX2" fmla="*/ 177829 w 178867"/>
              <a:gd name="connsiteY2" fmla="*/ 13205 h 41780"/>
              <a:gd name="connsiteX3" fmla="*/ 130204 w 178867"/>
              <a:gd name="connsiteY3" fmla="*/ 19555 h 41780"/>
              <a:gd name="connsiteX4" fmla="*/ 82579 w 178867"/>
              <a:gd name="connsiteY4" fmla="*/ 41780 h 41780"/>
              <a:gd name="connsiteX5" fmla="*/ 73054 w 178867"/>
              <a:gd name="connsiteY5" fmla="*/ 19555 h 41780"/>
              <a:gd name="connsiteX6" fmla="*/ 29 w 178867"/>
              <a:gd name="connsiteY6" fmla="*/ 32255 h 4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867" h="41780">
                <a:moveTo>
                  <a:pt x="29" y="32255"/>
                </a:moveTo>
                <a:cubicBezTo>
                  <a:pt x="1616" y="29080"/>
                  <a:pt x="52946" y="3680"/>
                  <a:pt x="82579" y="505"/>
                </a:cubicBezTo>
                <a:cubicBezTo>
                  <a:pt x="112212" y="-2670"/>
                  <a:pt x="169891" y="10030"/>
                  <a:pt x="177829" y="13205"/>
                </a:cubicBezTo>
                <a:cubicBezTo>
                  <a:pt x="185767" y="16380"/>
                  <a:pt x="146079" y="14793"/>
                  <a:pt x="130204" y="19555"/>
                </a:cubicBezTo>
                <a:cubicBezTo>
                  <a:pt x="114329" y="24317"/>
                  <a:pt x="92104" y="41780"/>
                  <a:pt x="82579" y="41780"/>
                </a:cubicBezTo>
                <a:cubicBezTo>
                  <a:pt x="73054" y="41780"/>
                  <a:pt x="85754" y="20084"/>
                  <a:pt x="73054" y="19555"/>
                </a:cubicBezTo>
                <a:cubicBezTo>
                  <a:pt x="60354" y="19026"/>
                  <a:pt x="-1558" y="35430"/>
                  <a:pt x="29" y="32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B1B52DF3-162C-1A94-95C2-120D324C00E9}"/>
              </a:ext>
            </a:extLst>
          </p:cNvPr>
          <p:cNvSpPr/>
          <p:nvPr/>
        </p:nvSpPr>
        <p:spPr>
          <a:xfrm>
            <a:off x="6348528" y="7175448"/>
            <a:ext cx="277668" cy="48261"/>
          </a:xfrm>
          <a:custGeom>
            <a:avLst/>
            <a:gdLst>
              <a:gd name="connsiteX0" fmla="*/ 1472 w 277668"/>
              <a:gd name="connsiteY0" fmla="*/ 28627 h 48261"/>
              <a:gd name="connsiteX1" fmla="*/ 274522 w 277668"/>
              <a:gd name="connsiteY1" fmla="*/ 52 h 48261"/>
              <a:gd name="connsiteX2" fmla="*/ 150697 w 277668"/>
              <a:gd name="connsiteY2" fmla="*/ 22277 h 48261"/>
              <a:gd name="connsiteX3" fmla="*/ 163397 w 277668"/>
              <a:gd name="connsiteY3" fmla="*/ 47677 h 48261"/>
              <a:gd name="connsiteX4" fmla="*/ 1472 w 277668"/>
              <a:gd name="connsiteY4" fmla="*/ 28627 h 4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668" h="48261">
                <a:moveTo>
                  <a:pt x="1472" y="28627"/>
                </a:moveTo>
                <a:cubicBezTo>
                  <a:pt x="19993" y="20690"/>
                  <a:pt x="249651" y="1110"/>
                  <a:pt x="274522" y="52"/>
                </a:cubicBezTo>
                <a:cubicBezTo>
                  <a:pt x="299393" y="-1006"/>
                  <a:pt x="169218" y="14340"/>
                  <a:pt x="150697" y="22277"/>
                </a:cubicBezTo>
                <a:cubicBezTo>
                  <a:pt x="132176" y="30214"/>
                  <a:pt x="181918" y="43973"/>
                  <a:pt x="163397" y="47677"/>
                </a:cubicBezTo>
                <a:cubicBezTo>
                  <a:pt x="144876" y="51381"/>
                  <a:pt x="-17049" y="36564"/>
                  <a:pt x="1472" y="286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9B51E17D-5BB5-6C4A-D92B-49AA83F29927}"/>
              </a:ext>
            </a:extLst>
          </p:cNvPr>
          <p:cNvSpPr/>
          <p:nvPr/>
        </p:nvSpPr>
        <p:spPr>
          <a:xfrm>
            <a:off x="6127551" y="7213562"/>
            <a:ext cx="346487" cy="230627"/>
          </a:xfrm>
          <a:custGeom>
            <a:avLst/>
            <a:gdLst>
              <a:gd name="connsiteX0" fmla="*/ 199 w 346487"/>
              <a:gd name="connsiteY0" fmla="*/ 38 h 230627"/>
              <a:gd name="connsiteX1" fmla="*/ 158949 w 346487"/>
              <a:gd name="connsiteY1" fmla="*/ 161963 h 230627"/>
              <a:gd name="connsiteX2" fmla="*/ 139899 w 346487"/>
              <a:gd name="connsiteY2" fmla="*/ 117513 h 230627"/>
              <a:gd name="connsiteX3" fmla="*/ 324049 w 346487"/>
              <a:gd name="connsiteY3" fmla="*/ 219113 h 230627"/>
              <a:gd name="connsiteX4" fmla="*/ 336749 w 346487"/>
              <a:gd name="connsiteY4" fmla="*/ 225463 h 230627"/>
              <a:gd name="connsiteX5" fmla="*/ 263724 w 346487"/>
              <a:gd name="connsiteY5" fmla="*/ 193713 h 230627"/>
              <a:gd name="connsiteX6" fmla="*/ 139899 w 346487"/>
              <a:gd name="connsiteY6" fmla="*/ 193713 h 230627"/>
              <a:gd name="connsiteX7" fmla="*/ 174824 w 346487"/>
              <a:gd name="connsiteY7" fmla="*/ 181013 h 230627"/>
              <a:gd name="connsiteX8" fmla="*/ 117674 w 346487"/>
              <a:gd name="connsiteY8" fmla="*/ 142913 h 230627"/>
              <a:gd name="connsiteX9" fmla="*/ 12899 w 346487"/>
              <a:gd name="connsiteY9" fmla="*/ 107988 h 230627"/>
              <a:gd name="connsiteX10" fmla="*/ 149424 w 346487"/>
              <a:gd name="connsiteY10" fmla="*/ 139738 h 230627"/>
              <a:gd name="connsiteX11" fmla="*/ 50999 w 346487"/>
              <a:gd name="connsiteY11" fmla="*/ 104813 h 230627"/>
              <a:gd name="connsiteX12" fmla="*/ 124024 w 346487"/>
              <a:gd name="connsiteY12" fmla="*/ 146088 h 230627"/>
              <a:gd name="connsiteX13" fmla="*/ 199 w 346487"/>
              <a:gd name="connsiteY13" fmla="*/ 38 h 23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7" h="230627">
                <a:moveTo>
                  <a:pt x="199" y="38"/>
                </a:moveTo>
                <a:cubicBezTo>
                  <a:pt x="6020" y="2684"/>
                  <a:pt x="135666" y="142384"/>
                  <a:pt x="158949" y="161963"/>
                </a:cubicBezTo>
                <a:cubicBezTo>
                  <a:pt x="182232" y="181542"/>
                  <a:pt x="112382" y="107988"/>
                  <a:pt x="139899" y="117513"/>
                </a:cubicBezTo>
                <a:cubicBezTo>
                  <a:pt x="167416" y="127038"/>
                  <a:pt x="291241" y="201121"/>
                  <a:pt x="324049" y="219113"/>
                </a:cubicBezTo>
                <a:cubicBezTo>
                  <a:pt x="356857" y="237105"/>
                  <a:pt x="346803" y="229696"/>
                  <a:pt x="336749" y="225463"/>
                </a:cubicBezTo>
                <a:cubicBezTo>
                  <a:pt x="326695" y="221230"/>
                  <a:pt x="296532" y="199005"/>
                  <a:pt x="263724" y="193713"/>
                </a:cubicBezTo>
                <a:cubicBezTo>
                  <a:pt x="230916" y="188421"/>
                  <a:pt x="154716" y="195830"/>
                  <a:pt x="139899" y="193713"/>
                </a:cubicBezTo>
                <a:cubicBezTo>
                  <a:pt x="125082" y="191596"/>
                  <a:pt x="178528" y="189480"/>
                  <a:pt x="174824" y="181013"/>
                </a:cubicBezTo>
                <a:cubicBezTo>
                  <a:pt x="171120" y="172546"/>
                  <a:pt x="144662" y="155084"/>
                  <a:pt x="117674" y="142913"/>
                </a:cubicBezTo>
                <a:cubicBezTo>
                  <a:pt x="90687" y="130742"/>
                  <a:pt x="7607" y="108517"/>
                  <a:pt x="12899" y="107988"/>
                </a:cubicBezTo>
                <a:cubicBezTo>
                  <a:pt x="18191" y="107459"/>
                  <a:pt x="143074" y="140267"/>
                  <a:pt x="149424" y="139738"/>
                </a:cubicBezTo>
                <a:cubicBezTo>
                  <a:pt x="155774" y="139209"/>
                  <a:pt x="55232" y="103755"/>
                  <a:pt x="50999" y="104813"/>
                </a:cubicBezTo>
                <a:cubicBezTo>
                  <a:pt x="46766" y="105871"/>
                  <a:pt x="130374" y="158788"/>
                  <a:pt x="124024" y="146088"/>
                </a:cubicBezTo>
                <a:cubicBezTo>
                  <a:pt x="117674" y="133388"/>
                  <a:pt x="-5622" y="-2608"/>
                  <a:pt x="199" y="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B0B8F049-30C7-2C56-BD3C-75A74403678F}"/>
              </a:ext>
            </a:extLst>
          </p:cNvPr>
          <p:cNvSpPr/>
          <p:nvPr/>
        </p:nvSpPr>
        <p:spPr>
          <a:xfrm>
            <a:off x="4038251" y="3709406"/>
            <a:ext cx="665813" cy="2404877"/>
          </a:xfrm>
          <a:custGeom>
            <a:avLst/>
            <a:gdLst>
              <a:gd name="connsiteX0" fmla="*/ 665485 w 665813"/>
              <a:gd name="connsiteY0" fmla="*/ 2438 h 2404877"/>
              <a:gd name="connsiteX1" fmla="*/ 239281 w 665813"/>
              <a:gd name="connsiteY1" fmla="*/ 1436031 h 2404877"/>
              <a:gd name="connsiteX2" fmla="*/ 262529 w 665813"/>
              <a:gd name="connsiteY2" fmla="*/ 1226804 h 2404877"/>
              <a:gd name="connsiteX3" fmla="*/ 6807 w 665813"/>
              <a:gd name="connsiteY3" fmla="*/ 2179950 h 2404877"/>
              <a:gd name="connsiteX4" fmla="*/ 68800 w 665813"/>
              <a:gd name="connsiteY4" fmla="*/ 1838987 h 2404877"/>
              <a:gd name="connsiteX5" fmla="*/ 14556 w 665813"/>
              <a:gd name="connsiteY5" fmla="*/ 2404675 h 2404877"/>
              <a:gd name="connsiteX6" fmla="*/ 138542 w 665813"/>
              <a:gd name="connsiteY6" fmla="*/ 1885482 h 2404877"/>
              <a:gd name="connsiteX7" fmla="*/ 456257 w 665813"/>
              <a:gd name="connsiteY7" fmla="*/ 537130 h 2404877"/>
              <a:gd name="connsiteX8" fmla="*/ 161790 w 665813"/>
              <a:gd name="connsiteY8" fmla="*/ 1079570 h 2404877"/>
              <a:gd name="connsiteX9" fmla="*/ 665485 w 665813"/>
              <a:gd name="connsiteY9" fmla="*/ 2438 h 240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5813" h="2404877">
                <a:moveTo>
                  <a:pt x="665485" y="2438"/>
                </a:moveTo>
                <a:cubicBezTo>
                  <a:pt x="678400" y="61848"/>
                  <a:pt x="306440" y="1231970"/>
                  <a:pt x="239281" y="1436031"/>
                </a:cubicBezTo>
                <a:cubicBezTo>
                  <a:pt x="172122" y="1640092"/>
                  <a:pt x="301275" y="1102818"/>
                  <a:pt x="262529" y="1226804"/>
                </a:cubicBezTo>
                <a:cubicBezTo>
                  <a:pt x="223783" y="1350790"/>
                  <a:pt x="39095" y="2077920"/>
                  <a:pt x="6807" y="2179950"/>
                </a:cubicBezTo>
                <a:cubicBezTo>
                  <a:pt x="-25481" y="2281980"/>
                  <a:pt x="67509" y="1801533"/>
                  <a:pt x="68800" y="1838987"/>
                </a:cubicBezTo>
                <a:cubicBezTo>
                  <a:pt x="70091" y="1876441"/>
                  <a:pt x="2932" y="2396926"/>
                  <a:pt x="14556" y="2404675"/>
                </a:cubicBezTo>
                <a:cubicBezTo>
                  <a:pt x="26180" y="2412424"/>
                  <a:pt x="64925" y="2196739"/>
                  <a:pt x="138542" y="1885482"/>
                </a:cubicBezTo>
                <a:cubicBezTo>
                  <a:pt x="212159" y="1574225"/>
                  <a:pt x="452382" y="671449"/>
                  <a:pt x="456257" y="537130"/>
                </a:cubicBezTo>
                <a:cubicBezTo>
                  <a:pt x="460132" y="402811"/>
                  <a:pt x="124336" y="1171268"/>
                  <a:pt x="161790" y="1079570"/>
                </a:cubicBezTo>
                <a:cubicBezTo>
                  <a:pt x="199244" y="987872"/>
                  <a:pt x="652570" y="-56972"/>
                  <a:pt x="665485" y="24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9AC8B226-E779-757D-CC39-64F12B1BDFB0}"/>
              </a:ext>
            </a:extLst>
          </p:cNvPr>
          <p:cNvSpPr/>
          <p:nvPr/>
        </p:nvSpPr>
        <p:spPr>
          <a:xfrm>
            <a:off x="4001517" y="5945987"/>
            <a:ext cx="449617" cy="1366698"/>
          </a:xfrm>
          <a:custGeom>
            <a:avLst/>
            <a:gdLst>
              <a:gd name="connsiteX0" fmla="*/ 12544 w 449617"/>
              <a:gd name="connsiteY0" fmla="*/ 13111 h 1366698"/>
              <a:gd name="connsiteX1" fmla="*/ 314761 w 449617"/>
              <a:gd name="connsiteY1" fmla="*/ 974006 h 1366698"/>
              <a:gd name="connsiteX2" fmla="*/ 268266 w 449617"/>
              <a:gd name="connsiteY2" fmla="*/ 788027 h 1366698"/>
              <a:gd name="connsiteX3" fmla="*/ 446497 w 449617"/>
              <a:gd name="connsiteY3" fmla="*/ 1353715 h 1366698"/>
              <a:gd name="connsiteX4" fmla="*/ 353507 w 449617"/>
              <a:gd name="connsiteY4" fmla="*/ 1136738 h 1366698"/>
              <a:gd name="connsiteX5" fmla="*/ 12544 w 449617"/>
              <a:gd name="connsiteY5" fmla="*/ 594298 h 1366698"/>
              <a:gd name="connsiteX6" fmla="*/ 74537 w 449617"/>
              <a:gd name="connsiteY6" fmla="*/ 656291 h 1366698"/>
              <a:gd name="connsiteX7" fmla="*/ 82286 w 449617"/>
              <a:gd name="connsiteY7" fmla="*/ 431566 h 1366698"/>
              <a:gd name="connsiteX8" fmla="*/ 12544 w 449617"/>
              <a:gd name="connsiteY8" fmla="*/ 13111 h 136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617" h="1366698">
                <a:moveTo>
                  <a:pt x="12544" y="13111"/>
                </a:moveTo>
                <a:cubicBezTo>
                  <a:pt x="51290" y="103518"/>
                  <a:pt x="272141" y="844853"/>
                  <a:pt x="314761" y="974006"/>
                </a:cubicBezTo>
                <a:cubicBezTo>
                  <a:pt x="357381" y="1103159"/>
                  <a:pt x="246310" y="724742"/>
                  <a:pt x="268266" y="788027"/>
                </a:cubicBezTo>
                <a:cubicBezTo>
                  <a:pt x="290222" y="851312"/>
                  <a:pt x="432290" y="1295596"/>
                  <a:pt x="446497" y="1353715"/>
                </a:cubicBezTo>
                <a:cubicBezTo>
                  <a:pt x="460704" y="1411834"/>
                  <a:pt x="425832" y="1263307"/>
                  <a:pt x="353507" y="1136738"/>
                </a:cubicBezTo>
                <a:cubicBezTo>
                  <a:pt x="281182" y="1010169"/>
                  <a:pt x="59039" y="674372"/>
                  <a:pt x="12544" y="594298"/>
                </a:cubicBezTo>
                <a:cubicBezTo>
                  <a:pt x="-33951" y="514224"/>
                  <a:pt x="62913" y="683413"/>
                  <a:pt x="74537" y="656291"/>
                </a:cubicBezTo>
                <a:cubicBezTo>
                  <a:pt x="86161" y="629169"/>
                  <a:pt x="91327" y="537471"/>
                  <a:pt x="82286" y="431566"/>
                </a:cubicBezTo>
                <a:cubicBezTo>
                  <a:pt x="73245" y="325661"/>
                  <a:pt x="-26202" y="-77296"/>
                  <a:pt x="12544" y="131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87099816-2373-2A91-81A5-44B01D152D36}"/>
              </a:ext>
            </a:extLst>
          </p:cNvPr>
          <p:cNvSpPr/>
          <p:nvPr/>
        </p:nvSpPr>
        <p:spPr>
          <a:xfrm>
            <a:off x="5911850" y="3527425"/>
            <a:ext cx="366687" cy="187845"/>
          </a:xfrm>
          <a:custGeom>
            <a:avLst/>
            <a:gdLst>
              <a:gd name="connsiteX0" fmla="*/ 0 w 366687"/>
              <a:gd name="connsiteY0" fmla="*/ 0 h 187845"/>
              <a:gd name="connsiteX1" fmla="*/ 209550 w 366687"/>
              <a:gd name="connsiteY1" fmla="*/ 111125 h 187845"/>
              <a:gd name="connsiteX2" fmla="*/ 209550 w 366687"/>
              <a:gd name="connsiteY2" fmla="*/ 111125 h 187845"/>
              <a:gd name="connsiteX3" fmla="*/ 365125 w 366687"/>
              <a:gd name="connsiteY3" fmla="*/ 187325 h 187845"/>
              <a:gd name="connsiteX4" fmla="*/ 282575 w 366687"/>
              <a:gd name="connsiteY4" fmla="*/ 142875 h 187845"/>
              <a:gd name="connsiteX5" fmla="*/ 168275 w 366687"/>
              <a:gd name="connsiteY5" fmla="*/ 107950 h 187845"/>
              <a:gd name="connsiteX6" fmla="*/ 0 w 366687"/>
              <a:gd name="connsiteY6" fmla="*/ 0 h 18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687" h="187845">
                <a:moveTo>
                  <a:pt x="0" y="0"/>
                </a:moveTo>
                <a:lnTo>
                  <a:pt x="209550" y="111125"/>
                </a:lnTo>
                <a:lnTo>
                  <a:pt x="209550" y="111125"/>
                </a:lnTo>
                <a:lnTo>
                  <a:pt x="365125" y="187325"/>
                </a:lnTo>
                <a:cubicBezTo>
                  <a:pt x="377296" y="192617"/>
                  <a:pt x="315383" y="156104"/>
                  <a:pt x="282575" y="142875"/>
                </a:cubicBezTo>
                <a:cubicBezTo>
                  <a:pt x="249767" y="129646"/>
                  <a:pt x="211667" y="130175"/>
                  <a:pt x="168275" y="107950"/>
                </a:cubicBezTo>
                <a:cubicBezTo>
                  <a:pt x="124883" y="85725"/>
                  <a:pt x="73554" y="47625"/>
                  <a:pt x="0" y="0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183660AD-8ED9-1B8F-FD23-66E4F73EAD8D}"/>
              </a:ext>
            </a:extLst>
          </p:cNvPr>
          <p:cNvSpPr/>
          <p:nvPr/>
        </p:nvSpPr>
        <p:spPr>
          <a:xfrm>
            <a:off x="4600313" y="3316182"/>
            <a:ext cx="912562" cy="2013223"/>
          </a:xfrm>
          <a:custGeom>
            <a:avLst/>
            <a:gdLst>
              <a:gd name="connsiteX0" fmla="*/ 910912 w 912562"/>
              <a:gd name="connsiteY0" fmla="*/ 10413 h 2013223"/>
              <a:gd name="connsiteX1" fmla="*/ 430956 w 912562"/>
              <a:gd name="connsiteY1" fmla="*/ 519333 h 2013223"/>
              <a:gd name="connsiteX2" fmla="*/ 451644 w 912562"/>
              <a:gd name="connsiteY2" fmla="*/ 465545 h 2013223"/>
              <a:gd name="connsiteX3" fmla="*/ 298554 w 912562"/>
              <a:gd name="connsiteY3" fmla="*/ 668285 h 2013223"/>
              <a:gd name="connsiteX4" fmla="*/ 124777 w 912562"/>
              <a:gd name="connsiteY4" fmla="*/ 1317881 h 2013223"/>
              <a:gd name="connsiteX5" fmla="*/ 120639 w 912562"/>
              <a:gd name="connsiteY5" fmla="*/ 1123416 h 2013223"/>
              <a:gd name="connsiteX6" fmla="*/ 33750 w 912562"/>
              <a:gd name="connsiteY6" fmla="*/ 1959203 h 2013223"/>
              <a:gd name="connsiteX7" fmla="*/ 29613 w 912562"/>
              <a:gd name="connsiteY7" fmla="*/ 1818526 h 2013223"/>
              <a:gd name="connsiteX8" fmla="*/ 13063 w 912562"/>
              <a:gd name="connsiteY8" fmla="*/ 908263 h 2013223"/>
              <a:gd name="connsiteX9" fmla="*/ 244766 w 912562"/>
              <a:gd name="connsiteY9" fmla="*/ 333143 h 2013223"/>
              <a:gd name="connsiteX10" fmla="*/ 75126 w 912562"/>
              <a:gd name="connsiteY10" fmla="*/ 519333 h 2013223"/>
              <a:gd name="connsiteX11" fmla="*/ 517844 w 912562"/>
              <a:gd name="connsiteY11" fmla="*/ 35239 h 2013223"/>
              <a:gd name="connsiteX12" fmla="*/ 240628 w 912562"/>
              <a:gd name="connsiteY12" fmla="*/ 167641 h 2013223"/>
              <a:gd name="connsiteX13" fmla="*/ 910912 w 912562"/>
              <a:gd name="connsiteY13" fmla="*/ 10413 h 201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2562" h="2013223">
                <a:moveTo>
                  <a:pt x="910912" y="10413"/>
                </a:moveTo>
                <a:cubicBezTo>
                  <a:pt x="942633" y="69028"/>
                  <a:pt x="507501" y="443478"/>
                  <a:pt x="430956" y="519333"/>
                </a:cubicBezTo>
                <a:cubicBezTo>
                  <a:pt x="354411" y="595188"/>
                  <a:pt x="473711" y="440720"/>
                  <a:pt x="451644" y="465545"/>
                </a:cubicBezTo>
                <a:cubicBezTo>
                  <a:pt x="429577" y="490370"/>
                  <a:pt x="353032" y="526229"/>
                  <a:pt x="298554" y="668285"/>
                </a:cubicBezTo>
                <a:cubicBezTo>
                  <a:pt x="244076" y="810341"/>
                  <a:pt x="154429" y="1242026"/>
                  <a:pt x="124777" y="1317881"/>
                </a:cubicBezTo>
                <a:cubicBezTo>
                  <a:pt x="95124" y="1393736"/>
                  <a:pt x="135810" y="1016529"/>
                  <a:pt x="120639" y="1123416"/>
                </a:cubicBezTo>
                <a:cubicBezTo>
                  <a:pt x="105468" y="1230303"/>
                  <a:pt x="48921" y="1843351"/>
                  <a:pt x="33750" y="1959203"/>
                </a:cubicBezTo>
                <a:cubicBezTo>
                  <a:pt x="18579" y="2075055"/>
                  <a:pt x="33061" y="1993683"/>
                  <a:pt x="29613" y="1818526"/>
                </a:cubicBezTo>
                <a:cubicBezTo>
                  <a:pt x="26165" y="1643369"/>
                  <a:pt x="-22796" y="1155827"/>
                  <a:pt x="13063" y="908263"/>
                </a:cubicBezTo>
                <a:cubicBezTo>
                  <a:pt x="48922" y="660699"/>
                  <a:pt x="234422" y="397965"/>
                  <a:pt x="244766" y="333143"/>
                </a:cubicBezTo>
                <a:cubicBezTo>
                  <a:pt x="255110" y="268321"/>
                  <a:pt x="75126" y="519333"/>
                  <a:pt x="75126" y="519333"/>
                </a:cubicBezTo>
                <a:cubicBezTo>
                  <a:pt x="120639" y="469682"/>
                  <a:pt x="490260" y="93854"/>
                  <a:pt x="517844" y="35239"/>
                </a:cubicBezTo>
                <a:cubicBezTo>
                  <a:pt x="545428" y="-23376"/>
                  <a:pt x="178565" y="175916"/>
                  <a:pt x="240628" y="167641"/>
                </a:cubicBezTo>
                <a:cubicBezTo>
                  <a:pt x="302691" y="159366"/>
                  <a:pt x="879191" y="-48202"/>
                  <a:pt x="910912" y="1041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3404C2D8-6492-07CA-083F-A338F2389810}"/>
              </a:ext>
            </a:extLst>
          </p:cNvPr>
          <p:cNvSpPr/>
          <p:nvPr/>
        </p:nvSpPr>
        <p:spPr>
          <a:xfrm>
            <a:off x="4526476" y="4054108"/>
            <a:ext cx="313155" cy="2070432"/>
          </a:xfrm>
          <a:custGeom>
            <a:avLst/>
            <a:gdLst>
              <a:gd name="connsiteX0" fmla="*/ 310328 w 313155"/>
              <a:gd name="connsiteY0" fmla="*/ 697 h 2070432"/>
              <a:gd name="connsiteX1" fmla="*/ 165513 w 313155"/>
              <a:gd name="connsiteY1" fmla="*/ 559268 h 2070432"/>
              <a:gd name="connsiteX2" fmla="*/ 169651 w 313155"/>
              <a:gd name="connsiteY2" fmla="*/ 497204 h 2070432"/>
              <a:gd name="connsiteX3" fmla="*/ 153100 w 313155"/>
              <a:gd name="connsiteY3" fmla="*/ 1461255 h 2070432"/>
              <a:gd name="connsiteX4" fmla="*/ 206889 w 313155"/>
              <a:gd name="connsiteY4" fmla="*/ 2052925 h 2070432"/>
              <a:gd name="connsiteX5" fmla="*/ 165513 w 313155"/>
              <a:gd name="connsiteY5" fmla="*/ 1783984 h 2070432"/>
              <a:gd name="connsiteX6" fmla="*/ 20699 w 313155"/>
              <a:gd name="connsiteY6" fmla="*/ 505479 h 2070432"/>
              <a:gd name="connsiteX7" fmla="*/ 8286 w 313155"/>
              <a:gd name="connsiteY7" fmla="*/ 695807 h 2070432"/>
              <a:gd name="connsiteX8" fmla="*/ 91037 w 313155"/>
              <a:gd name="connsiteY8" fmla="*/ 79311 h 2070432"/>
              <a:gd name="connsiteX9" fmla="*/ 16561 w 313155"/>
              <a:gd name="connsiteY9" fmla="*/ 435141 h 2070432"/>
              <a:gd name="connsiteX10" fmla="*/ 310328 w 313155"/>
              <a:gd name="connsiteY10" fmla="*/ 697 h 20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155" h="2070432">
                <a:moveTo>
                  <a:pt x="310328" y="697"/>
                </a:moveTo>
                <a:cubicBezTo>
                  <a:pt x="335153" y="21385"/>
                  <a:pt x="188959" y="476517"/>
                  <a:pt x="165513" y="559268"/>
                </a:cubicBezTo>
                <a:cubicBezTo>
                  <a:pt x="142067" y="642019"/>
                  <a:pt x="171720" y="346873"/>
                  <a:pt x="169651" y="497204"/>
                </a:cubicBezTo>
                <a:cubicBezTo>
                  <a:pt x="167582" y="647535"/>
                  <a:pt x="146894" y="1201968"/>
                  <a:pt x="153100" y="1461255"/>
                </a:cubicBezTo>
                <a:cubicBezTo>
                  <a:pt x="159306" y="1720542"/>
                  <a:pt x="204820" y="1999137"/>
                  <a:pt x="206889" y="2052925"/>
                </a:cubicBezTo>
                <a:cubicBezTo>
                  <a:pt x="208958" y="2106713"/>
                  <a:pt x="196545" y="2041892"/>
                  <a:pt x="165513" y="1783984"/>
                </a:cubicBezTo>
                <a:cubicBezTo>
                  <a:pt x="134481" y="1526076"/>
                  <a:pt x="46903" y="686842"/>
                  <a:pt x="20699" y="505479"/>
                </a:cubicBezTo>
                <a:cubicBezTo>
                  <a:pt x="-5505" y="324116"/>
                  <a:pt x="-3437" y="766835"/>
                  <a:pt x="8286" y="695807"/>
                </a:cubicBezTo>
                <a:cubicBezTo>
                  <a:pt x="20009" y="624779"/>
                  <a:pt x="89658" y="122755"/>
                  <a:pt x="91037" y="79311"/>
                </a:cubicBezTo>
                <a:cubicBezTo>
                  <a:pt x="92416" y="35867"/>
                  <a:pt x="-18608" y="444106"/>
                  <a:pt x="16561" y="435141"/>
                </a:cubicBezTo>
                <a:cubicBezTo>
                  <a:pt x="51730" y="426176"/>
                  <a:pt x="285503" y="-19991"/>
                  <a:pt x="310328" y="69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E00E0656-9CBE-DB6E-A386-50C5E60B1FC4}"/>
              </a:ext>
            </a:extLst>
          </p:cNvPr>
          <p:cNvSpPr/>
          <p:nvPr/>
        </p:nvSpPr>
        <p:spPr>
          <a:xfrm>
            <a:off x="4948466" y="5332367"/>
            <a:ext cx="1308285" cy="261625"/>
          </a:xfrm>
          <a:custGeom>
            <a:avLst/>
            <a:gdLst>
              <a:gd name="connsiteX0" fmla="*/ 177967 w 1308285"/>
              <a:gd name="connsiteY0" fmla="*/ 943 h 261625"/>
              <a:gd name="connsiteX1" fmla="*/ 852388 w 1308285"/>
              <a:gd name="connsiteY1" fmla="*/ 112657 h 261625"/>
              <a:gd name="connsiteX2" fmla="*/ 707574 w 1308285"/>
              <a:gd name="connsiteY2" fmla="*/ 145758 h 261625"/>
              <a:gd name="connsiteX3" fmla="*/ 1162705 w 1308285"/>
              <a:gd name="connsiteY3" fmla="*/ 943 h 261625"/>
              <a:gd name="connsiteX4" fmla="*/ 951690 w 1308285"/>
              <a:gd name="connsiteY4" fmla="*/ 87832 h 261625"/>
              <a:gd name="connsiteX5" fmla="*/ 1307520 w 1308285"/>
              <a:gd name="connsiteY5" fmla="*/ 178858 h 261625"/>
              <a:gd name="connsiteX6" fmla="*/ 1034441 w 1308285"/>
              <a:gd name="connsiteY6" fmla="*/ 187133 h 261625"/>
              <a:gd name="connsiteX7" fmla="*/ 641373 w 1308285"/>
              <a:gd name="connsiteY7" fmla="*/ 228509 h 261625"/>
              <a:gd name="connsiteX8" fmla="*/ 446908 w 1308285"/>
              <a:gd name="connsiteY8" fmla="*/ 261609 h 261625"/>
              <a:gd name="connsiteX9" fmla="*/ 579310 w 1308285"/>
              <a:gd name="connsiteY9" fmla="*/ 224371 h 261625"/>
              <a:gd name="connsiteX10" fmla="*/ 285543 w 1308285"/>
              <a:gd name="connsiteY10" fmla="*/ 145758 h 261625"/>
              <a:gd name="connsiteX11" fmla="*/ 417945 w 1308285"/>
              <a:gd name="connsiteY11" fmla="*/ 158171 h 261625"/>
              <a:gd name="connsiteX12" fmla="*/ 293818 w 1308285"/>
              <a:gd name="connsiteY12" fmla="*/ 100245 h 261625"/>
              <a:gd name="connsiteX13" fmla="*/ 52 w 1308285"/>
              <a:gd name="connsiteY13" fmla="*/ 137483 h 261625"/>
              <a:gd name="connsiteX14" fmla="*/ 268993 w 1308285"/>
              <a:gd name="connsiteY14" fmla="*/ 71282 h 261625"/>
              <a:gd name="connsiteX15" fmla="*/ 177967 w 1308285"/>
              <a:gd name="connsiteY15" fmla="*/ 943 h 2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8285" h="261625">
                <a:moveTo>
                  <a:pt x="177967" y="943"/>
                </a:moveTo>
                <a:cubicBezTo>
                  <a:pt x="275199" y="7839"/>
                  <a:pt x="764120" y="88521"/>
                  <a:pt x="852388" y="112657"/>
                </a:cubicBezTo>
                <a:cubicBezTo>
                  <a:pt x="940656" y="136793"/>
                  <a:pt x="655854" y="164377"/>
                  <a:pt x="707574" y="145758"/>
                </a:cubicBezTo>
                <a:cubicBezTo>
                  <a:pt x="759294" y="127139"/>
                  <a:pt x="1122019" y="10597"/>
                  <a:pt x="1162705" y="943"/>
                </a:cubicBezTo>
                <a:cubicBezTo>
                  <a:pt x="1203391" y="-8711"/>
                  <a:pt x="927554" y="58180"/>
                  <a:pt x="951690" y="87832"/>
                </a:cubicBezTo>
                <a:cubicBezTo>
                  <a:pt x="975826" y="117484"/>
                  <a:pt x="1293728" y="162308"/>
                  <a:pt x="1307520" y="178858"/>
                </a:cubicBezTo>
                <a:cubicBezTo>
                  <a:pt x="1321312" y="195408"/>
                  <a:pt x="1145465" y="178858"/>
                  <a:pt x="1034441" y="187133"/>
                </a:cubicBezTo>
                <a:cubicBezTo>
                  <a:pt x="923417" y="195408"/>
                  <a:pt x="739295" y="216096"/>
                  <a:pt x="641373" y="228509"/>
                </a:cubicBezTo>
                <a:cubicBezTo>
                  <a:pt x="543451" y="240922"/>
                  <a:pt x="457252" y="262299"/>
                  <a:pt x="446908" y="261609"/>
                </a:cubicBezTo>
                <a:cubicBezTo>
                  <a:pt x="436564" y="260919"/>
                  <a:pt x="606204" y="243680"/>
                  <a:pt x="579310" y="224371"/>
                </a:cubicBezTo>
                <a:cubicBezTo>
                  <a:pt x="552416" y="205063"/>
                  <a:pt x="312437" y="156791"/>
                  <a:pt x="285543" y="145758"/>
                </a:cubicBezTo>
                <a:cubicBezTo>
                  <a:pt x="258649" y="134725"/>
                  <a:pt x="416566" y="165757"/>
                  <a:pt x="417945" y="158171"/>
                </a:cubicBezTo>
                <a:cubicBezTo>
                  <a:pt x="419324" y="150586"/>
                  <a:pt x="363467" y="103693"/>
                  <a:pt x="293818" y="100245"/>
                </a:cubicBezTo>
                <a:cubicBezTo>
                  <a:pt x="224169" y="96797"/>
                  <a:pt x="4189" y="142310"/>
                  <a:pt x="52" y="137483"/>
                </a:cubicBezTo>
                <a:cubicBezTo>
                  <a:pt x="-4085" y="132656"/>
                  <a:pt x="235893" y="89901"/>
                  <a:pt x="268993" y="71282"/>
                </a:cubicBezTo>
                <a:cubicBezTo>
                  <a:pt x="302093" y="52663"/>
                  <a:pt x="80735" y="-5953"/>
                  <a:pt x="177967" y="94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7BF84E16-D0D2-434B-4F97-D7F7E404E04F}"/>
              </a:ext>
            </a:extLst>
          </p:cNvPr>
          <p:cNvSpPr/>
          <p:nvPr/>
        </p:nvSpPr>
        <p:spPr>
          <a:xfrm>
            <a:off x="6383760" y="4735220"/>
            <a:ext cx="1212847" cy="1469865"/>
          </a:xfrm>
          <a:custGeom>
            <a:avLst/>
            <a:gdLst>
              <a:gd name="connsiteX0" fmla="*/ 828001 w 1212847"/>
              <a:gd name="connsiteY0" fmla="*/ 196747 h 1469865"/>
              <a:gd name="connsiteX1" fmla="*/ 463896 w 1212847"/>
              <a:gd name="connsiteY1" fmla="*/ 374662 h 1469865"/>
              <a:gd name="connsiteX2" fmla="*/ 339769 w 1212847"/>
              <a:gd name="connsiteY2" fmla="*/ 684979 h 1469865"/>
              <a:gd name="connsiteX3" fmla="*/ 525959 w 1212847"/>
              <a:gd name="connsiteY3" fmla="*/ 1007709 h 1469865"/>
              <a:gd name="connsiteX4" fmla="*/ 397695 w 1212847"/>
              <a:gd name="connsiteY4" fmla="*/ 920820 h 1469865"/>
              <a:gd name="connsiteX5" fmla="*/ 616986 w 1212847"/>
              <a:gd name="connsiteY5" fmla="*/ 1466977 h 1469865"/>
              <a:gd name="connsiteX6" fmla="*/ 393558 w 1212847"/>
              <a:gd name="connsiteY6" fmla="*/ 1123560 h 1469865"/>
              <a:gd name="connsiteX7" fmla="*/ 207368 w 1212847"/>
              <a:gd name="connsiteY7" fmla="*/ 833931 h 1469865"/>
              <a:gd name="connsiteX8" fmla="*/ 33590 w 1212847"/>
              <a:gd name="connsiteY8" fmla="*/ 345699 h 1469865"/>
              <a:gd name="connsiteX9" fmla="*/ 29453 w 1212847"/>
              <a:gd name="connsiteY9" fmla="*/ 498789 h 1469865"/>
              <a:gd name="connsiteX10" fmla="*/ 343907 w 1212847"/>
              <a:gd name="connsiteY10" fmla="*/ 39520 h 1469865"/>
              <a:gd name="connsiteX11" fmla="*/ 223918 w 1212847"/>
              <a:gd name="connsiteY11" fmla="*/ 171922 h 1469865"/>
              <a:gd name="connsiteX12" fmla="*/ 513547 w 1212847"/>
              <a:gd name="connsiteY12" fmla="*/ 2282 h 1469865"/>
              <a:gd name="connsiteX13" fmla="*/ 736975 w 1212847"/>
              <a:gd name="connsiteY13" fmla="*/ 72621 h 1469865"/>
              <a:gd name="connsiteX14" fmla="*/ 679049 w 1212847"/>
              <a:gd name="connsiteY14" fmla="*/ 51933 h 1469865"/>
              <a:gd name="connsiteX15" fmla="*/ 972816 w 1212847"/>
              <a:gd name="connsiteY15" fmla="*/ 192610 h 1469865"/>
              <a:gd name="connsiteX16" fmla="*/ 1212794 w 1212847"/>
              <a:gd name="connsiteY16" fmla="*/ 316737 h 1469865"/>
              <a:gd name="connsiteX17" fmla="*/ 993503 w 1212847"/>
              <a:gd name="connsiteY17" fmla="*/ 242261 h 1469865"/>
              <a:gd name="connsiteX18" fmla="*/ 828001 w 1212847"/>
              <a:gd name="connsiteY18" fmla="*/ 196747 h 146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2847" h="1469865">
                <a:moveTo>
                  <a:pt x="828001" y="196747"/>
                </a:moveTo>
                <a:cubicBezTo>
                  <a:pt x="739733" y="218814"/>
                  <a:pt x="545268" y="293290"/>
                  <a:pt x="463896" y="374662"/>
                </a:cubicBezTo>
                <a:cubicBezTo>
                  <a:pt x="382524" y="456034"/>
                  <a:pt x="329425" y="579471"/>
                  <a:pt x="339769" y="684979"/>
                </a:cubicBezTo>
                <a:cubicBezTo>
                  <a:pt x="350113" y="790487"/>
                  <a:pt x="516305" y="968402"/>
                  <a:pt x="525959" y="1007709"/>
                </a:cubicBezTo>
                <a:cubicBezTo>
                  <a:pt x="535613" y="1047016"/>
                  <a:pt x="382524" y="844275"/>
                  <a:pt x="397695" y="920820"/>
                </a:cubicBezTo>
                <a:cubicBezTo>
                  <a:pt x="412866" y="997365"/>
                  <a:pt x="617675" y="1433187"/>
                  <a:pt x="616986" y="1466977"/>
                </a:cubicBezTo>
                <a:cubicBezTo>
                  <a:pt x="616296" y="1500767"/>
                  <a:pt x="461828" y="1229068"/>
                  <a:pt x="393558" y="1123560"/>
                </a:cubicBezTo>
                <a:cubicBezTo>
                  <a:pt x="325288" y="1018052"/>
                  <a:pt x="267363" y="963575"/>
                  <a:pt x="207368" y="833931"/>
                </a:cubicBezTo>
                <a:cubicBezTo>
                  <a:pt x="147373" y="704287"/>
                  <a:pt x="63242" y="401556"/>
                  <a:pt x="33590" y="345699"/>
                </a:cubicBezTo>
                <a:cubicBezTo>
                  <a:pt x="3937" y="289842"/>
                  <a:pt x="-22267" y="549819"/>
                  <a:pt x="29453" y="498789"/>
                </a:cubicBezTo>
                <a:cubicBezTo>
                  <a:pt x="81172" y="447759"/>
                  <a:pt x="311496" y="93998"/>
                  <a:pt x="343907" y="39520"/>
                </a:cubicBezTo>
                <a:cubicBezTo>
                  <a:pt x="376318" y="-14958"/>
                  <a:pt x="195645" y="178128"/>
                  <a:pt x="223918" y="171922"/>
                </a:cubicBezTo>
                <a:cubicBezTo>
                  <a:pt x="252191" y="165716"/>
                  <a:pt x="428037" y="18832"/>
                  <a:pt x="513547" y="2282"/>
                </a:cubicBezTo>
                <a:cubicBezTo>
                  <a:pt x="599056" y="-14268"/>
                  <a:pt x="709391" y="64346"/>
                  <a:pt x="736975" y="72621"/>
                </a:cubicBezTo>
                <a:cubicBezTo>
                  <a:pt x="764559" y="80896"/>
                  <a:pt x="639742" y="31935"/>
                  <a:pt x="679049" y="51933"/>
                </a:cubicBezTo>
                <a:cubicBezTo>
                  <a:pt x="718356" y="71931"/>
                  <a:pt x="883859" y="148476"/>
                  <a:pt x="972816" y="192610"/>
                </a:cubicBezTo>
                <a:cubicBezTo>
                  <a:pt x="1061773" y="236744"/>
                  <a:pt x="1209346" y="308462"/>
                  <a:pt x="1212794" y="316737"/>
                </a:cubicBezTo>
                <a:cubicBezTo>
                  <a:pt x="1216242" y="325012"/>
                  <a:pt x="1053498" y="258811"/>
                  <a:pt x="993503" y="242261"/>
                </a:cubicBezTo>
                <a:cubicBezTo>
                  <a:pt x="933508" y="225711"/>
                  <a:pt x="916269" y="174680"/>
                  <a:pt x="828001" y="19674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1A4D1AC4-C960-1AD4-1389-D2C3F2CB744D}"/>
              </a:ext>
            </a:extLst>
          </p:cNvPr>
          <p:cNvSpPr/>
          <p:nvPr/>
        </p:nvSpPr>
        <p:spPr>
          <a:xfrm>
            <a:off x="7009497" y="5724348"/>
            <a:ext cx="592978" cy="1763284"/>
          </a:xfrm>
          <a:custGeom>
            <a:avLst/>
            <a:gdLst>
              <a:gd name="connsiteX0" fmla="*/ 334666 w 592978"/>
              <a:gd name="connsiteY0" fmla="*/ 18581 h 1763284"/>
              <a:gd name="connsiteX1" fmla="*/ 243640 w 592978"/>
              <a:gd name="connsiteY1" fmla="*/ 1015732 h 1763284"/>
              <a:gd name="connsiteX2" fmla="*/ 280878 w 592978"/>
              <a:gd name="connsiteY2" fmla="*/ 982631 h 1763284"/>
              <a:gd name="connsiteX3" fmla="*/ 3661 w 592978"/>
              <a:gd name="connsiteY3" fmla="*/ 1739804 h 1763284"/>
              <a:gd name="connsiteX4" fmla="*/ 152613 w 592978"/>
              <a:gd name="connsiteY4" fmla="*/ 1446038 h 1763284"/>
              <a:gd name="connsiteX5" fmla="*/ 574644 w 592978"/>
              <a:gd name="connsiteY5" fmla="*/ 217183 h 1763284"/>
              <a:gd name="connsiteX6" fmla="*/ 500168 w 592978"/>
              <a:gd name="connsiteY6" fmla="*/ 353723 h 1763284"/>
              <a:gd name="connsiteX7" fmla="*/ 334666 w 592978"/>
              <a:gd name="connsiteY7" fmla="*/ 18581 h 176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978" h="1763284">
                <a:moveTo>
                  <a:pt x="334666" y="18581"/>
                </a:moveTo>
                <a:cubicBezTo>
                  <a:pt x="291911" y="128916"/>
                  <a:pt x="252605" y="855057"/>
                  <a:pt x="243640" y="1015732"/>
                </a:cubicBezTo>
                <a:cubicBezTo>
                  <a:pt x="234675" y="1176407"/>
                  <a:pt x="320874" y="861952"/>
                  <a:pt x="280878" y="982631"/>
                </a:cubicBezTo>
                <a:cubicBezTo>
                  <a:pt x="240882" y="1103310"/>
                  <a:pt x="25038" y="1662570"/>
                  <a:pt x="3661" y="1739804"/>
                </a:cubicBezTo>
                <a:cubicBezTo>
                  <a:pt x="-17716" y="1817038"/>
                  <a:pt x="57449" y="1699808"/>
                  <a:pt x="152613" y="1446038"/>
                </a:cubicBezTo>
                <a:cubicBezTo>
                  <a:pt x="247777" y="1192268"/>
                  <a:pt x="516718" y="399235"/>
                  <a:pt x="574644" y="217183"/>
                </a:cubicBezTo>
                <a:cubicBezTo>
                  <a:pt x="632570" y="35131"/>
                  <a:pt x="538096" y="383376"/>
                  <a:pt x="500168" y="353723"/>
                </a:cubicBezTo>
                <a:cubicBezTo>
                  <a:pt x="462241" y="324071"/>
                  <a:pt x="377421" y="-91754"/>
                  <a:pt x="334666" y="18581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E599E4A9-41FE-5C72-D850-3D55D88C7126}"/>
              </a:ext>
            </a:extLst>
          </p:cNvPr>
          <p:cNvSpPr/>
          <p:nvPr/>
        </p:nvSpPr>
        <p:spPr>
          <a:xfrm>
            <a:off x="6540992" y="4790158"/>
            <a:ext cx="906987" cy="817826"/>
          </a:xfrm>
          <a:custGeom>
            <a:avLst/>
            <a:gdLst>
              <a:gd name="connsiteX0" fmla="*/ 5858 w 906987"/>
              <a:gd name="connsiteY0" fmla="*/ 496217 h 817826"/>
              <a:gd name="connsiteX1" fmla="*/ 269383 w 906987"/>
              <a:gd name="connsiteY1" fmla="*/ 64417 h 817826"/>
              <a:gd name="connsiteX2" fmla="*/ 101108 w 906987"/>
              <a:gd name="connsiteY2" fmla="*/ 188242 h 817826"/>
              <a:gd name="connsiteX3" fmla="*/ 418608 w 906987"/>
              <a:gd name="connsiteY3" fmla="*/ 4092 h 817826"/>
              <a:gd name="connsiteX4" fmla="*/ 545608 w 906987"/>
              <a:gd name="connsiteY4" fmla="*/ 58067 h 817826"/>
              <a:gd name="connsiteX5" fmla="*/ 551958 w 906987"/>
              <a:gd name="connsiteY5" fmla="*/ 29492 h 817826"/>
              <a:gd name="connsiteX6" fmla="*/ 904383 w 906987"/>
              <a:gd name="connsiteY6" fmla="*/ 248567 h 817826"/>
              <a:gd name="connsiteX7" fmla="*/ 694833 w 906987"/>
              <a:gd name="connsiteY7" fmla="*/ 175542 h 817826"/>
              <a:gd name="connsiteX8" fmla="*/ 374158 w 906987"/>
              <a:gd name="connsiteY8" fmla="*/ 235867 h 817826"/>
              <a:gd name="connsiteX9" fmla="*/ 177308 w 906987"/>
              <a:gd name="connsiteY9" fmla="*/ 448592 h 817826"/>
              <a:gd name="connsiteX10" fmla="*/ 174133 w 906987"/>
              <a:gd name="connsiteY10" fmla="*/ 785142 h 817826"/>
              <a:gd name="connsiteX11" fmla="*/ 148733 w 906987"/>
              <a:gd name="connsiteY11" fmla="*/ 566067 h 817826"/>
              <a:gd name="connsiteX12" fmla="*/ 136033 w 906987"/>
              <a:gd name="connsiteY12" fmla="*/ 816892 h 817826"/>
              <a:gd name="connsiteX13" fmla="*/ 88408 w 906987"/>
              <a:gd name="connsiteY13" fmla="*/ 645442 h 817826"/>
              <a:gd name="connsiteX14" fmla="*/ 5858 w 906987"/>
              <a:gd name="connsiteY14" fmla="*/ 496217 h 81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6987" h="817826">
                <a:moveTo>
                  <a:pt x="5858" y="496217"/>
                </a:moveTo>
                <a:cubicBezTo>
                  <a:pt x="36021" y="399379"/>
                  <a:pt x="253508" y="115746"/>
                  <a:pt x="269383" y="64417"/>
                </a:cubicBezTo>
                <a:cubicBezTo>
                  <a:pt x="285258" y="13088"/>
                  <a:pt x="76237" y="198296"/>
                  <a:pt x="101108" y="188242"/>
                </a:cubicBezTo>
                <a:cubicBezTo>
                  <a:pt x="125979" y="178188"/>
                  <a:pt x="344525" y="25788"/>
                  <a:pt x="418608" y="4092"/>
                </a:cubicBezTo>
                <a:cubicBezTo>
                  <a:pt x="492691" y="-17604"/>
                  <a:pt x="523383" y="53834"/>
                  <a:pt x="545608" y="58067"/>
                </a:cubicBezTo>
                <a:cubicBezTo>
                  <a:pt x="567833" y="62300"/>
                  <a:pt x="492162" y="-2258"/>
                  <a:pt x="551958" y="29492"/>
                </a:cubicBezTo>
                <a:cubicBezTo>
                  <a:pt x="611754" y="61242"/>
                  <a:pt x="880571" y="224225"/>
                  <a:pt x="904383" y="248567"/>
                </a:cubicBezTo>
                <a:cubicBezTo>
                  <a:pt x="928196" y="272909"/>
                  <a:pt x="783204" y="177659"/>
                  <a:pt x="694833" y="175542"/>
                </a:cubicBezTo>
                <a:cubicBezTo>
                  <a:pt x="606462" y="173425"/>
                  <a:pt x="460412" y="190359"/>
                  <a:pt x="374158" y="235867"/>
                </a:cubicBezTo>
                <a:cubicBezTo>
                  <a:pt x="287904" y="281375"/>
                  <a:pt x="210646" y="357046"/>
                  <a:pt x="177308" y="448592"/>
                </a:cubicBezTo>
                <a:cubicBezTo>
                  <a:pt x="143971" y="540138"/>
                  <a:pt x="178895" y="765563"/>
                  <a:pt x="174133" y="785142"/>
                </a:cubicBezTo>
                <a:cubicBezTo>
                  <a:pt x="169371" y="804721"/>
                  <a:pt x="155083" y="560775"/>
                  <a:pt x="148733" y="566067"/>
                </a:cubicBezTo>
                <a:cubicBezTo>
                  <a:pt x="142383" y="571359"/>
                  <a:pt x="146087" y="803663"/>
                  <a:pt x="136033" y="816892"/>
                </a:cubicBezTo>
                <a:cubicBezTo>
                  <a:pt x="125979" y="830121"/>
                  <a:pt x="105870" y="699417"/>
                  <a:pt x="88408" y="645442"/>
                </a:cubicBezTo>
                <a:cubicBezTo>
                  <a:pt x="70946" y="591467"/>
                  <a:pt x="-24305" y="593055"/>
                  <a:pt x="5858" y="49621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A71D813E-F439-9B8E-9905-7BC679493FF0}"/>
              </a:ext>
            </a:extLst>
          </p:cNvPr>
          <p:cNvSpPr/>
          <p:nvPr/>
        </p:nvSpPr>
        <p:spPr>
          <a:xfrm>
            <a:off x="7203853" y="5476077"/>
            <a:ext cx="401320" cy="1090981"/>
          </a:xfrm>
          <a:custGeom>
            <a:avLst/>
            <a:gdLst>
              <a:gd name="connsiteX0" fmla="*/ 3397 w 401320"/>
              <a:gd name="connsiteY0" fmla="*/ 57948 h 1090981"/>
              <a:gd name="connsiteX1" fmla="*/ 178022 w 401320"/>
              <a:gd name="connsiteY1" fmla="*/ 508798 h 1090981"/>
              <a:gd name="connsiteX2" fmla="*/ 152622 w 401320"/>
              <a:gd name="connsiteY2" fmla="*/ 781848 h 1090981"/>
              <a:gd name="connsiteX3" fmla="*/ 231997 w 401320"/>
              <a:gd name="connsiteY3" fmla="*/ 680248 h 1090981"/>
              <a:gd name="connsiteX4" fmla="*/ 127222 w 401320"/>
              <a:gd name="connsiteY4" fmla="*/ 1089823 h 1090981"/>
              <a:gd name="connsiteX5" fmla="*/ 355822 w 401320"/>
              <a:gd name="connsiteY5" fmla="*/ 531023 h 1090981"/>
              <a:gd name="connsiteX6" fmla="*/ 397097 w 401320"/>
              <a:gd name="connsiteY6" fmla="*/ 7148 h 1090981"/>
              <a:gd name="connsiteX7" fmla="*/ 358997 w 401320"/>
              <a:gd name="connsiteY7" fmla="*/ 216698 h 1090981"/>
              <a:gd name="connsiteX8" fmla="*/ 3397 w 401320"/>
              <a:gd name="connsiteY8" fmla="*/ 57948 h 109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320" h="1090981">
                <a:moveTo>
                  <a:pt x="3397" y="57948"/>
                </a:moveTo>
                <a:cubicBezTo>
                  <a:pt x="-26765" y="106631"/>
                  <a:pt x="153151" y="388148"/>
                  <a:pt x="178022" y="508798"/>
                </a:cubicBezTo>
                <a:cubicBezTo>
                  <a:pt x="202893" y="629448"/>
                  <a:pt x="143626" y="753273"/>
                  <a:pt x="152622" y="781848"/>
                </a:cubicBezTo>
                <a:cubicBezTo>
                  <a:pt x="161618" y="810423"/>
                  <a:pt x="236230" y="628919"/>
                  <a:pt x="231997" y="680248"/>
                </a:cubicBezTo>
                <a:cubicBezTo>
                  <a:pt x="227764" y="731577"/>
                  <a:pt x="106585" y="1114694"/>
                  <a:pt x="127222" y="1089823"/>
                </a:cubicBezTo>
                <a:cubicBezTo>
                  <a:pt x="147859" y="1064952"/>
                  <a:pt x="310843" y="711469"/>
                  <a:pt x="355822" y="531023"/>
                </a:cubicBezTo>
                <a:cubicBezTo>
                  <a:pt x="400801" y="350577"/>
                  <a:pt x="396568" y="59535"/>
                  <a:pt x="397097" y="7148"/>
                </a:cubicBezTo>
                <a:cubicBezTo>
                  <a:pt x="397626" y="-45239"/>
                  <a:pt x="419322" y="207173"/>
                  <a:pt x="358997" y="216698"/>
                </a:cubicBezTo>
                <a:cubicBezTo>
                  <a:pt x="298672" y="226223"/>
                  <a:pt x="33559" y="9265"/>
                  <a:pt x="3397" y="5794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79534CE6-B4FA-3436-92CE-EDA4FE07B282}"/>
              </a:ext>
            </a:extLst>
          </p:cNvPr>
          <p:cNvSpPr/>
          <p:nvPr/>
        </p:nvSpPr>
        <p:spPr>
          <a:xfrm>
            <a:off x="6628300" y="6352084"/>
            <a:ext cx="357705" cy="209597"/>
          </a:xfrm>
          <a:custGeom>
            <a:avLst/>
            <a:gdLst>
              <a:gd name="connsiteX0" fmla="*/ 353525 w 357705"/>
              <a:gd name="connsiteY0" fmla="*/ 10616 h 209597"/>
              <a:gd name="connsiteX1" fmla="*/ 258275 w 357705"/>
              <a:gd name="connsiteY1" fmla="*/ 163016 h 209597"/>
              <a:gd name="connsiteX2" fmla="*/ 77300 w 357705"/>
              <a:gd name="connsiteY2" fmla="*/ 197941 h 209597"/>
              <a:gd name="connsiteX3" fmla="*/ 1100 w 357705"/>
              <a:gd name="connsiteY3" fmla="*/ 204291 h 209597"/>
              <a:gd name="connsiteX4" fmla="*/ 128100 w 357705"/>
              <a:gd name="connsiteY4" fmla="*/ 124916 h 209597"/>
              <a:gd name="connsiteX5" fmla="*/ 242400 w 357705"/>
              <a:gd name="connsiteY5" fmla="*/ 1091 h 209597"/>
              <a:gd name="connsiteX6" fmla="*/ 124925 w 357705"/>
              <a:gd name="connsiteY6" fmla="*/ 61416 h 209597"/>
              <a:gd name="connsiteX7" fmla="*/ 353525 w 357705"/>
              <a:gd name="connsiteY7" fmla="*/ 10616 h 20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705" h="209597">
                <a:moveTo>
                  <a:pt x="353525" y="10616"/>
                </a:moveTo>
                <a:cubicBezTo>
                  <a:pt x="375750" y="27549"/>
                  <a:pt x="304312" y="131795"/>
                  <a:pt x="258275" y="163016"/>
                </a:cubicBezTo>
                <a:cubicBezTo>
                  <a:pt x="212238" y="194237"/>
                  <a:pt x="120162" y="191062"/>
                  <a:pt x="77300" y="197941"/>
                </a:cubicBezTo>
                <a:cubicBezTo>
                  <a:pt x="34437" y="204820"/>
                  <a:pt x="-7367" y="216462"/>
                  <a:pt x="1100" y="204291"/>
                </a:cubicBezTo>
                <a:cubicBezTo>
                  <a:pt x="9567" y="192120"/>
                  <a:pt x="87883" y="158783"/>
                  <a:pt x="128100" y="124916"/>
                </a:cubicBezTo>
                <a:cubicBezTo>
                  <a:pt x="168317" y="91049"/>
                  <a:pt x="242929" y="11674"/>
                  <a:pt x="242400" y="1091"/>
                </a:cubicBezTo>
                <a:cubicBezTo>
                  <a:pt x="241871" y="-9492"/>
                  <a:pt x="111167" y="60358"/>
                  <a:pt x="124925" y="61416"/>
                </a:cubicBezTo>
                <a:cubicBezTo>
                  <a:pt x="138683" y="62474"/>
                  <a:pt x="331300" y="-6317"/>
                  <a:pt x="353525" y="1061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BB5A72D5-DF7B-AA86-DE51-CB982213C7A2}"/>
              </a:ext>
            </a:extLst>
          </p:cNvPr>
          <p:cNvSpPr/>
          <p:nvPr/>
        </p:nvSpPr>
        <p:spPr>
          <a:xfrm>
            <a:off x="6107869" y="6323671"/>
            <a:ext cx="594239" cy="213849"/>
          </a:xfrm>
          <a:custGeom>
            <a:avLst/>
            <a:gdLst>
              <a:gd name="connsiteX0" fmla="*/ 115131 w 594239"/>
              <a:gd name="connsiteY0" fmla="*/ 929 h 213849"/>
              <a:gd name="connsiteX1" fmla="*/ 111956 w 594239"/>
              <a:gd name="connsiteY1" fmla="*/ 124754 h 213849"/>
              <a:gd name="connsiteX2" fmla="*/ 273881 w 594239"/>
              <a:gd name="connsiteY2" fmla="*/ 61254 h 213849"/>
              <a:gd name="connsiteX3" fmla="*/ 200856 w 594239"/>
              <a:gd name="connsiteY3" fmla="*/ 89829 h 213849"/>
              <a:gd name="connsiteX4" fmla="*/ 426281 w 594239"/>
              <a:gd name="connsiteY4" fmla="*/ 4104 h 213849"/>
              <a:gd name="connsiteX5" fmla="*/ 591381 w 594239"/>
              <a:gd name="connsiteY5" fmla="*/ 112054 h 213849"/>
              <a:gd name="connsiteX6" fmla="*/ 512006 w 594239"/>
              <a:gd name="connsiteY6" fmla="*/ 137454 h 213849"/>
              <a:gd name="connsiteX7" fmla="*/ 277056 w 594239"/>
              <a:gd name="connsiteY7" fmla="*/ 178729 h 213849"/>
              <a:gd name="connsiteX8" fmla="*/ 124656 w 594239"/>
              <a:gd name="connsiteY8" fmla="*/ 213654 h 213849"/>
              <a:gd name="connsiteX9" fmla="*/ 831 w 594239"/>
              <a:gd name="connsiteY9" fmla="*/ 162854 h 213849"/>
              <a:gd name="connsiteX10" fmla="*/ 70681 w 594239"/>
              <a:gd name="connsiteY10" fmla="*/ 162854 h 213849"/>
              <a:gd name="connsiteX11" fmla="*/ 73856 w 594239"/>
              <a:gd name="connsiteY11" fmla="*/ 70779 h 213849"/>
              <a:gd name="connsiteX12" fmla="*/ 115131 w 594239"/>
              <a:gd name="connsiteY12" fmla="*/ 929 h 21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4239" h="213849">
                <a:moveTo>
                  <a:pt x="115131" y="929"/>
                </a:moveTo>
                <a:cubicBezTo>
                  <a:pt x="121481" y="9925"/>
                  <a:pt x="85498" y="114700"/>
                  <a:pt x="111956" y="124754"/>
                </a:cubicBezTo>
                <a:cubicBezTo>
                  <a:pt x="138414" y="134808"/>
                  <a:pt x="273881" y="61254"/>
                  <a:pt x="273881" y="61254"/>
                </a:cubicBezTo>
                <a:lnTo>
                  <a:pt x="200856" y="89829"/>
                </a:lnTo>
                <a:cubicBezTo>
                  <a:pt x="226256" y="80304"/>
                  <a:pt x="361194" y="400"/>
                  <a:pt x="426281" y="4104"/>
                </a:cubicBezTo>
                <a:cubicBezTo>
                  <a:pt x="491368" y="7808"/>
                  <a:pt x="577093" y="89829"/>
                  <a:pt x="591381" y="112054"/>
                </a:cubicBezTo>
                <a:cubicBezTo>
                  <a:pt x="605669" y="134279"/>
                  <a:pt x="564393" y="126342"/>
                  <a:pt x="512006" y="137454"/>
                </a:cubicBezTo>
                <a:cubicBezTo>
                  <a:pt x="459619" y="148566"/>
                  <a:pt x="341614" y="166029"/>
                  <a:pt x="277056" y="178729"/>
                </a:cubicBezTo>
                <a:cubicBezTo>
                  <a:pt x="212498" y="191429"/>
                  <a:pt x="170693" y="216300"/>
                  <a:pt x="124656" y="213654"/>
                </a:cubicBezTo>
                <a:cubicBezTo>
                  <a:pt x="78619" y="211008"/>
                  <a:pt x="9827" y="171321"/>
                  <a:pt x="831" y="162854"/>
                </a:cubicBezTo>
                <a:cubicBezTo>
                  <a:pt x="-8165" y="154387"/>
                  <a:pt x="58510" y="178200"/>
                  <a:pt x="70681" y="162854"/>
                </a:cubicBezTo>
                <a:cubicBezTo>
                  <a:pt x="82852" y="147508"/>
                  <a:pt x="67506" y="90887"/>
                  <a:pt x="73856" y="70779"/>
                </a:cubicBezTo>
                <a:cubicBezTo>
                  <a:pt x="80206" y="50671"/>
                  <a:pt x="108781" y="-8067"/>
                  <a:pt x="115131" y="929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EEA27485-EACB-5B6A-1F3B-8225AC88207C}"/>
              </a:ext>
            </a:extLst>
          </p:cNvPr>
          <p:cNvSpPr/>
          <p:nvPr/>
        </p:nvSpPr>
        <p:spPr>
          <a:xfrm>
            <a:off x="6828094" y="6215825"/>
            <a:ext cx="414469" cy="1008319"/>
          </a:xfrm>
          <a:custGeom>
            <a:avLst/>
            <a:gdLst>
              <a:gd name="connsiteX0" fmla="*/ 127 w 414469"/>
              <a:gd name="connsiteY0" fmla="*/ 367154 h 1008319"/>
              <a:gd name="connsiteX1" fmla="*/ 147272 w 414469"/>
              <a:gd name="connsiteY1" fmla="*/ 598382 h 1008319"/>
              <a:gd name="connsiteX2" fmla="*/ 245368 w 414469"/>
              <a:gd name="connsiteY2" fmla="*/ 689472 h 1008319"/>
              <a:gd name="connsiteX3" fmla="*/ 147272 w 414469"/>
              <a:gd name="connsiteY3" fmla="*/ 822603 h 1008319"/>
              <a:gd name="connsiteX4" fmla="*/ 63189 w 414469"/>
              <a:gd name="connsiteY4" fmla="*/ 1008285 h 1008319"/>
              <a:gd name="connsiteX5" fmla="*/ 224347 w 414469"/>
              <a:gd name="connsiteY5" fmla="*/ 836616 h 1008319"/>
              <a:gd name="connsiteX6" fmla="*/ 413534 w 414469"/>
              <a:gd name="connsiteY6" fmla="*/ 671954 h 1008319"/>
              <a:gd name="connsiteX7" fmla="*/ 297920 w 414469"/>
              <a:gd name="connsiteY7" fmla="*/ 360147 h 1008319"/>
              <a:gd name="connsiteX8" fmla="*/ 318940 w 414469"/>
              <a:gd name="connsiteY8" fmla="*/ 440727 h 1008319"/>
              <a:gd name="connsiteX9" fmla="*/ 224347 w 414469"/>
              <a:gd name="connsiteY9" fmla="*/ 2796 h 1008319"/>
              <a:gd name="connsiteX10" fmla="*/ 231354 w 414469"/>
              <a:gd name="connsiteY10" fmla="*/ 248037 h 1008319"/>
              <a:gd name="connsiteX11" fmla="*/ 112237 w 414469"/>
              <a:gd name="connsiteY11" fmla="*/ 139430 h 1008319"/>
              <a:gd name="connsiteX12" fmla="*/ 66692 w 414469"/>
              <a:gd name="connsiteY12" fmla="*/ 205996 h 1008319"/>
              <a:gd name="connsiteX13" fmla="*/ 7134 w 414469"/>
              <a:gd name="connsiteY13" fmla="*/ 234023 h 1008319"/>
              <a:gd name="connsiteX14" fmla="*/ 119244 w 414469"/>
              <a:gd name="connsiteY14" fmla="*/ 475761 h 1008319"/>
              <a:gd name="connsiteX15" fmla="*/ 127 w 414469"/>
              <a:gd name="connsiteY15" fmla="*/ 367154 h 100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4469" h="1008319">
                <a:moveTo>
                  <a:pt x="127" y="367154"/>
                </a:moveTo>
                <a:cubicBezTo>
                  <a:pt x="4798" y="387591"/>
                  <a:pt x="106398" y="544662"/>
                  <a:pt x="147272" y="598382"/>
                </a:cubicBezTo>
                <a:cubicBezTo>
                  <a:pt x="188146" y="652102"/>
                  <a:pt x="245368" y="652102"/>
                  <a:pt x="245368" y="689472"/>
                </a:cubicBezTo>
                <a:cubicBezTo>
                  <a:pt x="245368" y="726842"/>
                  <a:pt x="177635" y="769468"/>
                  <a:pt x="147272" y="822603"/>
                </a:cubicBezTo>
                <a:cubicBezTo>
                  <a:pt x="116909" y="875739"/>
                  <a:pt x="50343" y="1005950"/>
                  <a:pt x="63189" y="1008285"/>
                </a:cubicBezTo>
                <a:cubicBezTo>
                  <a:pt x="76035" y="1010621"/>
                  <a:pt x="165956" y="892671"/>
                  <a:pt x="224347" y="836616"/>
                </a:cubicBezTo>
                <a:cubicBezTo>
                  <a:pt x="282738" y="780561"/>
                  <a:pt x="401272" y="751365"/>
                  <a:pt x="413534" y="671954"/>
                </a:cubicBezTo>
                <a:cubicBezTo>
                  <a:pt x="425796" y="592543"/>
                  <a:pt x="313686" y="398685"/>
                  <a:pt x="297920" y="360147"/>
                </a:cubicBezTo>
                <a:cubicBezTo>
                  <a:pt x="282154" y="321609"/>
                  <a:pt x="331202" y="500285"/>
                  <a:pt x="318940" y="440727"/>
                </a:cubicBezTo>
                <a:cubicBezTo>
                  <a:pt x="306678" y="381169"/>
                  <a:pt x="238945" y="34911"/>
                  <a:pt x="224347" y="2796"/>
                </a:cubicBezTo>
                <a:cubicBezTo>
                  <a:pt x="209749" y="-29319"/>
                  <a:pt x="250039" y="225265"/>
                  <a:pt x="231354" y="248037"/>
                </a:cubicBezTo>
                <a:cubicBezTo>
                  <a:pt x="212669" y="270809"/>
                  <a:pt x="139681" y="146437"/>
                  <a:pt x="112237" y="139430"/>
                </a:cubicBezTo>
                <a:cubicBezTo>
                  <a:pt x="84793" y="132423"/>
                  <a:pt x="84209" y="190231"/>
                  <a:pt x="66692" y="205996"/>
                </a:cubicBezTo>
                <a:cubicBezTo>
                  <a:pt x="49175" y="221761"/>
                  <a:pt x="-1625" y="189062"/>
                  <a:pt x="7134" y="234023"/>
                </a:cubicBezTo>
                <a:cubicBezTo>
                  <a:pt x="15893" y="278984"/>
                  <a:pt x="118076" y="452989"/>
                  <a:pt x="119244" y="475761"/>
                </a:cubicBezTo>
                <a:cubicBezTo>
                  <a:pt x="120412" y="498533"/>
                  <a:pt x="-4544" y="346717"/>
                  <a:pt x="127" y="36715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4EC4C070-30FA-7021-38B7-7301A823BD1E}"/>
              </a:ext>
            </a:extLst>
          </p:cNvPr>
          <p:cNvSpPr/>
          <p:nvPr/>
        </p:nvSpPr>
        <p:spPr>
          <a:xfrm>
            <a:off x="6148593" y="7054654"/>
            <a:ext cx="877776" cy="591216"/>
          </a:xfrm>
          <a:custGeom>
            <a:avLst/>
            <a:gdLst>
              <a:gd name="connsiteX0" fmla="*/ 877682 w 877776"/>
              <a:gd name="connsiteY0" fmla="*/ 6546 h 591216"/>
              <a:gd name="connsiteX1" fmla="*/ 699882 w 877776"/>
              <a:gd name="connsiteY1" fmla="*/ 381196 h 591216"/>
              <a:gd name="connsiteX2" fmla="*/ 725282 w 877776"/>
              <a:gd name="connsiteY2" fmla="*/ 416121 h 591216"/>
              <a:gd name="connsiteX3" fmla="*/ 604632 w 877776"/>
              <a:gd name="connsiteY3" fmla="*/ 454221 h 591216"/>
              <a:gd name="connsiteX4" fmla="*/ 474457 w 877776"/>
              <a:gd name="connsiteY4" fmla="*/ 565346 h 591216"/>
              <a:gd name="connsiteX5" fmla="*/ 322057 w 877776"/>
              <a:gd name="connsiteY5" fmla="*/ 581221 h 591216"/>
              <a:gd name="connsiteX6" fmla="*/ 1382 w 877776"/>
              <a:gd name="connsiteY6" fmla="*/ 438346 h 591216"/>
              <a:gd name="connsiteX7" fmla="*/ 458582 w 877776"/>
              <a:gd name="connsiteY7" fmla="*/ 451046 h 591216"/>
              <a:gd name="connsiteX8" fmla="*/ 687182 w 877776"/>
              <a:gd name="connsiteY8" fmla="*/ 317696 h 591216"/>
              <a:gd name="connsiteX9" fmla="*/ 598282 w 877776"/>
              <a:gd name="connsiteY9" fmla="*/ 358971 h 591216"/>
              <a:gd name="connsiteX10" fmla="*/ 655432 w 877776"/>
              <a:gd name="connsiteY10" fmla="*/ 244671 h 591216"/>
              <a:gd name="connsiteX11" fmla="*/ 741157 w 877776"/>
              <a:gd name="connsiteY11" fmla="*/ 89096 h 591216"/>
              <a:gd name="connsiteX12" fmla="*/ 725282 w 877776"/>
              <a:gd name="connsiteY12" fmla="*/ 136721 h 591216"/>
              <a:gd name="connsiteX13" fmla="*/ 877682 w 877776"/>
              <a:gd name="connsiteY13" fmla="*/ 6546 h 59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7776" h="591216">
                <a:moveTo>
                  <a:pt x="877682" y="6546"/>
                </a:moveTo>
                <a:cubicBezTo>
                  <a:pt x="873449" y="47292"/>
                  <a:pt x="725282" y="312934"/>
                  <a:pt x="699882" y="381196"/>
                </a:cubicBezTo>
                <a:cubicBezTo>
                  <a:pt x="674482" y="449459"/>
                  <a:pt x="741157" y="403950"/>
                  <a:pt x="725282" y="416121"/>
                </a:cubicBezTo>
                <a:cubicBezTo>
                  <a:pt x="709407" y="428292"/>
                  <a:pt x="646436" y="429350"/>
                  <a:pt x="604632" y="454221"/>
                </a:cubicBezTo>
                <a:cubicBezTo>
                  <a:pt x="562828" y="479092"/>
                  <a:pt x="521553" y="544179"/>
                  <a:pt x="474457" y="565346"/>
                </a:cubicBezTo>
                <a:cubicBezTo>
                  <a:pt x="427361" y="586513"/>
                  <a:pt x="400903" y="602388"/>
                  <a:pt x="322057" y="581221"/>
                </a:cubicBezTo>
                <a:cubicBezTo>
                  <a:pt x="243211" y="560054"/>
                  <a:pt x="-21372" y="460042"/>
                  <a:pt x="1382" y="438346"/>
                </a:cubicBezTo>
                <a:cubicBezTo>
                  <a:pt x="24136" y="416650"/>
                  <a:pt x="344282" y="471154"/>
                  <a:pt x="458582" y="451046"/>
                </a:cubicBezTo>
                <a:cubicBezTo>
                  <a:pt x="572882" y="430938"/>
                  <a:pt x="663899" y="333042"/>
                  <a:pt x="687182" y="317696"/>
                </a:cubicBezTo>
                <a:cubicBezTo>
                  <a:pt x="710465" y="302350"/>
                  <a:pt x="603574" y="371142"/>
                  <a:pt x="598282" y="358971"/>
                </a:cubicBezTo>
                <a:cubicBezTo>
                  <a:pt x="592990" y="346800"/>
                  <a:pt x="631619" y="289650"/>
                  <a:pt x="655432" y="244671"/>
                </a:cubicBezTo>
                <a:cubicBezTo>
                  <a:pt x="679244" y="199692"/>
                  <a:pt x="729515" y="107088"/>
                  <a:pt x="741157" y="89096"/>
                </a:cubicBezTo>
                <a:cubicBezTo>
                  <a:pt x="752799" y="71104"/>
                  <a:pt x="707820" y="145188"/>
                  <a:pt x="725282" y="136721"/>
                </a:cubicBezTo>
                <a:cubicBezTo>
                  <a:pt x="742744" y="128254"/>
                  <a:pt x="881915" y="-34200"/>
                  <a:pt x="877682" y="654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0E883F52-E1DF-8A95-4E7E-CA735D833927}"/>
              </a:ext>
            </a:extLst>
          </p:cNvPr>
          <p:cNvSpPr/>
          <p:nvPr/>
        </p:nvSpPr>
        <p:spPr>
          <a:xfrm>
            <a:off x="6321423" y="6908737"/>
            <a:ext cx="829562" cy="626159"/>
          </a:xfrm>
          <a:custGeom>
            <a:avLst/>
            <a:gdLst>
              <a:gd name="connsiteX0" fmla="*/ 695327 w 829562"/>
              <a:gd name="connsiteY0" fmla="*/ 133413 h 626159"/>
              <a:gd name="connsiteX1" fmla="*/ 596902 w 829562"/>
              <a:gd name="connsiteY1" fmla="*/ 330263 h 626159"/>
              <a:gd name="connsiteX2" fmla="*/ 517527 w 829562"/>
              <a:gd name="connsiteY2" fmla="*/ 520763 h 626159"/>
              <a:gd name="connsiteX3" fmla="*/ 377827 w 829562"/>
              <a:gd name="connsiteY3" fmla="*/ 587438 h 626159"/>
              <a:gd name="connsiteX4" fmla="*/ 403227 w 829562"/>
              <a:gd name="connsiteY4" fmla="*/ 606488 h 626159"/>
              <a:gd name="connsiteX5" fmla="*/ 2 w 829562"/>
              <a:gd name="connsiteY5" fmla="*/ 622363 h 626159"/>
              <a:gd name="connsiteX6" fmla="*/ 396877 w 829562"/>
              <a:gd name="connsiteY6" fmla="*/ 530288 h 626159"/>
              <a:gd name="connsiteX7" fmla="*/ 542927 w 829562"/>
              <a:gd name="connsiteY7" fmla="*/ 387413 h 626159"/>
              <a:gd name="connsiteX8" fmla="*/ 546102 w 829562"/>
              <a:gd name="connsiteY8" fmla="*/ 374713 h 626159"/>
              <a:gd name="connsiteX9" fmla="*/ 590552 w 829562"/>
              <a:gd name="connsiteY9" fmla="*/ 228663 h 626159"/>
              <a:gd name="connsiteX10" fmla="*/ 568327 w 829562"/>
              <a:gd name="connsiteY10" fmla="*/ 263588 h 626159"/>
              <a:gd name="connsiteX11" fmla="*/ 612777 w 829562"/>
              <a:gd name="connsiteY11" fmla="*/ 146113 h 626159"/>
              <a:gd name="connsiteX12" fmla="*/ 828677 w 829562"/>
              <a:gd name="connsiteY12" fmla="*/ 63 h 626159"/>
              <a:gd name="connsiteX13" fmla="*/ 695327 w 829562"/>
              <a:gd name="connsiteY13" fmla="*/ 133413 h 62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9562" h="626159">
                <a:moveTo>
                  <a:pt x="695327" y="133413"/>
                </a:moveTo>
                <a:cubicBezTo>
                  <a:pt x="656698" y="188446"/>
                  <a:pt x="626535" y="265705"/>
                  <a:pt x="596902" y="330263"/>
                </a:cubicBezTo>
                <a:cubicBezTo>
                  <a:pt x="567269" y="394821"/>
                  <a:pt x="554039" y="477901"/>
                  <a:pt x="517527" y="520763"/>
                </a:cubicBezTo>
                <a:cubicBezTo>
                  <a:pt x="481014" y="563626"/>
                  <a:pt x="396877" y="573151"/>
                  <a:pt x="377827" y="587438"/>
                </a:cubicBezTo>
                <a:cubicBezTo>
                  <a:pt x="358777" y="601726"/>
                  <a:pt x="466198" y="600667"/>
                  <a:pt x="403227" y="606488"/>
                </a:cubicBezTo>
                <a:cubicBezTo>
                  <a:pt x="340256" y="612309"/>
                  <a:pt x="1060" y="635063"/>
                  <a:pt x="2" y="622363"/>
                </a:cubicBezTo>
                <a:cubicBezTo>
                  <a:pt x="-1056" y="609663"/>
                  <a:pt x="306390" y="569446"/>
                  <a:pt x="396877" y="530288"/>
                </a:cubicBezTo>
                <a:cubicBezTo>
                  <a:pt x="487364" y="491130"/>
                  <a:pt x="518056" y="413342"/>
                  <a:pt x="542927" y="387413"/>
                </a:cubicBezTo>
                <a:cubicBezTo>
                  <a:pt x="567798" y="361484"/>
                  <a:pt x="538164" y="401171"/>
                  <a:pt x="546102" y="374713"/>
                </a:cubicBezTo>
                <a:cubicBezTo>
                  <a:pt x="554040" y="348255"/>
                  <a:pt x="586848" y="247184"/>
                  <a:pt x="590552" y="228663"/>
                </a:cubicBezTo>
                <a:cubicBezTo>
                  <a:pt x="594256" y="210142"/>
                  <a:pt x="564623" y="277346"/>
                  <a:pt x="568327" y="263588"/>
                </a:cubicBezTo>
                <a:cubicBezTo>
                  <a:pt x="572031" y="249830"/>
                  <a:pt x="569385" y="190034"/>
                  <a:pt x="612777" y="146113"/>
                </a:cubicBezTo>
                <a:cubicBezTo>
                  <a:pt x="656169" y="102192"/>
                  <a:pt x="817035" y="2709"/>
                  <a:pt x="828677" y="63"/>
                </a:cubicBezTo>
                <a:cubicBezTo>
                  <a:pt x="840319" y="-2583"/>
                  <a:pt x="733956" y="78380"/>
                  <a:pt x="695327" y="13341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A6FC4F3C-F53F-6EBF-D2B5-F6C34EA5A6DD}"/>
              </a:ext>
            </a:extLst>
          </p:cNvPr>
          <p:cNvSpPr/>
          <p:nvPr/>
        </p:nvSpPr>
        <p:spPr>
          <a:xfrm>
            <a:off x="5768584" y="6974609"/>
            <a:ext cx="336943" cy="465531"/>
          </a:xfrm>
          <a:custGeom>
            <a:avLst/>
            <a:gdLst>
              <a:gd name="connsiteX0" fmla="*/ 336941 w 336943"/>
              <a:gd name="connsiteY0" fmla="*/ 866 h 465531"/>
              <a:gd name="connsiteX1" fmla="*/ 197241 w 336943"/>
              <a:gd name="connsiteY1" fmla="*/ 111991 h 465531"/>
              <a:gd name="connsiteX2" fmla="*/ 254391 w 336943"/>
              <a:gd name="connsiteY2" fmla="*/ 229466 h 465531"/>
              <a:gd name="connsiteX3" fmla="*/ 165491 w 336943"/>
              <a:gd name="connsiteY3" fmla="*/ 213591 h 465531"/>
              <a:gd name="connsiteX4" fmla="*/ 155966 w 336943"/>
              <a:gd name="connsiteY4" fmla="*/ 359641 h 465531"/>
              <a:gd name="connsiteX5" fmla="*/ 197241 w 336943"/>
              <a:gd name="connsiteY5" fmla="*/ 464416 h 465531"/>
              <a:gd name="connsiteX6" fmla="*/ 165491 w 336943"/>
              <a:gd name="connsiteY6" fmla="*/ 400916 h 465531"/>
              <a:gd name="connsiteX7" fmla="*/ 9916 w 336943"/>
              <a:gd name="connsiteY7" fmla="*/ 194541 h 465531"/>
              <a:gd name="connsiteX8" fmla="*/ 32141 w 336943"/>
              <a:gd name="connsiteY8" fmla="*/ 197716 h 465531"/>
              <a:gd name="connsiteX9" fmla="*/ 165491 w 336943"/>
              <a:gd name="connsiteY9" fmla="*/ 35791 h 465531"/>
              <a:gd name="connsiteX10" fmla="*/ 105166 w 336943"/>
              <a:gd name="connsiteY10" fmla="*/ 86591 h 465531"/>
              <a:gd name="connsiteX11" fmla="*/ 200416 w 336943"/>
              <a:gd name="connsiteY11" fmla="*/ 61191 h 465531"/>
              <a:gd name="connsiteX12" fmla="*/ 336941 w 336943"/>
              <a:gd name="connsiteY12" fmla="*/ 866 h 46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6943" h="465531">
                <a:moveTo>
                  <a:pt x="336941" y="866"/>
                </a:moveTo>
                <a:cubicBezTo>
                  <a:pt x="336412" y="9333"/>
                  <a:pt x="210999" y="73891"/>
                  <a:pt x="197241" y="111991"/>
                </a:cubicBezTo>
                <a:cubicBezTo>
                  <a:pt x="183483" y="150091"/>
                  <a:pt x="259683" y="212533"/>
                  <a:pt x="254391" y="229466"/>
                </a:cubicBezTo>
                <a:cubicBezTo>
                  <a:pt x="249099" y="246399"/>
                  <a:pt x="181895" y="191895"/>
                  <a:pt x="165491" y="213591"/>
                </a:cubicBezTo>
                <a:cubicBezTo>
                  <a:pt x="149087" y="235287"/>
                  <a:pt x="150674" y="317837"/>
                  <a:pt x="155966" y="359641"/>
                </a:cubicBezTo>
                <a:cubicBezTo>
                  <a:pt x="161258" y="401445"/>
                  <a:pt x="195654" y="457537"/>
                  <a:pt x="197241" y="464416"/>
                </a:cubicBezTo>
                <a:cubicBezTo>
                  <a:pt x="198828" y="471295"/>
                  <a:pt x="196712" y="445895"/>
                  <a:pt x="165491" y="400916"/>
                </a:cubicBezTo>
                <a:cubicBezTo>
                  <a:pt x="134270" y="355937"/>
                  <a:pt x="32141" y="228408"/>
                  <a:pt x="9916" y="194541"/>
                </a:cubicBezTo>
                <a:cubicBezTo>
                  <a:pt x="-12309" y="160674"/>
                  <a:pt x="6212" y="224174"/>
                  <a:pt x="32141" y="197716"/>
                </a:cubicBezTo>
                <a:cubicBezTo>
                  <a:pt x="58070" y="171258"/>
                  <a:pt x="153320" y="54312"/>
                  <a:pt x="165491" y="35791"/>
                </a:cubicBezTo>
                <a:cubicBezTo>
                  <a:pt x="177662" y="17270"/>
                  <a:pt x="99345" y="82358"/>
                  <a:pt x="105166" y="86591"/>
                </a:cubicBezTo>
                <a:cubicBezTo>
                  <a:pt x="110987" y="90824"/>
                  <a:pt x="165491" y="73891"/>
                  <a:pt x="200416" y="61191"/>
                </a:cubicBezTo>
                <a:cubicBezTo>
                  <a:pt x="235341" y="48491"/>
                  <a:pt x="337470" y="-7601"/>
                  <a:pt x="336941" y="86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E53C7EAA-DA45-9E66-093D-945C587993F8}"/>
              </a:ext>
            </a:extLst>
          </p:cNvPr>
          <p:cNvSpPr/>
          <p:nvPr/>
        </p:nvSpPr>
        <p:spPr>
          <a:xfrm>
            <a:off x="5114012" y="5454520"/>
            <a:ext cx="1284780" cy="1433875"/>
          </a:xfrm>
          <a:custGeom>
            <a:avLst/>
            <a:gdLst>
              <a:gd name="connsiteX0" fmla="*/ 123643 w 1284780"/>
              <a:gd name="connsiteY0" fmla="*/ 105452 h 1433875"/>
              <a:gd name="connsiteX1" fmla="*/ 477491 w 1284780"/>
              <a:gd name="connsiteY1" fmla="*/ 319163 h 1433875"/>
              <a:gd name="connsiteX2" fmla="*/ 340857 w 1284780"/>
              <a:gd name="connsiteY2" fmla="*/ 511852 h 1433875"/>
              <a:gd name="connsiteX3" fmla="*/ 505519 w 1284780"/>
              <a:gd name="connsiteY3" fmla="*/ 739577 h 1433875"/>
              <a:gd name="connsiteX4" fmla="*/ 568581 w 1284780"/>
              <a:gd name="connsiteY4" fmla="*/ 900735 h 1433875"/>
              <a:gd name="connsiteX5" fmla="*/ 785795 w 1284780"/>
              <a:gd name="connsiteY5" fmla="*/ 911246 h 1433875"/>
              <a:gd name="connsiteX6" fmla="*/ 712222 w 1284780"/>
              <a:gd name="connsiteY6" fmla="*/ 1093425 h 1433875"/>
              <a:gd name="connsiteX7" fmla="*/ 743754 w 1284780"/>
              <a:gd name="connsiteY7" fmla="*/ 1096928 h 1433875"/>
              <a:gd name="connsiteX8" fmla="*/ 579091 w 1284780"/>
              <a:gd name="connsiteY8" fmla="*/ 1433259 h 1433875"/>
              <a:gd name="connsiteX9" fmla="*/ 803312 w 1284780"/>
              <a:gd name="connsiteY9" fmla="*/ 1170501 h 1433875"/>
              <a:gd name="connsiteX10" fmla="*/ 1199202 w 1284780"/>
              <a:gd name="connsiteY10" fmla="*/ 823659 h 1433875"/>
              <a:gd name="connsiteX11" fmla="*/ 1262264 w 1284780"/>
              <a:gd name="connsiteY11" fmla="*/ 743080 h 1433875"/>
              <a:gd name="connsiteX12" fmla="*/ 904912 w 1284780"/>
              <a:gd name="connsiteY12" fmla="*/ 480321 h 1433875"/>
              <a:gd name="connsiteX13" fmla="*/ 890898 w 1284780"/>
              <a:gd name="connsiteY13" fmla="*/ 378721 h 1433875"/>
              <a:gd name="connsiteX14" fmla="*/ 1017022 w 1284780"/>
              <a:gd name="connsiteY14" fmla="*/ 73921 h 1433875"/>
              <a:gd name="connsiteX15" fmla="*/ 936443 w 1284780"/>
              <a:gd name="connsiteY15" fmla="*/ 94942 h 1433875"/>
              <a:gd name="connsiteX16" fmla="*/ 316333 w 1284780"/>
              <a:gd name="connsiteY16" fmla="*/ 17866 h 1433875"/>
              <a:gd name="connsiteX17" fmla="*/ 421436 w 1284780"/>
              <a:gd name="connsiteY17" fmla="*/ 80928 h 1433875"/>
              <a:gd name="connsiteX18" fmla="*/ 1022 w 1284780"/>
              <a:gd name="connsiteY18" fmla="*/ 349 h 1433875"/>
              <a:gd name="connsiteX19" fmla="*/ 298816 w 1284780"/>
              <a:gd name="connsiteY19" fmla="*/ 119466 h 1433875"/>
              <a:gd name="connsiteX20" fmla="*/ 123643 w 1284780"/>
              <a:gd name="connsiteY20" fmla="*/ 105452 h 143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4780" h="1433875">
                <a:moveTo>
                  <a:pt x="123643" y="105452"/>
                </a:moveTo>
                <a:cubicBezTo>
                  <a:pt x="153422" y="138735"/>
                  <a:pt x="441289" y="251430"/>
                  <a:pt x="477491" y="319163"/>
                </a:cubicBezTo>
                <a:cubicBezTo>
                  <a:pt x="513693" y="386896"/>
                  <a:pt x="336186" y="441783"/>
                  <a:pt x="340857" y="511852"/>
                </a:cubicBezTo>
                <a:cubicBezTo>
                  <a:pt x="345528" y="581921"/>
                  <a:pt x="467565" y="674763"/>
                  <a:pt x="505519" y="739577"/>
                </a:cubicBezTo>
                <a:cubicBezTo>
                  <a:pt x="543473" y="804391"/>
                  <a:pt x="521868" y="872124"/>
                  <a:pt x="568581" y="900735"/>
                </a:cubicBezTo>
                <a:cubicBezTo>
                  <a:pt x="615294" y="929346"/>
                  <a:pt x="761855" y="879131"/>
                  <a:pt x="785795" y="911246"/>
                </a:cubicBezTo>
                <a:cubicBezTo>
                  <a:pt x="809735" y="943361"/>
                  <a:pt x="719229" y="1062478"/>
                  <a:pt x="712222" y="1093425"/>
                </a:cubicBezTo>
                <a:cubicBezTo>
                  <a:pt x="705215" y="1124372"/>
                  <a:pt x="765942" y="1040289"/>
                  <a:pt x="743754" y="1096928"/>
                </a:cubicBezTo>
                <a:cubicBezTo>
                  <a:pt x="721566" y="1153567"/>
                  <a:pt x="569165" y="1420997"/>
                  <a:pt x="579091" y="1433259"/>
                </a:cubicBezTo>
                <a:cubicBezTo>
                  <a:pt x="589017" y="1445521"/>
                  <a:pt x="699960" y="1272101"/>
                  <a:pt x="803312" y="1170501"/>
                </a:cubicBezTo>
                <a:cubicBezTo>
                  <a:pt x="906664" y="1068901"/>
                  <a:pt x="1122710" y="894896"/>
                  <a:pt x="1199202" y="823659"/>
                </a:cubicBezTo>
                <a:cubicBezTo>
                  <a:pt x="1275694" y="752422"/>
                  <a:pt x="1311312" y="800303"/>
                  <a:pt x="1262264" y="743080"/>
                </a:cubicBezTo>
                <a:cubicBezTo>
                  <a:pt x="1213216" y="685857"/>
                  <a:pt x="966806" y="541047"/>
                  <a:pt x="904912" y="480321"/>
                </a:cubicBezTo>
                <a:cubicBezTo>
                  <a:pt x="843018" y="419595"/>
                  <a:pt x="872213" y="446454"/>
                  <a:pt x="890898" y="378721"/>
                </a:cubicBezTo>
                <a:cubicBezTo>
                  <a:pt x="909583" y="310988"/>
                  <a:pt x="1009431" y="121217"/>
                  <a:pt x="1017022" y="73921"/>
                </a:cubicBezTo>
                <a:cubicBezTo>
                  <a:pt x="1024613" y="26625"/>
                  <a:pt x="1053224" y="104284"/>
                  <a:pt x="936443" y="94942"/>
                </a:cubicBezTo>
                <a:cubicBezTo>
                  <a:pt x="819662" y="85600"/>
                  <a:pt x="402167" y="20202"/>
                  <a:pt x="316333" y="17866"/>
                </a:cubicBezTo>
                <a:cubicBezTo>
                  <a:pt x="230499" y="15530"/>
                  <a:pt x="473988" y="83848"/>
                  <a:pt x="421436" y="80928"/>
                </a:cubicBezTo>
                <a:cubicBezTo>
                  <a:pt x="368884" y="78008"/>
                  <a:pt x="21459" y="-6074"/>
                  <a:pt x="1022" y="349"/>
                </a:cubicBezTo>
                <a:cubicBezTo>
                  <a:pt x="-19415" y="6772"/>
                  <a:pt x="273124" y="101949"/>
                  <a:pt x="298816" y="119466"/>
                </a:cubicBezTo>
                <a:cubicBezTo>
                  <a:pt x="324508" y="136983"/>
                  <a:pt x="93864" y="72169"/>
                  <a:pt x="123643" y="105452"/>
                </a:cubicBezTo>
                <a:close/>
              </a:path>
            </a:pathLst>
          </a:custGeom>
          <a:solidFill>
            <a:srgbClr val="0070C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586CDB9B-8780-9D39-1BBD-8D59D8035B49}"/>
              </a:ext>
            </a:extLst>
          </p:cNvPr>
          <p:cNvSpPr/>
          <p:nvPr/>
        </p:nvSpPr>
        <p:spPr>
          <a:xfrm>
            <a:off x="4859868" y="4649265"/>
            <a:ext cx="1416717" cy="924038"/>
          </a:xfrm>
          <a:custGeom>
            <a:avLst/>
            <a:gdLst>
              <a:gd name="connsiteX0" fmla="*/ 1412668 w 1416717"/>
              <a:gd name="connsiteY0" fmla="*/ 9624 h 924038"/>
              <a:gd name="connsiteX1" fmla="*/ 1354742 w 1416717"/>
              <a:gd name="connsiteY1" fmla="*/ 369591 h 924038"/>
              <a:gd name="connsiteX2" fmla="*/ 1284403 w 1416717"/>
              <a:gd name="connsiteY2" fmla="*/ 634395 h 924038"/>
              <a:gd name="connsiteX3" fmla="*/ 1300954 w 1416717"/>
              <a:gd name="connsiteY3" fmla="*/ 493718 h 924038"/>
              <a:gd name="connsiteX4" fmla="*/ 1255441 w 1416717"/>
              <a:gd name="connsiteY4" fmla="*/ 754384 h 924038"/>
              <a:gd name="connsiteX5" fmla="*/ 1263716 w 1416717"/>
              <a:gd name="connsiteY5" fmla="*/ 924024 h 924038"/>
              <a:gd name="connsiteX6" fmla="*/ 1214065 w 1416717"/>
              <a:gd name="connsiteY6" fmla="*/ 746109 h 924038"/>
              <a:gd name="connsiteX7" fmla="*/ 1048563 w 1416717"/>
              <a:gd name="connsiteY7" fmla="*/ 526818 h 924038"/>
              <a:gd name="connsiteX8" fmla="*/ 535506 w 1416717"/>
              <a:gd name="connsiteY8" fmla="*/ 572331 h 924038"/>
              <a:gd name="connsiteX9" fmla="*/ 539643 w 1416717"/>
              <a:gd name="connsiteY9" fmla="*/ 568194 h 924038"/>
              <a:gd name="connsiteX10" fmla="*/ 101062 w 1416717"/>
              <a:gd name="connsiteY10" fmla="*/ 754384 h 924038"/>
              <a:gd name="connsiteX11" fmla="*/ 250014 w 1416717"/>
              <a:gd name="connsiteY11" fmla="*/ 642670 h 924038"/>
              <a:gd name="connsiteX12" fmla="*/ 76237 w 1416717"/>
              <a:gd name="connsiteY12" fmla="*/ 704733 h 924038"/>
              <a:gd name="connsiteX13" fmla="*/ 312078 w 1416717"/>
              <a:gd name="connsiteY13" fmla="*/ 477168 h 924038"/>
              <a:gd name="connsiteX14" fmla="*/ 5899 w 1416717"/>
              <a:gd name="connsiteY14" fmla="*/ 572331 h 924038"/>
              <a:gd name="connsiteX15" fmla="*/ 643082 w 1416717"/>
              <a:gd name="connsiteY15" fmla="*/ 137888 h 924038"/>
              <a:gd name="connsiteX16" fmla="*/ 390691 w 1416717"/>
              <a:gd name="connsiteY16" fmla="*/ 357178 h 924038"/>
              <a:gd name="connsiteX17" fmla="*/ 721696 w 1416717"/>
              <a:gd name="connsiteY17" fmla="*/ 270290 h 924038"/>
              <a:gd name="connsiteX18" fmla="*/ 990637 w 1416717"/>
              <a:gd name="connsiteY18" fmla="*/ 423379 h 924038"/>
              <a:gd name="connsiteX19" fmla="*/ 1081663 w 1416717"/>
              <a:gd name="connsiteY19" fmla="*/ 303390 h 924038"/>
              <a:gd name="connsiteX20" fmla="*/ 1118901 w 1416717"/>
              <a:gd name="connsiteY20" fmla="*/ 373729 h 924038"/>
              <a:gd name="connsiteX21" fmla="*/ 1118901 w 1416717"/>
              <a:gd name="connsiteY21" fmla="*/ 224777 h 924038"/>
              <a:gd name="connsiteX22" fmla="*/ 1110626 w 1416717"/>
              <a:gd name="connsiteY22" fmla="*/ 369591 h 924038"/>
              <a:gd name="connsiteX23" fmla="*/ 1358880 w 1416717"/>
              <a:gd name="connsiteY23" fmla="*/ 1349 h 924038"/>
              <a:gd name="connsiteX24" fmla="*/ 1164414 w 1416717"/>
              <a:gd name="connsiteY24" fmla="*/ 295115 h 924038"/>
              <a:gd name="connsiteX25" fmla="*/ 1383705 w 1416717"/>
              <a:gd name="connsiteY25" fmla="*/ 117200 h 924038"/>
              <a:gd name="connsiteX26" fmla="*/ 1412668 w 1416717"/>
              <a:gd name="connsiteY26" fmla="*/ 9624 h 92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16717" h="924038">
                <a:moveTo>
                  <a:pt x="1412668" y="9624"/>
                </a:moveTo>
                <a:cubicBezTo>
                  <a:pt x="1407841" y="51689"/>
                  <a:pt x="1376119" y="265463"/>
                  <a:pt x="1354742" y="369591"/>
                </a:cubicBezTo>
                <a:cubicBezTo>
                  <a:pt x="1333364" y="473720"/>
                  <a:pt x="1293368" y="613707"/>
                  <a:pt x="1284403" y="634395"/>
                </a:cubicBezTo>
                <a:cubicBezTo>
                  <a:pt x="1275438" y="655083"/>
                  <a:pt x="1305781" y="473720"/>
                  <a:pt x="1300954" y="493718"/>
                </a:cubicBezTo>
                <a:cubicBezTo>
                  <a:pt x="1296127" y="513716"/>
                  <a:pt x="1261647" y="682666"/>
                  <a:pt x="1255441" y="754384"/>
                </a:cubicBezTo>
                <a:cubicBezTo>
                  <a:pt x="1249235" y="826102"/>
                  <a:pt x="1270612" y="925403"/>
                  <a:pt x="1263716" y="924024"/>
                </a:cubicBezTo>
                <a:cubicBezTo>
                  <a:pt x="1256820" y="922645"/>
                  <a:pt x="1249924" y="812310"/>
                  <a:pt x="1214065" y="746109"/>
                </a:cubicBezTo>
                <a:cubicBezTo>
                  <a:pt x="1178206" y="679908"/>
                  <a:pt x="1161656" y="555781"/>
                  <a:pt x="1048563" y="526818"/>
                </a:cubicBezTo>
                <a:cubicBezTo>
                  <a:pt x="935470" y="497855"/>
                  <a:pt x="535506" y="572331"/>
                  <a:pt x="535506" y="572331"/>
                </a:cubicBezTo>
                <a:cubicBezTo>
                  <a:pt x="450686" y="579227"/>
                  <a:pt x="539643" y="568194"/>
                  <a:pt x="539643" y="568194"/>
                </a:cubicBezTo>
                <a:cubicBezTo>
                  <a:pt x="467236" y="598536"/>
                  <a:pt x="149333" y="741971"/>
                  <a:pt x="101062" y="754384"/>
                </a:cubicBezTo>
                <a:cubicBezTo>
                  <a:pt x="52791" y="766797"/>
                  <a:pt x="254151" y="650945"/>
                  <a:pt x="250014" y="642670"/>
                </a:cubicBezTo>
                <a:cubicBezTo>
                  <a:pt x="245877" y="634395"/>
                  <a:pt x="65893" y="732316"/>
                  <a:pt x="76237" y="704733"/>
                </a:cubicBezTo>
                <a:cubicBezTo>
                  <a:pt x="86581" y="677150"/>
                  <a:pt x="323801" y="499235"/>
                  <a:pt x="312078" y="477168"/>
                </a:cubicBezTo>
                <a:cubicBezTo>
                  <a:pt x="300355" y="455101"/>
                  <a:pt x="-49268" y="628877"/>
                  <a:pt x="5899" y="572331"/>
                </a:cubicBezTo>
                <a:cubicBezTo>
                  <a:pt x="61066" y="515785"/>
                  <a:pt x="578950" y="173747"/>
                  <a:pt x="643082" y="137888"/>
                </a:cubicBezTo>
                <a:cubicBezTo>
                  <a:pt x="707214" y="102029"/>
                  <a:pt x="377589" y="335111"/>
                  <a:pt x="390691" y="357178"/>
                </a:cubicBezTo>
                <a:cubicBezTo>
                  <a:pt x="403793" y="379245"/>
                  <a:pt x="621705" y="259256"/>
                  <a:pt x="721696" y="270290"/>
                </a:cubicBezTo>
                <a:cubicBezTo>
                  <a:pt x="821687" y="281324"/>
                  <a:pt x="930643" y="417862"/>
                  <a:pt x="990637" y="423379"/>
                </a:cubicBezTo>
                <a:cubicBezTo>
                  <a:pt x="1050631" y="428896"/>
                  <a:pt x="1060286" y="311665"/>
                  <a:pt x="1081663" y="303390"/>
                </a:cubicBezTo>
                <a:cubicBezTo>
                  <a:pt x="1103040" y="295115"/>
                  <a:pt x="1112695" y="386831"/>
                  <a:pt x="1118901" y="373729"/>
                </a:cubicBezTo>
                <a:cubicBezTo>
                  <a:pt x="1125107" y="360627"/>
                  <a:pt x="1120280" y="225467"/>
                  <a:pt x="1118901" y="224777"/>
                </a:cubicBezTo>
                <a:cubicBezTo>
                  <a:pt x="1117522" y="224087"/>
                  <a:pt x="1070630" y="406829"/>
                  <a:pt x="1110626" y="369591"/>
                </a:cubicBezTo>
                <a:cubicBezTo>
                  <a:pt x="1150622" y="332353"/>
                  <a:pt x="1349915" y="13762"/>
                  <a:pt x="1358880" y="1349"/>
                </a:cubicBezTo>
                <a:cubicBezTo>
                  <a:pt x="1367845" y="-11064"/>
                  <a:pt x="1160276" y="275806"/>
                  <a:pt x="1164414" y="295115"/>
                </a:cubicBezTo>
                <a:cubicBezTo>
                  <a:pt x="1168552" y="314424"/>
                  <a:pt x="1341640" y="159955"/>
                  <a:pt x="1383705" y="117200"/>
                </a:cubicBezTo>
                <a:cubicBezTo>
                  <a:pt x="1425770" y="74445"/>
                  <a:pt x="1417495" y="-32441"/>
                  <a:pt x="1412668" y="962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DD61A7D0-A111-A125-CC6E-A5D03A395FC9}"/>
              </a:ext>
            </a:extLst>
          </p:cNvPr>
          <p:cNvSpPr/>
          <p:nvPr/>
        </p:nvSpPr>
        <p:spPr>
          <a:xfrm>
            <a:off x="5590512" y="4474391"/>
            <a:ext cx="590755" cy="131732"/>
          </a:xfrm>
          <a:custGeom>
            <a:avLst/>
            <a:gdLst>
              <a:gd name="connsiteX0" fmla="*/ 1721 w 590755"/>
              <a:gd name="connsiteY0" fmla="*/ 46809 h 131732"/>
              <a:gd name="connsiteX1" fmla="*/ 327688 w 590755"/>
              <a:gd name="connsiteY1" fmla="*/ 46809 h 131732"/>
              <a:gd name="connsiteX2" fmla="*/ 264188 w 590755"/>
              <a:gd name="connsiteY2" fmla="*/ 76442 h 131732"/>
              <a:gd name="connsiteX3" fmla="*/ 403888 w 590755"/>
              <a:gd name="connsiteY3" fmla="*/ 46809 h 131732"/>
              <a:gd name="connsiteX4" fmla="*/ 463155 w 590755"/>
              <a:gd name="connsiteY4" fmla="*/ 93376 h 131732"/>
              <a:gd name="connsiteX5" fmla="*/ 425055 w 590755"/>
              <a:gd name="connsiteY5" fmla="*/ 84909 h 131732"/>
              <a:gd name="connsiteX6" fmla="*/ 590155 w 590755"/>
              <a:gd name="connsiteY6" fmla="*/ 131476 h 131732"/>
              <a:gd name="connsiteX7" fmla="*/ 475855 w 590755"/>
              <a:gd name="connsiteY7" fmla="*/ 101842 h 131732"/>
              <a:gd name="connsiteX8" fmla="*/ 353088 w 590755"/>
              <a:gd name="connsiteY8" fmla="*/ 63742 h 131732"/>
              <a:gd name="connsiteX9" fmla="*/ 149888 w 590755"/>
              <a:gd name="connsiteY9" fmla="*/ 242 h 131732"/>
              <a:gd name="connsiteX10" fmla="*/ 196455 w 590755"/>
              <a:gd name="connsiteY10" fmla="*/ 42576 h 131732"/>
              <a:gd name="connsiteX11" fmla="*/ 1721 w 590755"/>
              <a:gd name="connsiteY11" fmla="*/ 46809 h 13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0755" h="131732">
                <a:moveTo>
                  <a:pt x="1721" y="46809"/>
                </a:moveTo>
                <a:cubicBezTo>
                  <a:pt x="23593" y="47514"/>
                  <a:pt x="283944" y="41870"/>
                  <a:pt x="327688" y="46809"/>
                </a:cubicBezTo>
                <a:cubicBezTo>
                  <a:pt x="371433" y="51748"/>
                  <a:pt x="251488" y="76442"/>
                  <a:pt x="264188" y="76442"/>
                </a:cubicBezTo>
                <a:cubicBezTo>
                  <a:pt x="276888" y="76442"/>
                  <a:pt x="370727" y="43987"/>
                  <a:pt x="403888" y="46809"/>
                </a:cubicBezTo>
                <a:cubicBezTo>
                  <a:pt x="437049" y="49631"/>
                  <a:pt x="459627" y="87026"/>
                  <a:pt x="463155" y="93376"/>
                </a:cubicBezTo>
                <a:cubicBezTo>
                  <a:pt x="466683" y="99726"/>
                  <a:pt x="403888" y="78559"/>
                  <a:pt x="425055" y="84909"/>
                </a:cubicBezTo>
                <a:cubicBezTo>
                  <a:pt x="446222" y="91259"/>
                  <a:pt x="581688" y="128654"/>
                  <a:pt x="590155" y="131476"/>
                </a:cubicBezTo>
                <a:cubicBezTo>
                  <a:pt x="598622" y="134298"/>
                  <a:pt x="515366" y="113131"/>
                  <a:pt x="475855" y="101842"/>
                </a:cubicBezTo>
                <a:cubicBezTo>
                  <a:pt x="436344" y="90553"/>
                  <a:pt x="353088" y="63742"/>
                  <a:pt x="353088" y="63742"/>
                </a:cubicBezTo>
                <a:cubicBezTo>
                  <a:pt x="298760" y="46809"/>
                  <a:pt x="175993" y="3770"/>
                  <a:pt x="149888" y="242"/>
                </a:cubicBezTo>
                <a:cubicBezTo>
                  <a:pt x="123783" y="-3286"/>
                  <a:pt x="219738" y="32698"/>
                  <a:pt x="196455" y="42576"/>
                </a:cubicBezTo>
                <a:cubicBezTo>
                  <a:pt x="173172" y="52454"/>
                  <a:pt x="-20151" y="46104"/>
                  <a:pt x="1721" y="46809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B9CC6FF5-433A-C988-9E8B-551C848B1DC7}"/>
              </a:ext>
            </a:extLst>
          </p:cNvPr>
          <p:cNvSpPr/>
          <p:nvPr/>
        </p:nvSpPr>
        <p:spPr>
          <a:xfrm>
            <a:off x="5130800" y="4457620"/>
            <a:ext cx="499595" cy="148247"/>
          </a:xfrm>
          <a:custGeom>
            <a:avLst/>
            <a:gdLst>
              <a:gd name="connsiteX0" fmla="*/ 0 w 499595"/>
              <a:gd name="connsiteY0" fmla="*/ 148247 h 148247"/>
              <a:gd name="connsiteX1" fmla="*/ 313267 w 499595"/>
              <a:gd name="connsiteY1" fmla="*/ 50880 h 148247"/>
              <a:gd name="connsiteX2" fmla="*/ 292100 w 499595"/>
              <a:gd name="connsiteY2" fmla="*/ 76280 h 148247"/>
              <a:gd name="connsiteX3" fmla="*/ 414867 w 499595"/>
              <a:gd name="connsiteY3" fmla="*/ 50880 h 148247"/>
              <a:gd name="connsiteX4" fmla="*/ 499533 w 499595"/>
              <a:gd name="connsiteY4" fmla="*/ 80 h 148247"/>
              <a:gd name="connsiteX5" fmla="*/ 402167 w 499595"/>
              <a:gd name="connsiteY5" fmla="*/ 38180 h 148247"/>
              <a:gd name="connsiteX6" fmla="*/ 296333 w 499595"/>
              <a:gd name="connsiteY6" fmla="*/ 80513 h 148247"/>
              <a:gd name="connsiteX7" fmla="*/ 173567 w 499595"/>
              <a:gd name="connsiteY7" fmla="*/ 110147 h 148247"/>
              <a:gd name="connsiteX8" fmla="*/ 287867 w 499595"/>
              <a:gd name="connsiteY8" fmla="*/ 63580 h 148247"/>
              <a:gd name="connsiteX9" fmla="*/ 0 w 499595"/>
              <a:gd name="connsiteY9" fmla="*/ 148247 h 1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595" h="148247">
                <a:moveTo>
                  <a:pt x="0" y="148247"/>
                </a:moveTo>
                <a:cubicBezTo>
                  <a:pt x="4233" y="146130"/>
                  <a:pt x="313267" y="50880"/>
                  <a:pt x="313267" y="50880"/>
                </a:cubicBezTo>
                <a:cubicBezTo>
                  <a:pt x="361950" y="38886"/>
                  <a:pt x="275167" y="76280"/>
                  <a:pt x="292100" y="76280"/>
                </a:cubicBezTo>
                <a:cubicBezTo>
                  <a:pt x="309033" y="76280"/>
                  <a:pt x="380295" y="63580"/>
                  <a:pt x="414867" y="50880"/>
                </a:cubicBezTo>
                <a:cubicBezTo>
                  <a:pt x="449439" y="38180"/>
                  <a:pt x="501650" y="2197"/>
                  <a:pt x="499533" y="80"/>
                </a:cubicBezTo>
                <a:cubicBezTo>
                  <a:pt x="497416" y="-2037"/>
                  <a:pt x="402167" y="38180"/>
                  <a:pt x="402167" y="38180"/>
                </a:cubicBezTo>
                <a:cubicBezTo>
                  <a:pt x="368300" y="51585"/>
                  <a:pt x="334433" y="68519"/>
                  <a:pt x="296333" y="80513"/>
                </a:cubicBezTo>
                <a:cubicBezTo>
                  <a:pt x="258233" y="92507"/>
                  <a:pt x="174978" y="112969"/>
                  <a:pt x="173567" y="110147"/>
                </a:cubicBezTo>
                <a:cubicBezTo>
                  <a:pt x="172156" y="107325"/>
                  <a:pt x="311856" y="56525"/>
                  <a:pt x="287867" y="63580"/>
                </a:cubicBezTo>
                <a:lnTo>
                  <a:pt x="0" y="148247"/>
                </a:ln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64A18D7C-7A38-1077-5DD6-076EAC70AF23}"/>
              </a:ext>
            </a:extLst>
          </p:cNvPr>
          <p:cNvSpPr/>
          <p:nvPr/>
        </p:nvSpPr>
        <p:spPr>
          <a:xfrm>
            <a:off x="4859682" y="4982623"/>
            <a:ext cx="46759" cy="122784"/>
          </a:xfrm>
          <a:custGeom>
            <a:avLst/>
            <a:gdLst>
              <a:gd name="connsiteX0" fmla="*/ 185 w 46759"/>
              <a:gd name="connsiteY0" fmla="*/ 10 h 122784"/>
              <a:gd name="connsiteX1" fmla="*/ 29818 w 46759"/>
              <a:gd name="connsiteY1" fmla="*/ 55044 h 122784"/>
              <a:gd name="connsiteX2" fmla="*/ 12885 w 46759"/>
              <a:gd name="connsiteY2" fmla="*/ 122777 h 122784"/>
              <a:gd name="connsiteX3" fmla="*/ 46751 w 46759"/>
              <a:gd name="connsiteY3" fmla="*/ 59277 h 122784"/>
              <a:gd name="connsiteX4" fmla="*/ 185 w 46759"/>
              <a:gd name="connsiteY4" fmla="*/ 10 h 12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9" h="122784">
                <a:moveTo>
                  <a:pt x="185" y="10"/>
                </a:moveTo>
                <a:cubicBezTo>
                  <a:pt x="-2637" y="-695"/>
                  <a:pt x="27701" y="34583"/>
                  <a:pt x="29818" y="55044"/>
                </a:cubicBezTo>
                <a:cubicBezTo>
                  <a:pt x="31935" y="75505"/>
                  <a:pt x="10063" y="122072"/>
                  <a:pt x="12885" y="122777"/>
                </a:cubicBezTo>
                <a:cubicBezTo>
                  <a:pt x="15707" y="123482"/>
                  <a:pt x="46046" y="74799"/>
                  <a:pt x="46751" y="59277"/>
                </a:cubicBezTo>
                <a:cubicBezTo>
                  <a:pt x="47456" y="43755"/>
                  <a:pt x="3007" y="715"/>
                  <a:pt x="185" y="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8057FC8B-9702-894B-BAEC-D996DAAF3D62}"/>
              </a:ext>
            </a:extLst>
          </p:cNvPr>
          <p:cNvSpPr/>
          <p:nvPr/>
        </p:nvSpPr>
        <p:spPr>
          <a:xfrm>
            <a:off x="4678876" y="4206508"/>
            <a:ext cx="313155" cy="2070432"/>
          </a:xfrm>
          <a:custGeom>
            <a:avLst/>
            <a:gdLst>
              <a:gd name="connsiteX0" fmla="*/ 310328 w 313155"/>
              <a:gd name="connsiteY0" fmla="*/ 697 h 2070432"/>
              <a:gd name="connsiteX1" fmla="*/ 165513 w 313155"/>
              <a:gd name="connsiteY1" fmla="*/ 559268 h 2070432"/>
              <a:gd name="connsiteX2" fmla="*/ 169651 w 313155"/>
              <a:gd name="connsiteY2" fmla="*/ 497204 h 2070432"/>
              <a:gd name="connsiteX3" fmla="*/ 153100 w 313155"/>
              <a:gd name="connsiteY3" fmla="*/ 1461255 h 2070432"/>
              <a:gd name="connsiteX4" fmla="*/ 206889 w 313155"/>
              <a:gd name="connsiteY4" fmla="*/ 2052925 h 2070432"/>
              <a:gd name="connsiteX5" fmla="*/ 165513 w 313155"/>
              <a:gd name="connsiteY5" fmla="*/ 1783984 h 2070432"/>
              <a:gd name="connsiteX6" fmla="*/ 20699 w 313155"/>
              <a:gd name="connsiteY6" fmla="*/ 505479 h 2070432"/>
              <a:gd name="connsiteX7" fmla="*/ 8286 w 313155"/>
              <a:gd name="connsiteY7" fmla="*/ 695807 h 2070432"/>
              <a:gd name="connsiteX8" fmla="*/ 91037 w 313155"/>
              <a:gd name="connsiteY8" fmla="*/ 79311 h 2070432"/>
              <a:gd name="connsiteX9" fmla="*/ 16561 w 313155"/>
              <a:gd name="connsiteY9" fmla="*/ 435141 h 2070432"/>
              <a:gd name="connsiteX10" fmla="*/ 310328 w 313155"/>
              <a:gd name="connsiteY10" fmla="*/ 697 h 20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155" h="2070432">
                <a:moveTo>
                  <a:pt x="310328" y="697"/>
                </a:moveTo>
                <a:cubicBezTo>
                  <a:pt x="335153" y="21385"/>
                  <a:pt x="188959" y="476517"/>
                  <a:pt x="165513" y="559268"/>
                </a:cubicBezTo>
                <a:cubicBezTo>
                  <a:pt x="142067" y="642019"/>
                  <a:pt x="171720" y="346873"/>
                  <a:pt x="169651" y="497204"/>
                </a:cubicBezTo>
                <a:cubicBezTo>
                  <a:pt x="167582" y="647535"/>
                  <a:pt x="146894" y="1201968"/>
                  <a:pt x="153100" y="1461255"/>
                </a:cubicBezTo>
                <a:cubicBezTo>
                  <a:pt x="159306" y="1720542"/>
                  <a:pt x="204820" y="1999137"/>
                  <a:pt x="206889" y="2052925"/>
                </a:cubicBezTo>
                <a:cubicBezTo>
                  <a:pt x="208958" y="2106713"/>
                  <a:pt x="196545" y="2041892"/>
                  <a:pt x="165513" y="1783984"/>
                </a:cubicBezTo>
                <a:cubicBezTo>
                  <a:pt x="134481" y="1526076"/>
                  <a:pt x="46903" y="686842"/>
                  <a:pt x="20699" y="505479"/>
                </a:cubicBezTo>
                <a:cubicBezTo>
                  <a:pt x="-5505" y="324116"/>
                  <a:pt x="-3437" y="766835"/>
                  <a:pt x="8286" y="695807"/>
                </a:cubicBezTo>
                <a:cubicBezTo>
                  <a:pt x="20009" y="624779"/>
                  <a:pt x="89658" y="122755"/>
                  <a:pt x="91037" y="79311"/>
                </a:cubicBezTo>
                <a:cubicBezTo>
                  <a:pt x="92416" y="35867"/>
                  <a:pt x="-18608" y="444106"/>
                  <a:pt x="16561" y="435141"/>
                </a:cubicBezTo>
                <a:cubicBezTo>
                  <a:pt x="51730" y="426176"/>
                  <a:pt x="285503" y="-19991"/>
                  <a:pt x="310328" y="69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C8BF0D72-626B-8624-B0A0-08308115E87C}"/>
              </a:ext>
            </a:extLst>
          </p:cNvPr>
          <p:cNvSpPr/>
          <p:nvPr/>
        </p:nvSpPr>
        <p:spPr>
          <a:xfrm>
            <a:off x="4811862" y="2976168"/>
            <a:ext cx="2498330" cy="1717944"/>
          </a:xfrm>
          <a:custGeom>
            <a:avLst/>
            <a:gdLst>
              <a:gd name="connsiteX0" fmla="*/ 435746 w 2498330"/>
              <a:gd name="connsiteY0" fmla="*/ 0 h 1717944"/>
              <a:gd name="connsiteX1" fmla="*/ 563878 w 2498330"/>
              <a:gd name="connsiteY1" fmla="*/ 40770 h 1717944"/>
              <a:gd name="connsiteX2" fmla="*/ 1752016 w 2498330"/>
              <a:gd name="connsiteY2" fmla="*/ 477585 h 1717944"/>
              <a:gd name="connsiteX3" fmla="*/ 1699598 w 2498330"/>
              <a:gd name="connsiteY3" fmla="*/ 419343 h 1717944"/>
              <a:gd name="connsiteX4" fmla="*/ 2293667 w 2498330"/>
              <a:gd name="connsiteY4" fmla="*/ 1380336 h 1717944"/>
              <a:gd name="connsiteX5" fmla="*/ 2293667 w 2498330"/>
              <a:gd name="connsiteY5" fmla="*/ 1391985 h 1717944"/>
              <a:gd name="connsiteX6" fmla="*/ 2497514 w 2498330"/>
              <a:gd name="connsiteY6" fmla="*/ 1712316 h 1717944"/>
              <a:gd name="connsiteX7" fmla="*/ 2206304 w 2498330"/>
              <a:gd name="connsiteY7" fmla="*/ 1508469 h 1717944"/>
              <a:gd name="connsiteX8" fmla="*/ 919155 w 2498330"/>
              <a:gd name="connsiteY8" fmla="*/ 506706 h 1717944"/>
              <a:gd name="connsiteX9" fmla="*/ 1128826 w 2498330"/>
              <a:gd name="connsiteY9" fmla="*/ 605717 h 1717944"/>
              <a:gd name="connsiteX10" fmla="*/ 4755 w 2498330"/>
              <a:gd name="connsiteY10" fmla="*/ 116484 h 1717944"/>
              <a:gd name="connsiteX11" fmla="*/ 715307 w 2498330"/>
              <a:gd name="connsiteY11" fmla="*/ 308683 h 1717944"/>
              <a:gd name="connsiteX12" fmla="*/ 435746 w 2498330"/>
              <a:gd name="connsiteY12" fmla="*/ 0 h 171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8330" h="1717944">
                <a:moveTo>
                  <a:pt x="435746" y="0"/>
                </a:moveTo>
                <a:lnTo>
                  <a:pt x="563878" y="40770"/>
                </a:lnTo>
                <a:lnTo>
                  <a:pt x="1752016" y="477585"/>
                </a:lnTo>
                <a:cubicBezTo>
                  <a:pt x="1941303" y="540680"/>
                  <a:pt x="1609323" y="268885"/>
                  <a:pt x="1699598" y="419343"/>
                </a:cubicBezTo>
                <a:cubicBezTo>
                  <a:pt x="1789873" y="569801"/>
                  <a:pt x="2194656" y="1218229"/>
                  <a:pt x="2293667" y="1380336"/>
                </a:cubicBezTo>
                <a:cubicBezTo>
                  <a:pt x="2392679" y="1542443"/>
                  <a:pt x="2259693" y="1336655"/>
                  <a:pt x="2293667" y="1391985"/>
                </a:cubicBezTo>
                <a:cubicBezTo>
                  <a:pt x="2327641" y="1447315"/>
                  <a:pt x="2512074" y="1692902"/>
                  <a:pt x="2497514" y="1712316"/>
                </a:cubicBezTo>
                <a:cubicBezTo>
                  <a:pt x="2482954" y="1731730"/>
                  <a:pt x="2469364" y="1709404"/>
                  <a:pt x="2206304" y="1508469"/>
                </a:cubicBezTo>
                <a:cubicBezTo>
                  <a:pt x="1943244" y="1307534"/>
                  <a:pt x="1098735" y="657165"/>
                  <a:pt x="919155" y="506706"/>
                </a:cubicBezTo>
                <a:cubicBezTo>
                  <a:pt x="739575" y="356247"/>
                  <a:pt x="1128826" y="605717"/>
                  <a:pt x="1128826" y="605717"/>
                </a:cubicBezTo>
                <a:cubicBezTo>
                  <a:pt x="976426" y="540680"/>
                  <a:pt x="73675" y="165990"/>
                  <a:pt x="4755" y="116484"/>
                </a:cubicBezTo>
                <a:cubicBezTo>
                  <a:pt x="-64165" y="66978"/>
                  <a:pt x="637651" y="323244"/>
                  <a:pt x="715307" y="308683"/>
                </a:cubicBezTo>
                <a:cubicBezTo>
                  <a:pt x="792963" y="294123"/>
                  <a:pt x="631827" y="161622"/>
                  <a:pt x="435746" y="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9EA02D23-19CC-03F0-0C4C-5D7004EFC6D5}"/>
              </a:ext>
            </a:extLst>
          </p:cNvPr>
          <p:cNvSpPr/>
          <p:nvPr/>
        </p:nvSpPr>
        <p:spPr>
          <a:xfrm>
            <a:off x="7117129" y="4732787"/>
            <a:ext cx="541214" cy="2248184"/>
          </a:xfrm>
          <a:custGeom>
            <a:avLst/>
            <a:gdLst>
              <a:gd name="connsiteX0" fmla="*/ 64114 w 541214"/>
              <a:gd name="connsiteY0" fmla="*/ 19763 h 2248184"/>
              <a:gd name="connsiteX1" fmla="*/ 256313 w 541214"/>
              <a:gd name="connsiteY1" fmla="*/ 1394275 h 2248184"/>
              <a:gd name="connsiteX2" fmla="*/ 256313 w 541214"/>
              <a:gd name="connsiteY2" fmla="*/ 1388451 h 2248184"/>
              <a:gd name="connsiteX3" fmla="*/ 29169 w 541214"/>
              <a:gd name="connsiteY3" fmla="*/ 2174719 h 2248184"/>
              <a:gd name="connsiteX4" fmla="*/ 58290 w 541214"/>
              <a:gd name="connsiteY4" fmla="*/ 2069883 h 2248184"/>
              <a:gd name="connsiteX5" fmla="*/ 530051 w 541214"/>
              <a:gd name="connsiteY5" fmla="*/ 899218 h 2248184"/>
              <a:gd name="connsiteX6" fmla="*/ 401918 w 541214"/>
              <a:gd name="connsiteY6" fmla="*/ 217786 h 2248184"/>
              <a:gd name="connsiteX7" fmla="*/ 506754 w 541214"/>
              <a:gd name="connsiteY7" fmla="*/ 555590 h 2248184"/>
              <a:gd name="connsiteX8" fmla="*/ 64114 w 541214"/>
              <a:gd name="connsiteY8" fmla="*/ 19763 h 224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214" h="2248184">
                <a:moveTo>
                  <a:pt x="64114" y="19763"/>
                </a:moveTo>
                <a:cubicBezTo>
                  <a:pt x="22374" y="159544"/>
                  <a:pt x="224280" y="1166160"/>
                  <a:pt x="256313" y="1394275"/>
                </a:cubicBezTo>
                <a:cubicBezTo>
                  <a:pt x="288346" y="1622390"/>
                  <a:pt x="294170" y="1258377"/>
                  <a:pt x="256313" y="1388451"/>
                </a:cubicBezTo>
                <a:cubicBezTo>
                  <a:pt x="218456" y="1518525"/>
                  <a:pt x="62173" y="2061147"/>
                  <a:pt x="29169" y="2174719"/>
                </a:cubicBezTo>
                <a:cubicBezTo>
                  <a:pt x="-3835" y="2288291"/>
                  <a:pt x="-25190" y="2282466"/>
                  <a:pt x="58290" y="2069883"/>
                </a:cubicBezTo>
                <a:cubicBezTo>
                  <a:pt x="141770" y="1857300"/>
                  <a:pt x="472780" y="1207901"/>
                  <a:pt x="530051" y="899218"/>
                </a:cubicBezTo>
                <a:cubicBezTo>
                  <a:pt x="587322" y="590535"/>
                  <a:pt x="405801" y="275057"/>
                  <a:pt x="401918" y="217786"/>
                </a:cubicBezTo>
                <a:cubicBezTo>
                  <a:pt x="398035" y="160515"/>
                  <a:pt x="562084" y="584711"/>
                  <a:pt x="506754" y="555590"/>
                </a:cubicBezTo>
                <a:cubicBezTo>
                  <a:pt x="451424" y="526469"/>
                  <a:pt x="105854" y="-120018"/>
                  <a:pt x="64114" y="1976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CAD623DE-5C8D-5F94-CE2D-FE2F42BF71E5}"/>
              </a:ext>
            </a:extLst>
          </p:cNvPr>
          <p:cNvSpPr/>
          <p:nvPr/>
        </p:nvSpPr>
        <p:spPr>
          <a:xfrm>
            <a:off x="6702149" y="5991078"/>
            <a:ext cx="923969" cy="2108119"/>
          </a:xfrm>
          <a:custGeom>
            <a:avLst/>
            <a:gdLst>
              <a:gd name="connsiteX0" fmla="*/ 630524 w 923969"/>
              <a:gd name="connsiteY0" fmla="*/ 31149 h 2108119"/>
              <a:gd name="connsiteX1" fmla="*/ 310192 w 923969"/>
              <a:gd name="connsiteY1" fmla="*/ 1306649 h 2108119"/>
              <a:gd name="connsiteX2" fmla="*/ 286896 w 923969"/>
              <a:gd name="connsiteY2" fmla="*/ 1242583 h 2108119"/>
              <a:gd name="connsiteX3" fmla="*/ 42279 w 923969"/>
              <a:gd name="connsiteY3" fmla="*/ 1958960 h 2108119"/>
              <a:gd name="connsiteX4" fmla="*/ 7334 w 923969"/>
              <a:gd name="connsiteY4" fmla="*/ 2098741 h 2108119"/>
              <a:gd name="connsiteX5" fmla="*/ 123818 w 923969"/>
              <a:gd name="connsiteY5" fmla="*/ 1801707 h 2108119"/>
              <a:gd name="connsiteX6" fmla="*/ 764480 w 923969"/>
              <a:gd name="connsiteY6" fmla="*/ 485437 h 2108119"/>
              <a:gd name="connsiteX7" fmla="*/ 251950 w 923969"/>
              <a:gd name="connsiteY7" fmla="*/ 1825004 h 2108119"/>
              <a:gd name="connsiteX8" fmla="*/ 461622 w 923969"/>
              <a:gd name="connsiteY8" fmla="*/ 1172693 h 2108119"/>
              <a:gd name="connsiteX9" fmla="*/ 904261 w 923969"/>
              <a:gd name="connsiteY9" fmla="*/ 13676 h 2108119"/>
              <a:gd name="connsiteX10" fmla="*/ 828547 w 923969"/>
              <a:gd name="connsiteY10" fmla="*/ 508733 h 2108119"/>
              <a:gd name="connsiteX11" fmla="*/ 630524 w 923969"/>
              <a:gd name="connsiteY11" fmla="*/ 31149 h 210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3969" h="2108119">
                <a:moveTo>
                  <a:pt x="630524" y="31149"/>
                </a:moveTo>
                <a:cubicBezTo>
                  <a:pt x="544132" y="164135"/>
                  <a:pt x="367463" y="1104743"/>
                  <a:pt x="310192" y="1306649"/>
                </a:cubicBezTo>
                <a:cubicBezTo>
                  <a:pt x="252921" y="1508555"/>
                  <a:pt x="331548" y="1133865"/>
                  <a:pt x="286896" y="1242583"/>
                </a:cubicBezTo>
                <a:cubicBezTo>
                  <a:pt x="242244" y="1351301"/>
                  <a:pt x="88873" y="1816267"/>
                  <a:pt x="42279" y="1958960"/>
                </a:cubicBezTo>
                <a:cubicBezTo>
                  <a:pt x="-4315" y="2101653"/>
                  <a:pt x="-6256" y="2124950"/>
                  <a:pt x="7334" y="2098741"/>
                </a:cubicBezTo>
                <a:cubicBezTo>
                  <a:pt x="20924" y="2072532"/>
                  <a:pt x="-2373" y="2070591"/>
                  <a:pt x="123818" y="1801707"/>
                </a:cubicBezTo>
                <a:cubicBezTo>
                  <a:pt x="250009" y="1532823"/>
                  <a:pt x="743125" y="481554"/>
                  <a:pt x="764480" y="485437"/>
                </a:cubicBezTo>
                <a:cubicBezTo>
                  <a:pt x="785835" y="489320"/>
                  <a:pt x="302426" y="1710461"/>
                  <a:pt x="251950" y="1825004"/>
                </a:cubicBezTo>
                <a:cubicBezTo>
                  <a:pt x="201474" y="1939547"/>
                  <a:pt x="352904" y="1474581"/>
                  <a:pt x="461622" y="1172693"/>
                </a:cubicBezTo>
                <a:cubicBezTo>
                  <a:pt x="570340" y="870805"/>
                  <a:pt x="843107" y="124336"/>
                  <a:pt x="904261" y="13676"/>
                </a:cubicBezTo>
                <a:cubicBezTo>
                  <a:pt x="965415" y="-96984"/>
                  <a:pt x="868346" y="499997"/>
                  <a:pt x="828547" y="508733"/>
                </a:cubicBezTo>
                <a:cubicBezTo>
                  <a:pt x="788748" y="517469"/>
                  <a:pt x="716916" y="-101837"/>
                  <a:pt x="630524" y="31149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4370FED2-6BBE-7168-FCB5-162CF596E2ED}"/>
              </a:ext>
            </a:extLst>
          </p:cNvPr>
          <p:cNvSpPr/>
          <p:nvPr/>
        </p:nvSpPr>
        <p:spPr>
          <a:xfrm>
            <a:off x="3841984" y="4548539"/>
            <a:ext cx="784329" cy="2551257"/>
          </a:xfrm>
          <a:custGeom>
            <a:avLst/>
            <a:gdLst>
              <a:gd name="connsiteX0" fmla="*/ 782434 w 784329"/>
              <a:gd name="connsiteY0" fmla="*/ 40934 h 2551257"/>
              <a:gd name="connsiteX1" fmla="*/ 636829 w 784329"/>
              <a:gd name="connsiteY1" fmla="*/ 1304786 h 2551257"/>
              <a:gd name="connsiteX2" fmla="*/ 689247 w 784329"/>
              <a:gd name="connsiteY2" fmla="*/ 1770722 h 2551257"/>
              <a:gd name="connsiteX3" fmla="*/ 555290 w 784329"/>
              <a:gd name="connsiteY3" fmla="*/ 1764898 h 2551257"/>
              <a:gd name="connsiteX4" fmla="*/ 613532 w 784329"/>
              <a:gd name="connsiteY4" fmla="*/ 2551165 h 2551257"/>
              <a:gd name="connsiteX5" fmla="*/ 124299 w 784329"/>
              <a:gd name="connsiteY5" fmla="*/ 1811492 h 2551257"/>
              <a:gd name="connsiteX6" fmla="*/ 1991 w 784329"/>
              <a:gd name="connsiteY6" fmla="*/ 966982 h 2551257"/>
              <a:gd name="connsiteX7" fmla="*/ 188365 w 784329"/>
              <a:gd name="connsiteY7" fmla="*/ 139945 h 2551257"/>
              <a:gd name="connsiteX8" fmla="*/ 141771 w 784329"/>
              <a:gd name="connsiteY8" fmla="*/ 483573 h 2551257"/>
              <a:gd name="connsiteX9" fmla="*/ 415509 w 784329"/>
              <a:gd name="connsiteY9" fmla="*/ 164 h 2551257"/>
              <a:gd name="connsiteX10" fmla="*/ 269904 w 784329"/>
              <a:gd name="connsiteY10" fmla="*/ 425331 h 2551257"/>
              <a:gd name="connsiteX11" fmla="*/ 625180 w 784329"/>
              <a:gd name="connsiteY11" fmla="*/ 64230 h 2551257"/>
              <a:gd name="connsiteX12" fmla="*/ 514520 w 784329"/>
              <a:gd name="connsiteY12" fmla="*/ 477749 h 2551257"/>
              <a:gd name="connsiteX13" fmla="*/ 782434 w 784329"/>
              <a:gd name="connsiteY13" fmla="*/ 40934 h 255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4329" h="2551257">
                <a:moveTo>
                  <a:pt x="782434" y="40934"/>
                </a:moveTo>
                <a:cubicBezTo>
                  <a:pt x="802819" y="178774"/>
                  <a:pt x="652360" y="1016488"/>
                  <a:pt x="636829" y="1304786"/>
                </a:cubicBezTo>
                <a:cubicBezTo>
                  <a:pt x="621298" y="1593084"/>
                  <a:pt x="702837" y="1694037"/>
                  <a:pt x="689247" y="1770722"/>
                </a:cubicBezTo>
                <a:cubicBezTo>
                  <a:pt x="675657" y="1847407"/>
                  <a:pt x="567909" y="1634824"/>
                  <a:pt x="555290" y="1764898"/>
                </a:cubicBezTo>
                <a:cubicBezTo>
                  <a:pt x="542671" y="1894972"/>
                  <a:pt x="685364" y="2543399"/>
                  <a:pt x="613532" y="2551165"/>
                </a:cubicBezTo>
                <a:cubicBezTo>
                  <a:pt x="541700" y="2558931"/>
                  <a:pt x="226222" y="2075522"/>
                  <a:pt x="124299" y="1811492"/>
                </a:cubicBezTo>
                <a:cubicBezTo>
                  <a:pt x="22376" y="1547462"/>
                  <a:pt x="-8687" y="1245573"/>
                  <a:pt x="1991" y="966982"/>
                </a:cubicBezTo>
                <a:cubicBezTo>
                  <a:pt x="12669" y="688391"/>
                  <a:pt x="165068" y="220513"/>
                  <a:pt x="188365" y="139945"/>
                </a:cubicBezTo>
                <a:cubicBezTo>
                  <a:pt x="211662" y="59377"/>
                  <a:pt x="103914" y="506870"/>
                  <a:pt x="141771" y="483573"/>
                </a:cubicBezTo>
                <a:cubicBezTo>
                  <a:pt x="179628" y="460276"/>
                  <a:pt x="394154" y="9871"/>
                  <a:pt x="415509" y="164"/>
                </a:cubicBezTo>
                <a:cubicBezTo>
                  <a:pt x="436864" y="-9543"/>
                  <a:pt x="234959" y="414653"/>
                  <a:pt x="269904" y="425331"/>
                </a:cubicBezTo>
                <a:cubicBezTo>
                  <a:pt x="304849" y="436009"/>
                  <a:pt x="584411" y="55494"/>
                  <a:pt x="625180" y="64230"/>
                </a:cubicBezTo>
                <a:cubicBezTo>
                  <a:pt x="665949" y="72966"/>
                  <a:pt x="486370" y="481632"/>
                  <a:pt x="514520" y="477749"/>
                </a:cubicBezTo>
                <a:cubicBezTo>
                  <a:pt x="542670" y="473866"/>
                  <a:pt x="762049" y="-96906"/>
                  <a:pt x="782434" y="4093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D98734B4-856F-6E4F-4D30-692C59FD7F8C}"/>
              </a:ext>
            </a:extLst>
          </p:cNvPr>
          <p:cNvSpPr/>
          <p:nvPr/>
        </p:nvSpPr>
        <p:spPr>
          <a:xfrm>
            <a:off x="4123134" y="6640442"/>
            <a:ext cx="2065074" cy="1543689"/>
          </a:xfrm>
          <a:custGeom>
            <a:avLst/>
            <a:gdLst>
              <a:gd name="connsiteX0" fmla="*/ 215898 w 2065074"/>
              <a:gd name="connsiteY0" fmla="*/ 267064 h 1543689"/>
              <a:gd name="connsiteX1" fmla="*/ 1182716 w 2065074"/>
              <a:gd name="connsiteY1" fmla="*/ 1070804 h 1543689"/>
              <a:gd name="connsiteX2" fmla="*/ 1025462 w 2065074"/>
              <a:gd name="connsiteY2" fmla="*/ 925199 h 1543689"/>
              <a:gd name="connsiteX3" fmla="*/ 2044698 w 2065074"/>
              <a:gd name="connsiteY3" fmla="*/ 1501795 h 1543689"/>
              <a:gd name="connsiteX4" fmla="*/ 1607883 w 2065074"/>
              <a:gd name="connsiteY4" fmla="*/ 1431904 h 1543689"/>
              <a:gd name="connsiteX5" fmla="*/ 443042 w 2065074"/>
              <a:gd name="connsiteY5" fmla="*/ 896078 h 1543689"/>
              <a:gd name="connsiteX6" fmla="*/ 134359 w 2065074"/>
              <a:gd name="connsiteY6" fmla="*/ 587395 h 1543689"/>
              <a:gd name="connsiteX7" fmla="*/ 256667 w 2065074"/>
              <a:gd name="connsiteY7" fmla="*/ 785418 h 1543689"/>
              <a:gd name="connsiteX8" fmla="*/ 402 w 2065074"/>
              <a:gd name="connsiteY8" fmla="*/ 4975 h 1543689"/>
              <a:gd name="connsiteX9" fmla="*/ 198425 w 2065074"/>
              <a:gd name="connsiteY9" fmla="*/ 441790 h 1543689"/>
              <a:gd name="connsiteX10" fmla="*/ 215898 w 2065074"/>
              <a:gd name="connsiteY10" fmla="*/ 267064 h 154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074" h="1543689">
                <a:moveTo>
                  <a:pt x="215898" y="267064"/>
                </a:moveTo>
                <a:cubicBezTo>
                  <a:pt x="379946" y="371900"/>
                  <a:pt x="1047789" y="961115"/>
                  <a:pt x="1182716" y="1070804"/>
                </a:cubicBezTo>
                <a:cubicBezTo>
                  <a:pt x="1317643" y="1180493"/>
                  <a:pt x="881798" y="853367"/>
                  <a:pt x="1025462" y="925199"/>
                </a:cubicBezTo>
                <a:cubicBezTo>
                  <a:pt x="1169126" y="997031"/>
                  <a:pt x="1947628" y="1417344"/>
                  <a:pt x="2044698" y="1501795"/>
                </a:cubicBezTo>
                <a:cubicBezTo>
                  <a:pt x="2141768" y="1586246"/>
                  <a:pt x="1874826" y="1532857"/>
                  <a:pt x="1607883" y="1431904"/>
                </a:cubicBezTo>
                <a:cubicBezTo>
                  <a:pt x="1340940" y="1330951"/>
                  <a:pt x="688629" y="1036829"/>
                  <a:pt x="443042" y="896078"/>
                </a:cubicBezTo>
                <a:cubicBezTo>
                  <a:pt x="197455" y="755327"/>
                  <a:pt x="165421" y="605838"/>
                  <a:pt x="134359" y="587395"/>
                </a:cubicBezTo>
                <a:cubicBezTo>
                  <a:pt x="103297" y="568952"/>
                  <a:pt x="278993" y="882488"/>
                  <a:pt x="256667" y="785418"/>
                </a:cubicBezTo>
                <a:cubicBezTo>
                  <a:pt x="234341" y="688348"/>
                  <a:pt x="10109" y="62246"/>
                  <a:pt x="402" y="4975"/>
                </a:cubicBezTo>
                <a:cubicBezTo>
                  <a:pt x="-9305" y="-52296"/>
                  <a:pt x="159597" y="402962"/>
                  <a:pt x="198425" y="441790"/>
                </a:cubicBezTo>
                <a:cubicBezTo>
                  <a:pt x="237253" y="480618"/>
                  <a:pt x="51850" y="162228"/>
                  <a:pt x="215898" y="26706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94539364-2FB1-CDC8-0783-18EB5E8A8036}"/>
              </a:ext>
            </a:extLst>
          </p:cNvPr>
          <p:cNvSpPr/>
          <p:nvPr/>
        </p:nvSpPr>
        <p:spPr>
          <a:xfrm>
            <a:off x="5816888" y="4973685"/>
            <a:ext cx="343462" cy="621828"/>
          </a:xfrm>
          <a:custGeom>
            <a:avLst/>
            <a:gdLst>
              <a:gd name="connsiteX0" fmla="*/ 275904 w 343462"/>
              <a:gd name="connsiteY0" fmla="*/ 21827 h 621828"/>
              <a:gd name="connsiteX1" fmla="*/ 343280 w 343462"/>
              <a:gd name="connsiteY1" fmla="*/ 416462 h 621828"/>
              <a:gd name="connsiteX2" fmla="*/ 295154 w 343462"/>
              <a:gd name="connsiteY2" fmla="*/ 618593 h 621828"/>
              <a:gd name="connsiteX3" fmla="*/ 275904 w 343462"/>
              <a:gd name="connsiteY3" fmla="*/ 512715 h 621828"/>
              <a:gd name="connsiteX4" fmla="*/ 6396 w 343462"/>
              <a:gd name="connsiteY4" fmla="*/ 156580 h 621828"/>
              <a:gd name="connsiteX5" fmla="*/ 102649 w 343462"/>
              <a:gd name="connsiteY5" fmla="*/ 310584 h 621828"/>
              <a:gd name="connsiteX6" fmla="*/ 304779 w 343462"/>
              <a:gd name="connsiteY6" fmla="*/ 79578 h 621828"/>
              <a:gd name="connsiteX7" fmla="*/ 275904 w 343462"/>
              <a:gd name="connsiteY7" fmla="*/ 21827 h 62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462" h="621828">
                <a:moveTo>
                  <a:pt x="275904" y="21827"/>
                </a:moveTo>
                <a:cubicBezTo>
                  <a:pt x="282321" y="77974"/>
                  <a:pt x="340072" y="317001"/>
                  <a:pt x="343280" y="416462"/>
                </a:cubicBezTo>
                <a:cubicBezTo>
                  <a:pt x="346488" y="515923"/>
                  <a:pt x="306383" y="602551"/>
                  <a:pt x="295154" y="618593"/>
                </a:cubicBezTo>
                <a:cubicBezTo>
                  <a:pt x="283925" y="634635"/>
                  <a:pt x="324030" y="589717"/>
                  <a:pt x="275904" y="512715"/>
                </a:cubicBezTo>
                <a:cubicBezTo>
                  <a:pt x="227778" y="435713"/>
                  <a:pt x="35272" y="190269"/>
                  <a:pt x="6396" y="156580"/>
                </a:cubicBezTo>
                <a:cubicBezTo>
                  <a:pt x="-22480" y="122891"/>
                  <a:pt x="52919" y="323418"/>
                  <a:pt x="102649" y="310584"/>
                </a:cubicBezTo>
                <a:cubicBezTo>
                  <a:pt x="152379" y="297750"/>
                  <a:pt x="271091" y="129308"/>
                  <a:pt x="304779" y="79578"/>
                </a:cubicBezTo>
                <a:cubicBezTo>
                  <a:pt x="338467" y="29848"/>
                  <a:pt x="269487" y="-34320"/>
                  <a:pt x="275904" y="2182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7F7E62BA-7F3A-E163-3F0D-1D4507872700}"/>
              </a:ext>
            </a:extLst>
          </p:cNvPr>
          <p:cNvSpPr/>
          <p:nvPr/>
        </p:nvSpPr>
        <p:spPr>
          <a:xfrm>
            <a:off x="3522628" y="6332691"/>
            <a:ext cx="668784" cy="443976"/>
          </a:xfrm>
          <a:custGeom>
            <a:avLst/>
            <a:gdLst>
              <a:gd name="connsiteX0" fmla="*/ 664361 w 668784"/>
              <a:gd name="connsiteY0" fmla="*/ 241364 h 443976"/>
              <a:gd name="connsiteX1" fmla="*/ 529608 w 668784"/>
              <a:gd name="connsiteY1" fmla="*/ 366492 h 443976"/>
              <a:gd name="connsiteX2" fmla="*/ 250475 w 668784"/>
              <a:gd name="connsiteY2" fmla="*/ 443494 h 443976"/>
              <a:gd name="connsiteX3" fmla="*/ 298601 w 668784"/>
              <a:gd name="connsiteY3" fmla="*/ 356867 h 443976"/>
              <a:gd name="connsiteX4" fmla="*/ 218 w 668784"/>
              <a:gd name="connsiteY4" fmla="*/ 443494 h 443976"/>
              <a:gd name="connsiteX5" fmla="*/ 250475 w 668784"/>
              <a:gd name="connsiteY5" fmla="*/ 308741 h 443976"/>
              <a:gd name="connsiteX6" fmla="*/ 260100 w 668784"/>
              <a:gd name="connsiteY6" fmla="*/ 19983 h 443976"/>
              <a:gd name="connsiteX7" fmla="*/ 404479 w 668784"/>
              <a:gd name="connsiteY7" fmla="*/ 193237 h 443976"/>
              <a:gd name="connsiteX8" fmla="*/ 375604 w 668784"/>
              <a:gd name="connsiteY8" fmla="*/ 732 h 443976"/>
              <a:gd name="connsiteX9" fmla="*/ 664361 w 668784"/>
              <a:gd name="connsiteY9" fmla="*/ 241364 h 44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8784" h="443976">
                <a:moveTo>
                  <a:pt x="664361" y="241364"/>
                </a:moveTo>
                <a:cubicBezTo>
                  <a:pt x="690028" y="302324"/>
                  <a:pt x="598589" y="332804"/>
                  <a:pt x="529608" y="366492"/>
                </a:cubicBezTo>
                <a:cubicBezTo>
                  <a:pt x="460627" y="400180"/>
                  <a:pt x="288976" y="445098"/>
                  <a:pt x="250475" y="443494"/>
                </a:cubicBezTo>
                <a:cubicBezTo>
                  <a:pt x="211974" y="441890"/>
                  <a:pt x="340310" y="356867"/>
                  <a:pt x="298601" y="356867"/>
                </a:cubicBezTo>
                <a:cubicBezTo>
                  <a:pt x="256892" y="356867"/>
                  <a:pt x="8239" y="451515"/>
                  <a:pt x="218" y="443494"/>
                </a:cubicBezTo>
                <a:cubicBezTo>
                  <a:pt x="-7803" y="435473"/>
                  <a:pt x="207161" y="379326"/>
                  <a:pt x="250475" y="308741"/>
                </a:cubicBezTo>
                <a:cubicBezTo>
                  <a:pt x="293789" y="238156"/>
                  <a:pt x="234433" y="39234"/>
                  <a:pt x="260100" y="19983"/>
                </a:cubicBezTo>
                <a:cubicBezTo>
                  <a:pt x="285767" y="732"/>
                  <a:pt x="385228" y="196445"/>
                  <a:pt x="404479" y="193237"/>
                </a:cubicBezTo>
                <a:cubicBezTo>
                  <a:pt x="423730" y="190028"/>
                  <a:pt x="332290" y="-13706"/>
                  <a:pt x="375604" y="732"/>
                </a:cubicBezTo>
                <a:cubicBezTo>
                  <a:pt x="418918" y="15170"/>
                  <a:pt x="638694" y="180404"/>
                  <a:pt x="664361" y="2413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6F8C7F65-7CBB-57D8-A2BF-7DC4933298A4}"/>
              </a:ext>
            </a:extLst>
          </p:cNvPr>
          <p:cNvSpPr/>
          <p:nvPr/>
        </p:nvSpPr>
        <p:spPr>
          <a:xfrm>
            <a:off x="3239443" y="6766202"/>
            <a:ext cx="774759" cy="1522221"/>
          </a:xfrm>
          <a:custGeom>
            <a:avLst/>
            <a:gdLst>
              <a:gd name="connsiteX0" fmla="*/ 629913 w 774759"/>
              <a:gd name="connsiteY0" fmla="*/ 358 h 1522221"/>
              <a:gd name="connsiteX1" fmla="*/ 774292 w 774759"/>
              <a:gd name="connsiteY1" fmla="*/ 558623 h 1522221"/>
              <a:gd name="connsiteX2" fmla="*/ 678039 w 774759"/>
              <a:gd name="connsiteY2" fmla="*/ 885882 h 1522221"/>
              <a:gd name="connsiteX3" fmla="*/ 735791 w 774759"/>
              <a:gd name="connsiteY3" fmla="*/ 799255 h 1522221"/>
              <a:gd name="connsiteX4" fmla="*/ 466283 w 774759"/>
              <a:gd name="connsiteY4" fmla="*/ 1155390 h 1522221"/>
              <a:gd name="connsiteX5" fmla="*/ 408532 w 774759"/>
              <a:gd name="connsiteY5" fmla="*/ 1511524 h 1522221"/>
              <a:gd name="connsiteX6" fmla="*/ 331530 w 774759"/>
              <a:gd name="connsiteY6" fmla="*/ 1396021 h 1522221"/>
              <a:gd name="connsiteX7" fmla="*/ 4271 w 774759"/>
              <a:gd name="connsiteY7" fmla="*/ 1059137 h 1522221"/>
              <a:gd name="connsiteX8" fmla="*/ 167900 w 774759"/>
              <a:gd name="connsiteY8" fmla="*/ 1222766 h 1522221"/>
              <a:gd name="connsiteX9" fmla="*/ 495159 w 774759"/>
              <a:gd name="connsiteY9" fmla="*/ 982135 h 1522221"/>
              <a:gd name="connsiteX10" fmla="*/ 668414 w 774759"/>
              <a:gd name="connsiteY10" fmla="*/ 423870 h 1522221"/>
              <a:gd name="connsiteX11" fmla="*/ 668414 w 774759"/>
              <a:gd name="connsiteY11" fmla="*/ 645251 h 1522221"/>
              <a:gd name="connsiteX12" fmla="*/ 629913 w 774759"/>
              <a:gd name="connsiteY12" fmla="*/ 358 h 1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4759" h="1522221">
                <a:moveTo>
                  <a:pt x="629913" y="358"/>
                </a:moveTo>
                <a:cubicBezTo>
                  <a:pt x="647559" y="-14080"/>
                  <a:pt x="766271" y="411036"/>
                  <a:pt x="774292" y="558623"/>
                </a:cubicBezTo>
                <a:cubicBezTo>
                  <a:pt x="782313" y="706210"/>
                  <a:pt x="684456" y="845777"/>
                  <a:pt x="678039" y="885882"/>
                </a:cubicBezTo>
                <a:cubicBezTo>
                  <a:pt x="671622" y="925987"/>
                  <a:pt x="771084" y="754337"/>
                  <a:pt x="735791" y="799255"/>
                </a:cubicBezTo>
                <a:cubicBezTo>
                  <a:pt x="700498" y="844173"/>
                  <a:pt x="520826" y="1036679"/>
                  <a:pt x="466283" y="1155390"/>
                </a:cubicBezTo>
                <a:cubicBezTo>
                  <a:pt x="411740" y="1274101"/>
                  <a:pt x="430991" y="1471419"/>
                  <a:pt x="408532" y="1511524"/>
                </a:cubicBezTo>
                <a:cubicBezTo>
                  <a:pt x="386073" y="1551629"/>
                  <a:pt x="398907" y="1471419"/>
                  <a:pt x="331530" y="1396021"/>
                </a:cubicBezTo>
                <a:cubicBezTo>
                  <a:pt x="264153" y="1320623"/>
                  <a:pt x="31543" y="1088013"/>
                  <a:pt x="4271" y="1059137"/>
                </a:cubicBezTo>
                <a:cubicBezTo>
                  <a:pt x="-23001" y="1030261"/>
                  <a:pt x="86085" y="1235600"/>
                  <a:pt x="167900" y="1222766"/>
                </a:cubicBezTo>
                <a:cubicBezTo>
                  <a:pt x="249715" y="1209932"/>
                  <a:pt x="411740" y="1115284"/>
                  <a:pt x="495159" y="982135"/>
                </a:cubicBezTo>
                <a:cubicBezTo>
                  <a:pt x="578578" y="848986"/>
                  <a:pt x="639538" y="480017"/>
                  <a:pt x="668414" y="423870"/>
                </a:cubicBezTo>
                <a:cubicBezTo>
                  <a:pt x="697290" y="367723"/>
                  <a:pt x="676435" y="720649"/>
                  <a:pt x="668414" y="645251"/>
                </a:cubicBezTo>
                <a:cubicBezTo>
                  <a:pt x="660393" y="569853"/>
                  <a:pt x="612267" y="14796"/>
                  <a:pt x="629913" y="3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82066260-6524-CBB3-A0AB-D6CC88E51A0E}"/>
              </a:ext>
            </a:extLst>
          </p:cNvPr>
          <p:cNvSpPr/>
          <p:nvPr/>
        </p:nvSpPr>
        <p:spPr>
          <a:xfrm>
            <a:off x="5408949" y="8155021"/>
            <a:ext cx="498582" cy="1258515"/>
          </a:xfrm>
          <a:custGeom>
            <a:avLst/>
            <a:gdLst>
              <a:gd name="connsiteX0" fmla="*/ 472087 w 498582"/>
              <a:gd name="connsiteY0" fmla="*/ 36078 h 1258515"/>
              <a:gd name="connsiteX1" fmla="*/ 10074 w 498582"/>
              <a:gd name="connsiteY1" fmla="*/ 1056356 h 1258515"/>
              <a:gd name="connsiteX2" fmla="*/ 144828 w 498582"/>
              <a:gd name="connsiteY2" fmla="*/ 911977 h 1258515"/>
              <a:gd name="connsiteX3" fmla="*/ 38950 w 498582"/>
              <a:gd name="connsiteY3" fmla="*/ 1258486 h 1258515"/>
              <a:gd name="connsiteX4" fmla="*/ 318083 w 498582"/>
              <a:gd name="connsiteY4" fmla="*/ 931227 h 1258515"/>
              <a:gd name="connsiteX5" fmla="*/ 414335 w 498582"/>
              <a:gd name="connsiteY5" fmla="*/ 815724 h 1258515"/>
              <a:gd name="connsiteX6" fmla="*/ 423960 w 498582"/>
              <a:gd name="connsiteY6" fmla="*/ 344086 h 1258515"/>
              <a:gd name="connsiteX7" fmla="*/ 423960 w 498582"/>
              <a:gd name="connsiteY7" fmla="*/ 642470 h 1258515"/>
              <a:gd name="connsiteX8" fmla="*/ 443211 w 498582"/>
              <a:gd name="connsiteY8" fmla="*/ 267084 h 1258515"/>
              <a:gd name="connsiteX9" fmla="*/ 472087 w 498582"/>
              <a:gd name="connsiteY9" fmla="*/ 36078 h 125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582" h="1258515">
                <a:moveTo>
                  <a:pt x="472087" y="36078"/>
                </a:moveTo>
                <a:cubicBezTo>
                  <a:pt x="399897" y="167623"/>
                  <a:pt x="64617" y="910373"/>
                  <a:pt x="10074" y="1056356"/>
                </a:cubicBezTo>
                <a:cubicBezTo>
                  <a:pt x="-44469" y="1202339"/>
                  <a:pt x="140015" y="878289"/>
                  <a:pt x="144828" y="911977"/>
                </a:cubicBezTo>
                <a:cubicBezTo>
                  <a:pt x="149641" y="945665"/>
                  <a:pt x="10074" y="1255278"/>
                  <a:pt x="38950" y="1258486"/>
                </a:cubicBezTo>
                <a:cubicBezTo>
                  <a:pt x="67826" y="1261694"/>
                  <a:pt x="255519" y="1005021"/>
                  <a:pt x="318083" y="931227"/>
                </a:cubicBezTo>
                <a:cubicBezTo>
                  <a:pt x="380647" y="857433"/>
                  <a:pt x="396689" y="913581"/>
                  <a:pt x="414335" y="815724"/>
                </a:cubicBezTo>
                <a:cubicBezTo>
                  <a:pt x="431981" y="717867"/>
                  <a:pt x="422356" y="372962"/>
                  <a:pt x="423960" y="344086"/>
                </a:cubicBezTo>
                <a:cubicBezTo>
                  <a:pt x="425564" y="315210"/>
                  <a:pt x="420752" y="655304"/>
                  <a:pt x="423960" y="642470"/>
                </a:cubicBezTo>
                <a:cubicBezTo>
                  <a:pt x="427168" y="629636"/>
                  <a:pt x="440003" y="366545"/>
                  <a:pt x="443211" y="267084"/>
                </a:cubicBezTo>
                <a:cubicBezTo>
                  <a:pt x="446419" y="167623"/>
                  <a:pt x="544277" y="-95467"/>
                  <a:pt x="472087" y="360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0D1DA419-A4D3-C45C-5A0F-298389CA107C}"/>
              </a:ext>
            </a:extLst>
          </p:cNvPr>
          <p:cNvSpPr/>
          <p:nvPr/>
        </p:nvSpPr>
        <p:spPr>
          <a:xfrm>
            <a:off x="6767259" y="6612318"/>
            <a:ext cx="569106" cy="1425106"/>
          </a:xfrm>
          <a:custGeom>
            <a:avLst/>
            <a:gdLst>
              <a:gd name="connsiteX0" fmla="*/ 567192 w 569106"/>
              <a:gd name="connsiteY0" fmla="*/ 238 h 1425106"/>
              <a:gd name="connsiteX1" fmla="*/ 182181 w 569106"/>
              <a:gd name="connsiteY1" fmla="*/ 799135 h 1425106"/>
              <a:gd name="connsiteX2" fmla="*/ 307309 w 569106"/>
              <a:gd name="connsiteY2" fmla="*/ 702882 h 1425106"/>
              <a:gd name="connsiteX3" fmla="*/ 18552 w 569106"/>
              <a:gd name="connsiteY3" fmla="*/ 1386276 h 1425106"/>
              <a:gd name="connsiteX4" fmla="*/ 76303 w 569106"/>
              <a:gd name="connsiteY4" fmla="*/ 1251522 h 1425106"/>
              <a:gd name="connsiteX5" fmla="*/ 461314 w 569106"/>
              <a:gd name="connsiteY5" fmla="*/ 510377 h 1425106"/>
              <a:gd name="connsiteX6" fmla="*/ 336185 w 569106"/>
              <a:gd name="connsiteY6" fmla="*/ 712507 h 1425106"/>
              <a:gd name="connsiteX7" fmla="*/ 567192 w 569106"/>
              <a:gd name="connsiteY7" fmla="*/ 238 h 142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106" h="1425106">
                <a:moveTo>
                  <a:pt x="567192" y="238"/>
                </a:moveTo>
                <a:cubicBezTo>
                  <a:pt x="541525" y="14676"/>
                  <a:pt x="225495" y="682028"/>
                  <a:pt x="182181" y="799135"/>
                </a:cubicBezTo>
                <a:cubicBezTo>
                  <a:pt x="138867" y="916242"/>
                  <a:pt x="334580" y="605025"/>
                  <a:pt x="307309" y="702882"/>
                </a:cubicBezTo>
                <a:cubicBezTo>
                  <a:pt x="280038" y="800739"/>
                  <a:pt x="57053" y="1294836"/>
                  <a:pt x="18552" y="1386276"/>
                </a:cubicBezTo>
                <a:cubicBezTo>
                  <a:pt x="-19949" y="1477716"/>
                  <a:pt x="2509" y="1397505"/>
                  <a:pt x="76303" y="1251522"/>
                </a:cubicBezTo>
                <a:cubicBezTo>
                  <a:pt x="150097" y="1105539"/>
                  <a:pt x="418000" y="600213"/>
                  <a:pt x="461314" y="510377"/>
                </a:cubicBezTo>
                <a:cubicBezTo>
                  <a:pt x="504628" y="420541"/>
                  <a:pt x="320143" y="792717"/>
                  <a:pt x="336185" y="712507"/>
                </a:cubicBezTo>
                <a:cubicBezTo>
                  <a:pt x="352227" y="632297"/>
                  <a:pt x="592859" y="-14200"/>
                  <a:pt x="567192" y="23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42A17C26-BFFA-0E53-6897-86F75546F7CC}"/>
              </a:ext>
            </a:extLst>
          </p:cNvPr>
          <p:cNvSpPr/>
          <p:nvPr/>
        </p:nvSpPr>
        <p:spPr>
          <a:xfrm>
            <a:off x="4507380" y="7305522"/>
            <a:ext cx="1705687" cy="817801"/>
          </a:xfrm>
          <a:custGeom>
            <a:avLst/>
            <a:gdLst>
              <a:gd name="connsiteX0" fmla="*/ 45369 w 1705687"/>
              <a:gd name="connsiteY0" fmla="*/ 28929 h 817801"/>
              <a:gd name="connsiteX1" fmla="*/ 1056022 w 1705687"/>
              <a:gd name="connsiteY1" fmla="*/ 712322 h 817801"/>
              <a:gd name="connsiteX2" fmla="*/ 1007896 w 1705687"/>
              <a:gd name="connsiteY2" fmla="*/ 616070 h 817801"/>
              <a:gd name="connsiteX3" fmla="*/ 1672039 w 1705687"/>
              <a:gd name="connsiteY3" fmla="*/ 808575 h 817801"/>
              <a:gd name="connsiteX4" fmla="*/ 1614287 w 1705687"/>
              <a:gd name="connsiteY4" fmla="*/ 789324 h 817801"/>
              <a:gd name="connsiteX5" fmla="*/ 305252 w 1705687"/>
              <a:gd name="connsiteY5" fmla="*/ 462065 h 817801"/>
              <a:gd name="connsiteX6" fmla="*/ 449631 w 1705687"/>
              <a:gd name="connsiteY6" fmla="*/ 510192 h 817801"/>
              <a:gd name="connsiteX7" fmla="*/ 199374 w 1705687"/>
              <a:gd name="connsiteY7" fmla="*/ 163682 h 817801"/>
              <a:gd name="connsiteX8" fmla="*/ 45369 w 1705687"/>
              <a:gd name="connsiteY8" fmla="*/ 28929 h 81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5687" h="817801">
                <a:moveTo>
                  <a:pt x="45369" y="28929"/>
                </a:moveTo>
                <a:cubicBezTo>
                  <a:pt x="188144" y="120369"/>
                  <a:pt x="895601" y="614465"/>
                  <a:pt x="1056022" y="712322"/>
                </a:cubicBezTo>
                <a:cubicBezTo>
                  <a:pt x="1216443" y="810179"/>
                  <a:pt x="905227" y="600028"/>
                  <a:pt x="1007896" y="616070"/>
                </a:cubicBezTo>
                <a:cubicBezTo>
                  <a:pt x="1110566" y="632112"/>
                  <a:pt x="1672039" y="808575"/>
                  <a:pt x="1672039" y="808575"/>
                </a:cubicBezTo>
                <a:cubicBezTo>
                  <a:pt x="1773104" y="837451"/>
                  <a:pt x="1614287" y="789324"/>
                  <a:pt x="1614287" y="789324"/>
                </a:cubicBezTo>
                <a:lnTo>
                  <a:pt x="305252" y="462065"/>
                </a:lnTo>
                <a:cubicBezTo>
                  <a:pt x="111143" y="415543"/>
                  <a:pt x="467277" y="559922"/>
                  <a:pt x="449631" y="510192"/>
                </a:cubicBezTo>
                <a:cubicBezTo>
                  <a:pt x="431985" y="460462"/>
                  <a:pt x="261938" y="242288"/>
                  <a:pt x="199374" y="163682"/>
                </a:cubicBezTo>
                <a:cubicBezTo>
                  <a:pt x="136810" y="85076"/>
                  <a:pt x="-97406" y="-62511"/>
                  <a:pt x="45369" y="289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6E24BA33-557F-A9A5-E8D1-F174F2482A47}"/>
              </a:ext>
            </a:extLst>
          </p:cNvPr>
          <p:cNvSpPr/>
          <p:nvPr/>
        </p:nvSpPr>
        <p:spPr>
          <a:xfrm>
            <a:off x="5083375" y="8108760"/>
            <a:ext cx="691802" cy="1279042"/>
          </a:xfrm>
          <a:custGeom>
            <a:avLst/>
            <a:gdLst>
              <a:gd name="connsiteX0" fmla="*/ 672532 w 691802"/>
              <a:gd name="connsiteY0" fmla="*/ 5337 h 1279042"/>
              <a:gd name="connsiteX1" fmla="*/ 8389 w 691802"/>
              <a:gd name="connsiteY1" fmla="*/ 1179619 h 1279042"/>
              <a:gd name="connsiteX2" fmla="*/ 297147 w 691802"/>
              <a:gd name="connsiteY2" fmla="*/ 900486 h 1279042"/>
              <a:gd name="connsiteX3" fmla="*/ 277897 w 691802"/>
              <a:gd name="connsiteY3" fmla="*/ 1266246 h 1279042"/>
              <a:gd name="connsiteX4" fmla="*/ 691783 w 691802"/>
              <a:gd name="connsiteY4" fmla="*/ 342221 h 1279042"/>
              <a:gd name="connsiteX5" fmla="*/ 297147 w 691802"/>
              <a:gd name="connsiteY5" fmla="*/ 727232 h 1279042"/>
              <a:gd name="connsiteX6" fmla="*/ 672532 w 691802"/>
              <a:gd name="connsiteY6" fmla="*/ 5337 h 127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802" h="1279042">
                <a:moveTo>
                  <a:pt x="672532" y="5337"/>
                </a:moveTo>
                <a:cubicBezTo>
                  <a:pt x="624406" y="80735"/>
                  <a:pt x="70953" y="1030428"/>
                  <a:pt x="8389" y="1179619"/>
                </a:cubicBezTo>
                <a:cubicBezTo>
                  <a:pt x="-54175" y="1328810"/>
                  <a:pt x="252229" y="886048"/>
                  <a:pt x="297147" y="900486"/>
                </a:cubicBezTo>
                <a:cubicBezTo>
                  <a:pt x="342065" y="914924"/>
                  <a:pt x="212124" y="1359290"/>
                  <a:pt x="277897" y="1266246"/>
                </a:cubicBezTo>
                <a:cubicBezTo>
                  <a:pt x="343670" y="1173202"/>
                  <a:pt x="688575" y="432057"/>
                  <a:pt x="691783" y="342221"/>
                </a:cubicBezTo>
                <a:cubicBezTo>
                  <a:pt x="694991" y="252385"/>
                  <a:pt x="300355" y="776962"/>
                  <a:pt x="297147" y="727232"/>
                </a:cubicBezTo>
                <a:cubicBezTo>
                  <a:pt x="293939" y="677502"/>
                  <a:pt x="720658" y="-70061"/>
                  <a:pt x="672532" y="53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E929BD1E-2177-E626-8236-14218A7F87CC}"/>
              </a:ext>
            </a:extLst>
          </p:cNvPr>
          <p:cNvSpPr/>
          <p:nvPr/>
        </p:nvSpPr>
        <p:spPr>
          <a:xfrm>
            <a:off x="6160147" y="7372471"/>
            <a:ext cx="783217" cy="166806"/>
          </a:xfrm>
          <a:custGeom>
            <a:avLst/>
            <a:gdLst>
              <a:gd name="connsiteX0" fmla="*/ 731541 w 783217"/>
              <a:gd name="connsiteY0" fmla="*/ 481 h 166806"/>
              <a:gd name="connsiteX1" fmla="*/ 481285 w 783217"/>
              <a:gd name="connsiteY1" fmla="*/ 115984 h 166806"/>
              <a:gd name="connsiteX2" fmla="*/ 21 w 783217"/>
              <a:gd name="connsiteY2" fmla="*/ 144860 h 166806"/>
              <a:gd name="connsiteX3" fmla="*/ 462034 w 783217"/>
              <a:gd name="connsiteY3" fmla="*/ 144860 h 166806"/>
              <a:gd name="connsiteX4" fmla="*/ 644914 w 783217"/>
              <a:gd name="connsiteY4" fmla="*/ 164110 h 166806"/>
              <a:gd name="connsiteX5" fmla="*/ 779668 w 783217"/>
              <a:gd name="connsiteY5" fmla="*/ 77483 h 166806"/>
              <a:gd name="connsiteX6" fmla="*/ 731541 w 783217"/>
              <a:gd name="connsiteY6" fmla="*/ 481 h 1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217" h="166806">
                <a:moveTo>
                  <a:pt x="731541" y="481"/>
                </a:moveTo>
                <a:cubicBezTo>
                  <a:pt x="681811" y="6898"/>
                  <a:pt x="603205" y="91921"/>
                  <a:pt x="481285" y="115984"/>
                </a:cubicBezTo>
                <a:cubicBezTo>
                  <a:pt x="359365" y="140047"/>
                  <a:pt x="3229" y="140047"/>
                  <a:pt x="21" y="144860"/>
                </a:cubicBezTo>
                <a:cubicBezTo>
                  <a:pt x="-3188" y="149673"/>
                  <a:pt x="354552" y="141652"/>
                  <a:pt x="462034" y="144860"/>
                </a:cubicBezTo>
                <a:cubicBezTo>
                  <a:pt x="569516" y="148068"/>
                  <a:pt x="591975" y="175340"/>
                  <a:pt x="644914" y="164110"/>
                </a:cubicBezTo>
                <a:cubicBezTo>
                  <a:pt x="697853" y="152881"/>
                  <a:pt x="770043" y="101546"/>
                  <a:pt x="779668" y="77483"/>
                </a:cubicBezTo>
                <a:cubicBezTo>
                  <a:pt x="789293" y="53420"/>
                  <a:pt x="781271" y="-5936"/>
                  <a:pt x="731541" y="481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7274CC92-F783-5AA3-6F1C-70C3A0F9D0FF}"/>
              </a:ext>
            </a:extLst>
          </p:cNvPr>
          <p:cNvSpPr/>
          <p:nvPr/>
        </p:nvSpPr>
        <p:spPr>
          <a:xfrm>
            <a:off x="7219227" y="5053239"/>
            <a:ext cx="455412" cy="1370636"/>
          </a:xfrm>
          <a:custGeom>
            <a:avLst/>
            <a:gdLst>
              <a:gd name="connsiteX0" fmla="*/ 105598 w 455412"/>
              <a:gd name="connsiteY0" fmla="*/ 24 h 1370636"/>
              <a:gd name="connsiteX1" fmla="*/ 9346 w 455412"/>
              <a:gd name="connsiteY1" fmla="*/ 413910 h 1370636"/>
              <a:gd name="connsiteX2" fmla="*/ 18971 w 455412"/>
              <a:gd name="connsiteY2" fmla="*/ 587165 h 1370636"/>
              <a:gd name="connsiteX3" fmla="*/ 144099 w 455412"/>
              <a:gd name="connsiteY3" fmla="*/ 866298 h 1370636"/>
              <a:gd name="connsiteX4" fmla="*/ 76722 w 455412"/>
              <a:gd name="connsiteY4" fmla="*/ 789296 h 1370636"/>
              <a:gd name="connsiteX5" fmla="*/ 192226 w 455412"/>
              <a:gd name="connsiteY5" fmla="*/ 1106929 h 1370636"/>
              <a:gd name="connsiteX6" fmla="*/ 192226 w 455412"/>
              <a:gd name="connsiteY6" fmla="*/ 1366812 h 1370636"/>
              <a:gd name="connsiteX7" fmla="*/ 249977 w 455412"/>
              <a:gd name="connsiteY7" fmla="*/ 904799 h 1370636"/>
              <a:gd name="connsiteX8" fmla="*/ 452108 w 455412"/>
              <a:gd name="connsiteY8" fmla="*/ 433161 h 1370636"/>
              <a:gd name="connsiteX9" fmla="*/ 105598 w 455412"/>
              <a:gd name="connsiteY9" fmla="*/ 24 h 137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412" h="1370636">
                <a:moveTo>
                  <a:pt x="105598" y="24"/>
                </a:moveTo>
                <a:cubicBezTo>
                  <a:pt x="31804" y="-3185"/>
                  <a:pt x="23784" y="316053"/>
                  <a:pt x="9346" y="413910"/>
                </a:cubicBezTo>
                <a:cubicBezTo>
                  <a:pt x="-5092" y="511767"/>
                  <a:pt x="-3488" y="511767"/>
                  <a:pt x="18971" y="587165"/>
                </a:cubicBezTo>
                <a:cubicBezTo>
                  <a:pt x="41430" y="662563"/>
                  <a:pt x="134474" y="832610"/>
                  <a:pt x="144099" y="866298"/>
                </a:cubicBezTo>
                <a:cubicBezTo>
                  <a:pt x="153724" y="899986"/>
                  <a:pt x="68701" y="749191"/>
                  <a:pt x="76722" y="789296"/>
                </a:cubicBezTo>
                <a:cubicBezTo>
                  <a:pt x="84743" y="829401"/>
                  <a:pt x="172975" y="1010676"/>
                  <a:pt x="192226" y="1106929"/>
                </a:cubicBezTo>
                <a:cubicBezTo>
                  <a:pt x="211477" y="1203182"/>
                  <a:pt x="182601" y="1400500"/>
                  <a:pt x="192226" y="1366812"/>
                </a:cubicBezTo>
                <a:cubicBezTo>
                  <a:pt x="201851" y="1333124"/>
                  <a:pt x="206663" y="1060407"/>
                  <a:pt x="249977" y="904799"/>
                </a:cubicBezTo>
                <a:cubicBezTo>
                  <a:pt x="293291" y="749191"/>
                  <a:pt x="482588" y="579144"/>
                  <a:pt x="452108" y="433161"/>
                </a:cubicBezTo>
                <a:cubicBezTo>
                  <a:pt x="421628" y="287178"/>
                  <a:pt x="179392" y="3233"/>
                  <a:pt x="105598" y="24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6A819615-26C9-5BFA-73D2-41BC739E5E77}"/>
              </a:ext>
            </a:extLst>
          </p:cNvPr>
          <p:cNvSpPr/>
          <p:nvPr/>
        </p:nvSpPr>
        <p:spPr>
          <a:xfrm>
            <a:off x="1776642" y="7780130"/>
            <a:ext cx="1563475" cy="940589"/>
          </a:xfrm>
          <a:custGeom>
            <a:avLst/>
            <a:gdLst>
              <a:gd name="connsiteX0" fmla="*/ 4032 w 1563475"/>
              <a:gd name="connsiteY0" fmla="*/ 74085 h 940589"/>
              <a:gd name="connsiteX1" fmla="*/ 677800 w 1563475"/>
              <a:gd name="connsiteY1" fmla="*/ 6708 h 940589"/>
              <a:gd name="connsiteX2" fmla="*/ 995434 w 1563475"/>
              <a:gd name="connsiteY2" fmla="*/ 218464 h 940589"/>
              <a:gd name="connsiteX3" fmla="*/ 995434 w 1563475"/>
              <a:gd name="connsiteY3" fmla="*/ 170337 h 940589"/>
              <a:gd name="connsiteX4" fmla="*/ 1505573 w 1563475"/>
              <a:gd name="connsiteY4" fmla="*/ 940358 h 940589"/>
              <a:gd name="connsiteX5" fmla="*/ 1110937 w 1563475"/>
              <a:gd name="connsiteY5" fmla="*/ 83710 h 940589"/>
              <a:gd name="connsiteX6" fmla="*/ 1563324 w 1563475"/>
              <a:gd name="connsiteY6" fmla="*/ 824855 h 940589"/>
              <a:gd name="connsiteX7" fmla="*/ 1053185 w 1563475"/>
              <a:gd name="connsiteY7" fmla="*/ 564973 h 940589"/>
              <a:gd name="connsiteX8" fmla="*/ 254289 w 1563475"/>
              <a:gd name="connsiteY8" fmla="*/ 295466 h 940589"/>
              <a:gd name="connsiteX9" fmla="*/ 389042 w 1563475"/>
              <a:gd name="connsiteY9" fmla="*/ 285841 h 940589"/>
              <a:gd name="connsiteX10" fmla="*/ 4032 w 1563475"/>
              <a:gd name="connsiteY10" fmla="*/ 74085 h 94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3475" h="940589">
                <a:moveTo>
                  <a:pt x="4032" y="74085"/>
                </a:moveTo>
                <a:cubicBezTo>
                  <a:pt x="52158" y="27563"/>
                  <a:pt x="512567" y="-17355"/>
                  <a:pt x="677800" y="6708"/>
                </a:cubicBezTo>
                <a:cubicBezTo>
                  <a:pt x="843033" y="30771"/>
                  <a:pt x="995434" y="218464"/>
                  <a:pt x="995434" y="218464"/>
                </a:cubicBezTo>
                <a:cubicBezTo>
                  <a:pt x="1048373" y="245735"/>
                  <a:pt x="910411" y="50021"/>
                  <a:pt x="995434" y="170337"/>
                </a:cubicBezTo>
                <a:cubicBezTo>
                  <a:pt x="1080457" y="290653"/>
                  <a:pt x="1486323" y="954796"/>
                  <a:pt x="1505573" y="940358"/>
                </a:cubicBezTo>
                <a:cubicBezTo>
                  <a:pt x="1524823" y="925920"/>
                  <a:pt x="1101312" y="102960"/>
                  <a:pt x="1110937" y="83710"/>
                </a:cubicBezTo>
                <a:cubicBezTo>
                  <a:pt x="1120562" y="64460"/>
                  <a:pt x="1572949" y="744645"/>
                  <a:pt x="1563324" y="824855"/>
                </a:cubicBezTo>
                <a:cubicBezTo>
                  <a:pt x="1553699" y="905065"/>
                  <a:pt x="1271358" y="653205"/>
                  <a:pt x="1053185" y="564973"/>
                </a:cubicBezTo>
                <a:cubicBezTo>
                  <a:pt x="835013" y="476742"/>
                  <a:pt x="364980" y="341988"/>
                  <a:pt x="254289" y="295466"/>
                </a:cubicBezTo>
                <a:cubicBezTo>
                  <a:pt x="143598" y="248944"/>
                  <a:pt x="424335" y="317925"/>
                  <a:pt x="389042" y="285841"/>
                </a:cubicBezTo>
                <a:cubicBezTo>
                  <a:pt x="353749" y="253757"/>
                  <a:pt x="-44094" y="120607"/>
                  <a:pt x="4032" y="7408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7CA5BB74-BB80-E158-E67B-021A78EF7BD0}"/>
              </a:ext>
            </a:extLst>
          </p:cNvPr>
          <p:cNvSpPr/>
          <p:nvPr/>
        </p:nvSpPr>
        <p:spPr>
          <a:xfrm>
            <a:off x="6198669" y="8527983"/>
            <a:ext cx="2113507" cy="491204"/>
          </a:xfrm>
          <a:custGeom>
            <a:avLst/>
            <a:gdLst>
              <a:gd name="connsiteX0" fmla="*/ 0 w 2113507"/>
              <a:gd name="connsiteY0" fmla="*/ 0 h 491204"/>
              <a:gd name="connsiteX1" fmla="*/ 96253 w 2113507"/>
              <a:gd name="connsiteY1" fmla="*/ 9625 h 491204"/>
              <a:gd name="connsiteX2" fmla="*/ 1241659 w 2113507"/>
              <a:gd name="connsiteY2" fmla="*/ 115503 h 491204"/>
              <a:gd name="connsiteX3" fmla="*/ 1241659 w 2113507"/>
              <a:gd name="connsiteY3" fmla="*/ 86628 h 491204"/>
              <a:gd name="connsiteX4" fmla="*/ 1732548 w 2113507"/>
              <a:gd name="connsiteY4" fmla="*/ 346510 h 491204"/>
              <a:gd name="connsiteX5" fmla="*/ 1867302 w 2113507"/>
              <a:gd name="connsiteY5" fmla="*/ 202131 h 491204"/>
              <a:gd name="connsiteX6" fmla="*/ 2107933 w 2113507"/>
              <a:gd name="connsiteY6" fmla="*/ 490889 h 491204"/>
              <a:gd name="connsiteX7" fmla="*/ 1607419 w 2113507"/>
              <a:gd name="connsiteY7" fmla="*/ 259882 h 491204"/>
              <a:gd name="connsiteX8" fmla="*/ 442763 w 2113507"/>
              <a:gd name="connsiteY8" fmla="*/ 327259 h 491204"/>
              <a:gd name="connsiteX9" fmla="*/ 346510 w 2113507"/>
              <a:gd name="connsiteY9" fmla="*/ 346510 h 491204"/>
              <a:gd name="connsiteX10" fmla="*/ 635268 w 2113507"/>
              <a:gd name="connsiteY10" fmla="*/ 173255 h 491204"/>
              <a:gd name="connsiteX11" fmla="*/ 327259 w 2113507"/>
              <a:gd name="connsiteY11" fmla="*/ 308009 h 491204"/>
              <a:gd name="connsiteX12" fmla="*/ 0 w 2113507"/>
              <a:gd name="connsiteY12" fmla="*/ 0 h 49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3507" h="491204">
                <a:moveTo>
                  <a:pt x="0" y="0"/>
                </a:moveTo>
                <a:lnTo>
                  <a:pt x="96253" y="9625"/>
                </a:lnTo>
                <a:lnTo>
                  <a:pt x="1241659" y="115503"/>
                </a:lnTo>
                <a:cubicBezTo>
                  <a:pt x="1432560" y="128337"/>
                  <a:pt x="1159844" y="48127"/>
                  <a:pt x="1241659" y="86628"/>
                </a:cubicBezTo>
                <a:cubicBezTo>
                  <a:pt x="1323474" y="125129"/>
                  <a:pt x="1628274" y="327260"/>
                  <a:pt x="1732548" y="346510"/>
                </a:cubicBezTo>
                <a:cubicBezTo>
                  <a:pt x="1836822" y="365761"/>
                  <a:pt x="1804738" y="178068"/>
                  <a:pt x="1867302" y="202131"/>
                </a:cubicBezTo>
                <a:cubicBezTo>
                  <a:pt x="1929866" y="226194"/>
                  <a:pt x="2151247" y="481264"/>
                  <a:pt x="2107933" y="490889"/>
                </a:cubicBezTo>
                <a:cubicBezTo>
                  <a:pt x="2064619" y="500514"/>
                  <a:pt x="1884947" y="287154"/>
                  <a:pt x="1607419" y="259882"/>
                </a:cubicBezTo>
                <a:cubicBezTo>
                  <a:pt x="1329891" y="232610"/>
                  <a:pt x="652915" y="312821"/>
                  <a:pt x="442763" y="327259"/>
                </a:cubicBezTo>
                <a:cubicBezTo>
                  <a:pt x="232611" y="341697"/>
                  <a:pt x="314426" y="372177"/>
                  <a:pt x="346510" y="346510"/>
                </a:cubicBezTo>
                <a:cubicBezTo>
                  <a:pt x="378594" y="320843"/>
                  <a:pt x="638476" y="179672"/>
                  <a:pt x="635268" y="173255"/>
                </a:cubicBezTo>
                <a:cubicBezTo>
                  <a:pt x="632060" y="166838"/>
                  <a:pt x="428324" y="338489"/>
                  <a:pt x="327259" y="308009"/>
                </a:cubicBezTo>
                <a:cubicBezTo>
                  <a:pt x="226194" y="277529"/>
                  <a:pt x="127535" y="133952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E9961490-3FEF-C31E-F5FC-4C7B739D038B}"/>
              </a:ext>
            </a:extLst>
          </p:cNvPr>
          <p:cNvSpPr/>
          <p:nvPr/>
        </p:nvSpPr>
        <p:spPr>
          <a:xfrm>
            <a:off x="6275168" y="8632495"/>
            <a:ext cx="1371602" cy="2049321"/>
          </a:xfrm>
          <a:custGeom>
            <a:avLst/>
            <a:gdLst>
              <a:gd name="connsiteX0" fmla="*/ 385514 w 1371602"/>
              <a:gd name="connsiteY0" fmla="*/ 222747 h 2049321"/>
              <a:gd name="connsiteX1" fmla="*/ 1338415 w 1371602"/>
              <a:gd name="connsiteY1" fmla="*/ 1974545 h 2049321"/>
              <a:gd name="connsiteX2" fmla="*/ 1078533 w 1371602"/>
              <a:gd name="connsiteY2" fmla="*/ 1599160 h 2049321"/>
              <a:gd name="connsiteX3" fmla="*/ 347013 w 1371602"/>
              <a:gd name="connsiteY3" fmla="*/ 434503 h 2049321"/>
              <a:gd name="connsiteX4" fmla="*/ 504 w 1371602"/>
              <a:gd name="connsiteY4" fmla="*/ 1366 h 2049321"/>
              <a:gd name="connsiteX5" fmla="*/ 414390 w 1371602"/>
              <a:gd name="connsiteY5" fmla="*/ 550006 h 2049321"/>
              <a:gd name="connsiteX6" fmla="*/ 385514 w 1371602"/>
              <a:gd name="connsiteY6" fmla="*/ 222747 h 20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2" h="2049321">
                <a:moveTo>
                  <a:pt x="385514" y="222747"/>
                </a:moveTo>
                <a:cubicBezTo>
                  <a:pt x="539518" y="460170"/>
                  <a:pt x="1222912" y="1745143"/>
                  <a:pt x="1338415" y="1974545"/>
                </a:cubicBezTo>
                <a:cubicBezTo>
                  <a:pt x="1453918" y="2203947"/>
                  <a:pt x="1243767" y="1855834"/>
                  <a:pt x="1078533" y="1599160"/>
                </a:cubicBezTo>
                <a:cubicBezTo>
                  <a:pt x="913299" y="1342486"/>
                  <a:pt x="526685" y="700802"/>
                  <a:pt x="347013" y="434503"/>
                </a:cubicBezTo>
                <a:cubicBezTo>
                  <a:pt x="167341" y="168204"/>
                  <a:pt x="-10725" y="-17884"/>
                  <a:pt x="504" y="1366"/>
                </a:cubicBezTo>
                <a:cubicBezTo>
                  <a:pt x="11733" y="20616"/>
                  <a:pt x="342201" y="513109"/>
                  <a:pt x="414390" y="550006"/>
                </a:cubicBezTo>
                <a:cubicBezTo>
                  <a:pt x="486579" y="586903"/>
                  <a:pt x="231510" y="-14676"/>
                  <a:pt x="385514" y="2227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2353748E-F065-EB75-F216-DCE22F502627}"/>
              </a:ext>
            </a:extLst>
          </p:cNvPr>
          <p:cNvSpPr/>
          <p:nvPr/>
        </p:nvSpPr>
        <p:spPr>
          <a:xfrm>
            <a:off x="7909943" y="8417090"/>
            <a:ext cx="1091930" cy="2292163"/>
          </a:xfrm>
          <a:custGeom>
            <a:avLst/>
            <a:gdLst>
              <a:gd name="connsiteX0" fmla="*/ 69400 w 1091930"/>
              <a:gd name="connsiteY0" fmla="*/ 101268 h 2292163"/>
              <a:gd name="connsiteX1" fmla="*/ 733543 w 1091930"/>
              <a:gd name="connsiteY1" fmla="*/ 1400678 h 2292163"/>
              <a:gd name="connsiteX2" fmla="*/ 762419 w 1091930"/>
              <a:gd name="connsiteY2" fmla="*/ 1169672 h 2292163"/>
              <a:gd name="connsiteX3" fmla="*/ 1070428 w 1091930"/>
              <a:gd name="connsiteY3" fmla="*/ 2209201 h 2292163"/>
              <a:gd name="connsiteX4" fmla="*/ 974175 w 1091930"/>
              <a:gd name="connsiteY4" fmla="*/ 2055196 h 2292163"/>
              <a:gd name="connsiteX5" fmla="*/ 242655 w 1091930"/>
              <a:gd name="connsiteY5" fmla="*/ 688409 h 2292163"/>
              <a:gd name="connsiteX6" fmla="*/ 685417 w 1091930"/>
              <a:gd name="connsiteY6" fmla="*/ 1083045 h 2292163"/>
              <a:gd name="connsiteX7" fmla="*/ 598790 w 1091930"/>
              <a:gd name="connsiteY7" fmla="*/ 832788 h 2292163"/>
              <a:gd name="connsiteX8" fmla="*/ 79025 w 1091930"/>
              <a:gd name="connsiteY8" fmla="*/ 168645 h 2292163"/>
              <a:gd name="connsiteX9" fmla="*/ 69400 w 1091930"/>
              <a:gd name="connsiteY9" fmla="*/ 101268 h 229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1930" h="2292163">
                <a:moveTo>
                  <a:pt x="69400" y="101268"/>
                </a:moveTo>
                <a:cubicBezTo>
                  <a:pt x="178486" y="306607"/>
                  <a:pt x="618040" y="1222611"/>
                  <a:pt x="733543" y="1400678"/>
                </a:cubicBezTo>
                <a:cubicBezTo>
                  <a:pt x="849046" y="1578745"/>
                  <a:pt x="706271" y="1034918"/>
                  <a:pt x="762419" y="1169672"/>
                </a:cubicBezTo>
                <a:cubicBezTo>
                  <a:pt x="818567" y="1304426"/>
                  <a:pt x="1035135" y="2061614"/>
                  <a:pt x="1070428" y="2209201"/>
                </a:cubicBezTo>
                <a:cubicBezTo>
                  <a:pt x="1105721" y="2356788"/>
                  <a:pt x="1112137" y="2308661"/>
                  <a:pt x="974175" y="2055196"/>
                </a:cubicBezTo>
                <a:cubicBezTo>
                  <a:pt x="836213" y="1801731"/>
                  <a:pt x="290781" y="850434"/>
                  <a:pt x="242655" y="688409"/>
                </a:cubicBezTo>
                <a:cubicBezTo>
                  <a:pt x="194529" y="526384"/>
                  <a:pt x="626061" y="1058982"/>
                  <a:pt x="685417" y="1083045"/>
                </a:cubicBezTo>
                <a:cubicBezTo>
                  <a:pt x="744773" y="1107108"/>
                  <a:pt x="699855" y="985188"/>
                  <a:pt x="598790" y="832788"/>
                </a:cubicBezTo>
                <a:cubicBezTo>
                  <a:pt x="497725" y="680388"/>
                  <a:pt x="165652" y="290565"/>
                  <a:pt x="79025" y="168645"/>
                </a:cubicBezTo>
                <a:cubicBezTo>
                  <a:pt x="-7602" y="46725"/>
                  <a:pt x="-39686" y="-104071"/>
                  <a:pt x="69400" y="1012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89DC510D-06ED-7BF1-0410-A5B9CC85FD65}"/>
              </a:ext>
            </a:extLst>
          </p:cNvPr>
          <p:cNvSpPr/>
          <p:nvPr/>
        </p:nvSpPr>
        <p:spPr>
          <a:xfrm>
            <a:off x="4955665" y="3962603"/>
            <a:ext cx="349118" cy="757025"/>
          </a:xfrm>
          <a:custGeom>
            <a:avLst/>
            <a:gdLst>
              <a:gd name="connsiteX0" fmla="*/ 347855 w 349118"/>
              <a:gd name="connsiteY0" fmla="*/ 253262 h 757025"/>
              <a:gd name="connsiteX1" fmla="*/ 232352 w 349118"/>
              <a:gd name="connsiteY1" fmla="*/ 368765 h 757025"/>
              <a:gd name="connsiteX2" fmla="*/ 107223 w 349118"/>
              <a:gd name="connsiteY2" fmla="*/ 580521 h 757025"/>
              <a:gd name="connsiteX3" fmla="*/ 145724 w 349118"/>
              <a:gd name="connsiteY3" fmla="*/ 465018 h 757025"/>
              <a:gd name="connsiteX4" fmla="*/ 1346 w 349118"/>
              <a:gd name="connsiteY4" fmla="*/ 753776 h 757025"/>
              <a:gd name="connsiteX5" fmla="*/ 87973 w 349118"/>
              <a:gd name="connsiteY5" fmla="*/ 580521 h 757025"/>
              <a:gd name="connsiteX6" fmla="*/ 318979 w 349118"/>
              <a:gd name="connsiteY6" fmla="*/ 3005 h 757025"/>
              <a:gd name="connsiteX7" fmla="*/ 155350 w 349118"/>
              <a:gd name="connsiteY7" fmla="*/ 349515 h 757025"/>
              <a:gd name="connsiteX8" fmla="*/ 347855 w 349118"/>
              <a:gd name="connsiteY8" fmla="*/ 253262 h 75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118" h="757025">
                <a:moveTo>
                  <a:pt x="347855" y="253262"/>
                </a:moveTo>
                <a:cubicBezTo>
                  <a:pt x="360689" y="256470"/>
                  <a:pt x="272457" y="314222"/>
                  <a:pt x="232352" y="368765"/>
                </a:cubicBezTo>
                <a:cubicBezTo>
                  <a:pt x="192247" y="423308"/>
                  <a:pt x="121661" y="564479"/>
                  <a:pt x="107223" y="580521"/>
                </a:cubicBezTo>
                <a:cubicBezTo>
                  <a:pt x="92785" y="596563"/>
                  <a:pt x="163370" y="436142"/>
                  <a:pt x="145724" y="465018"/>
                </a:cubicBezTo>
                <a:cubicBezTo>
                  <a:pt x="128078" y="493894"/>
                  <a:pt x="1346" y="753776"/>
                  <a:pt x="1346" y="753776"/>
                </a:cubicBezTo>
                <a:cubicBezTo>
                  <a:pt x="-8279" y="773026"/>
                  <a:pt x="35034" y="705649"/>
                  <a:pt x="87973" y="580521"/>
                </a:cubicBezTo>
                <a:cubicBezTo>
                  <a:pt x="140912" y="455393"/>
                  <a:pt x="307749" y="41506"/>
                  <a:pt x="318979" y="3005"/>
                </a:cubicBezTo>
                <a:cubicBezTo>
                  <a:pt x="330208" y="-35496"/>
                  <a:pt x="158558" y="307806"/>
                  <a:pt x="155350" y="349515"/>
                </a:cubicBezTo>
                <a:cubicBezTo>
                  <a:pt x="152142" y="391225"/>
                  <a:pt x="335021" y="250054"/>
                  <a:pt x="347855" y="253262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30C81190-C4B1-C595-31F0-1023F5F5529A}"/>
              </a:ext>
            </a:extLst>
          </p:cNvPr>
          <p:cNvSpPr/>
          <p:nvPr/>
        </p:nvSpPr>
        <p:spPr>
          <a:xfrm>
            <a:off x="4232469" y="6592270"/>
            <a:ext cx="1341004" cy="1392822"/>
          </a:xfrm>
          <a:custGeom>
            <a:avLst/>
            <a:gdLst>
              <a:gd name="connsiteX0" fmla="*/ 147026 w 1341004"/>
              <a:gd name="connsiteY0" fmla="*/ 1035 h 1392822"/>
              <a:gd name="connsiteX1" fmla="*/ 666790 w 1341004"/>
              <a:gd name="connsiteY1" fmla="*/ 434172 h 1392822"/>
              <a:gd name="connsiteX2" fmla="*/ 666790 w 1341004"/>
              <a:gd name="connsiteY2" fmla="*/ 328294 h 1392822"/>
              <a:gd name="connsiteX3" fmla="*/ 868920 w 1341004"/>
              <a:gd name="connsiteY3" fmla="*/ 857684 h 1392822"/>
              <a:gd name="connsiteX4" fmla="*/ 936297 w 1341004"/>
              <a:gd name="connsiteY4" fmla="*/ 761431 h 1392822"/>
              <a:gd name="connsiteX5" fmla="*/ 1340558 w 1341004"/>
              <a:gd name="connsiteY5" fmla="*/ 1377448 h 1392822"/>
              <a:gd name="connsiteX6" fmla="*/ 849670 w 1341004"/>
              <a:gd name="connsiteY6" fmla="*/ 1136816 h 1392822"/>
              <a:gd name="connsiteX7" fmla="*/ 21897 w 1341004"/>
              <a:gd name="connsiteY7" fmla="*/ 386046 h 1392822"/>
              <a:gd name="connsiteX8" fmla="*/ 233653 w 1341004"/>
              <a:gd name="connsiteY8" fmla="*/ 578551 h 1392822"/>
              <a:gd name="connsiteX9" fmla="*/ 147026 w 1341004"/>
              <a:gd name="connsiteY9" fmla="*/ 1035 h 139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004" h="1392822">
                <a:moveTo>
                  <a:pt x="147026" y="1035"/>
                </a:moveTo>
                <a:cubicBezTo>
                  <a:pt x="219215" y="-23028"/>
                  <a:pt x="580163" y="379629"/>
                  <a:pt x="666790" y="434172"/>
                </a:cubicBezTo>
                <a:cubicBezTo>
                  <a:pt x="753417" y="488715"/>
                  <a:pt x="633102" y="257709"/>
                  <a:pt x="666790" y="328294"/>
                </a:cubicBezTo>
                <a:cubicBezTo>
                  <a:pt x="700478" y="398879"/>
                  <a:pt x="824002" y="785495"/>
                  <a:pt x="868920" y="857684"/>
                </a:cubicBezTo>
                <a:cubicBezTo>
                  <a:pt x="913838" y="929874"/>
                  <a:pt x="857691" y="674804"/>
                  <a:pt x="936297" y="761431"/>
                </a:cubicBezTo>
                <a:cubicBezTo>
                  <a:pt x="1014903" y="848058"/>
                  <a:pt x="1354996" y="1314884"/>
                  <a:pt x="1340558" y="1377448"/>
                </a:cubicBezTo>
                <a:cubicBezTo>
                  <a:pt x="1326120" y="1440012"/>
                  <a:pt x="1069447" y="1302050"/>
                  <a:pt x="849670" y="1136816"/>
                </a:cubicBezTo>
                <a:cubicBezTo>
                  <a:pt x="629893" y="971582"/>
                  <a:pt x="21897" y="386046"/>
                  <a:pt x="21897" y="386046"/>
                </a:cubicBezTo>
                <a:cubicBezTo>
                  <a:pt x="-80772" y="293002"/>
                  <a:pt x="209590" y="641115"/>
                  <a:pt x="233653" y="578551"/>
                </a:cubicBezTo>
                <a:cubicBezTo>
                  <a:pt x="257716" y="515987"/>
                  <a:pt x="74837" y="25098"/>
                  <a:pt x="147026" y="1035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円/楕円 1398">
            <a:extLst>
              <a:ext uri="{FF2B5EF4-FFF2-40B4-BE49-F238E27FC236}">
                <a16:creationId xmlns:a16="http://schemas.microsoft.com/office/drawing/2014/main" id="{086FDF6E-94B0-CA91-EED3-2E57D328BB00}"/>
              </a:ext>
            </a:extLst>
          </p:cNvPr>
          <p:cNvSpPr/>
          <p:nvPr/>
        </p:nvSpPr>
        <p:spPr>
          <a:xfrm>
            <a:off x="4864811" y="5589737"/>
            <a:ext cx="1129230" cy="1129230"/>
          </a:xfrm>
          <a:prstGeom prst="ellipse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円/楕円 1399">
            <a:extLst>
              <a:ext uri="{FF2B5EF4-FFF2-40B4-BE49-F238E27FC236}">
                <a16:creationId xmlns:a16="http://schemas.microsoft.com/office/drawing/2014/main" id="{2D0EE330-F60C-14F3-30B6-C713B55A883E}"/>
              </a:ext>
            </a:extLst>
          </p:cNvPr>
          <p:cNvSpPr/>
          <p:nvPr/>
        </p:nvSpPr>
        <p:spPr>
          <a:xfrm>
            <a:off x="6939761" y="5828795"/>
            <a:ext cx="376696" cy="376696"/>
          </a:xfrm>
          <a:prstGeom prst="ellipse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860D39CE-A812-4754-3489-E323EFB51222}"/>
              </a:ext>
            </a:extLst>
          </p:cNvPr>
          <p:cNvSpPr/>
          <p:nvPr/>
        </p:nvSpPr>
        <p:spPr>
          <a:xfrm>
            <a:off x="6496411" y="3617041"/>
            <a:ext cx="592917" cy="1255607"/>
          </a:xfrm>
          <a:custGeom>
            <a:avLst/>
            <a:gdLst>
              <a:gd name="connsiteX0" fmla="*/ 642 w 592917"/>
              <a:gd name="connsiteY0" fmla="*/ 242690 h 1255607"/>
              <a:gd name="connsiteX1" fmla="*/ 135395 w 592917"/>
              <a:gd name="connsiteY1" fmla="*/ 906833 h 1255607"/>
              <a:gd name="connsiteX2" fmla="*/ 260524 w 592917"/>
              <a:gd name="connsiteY2" fmla="*/ 820205 h 1255607"/>
              <a:gd name="connsiteX3" fmla="*/ 135395 w 592917"/>
              <a:gd name="connsiteY3" fmla="*/ 1243717 h 1255607"/>
              <a:gd name="connsiteX4" fmla="*/ 260524 w 592917"/>
              <a:gd name="connsiteY4" fmla="*/ 1147464 h 1255607"/>
              <a:gd name="connsiteX5" fmla="*/ 327901 w 592917"/>
              <a:gd name="connsiteY5" fmla="*/ 1099338 h 1255607"/>
              <a:gd name="connsiteX6" fmla="*/ 587783 w 592917"/>
              <a:gd name="connsiteY6" fmla="*/ 897207 h 1255607"/>
              <a:gd name="connsiteX7" fmla="*/ 462654 w 592917"/>
              <a:gd name="connsiteY7" fmla="*/ 560323 h 1255607"/>
              <a:gd name="connsiteX8" fmla="*/ 19892 w 592917"/>
              <a:gd name="connsiteY8" fmla="*/ 2058 h 1255607"/>
              <a:gd name="connsiteX9" fmla="*/ 193147 w 592917"/>
              <a:gd name="connsiteY9" fmla="*/ 367818 h 1255607"/>
              <a:gd name="connsiteX10" fmla="*/ 642 w 592917"/>
              <a:gd name="connsiteY10" fmla="*/ 242690 h 125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917" h="1255607">
                <a:moveTo>
                  <a:pt x="642" y="242690"/>
                </a:moveTo>
                <a:cubicBezTo>
                  <a:pt x="-8983" y="332526"/>
                  <a:pt x="92081" y="810581"/>
                  <a:pt x="135395" y="906833"/>
                </a:cubicBezTo>
                <a:cubicBezTo>
                  <a:pt x="178709" y="1003085"/>
                  <a:pt x="260524" y="764058"/>
                  <a:pt x="260524" y="820205"/>
                </a:cubicBezTo>
                <a:cubicBezTo>
                  <a:pt x="260524" y="876352"/>
                  <a:pt x="135395" y="1189174"/>
                  <a:pt x="135395" y="1243717"/>
                </a:cubicBezTo>
                <a:cubicBezTo>
                  <a:pt x="135395" y="1298260"/>
                  <a:pt x="260524" y="1147464"/>
                  <a:pt x="260524" y="1147464"/>
                </a:cubicBezTo>
                <a:cubicBezTo>
                  <a:pt x="292608" y="1123401"/>
                  <a:pt x="273358" y="1141048"/>
                  <a:pt x="327901" y="1099338"/>
                </a:cubicBezTo>
                <a:cubicBezTo>
                  <a:pt x="382444" y="1057629"/>
                  <a:pt x="565324" y="987043"/>
                  <a:pt x="587783" y="897207"/>
                </a:cubicBezTo>
                <a:cubicBezTo>
                  <a:pt x="610242" y="807371"/>
                  <a:pt x="557302" y="709514"/>
                  <a:pt x="462654" y="560323"/>
                </a:cubicBezTo>
                <a:cubicBezTo>
                  <a:pt x="368006" y="411132"/>
                  <a:pt x="64810" y="34142"/>
                  <a:pt x="19892" y="2058"/>
                </a:cubicBezTo>
                <a:cubicBezTo>
                  <a:pt x="-25026" y="-30026"/>
                  <a:pt x="191543" y="322900"/>
                  <a:pt x="193147" y="367818"/>
                </a:cubicBezTo>
                <a:cubicBezTo>
                  <a:pt x="194751" y="412736"/>
                  <a:pt x="10267" y="152854"/>
                  <a:pt x="642" y="24269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51C4276D-CFB5-53AE-A53A-B4CB0707DD65}"/>
              </a:ext>
            </a:extLst>
          </p:cNvPr>
          <p:cNvSpPr/>
          <p:nvPr/>
        </p:nvSpPr>
        <p:spPr>
          <a:xfrm>
            <a:off x="204684" y="8104402"/>
            <a:ext cx="1506583" cy="2872841"/>
          </a:xfrm>
          <a:custGeom>
            <a:avLst/>
            <a:gdLst>
              <a:gd name="connsiteX0" fmla="*/ 709716 w 1506583"/>
              <a:gd name="connsiteY0" fmla="*/ 9695 h 2872841"/>
              <a:gd name="connsiteX1" fmla="*/ 1258356 w 1506583"/>
              <a:gd name="connsiteY1" fmla="*/ 1357232 h 2872841"/>
              <a:gd name="connsiteX2" fmla="*/ 1210230 w 1506583"/>
              <a:gd name="connsiteY2" fmla="*/ 2011750 h 2872841"/>
              <a:gd name="connsiteX3" fmla="*/ 1489362 w 1506583"/>
              <a:gd name="connsiteY3" fmla="*/ 1694116 h 2872841"/>
              <a:gd name="connsiteX4" fmla="*/ 632714 w 1506583"/>
              <a:gd name="connsiteY4" fmla="*/ 2820272 h 2872841"/>
              <a:gd name="connsiteX5" fmla="*/ 266954 w 1506583"/>
              <a:gd name="connsiteY5" fmla="*/ 2589265 h 2872841"/>
              <a:gd name="connsiteX6" fmla="*/ 199577 w 1506583"/>
              <a:gd name="connsiteY6" fmla="*/ 1722992 h 2872841"/>
              <a:gd name="connsiteX7" fmla="*/ 209202 w 1506583"/>
              <a:gd name="connsiteY7" fmla="*/ 1501611 h 2872841"/>
              <a:gd name="connsiteX8" fmla="*/ 16697 w 1506583"/>
              <a:gd name="connsiteY8" fmla="*/ 1915497 h 2872841"/>
              <a:gd name="connsiteX9" fmla="*/ 700091 w 1506583"/>
              <a:gd name="connsiteY9" fmla="*/ 808592 h 2872841"/>
              <a:gd name="connsiteX10" fmla="*/ 709716 w 1506583"/>
              <a:gd name="connsiteY10" fmla="*/ 9695 h 287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6583" h="2872841">
                <a:moveTo>
                  <a:pt x="709716" y="9695"/>
                </a:moveTo>
                <a:cubicBezTo>
                  <a:pt x="802760" y="101135"/>
                  <a:pt x="1174937" y="1023556"/>
                  <a:pt x="1258356" y="1357232"/>
                </a:cubicBezTo>
                <a:cubicBezTo>
                  <a:pt x="1341775" y="1690908"/>
                  <a:pt x="1171729" y="1955603"/>
                  <a:pt x="1210230" y="2011750"/>
                </a:cubicBezTo>
                <a:cubicBezTo>
                  <a:pt x="1248731" y="2067897"/>
                  <a:pt x="1585615" y="1559362"/>
                  <a:pt x="1489362" y="1694116"/>
                </a:cubicBezTo>
                <a:cubicBezTo>
                  <a:pt x="1393109" y="1828870"/>
                  <a:pt x="836449" y="2671081"/>
                  <a:pt x="632714" y="2820272"/>
                </a:cubicBezTo>
                <a:cubicBezTo>
                  <a:pt x="428979" y="2969463"/>
                  <a:pt x="339144" y="2772145"/>
                  <a:pt x="266954" y="2589265"/>
                </a:cubicBezTo>
                <a:cubicBezTo>
                  <a:pt x="194764" y="2406385"/>
                  <a:pt x="209202" y="1904268"/>
                  <a:pt x="199577" y="1722992"/>
                </a:cubicBezTo>
                <a:cubicBezTo>
                  <a:pt x="189952" y="1541716"/>
                  <a:pt x="239682" y="1469527"/>
                  <a:pt x="209202" y="1501611"/>
                </a:cubicBezTo>
                <a:cubicBezTo>
                  <a:pt x="178722" y="1533695"/>
                  <a:pt x="-65118" y="2031000"/>
                  <a:pt x="16697" y="1915497"/>
                </a:cubicBezTo>
                <a:cubicBezTo>
                  <a:pt x="98512" y="1799994"/>
                  <a:pt x="584588" y="1121413"/>
                  <a:pt x="700091" y="808592"/>
                </a:cubicBezTo>
                <a:cubicBezTo>
                  <a:pt x="815594" y="495771"/>
                  <a:pt x="616672" y="-81745"/>
                  <a:pt x="709716" y="9695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59E0F541-7336-277D-E747-34B99393ED68}"/>
              </a:ext>
            </a:extLst>
          </p:cNvPr>
          <p:cNvSpPr/>
          <p:nvPr/>
        </p:nvSpPr>
        <p:spPr>
          <a:xfrm>
            <a:off x="1926547" y="8037083"/>
            <a:ext cx="1412832" cy="2685527"/>
          </a:xfrm>
          <a:custGeom>
            <a:avLst/>
            <a:gdLst>
              <a:gd name="connsiteX0" fmla="*/ 422017 w 1412832"/>
              <a:gd name="connsiteY0" fmla="*/ 211768 h 2685527"/>
              <a:gd name="connsiteX1" fmla="*/ 8131 w 1412832"/>
              <a:gd name="connsiteY1" fmla="*/ 1626681 h 2685527"/>
              <a:gd name="connsiteX2" fmla="*/ 162135 w 1412832"/>
              <a:gd name="connsiteY2" fmla="*/ 2425578 h 2685527"/>
              <a:gd name="connsiteX3" fmla="*/ 345015 w 1412832"/>
              <a:gd name="connsiteY3" fmla="*/ 2271574 h 2685527"/>
              <a:gd name="connsiteX4" fmla="*/ 335390 w 1412832"/>
              <a:gd name="connsiteY4" fmla="*/ 2675835 h 2685527"/>
              <a:gd name="connsiteX5" fmla="*/ 912906 w 1412832"/>
              <a:gd name="connsiteY5" fmla="*/ 1790311 h 2685527"/>
              <a:gd name="connsiteX6" fmla="*/ 1355668 w 1412832"/>
              <a:gd name="connsiteY6" fmla="*/ 2502580 h 2685527"/>
              <a:gd name="connsiteX7" fmla="*/ 1355668 w 1412832"/>
              <a:gd name="connsiteY7" fmla="*/ 683405 h 2685527"/>
              <a:gd name="connsiteX8" fmla="*/ 884030 w 1412832"/>
              <a:gd name="connsiteY8" fmla="*/ 12 h 2685527"/>
              <a:gd name="connsiteX9" fmla="*/ 999533 w 1412832"/>
              <a:gd name="connsiteY9" fmla="*/ 664155 h 2685527"/>
              <a:gd name="connsiteX10" fmla="*/ 422017 w 1412832"/>
              <a:gd name="connsiteY10" fmla="*/ 211768 h 268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2832" h="2685527">
                <a:moveTo>
                  <a:pt x="422017" y="211768"/>
                </a:moveTo>
                <a:cubicBezTo>
                  <a:pt x="256783" y="372189"/>
                  <a:pt x="51445" y="1257713"/>
                  <a:pt x="8131" y="1626681"/>
                </a:cubicBezTo>
                <a:cubicBezTo>
                  <a:pt x="-35183" y="1995649"/>
                  <a:pt x="105988" y="2318096"/>
                  <a:pt x="162135" y="2425578"/>
                </a:cubicBezTo>
                <a:cubicBezTo>
                  <a:pt x="218282" y="2533060"/>
                  <a:pt x="316139" y="2229865"/>
                  <a:pt x="345015" y="2271574"/>
                </a:cubicBezTo>
                <a:cubicBezTo>
                  <a:pt x="373891" y="2313283"/>
                  <a:pt x="240742" y="2756045"/>
                  <a:pt x="335390" y="2675835"/>
                </a:cubicBezTo>
                <a:cubicBezTo>
                  <a:pt x="430038" y="2595625"/>
                  <a:pt x="742860" y="1819187"/>
                  <a:pt x="912906" y="1790311"/>
                </a:cubicBezTo>
                <a:cubicBezTo>
                  <a:pt x="1082952" y="1761435"/>
                  <a:pt x="1281874" y="2687064"/>
                  <a:pt x="1355668" y="2502580"/>
                </a:cubicBezTo>
                <a:cubicBezTo>
                  <a:pt x="1429462" y="2318096"/>
                  <a:pt x="1434274" y="1100500"/>
                  <a:pt x="1355668" y="683405"/>
                </a:cubicBezTo>
                <a:cubicBezTo>
                  <a:pt x="1277062" y="266310"/>
                  <a:pt x="943386" y="3220"/>
                  <a:pt x="884030" y="12"/>
                </a:cubicBezTo>
                <a:cubicBezTo>
                  <a:pt x="824674" y="-3196"/>
                  <a:pt x="1070118" y="628862"/>
                  <a:pt x="999533" y="664155"/>
                </a:cubicBezTo>
                <a:cubicBezTo>
                  <a:pt x="928948" y="699448"/>
                  <a:pt x="587251" y="51347"/>
                  <a:pt x="422017" y="21176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1A3C3599-4F71-67ED-4029-441D25F5B28F}"/>
              </a:ext>
            </a:extLst>
          </p:cNvPr>
          <p:cNvSpPr/>
          <p:nvPr/>
        </p:nvSpPr>
        <p:spPr>
          <a:xfrm>
            <a:off x="6534212" y="8556136"/>
            <a:ext cx="2417345" cy="2102887"/>
          </a:xfrm>
          <a:custGeom>
            <a:avLst/>
            <a:gdLst>
              <a:gd name="connsiteX0" fmla="*/ 1342 w 2417345"/>
              <a:gd name="connsiteY0" fmla="*/ 327982 h 2102887"/>
              <a:gd name="connsiteX1" fmla="*/ 1137123 w 2417345"/>
              <a:gd name="connsiteY1" fmla="*/ 404984 h 2102887"/>
              <a:gd name="connsiteX2" fmla="*/ 1762765 w 2417345"/>
              <a:gd name="connsiteY2" fmla="*/ 1184630 h 2102887"/>
              <a:gd name="connsiteX3" fmla="*/ 1618386 w 2417345"/>
              <a:gd name="connsiteY3" fmla="*/ 886247 h 2102887"/>
              <a:gd name="connsiteX4" fmla="*/ 2407657 w 2417345"/>
              <a:gd name="connsiteY4" fmla="*/ 2099030 h 2102887"/>
              <a:gd name="connsiteX5" fmla="*/ 2032272 w 2417345"/>
              <a:gd name="connsiteY5" fmla="*/ 1232757 h 2102887"/>
              <a:gd name="connsiteX6" fmla="*/ 1647262 w 2417345"/>
              <a:gd name="connsiteY6" fmla="*/ 183603 h 2102887"/>
              <a:gd name="connsiteX7" fmla="*/ 347851 w 2417345"/>
              <a:gd name="connsiteY7" fmla="*/ 723 h 2102887"/>
              <a:gd name="connsiteX8" fmla="*/ 896491 w 2417345"/>
              <a:gd name="connsiteY8" fmla="*/ 183603 h 2102887"/>
              <a:gd name="connsiteX9" fmla="*/ 1342 w 2417345"/>
              <a:gd name="connsiteY9" fmla="*/ 327982 h 210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7345" h="2102887">
                <a:moveTo>
                  <a:pt x="1342" y="327982"/>
                </a:moveTo>
                <a:cubicBezTo>
                  <a:pt x="41447" y="364879"/>
                  <a:pt x="843553" y="262209"/>
                  <a:pt x="1137123" y="404984"/>
                </a:cubicBezTo>
                <a:cubicBezTo>
                  <a:pt x="1430694" y="547759"/>
                  <a:pt x="1682555" y="1104420"/>
                  <a:pt x="1762765" y="1184630"/>
                </a:cubicBezTo>
                <a:cubicBezTo>
                  <a:pt x="1842975" y="1264840"/>
                  <a:pt x="1510904" y="733847"/>
                  <a:pt x="1618386" y="886247"/>
                </a:cubicBezTo>
                <a:cubicBezTo>
                  <a:pt x="1725868" y="1038647"/>
                  <a:pt x="2338676" y="2041278"/>
                  <a:pt x="2407657" y="2099030"/>
                </a:cubicBezTo>
                <a:cubicBezTo>
                  <a:pt x="2476638" y="2156782"/>
                  <a:pt x="2159005" y="1551995"/>
                  <a:pt x="2032272" y="1232757"/>
                </a:cubicBezTo>
                <a:cubicBezTo>
                  <a:pt x="1905540" y="913519"/>
                  <a:pt x="1927999" y="388942"/>
                  <a:pt x="1647262" y="183603"/>
                </a:cubicBezTo>
                <a:cubicBezTo>
                  <a:pt x="1366525" y="-21736"/>
                  <a:pt x="472979" y="723"/>
                  <a:pt x="347851" y="723"/>
                </a:cubicBezTo>
                <a:cubicBezTo>
                  <a:pt x="222723" y="723"/>
                  <a:pt x="960659" y="132268"/>
                  <a:pt x="896491" y="183603"/>
                </a:cubicBezTo>
                <a:cubicBezTo>
                  <a:pt x="832323" y="234938"/>
                  <a:pt x="-38763" y="291085"/>
                  <a:pt x="1342" y="32798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9F8A373C-EC77-5272-7367-CD83B48A78E1}"/>
              </a:ext>
            </a:extLst>
          </p:cNvPr>
          <p:cNvSpPr/>
          <p:nvPr/>
        </p:nvSpPr>
        <p:spPr>
          <a:xfrm>
            <a:off x="4408602" y="3691506"/>
            <a:ext cx="742141" cy="3120060"/>
          </a:xfrm>
          <a:custGeom>
            <a:avLst/>
            <a:gdLst>
              <a:gd name="connsiteX0" fmla="*/ 313869 w 742141"/>
              <a:gd name="connsiteY0" fmla="*/ 818 h 3120060"/>
              <a:gd name="connsiteX1" fmla="*/ 70801 w 742141"/>
              <a:gd name="connsiteY1" fmla="*/ 1702297 h 3120060"/>
              <a:gd name="connsiteX2" fmla="*/ 70801 w 742141"/>
              <a:gd name="connsiteY2" fmla="*/ 1528676 h 3120060"/>
              <a:gd name="connsiteX3" fmla="*/ 174973 w 742141"/>
              <a:gd name="connsiteY3" fmla="*/ 2107410 h 3120060"/>
              <a:gd name="connsiteX4" fmla="*/ 163398 w 742141"/>
              <a:gd name="connsiteY4" fmla="*/ 1910641 h 3120060"/>
              <a:gd name="connsiteX5" fmla="*/ 232846 w 742141"/>
              <a:gd name="connsiteY5" fmla="*/ 2373628 h 3120060"/>
              <a:gd name="connsiteX6" fmla="*/ 244421 w 742141"/>
              <a:gd name="connsiteY6" fmla="*/ 2686145 h 3120060"/>
              <a:gd name="connsiteX7" fmla="*/ 337018 w 742141"/>
              <a:gd name="connsiteY7" fmla="*/ 2732443 h 3120060"/>
              <a:gd name="connsiteX8" fmla="*/ 313869 w 742141"/>
              <a:gd name="connsiteY8" fmla="*/ 2570398 h 3120060"/>
              <a:gd name="connsiteX9" fmla="*/ 742132 w 742141"/>
              <a:gd name="connsiteY9" fmla="*/ 3114408 h 3120060"/>
              <a:gd name="connsiteX10" fmla="*/ 325444 w 742141"/>
              <a:gd name="connsiteY10" fmla="*/ 2813466 h 3120060"/>
              <a:gd name="connsiteX11" fmla="*/ 1352 w 742141"/>
              <a:gd name="connsiteY11" fmla="*/ 2176859 h 3120060"/>
              <a:gd name="connsiteX12" fmla="*/ 209697 w 742141"/>
              <a:gd name="connsiteY12" fmla="*/ 1054114 h 3120060"/>
              <a:gd name="connsiteX13" fmla="*/ 209697 w 742141"/>
              <a:gd name="connsiteY13" fmla="*/ 1470803 h 3120060"/>
              <a:gd name="connsiteX14" fmla="*/ 313869 w 742141"/>
              <a:gd name="connsiteY14" fmla="*/ 818 h 312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2141" h="3120060">
                <a:moveTo>
                  <a:pt x="313869" y="818"/>
                </a:moveTo>
                <a:cubicBezTo>
                  <a:pt x="290720" y="39400"/>
                  <a:pt x="111312" y="1447654"/>
                  <a:pt x="70801" y="1702297"/>
                </a:cubicBezTo>
                <a:cubicBezTo>
                  <a:pt x="30290" y="1956940"/>
                  <a:pt x="53439" y="1461157"/>
                  <a:pt x="70801" y="1528676"/>
                </a:cubicBezTo>
                <a:cubicBezTo>
                  <a:pt x="88163" y="1596195"/>
                  <a:pt x="159540" y="2043749"/>
                  <a:pt x="174973" y="2107410"/>
                </a:cubicBezTo>
                <a:cubicBezTo>
                  <a:pt x="190406" y="2171071"/>
                  <a:pt x="153752" y="1866271"/>
                  <a:pt x="163398" y="1910641"/>
                </a:cubicBezTo>
                <a:cubicBezTo>
                  <a:pt x="173043" y="1955011"/>
                  <a:pt x="219342" y="2244377"/>
                  <a:pt x="232846" y="2373628"/>
                </a:cubicBezTo>
                <a:cubicBezTo>
                  <a:pt x="246350" y="2502879"/>
                  <a:pt x="227059" y="2626343"/>
                  <a:pt x="244421" y="2686145"/>
                </a:cubicBezTo>
                <a:cubicBezTo>
                  <a:pt x="261783" y="2745947"/>
                  <a:pt x="325443" y="2751734"/>
                  <a:pt x="337018" y="2732443"/>
                </a:cubicBezTo>
                <a:cubicBezTo>
                  <a:pt x="348593" y="2713152"/>
                  <a:pt x="246350" y="2506737"/>
                  <a:pt x="313869" y="2570398"/>
                </a:cubicBezTo>
                <a:cubicBezTo>
                  <a:pt x="381388" y="2634059"/>
                  <a:pt x="740203" y="3073897"/>
                  <a:pt x="742132" y="3114408"/>
                </a:cubicBezTo>
                <a:cubicBezTo>
                  <a:pt x="744061" y="3154919"/>
                  <a:pt x="448907" y="2969724"/>
                  <a:pt x="325444" y="2813466"/>
                </a:cubicBezTo>
                <a:cubicBezTo>
                  <a:pt x="201981" y="2657208"/>
                  <a:pt x="20643" y="2470084"/>
                  <a:pt x="1352" y="2176859"/>
                </a:cubicBezTo>
                <a:cubicBezTo>
                  <a:pt x="-17939" y="1883634"/>
                  <a:pt x="174973" y="1171790"/>
                  <a:pt x="209697" y="1054114"/>
                </a:cubicBezTo>
                <a:cubicBezTo>
                  <a:pt x="244421" y="936438"/>
                  <a:pt x="198122" y="1642494"/>
                  <a:pt x="209697" y="1470803"/>
                </a:cubicBezTo>
                <a:cubicBezTo>
                  <a:pt x="221272" y="1299112"/>
                  <a:pt x="337018" y="-37764"/>
                  <a:pt x="313869" y="818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F04746BD-ED84-CB50-FBAE-E1F6D7AEEEFF}"/>
              </a:ext>
            </a:extLst>
          </p:cNvPr>
          <p:cNvSpPr/>
          <p:nvPr/>
        </p:nvSpPr>
        <p:spPr>
          <a:xfrm>
            <a:off x="6110406" y="5636298"/>
            <a:ext cx="271563" cy="424692"/>
          </a:xfrm>
          <a:custGeom>
            <a:avLst/>
            <a:gdLst>
              <a:gd name="connsiteX0" fmla="*/ 271540 w 271563"/>
              <a:gd name="connsiteY0" fmla="*/ 931 h 424692"/>
              <a:gd name="connsiteX1" fmla="*/ 181986 w 271563"/>
              <a:gd name="connsiteY1" fmla="*/ 302589 h 424692"/>
              <a:gd name="connsiteX2" fmla="*/ 191413 w 271563"/>
              <a:gd name="connsiteY2" fmla="*/ 420424 h 424692"/>
              <a:gd name="connsiteX3" fmla="*/ 144279 w 271563"/>
              <a:gd name="connsiteY3" fmla="*/ 387430 h 424692"/>
              <a:gd name="connsiteX4" fmla="*/ 12303 w 271563"/>
              <a:gd name="connsiteY4" fmla="*/ 279022 h 424692"/>
              <a:gd name="connsiteX5" fmla="*/ 21730 w 271563"/>
              <a:gd name="connsiteY5" fmla="*/ 297875 h 424692"/>
              <a:gd name="connsiteX6" fmla="*/ 153705 w 271563"/>
              <a:gd name="connsiteY6" fmla="*/ 151760 h 424692"/>
              <a:gd name="connsiteX7" fmla="*/ 64151 w 271563"/>
              <a:gd name="connsiteY7" fmla="*/ 231888 h 424692"/>
              <a:gd name="connsiteX8" fmla="*/ 12303 w 271563"/>
              <a:gd name="connsiteY8" fmla="*/ 264881 h 424692"/>
              <a:gd name="connsiteX9" fmla="*/ 163132 w 271563"/>
              <a:gd name="connsiteY9" fmla="*/ 373290 h 424692"/>
              <a:gd name="connsiteX10" fmla="*/ 181986 w 271563"/>
              <a:gd name="connsiteY10" fmla="*/ 260168 h 424692"/>
              <a:gd name="connsiteX11" fmla="*/ 172559 w 271563"/>
              <a:gd name="connsiteY11" fmla="*/ 208321 h 424692"/>
              <a:gd name="connsiteX12" fmla="*/ 271540 w 271563"/>
              <a:gd name="connsiteY12" fmla="*/ 931 h 42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563" h="424692">
                <a:moveTo>
                  <a:pt x="271540" y="931"/>
                </a:moveTo>
                <a:cubicBezTo>
                  <a:pt x="273111" y="16642"/>
                  <a:pt x="195340" y="232674"/>
                  <a:pt x="181986" y="302589"/>
                </a:cubicBezTo>
                <a:cubicBezTo>
                  <a:pt x="168632" y="372504"/>
                  <a:pt x="197697" y="406284"/>
                  <a:pt x="191413" y="420424"/>
                </a:cubicBezTo>
                <a:cubicBezTo>
                  <a:pt x="185129" y="434564"/>
                  <a:pt x="174131" y="410997"/>
                  <a:pt x="144279" y="387430"/>
                </a:cubicBezTo>
                <a:cubicBezTo>
                  <a:pt x="114427" y="363863"/>
                  <a:pt x="12303" y="279022"/>
                  <a:pt x="12303" y="279022"/>
                </a:cubicBezTo>
                <a:cubicBezTo>
                  <a:pt x="-8122" y="264096"/>
                  <a:pt x="-1837" y="319085"/>
                  <a:pt x="21730" y="297875"/>
                </a:cubicBezTo>
                <a:cubicBezTo>
                  <a:pt x="45297" y="276665"/>
                  <a:pt x="146635" y="162758"/>
                  <a:pt x="153705" y="151760"/>
                </a:cubicBezTo>
                <a:cubicBezTo>
                  <a:pt x="160775" y="140762"/>
                  <a:pt x="87718" y="213035"/>
                  <a:pt x="64151" y="231888"/>
                </a:cubicBezTo>
                <a:cubicBezTo>
                  <a:pt x="40584" y="250741"/>
                  <a:pt x="-4194" y="241314"/>
                  <a:pt x="12303" y="264881"/>
                </a:cubicBezTo>
                <a:cubicBezTo>
                  <a:pt x="28800" y="288448"/>
                  <a:pt x="134852" y="374075"/>
                  <a:pt x="163132" y="373290"/>
                </a:cubicBezTo>
                <a:cubicBezTo>
                  <a:pt x="191412" y="372505"/>
                  <a:pt x="180415" y="287663"/>
                  <a:pt x="181986" y="260168"/>
                </a:cubicBezTo>
                <a:cubicBezTo>
                  <a:pt x="183557" y="232673"/>
                  <a:pt x="156062" y="243671"/>
                  <a:pt x="172559" y="208321"/>
                </a:cubicBezTo>
                <a:cubicBezTo>
                  <a:pt x="189056" y="172971"/>
                  <a:pt x="269969" y="-14780"/>
                  <a:pt x="271540" y="931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59B79ADA-EFD5-2C44-27E5-E6AA8FAECA63}"/>
              </a:ext>
            </a:extLst>
          </p:cNvPr>
          <p:cNvSpPr/>
          <p:nvPr/>
        </p:nvSpPr>
        <p:spPr>
          <a:xfrm>
            <a:off x="5929404" y="6089456"/>
            <a:ext cx="50711" cy="123206"/>
          </a:xfrm>
          <a:custGeom>
            <a:avLst/>
            <a:gdLst>
              <a:gd name="connsiteX0" fmla="*/ 56 w 50711"/>
              <a:gd name="connsiteY0" fmla="*/ 259 h 123206"/>
              <a:gd name="connsiteX1" fmla="*/ 37763 w 50711"/>
              <a:gd name="connsiteY1" fmla="*/ 80387 h 123206"/>
              <a:gd name="connsiteX2" fmla="*/ 47190 w 50711"/>
              <a:gd name="connsiteY2" fmla="*/ 122808 h 123206"/>
              <a:gd name="connsiteX3" fmla="*/ 47190 w 50711"/>
              <a:gd name="connsiteY3" fmla="*/ 56820 h 123206"/>
              <a:gd name="connsiteX4" fmla="*/ 56 w 50711"/>
              <a:gd name="connsiteY4" fmla="*/ 259 h 12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11" h="123206">
                <a:moveTo>
                  <a:pt x="56" y="259"/>
                </a:moveTo>
                <a:cubicBezTo>
                  <a:pt x="-1515" y="4187"/>
                  <a:pt x="29907" y="59962"/>
                  <a:pt x="37763" y="80387"/>
                </a:cubicBezTo>
                <a:cubicBezTo>
                  <a:pt x="45619" y="100812"/>
                  <a:pt x="45619" y="126736"/>
                  <a:pt x="47190" y="122808"/>
                </a:cubicBezTo>
                <a:cubicBezTo>
                  <a:pt x="48761" y="118880"/>
                  <a:pt x="54260" y="75674"/>
                  <a:pt x="47190" y="56820"/>
                </a:cubicBezTo>
                <a:cubicBezTo>
                  <a:pt x="40120" y="37966"/>
                  <a:pt x="1627" y="-3669"/>
                  <a:pt x="56" y="2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0578201B-9E22-FE02-F73E-755F9C3CC11F}"/>
              </a:ext>
            </a:extLst>
          </p:cNvPr>
          <p:cNvSpPr/>
          <p:nvPr/>
        </p:nvSpPr>
        <p:spPr>
          <a:xfrm>
            <a:off x="3037542" y="6143770"/>
            <a:ext cx="547204" cy="945234"/>
          </a:xfrm>
          <a:custGeom>
            <a:avLst/>
            <a:gdLst>
              <a:gd name="connsiteX0" fmla="*/ 75113 w 547204"/>
              <a:gd name="connsiteY0" fmla="*/ 3030 h 945234"/>
              <a:gd name="connsiteX1" fmla="*/ 24313 w 547204"/>
              <a:gd name="connsiteY1" fmla="*/ 732703 h 945234"/>
              <a:gd name="connsiteX2" fmla="*/ 70494 w 547204"/>
              <a:gd name="connsiteY2" fmla="*/ 432521 h 945234"/>
              <a:gd name="connsiteX3" fmla="*/ 79731 w 547204"/>
              <a:gd name="connsiteY3" fmla="*/ 178521 h 945234"/>
              <a:gd name="connsiteX4" fmla="*/ 204422 w 547204"/>
              <a:gd name="connsiteY4" fmla="*/ 427903 h 945234"/>
              <a:gd name="connsiteX5" fmla="*/ 486131 w 547204"/>
              <a:gd name="connsiteY5" fmla="*/ 594157 h 945234"/>
              <a:gd name="connsiteX6" fmla="*/ 278313 w 547204"/>
              <a:gd name="connsiteY6" fmla="*/ 497175 h 945234"/>
              <a:gd name="connsiteX7" fmla="*/ 546167 w 547204"/>
              <a:gd name="connsiteY7" fmla="*/ 621866 h 945234"/>
              <a:gd name="connsiteX8" fmla="*/ 366058 w 547204"/>
              <a:gd name="connsiteY8" fmla="*/ 704994 h 945234"/>
              <a:gd name="connsiteX9" fmla="*/ 241367 w 547204"/>
              <a:gd name="connsiteY9" fmla="*/ 945139 h 945234"/>
              <a:gd name="connsiteX10" fmla="*/ 389149 w 547204"/>
              <a:gd name="connsiteY10" fmla="*/ 732703 h 945234"/>
              <a:gd name="connsiteX11" fmla="*/ 527694 w 547204"/>
              <a:gd name="connsiteY11" fmla="*/ 626485 h 945234"/>
              <a:gd name="connsiteX12" fmla="*/ 222894 w 547204"/>
              <a:gd name="connsiteY12" fmla="*/ 409430 h 945234"/>
              <a:gd name="connsiteX13" fmla="*/ 84349 w 547204"/>
              <a:gd name="connsiteY13" fmla="*/ 155430 h 945234"/>
              <a:gd name="connsiteX14" fmla="*/ 56640 w 547204"/>
              <a:gd name="connsiteY14" fmla="*/ 732703 h 945234"/>
              <a:gd name="connsiteX15" fmla="*/ 33549 w 547204"/>
              <a:gd name="connsiteY15" fmla="*/ 284739 h 945234"/>
              <a:gd name="connsiteX16" fmla="*/ 1222 w 547204"/>
              <a:gd name="connsiteY16" fmla="*/ 464848 h 945234"/>
              <a:gd name="connsiteX17" fmla="*/ 75113 w 547204"/>
              <a:gd name="connsiteY17" fmla="*/ 3030 h 94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7204" h="945234">
                <a:moveTo>
                  <a:pt x="75113" y="3030"/>
                </a:moveTo>
                <a:cubicBezTo>
                  <a:pt x="78961" y="47672"/>
                  <a:pt x="25083" y="661121"/>
                  <a:pt x="24313" y="732703"/>
                </a:cubicBezTo>
                <a:cubicBezTo>
                  <a:pt x="23543" y="804285"/>
                  <a:pt x="61258" y="524885"/>
                  <a:pt x="70494" y="432521"/>
                </a:cubicBezTo>
                <a:cubicBezTo>
                  <a:pt x="79730" y="340157"/>
                  <a:pt x="57410" y="179291"/>
                  <a:pt x="79731" y="178521"/>
                </a:cubicBezTo>
                <a:cubicBezTo>
                  <a:pt x="102052" y="177751"/>
                  <a:pt x="136689" y="358630"/>
                  <a:pt x="204422" y="427903"/>
                </a:cubicBezTo>
                <a:cubicBezTo>
                  <a:pt x="272155" y="497176"/>
                  <a:pt x="473816" y="582612"/>
                  <a:pt x="486131" y="594157"/>
                </a:cubicBezTo>
                <a:cubicBezTo>
                  <a:pt x="498446" y="605702"/>
                  <a:pt x="278313" y="497175"/>
                  <a:pt x="278313" y="497175"/>
                </a:cubicBezTo>
                <a:cubicBezTo>
                  <a:pt x="288319" y="501793"/>
                  <a:pt x="531543" y="587229"/>
                  <a:pt x="546167" y="621866"/>
                </a:cubicBezTo>
                <a:cubicBezTo>
                  <a:pt x="560791" y="656503"/>
                  <a:pt x="416858" y="651115"/>
                  <a:pt x="366058" y="704994"/>
                </a:cubicBezTo>
                <a:cubicBezTo>
                  <a:pt x="315258" y="758873"/>
                  <a:pt x="237519" y="940521"/>
                  <a:pt x="241367" y="945139"/>
                </a:cubicBezTo>
                <a:cubicBezTo>
                  <a:pt x="245216" y="949757"/>
                  <a:pt x="341428" y="785812"/>
                  <a:pt x="389149" y="732703"/>
                </a:cubicBezTo>
                <a:cubicBezTo>
                  <a:pt x="436870" y="679594"/>
                  <a:pt x="555403" y="680364"/>
                  <a:pt x="527694" y="626485"/>
                </a:cubicBezTo>
                <a:cubicBezTo>
                  <a:pt x="499985" y="572606"/>
                  <a:pt x="296785" y="487939"/>
                  <a:pt x="222894" y="409430"/>
                </a:cubicBezTo>
                <a:cubicBezTo>
                  <a:pt x="149003" y="330921"/>
                  <a:pt x="112058" y="101551"/>
                  <a:pt x="84349" y="155430"/>
                </a:cubicBezTo>
                <a:cubicBezTo>
                  <a:pt x="56640" y="209309"/>
                  <a:pt x="65107" y="711151"/>
                  <a:pt x="56640" y="732703"/>
                </a:cubicBezTo>
                <a:cubicBezTo>
                  <a:pt x="48173" y="754255"/>
                  <a:pt x="42785" y="329382"/>
                  <a:pt x="33549" y="284739"/>
                </a:cubicBezTo>
                <a:cubicBezTo>
                  <a:pt x="24313" y="240097"/>
                  <a:pt x="-6475" y="508721"/>
                  <a:pt x="1222" y="464848"/>
                </a:cubicBezTo>
                <a:cubicBezTo>
                  <a:pt x="8919" y="420975"/>
                  <a:pt x="71265" y="-41612"/>
                  <a:pt x="75113" y="30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53A4A840-AB38-B906-274F-79D715C964B1}"/>
              </a:ext>
            </a:extLst>
          </p:cNvPr>
          <p:cNvSpPr/>
          <p:nvPr/>
        </p:nvSpPr>
        <p:spPr>
          <a:xfrm>
            <a:off x="3024756" y="6147235"/>
            <a:ext cx="627441" cy="942659"/>
          </a:xfrm>
          <a:custGeom>
            <a:avLst/>
            <a:gdLst>
              <a:gd name="connsiteX0" fmla="*/ 101753 w 627441"/>
              <a:gd name="connsiteY0" fmla="*/ 8801 h 942659"/>
              <a:gd name="connsiteX1" fmla="*/ 153 w 627441"/>
              <a:gd name="connsiteY1" fmla="*/ 678438 h 942659"/>
              <a:gd name="connsiteX2" fmla="*/ 83280 w 627441"/>
              <a:gd name="connsiteY2" fmla="*/ 225856 h 942659"/>
              <a:gd name="connsiteX3" fmla="*/ 254153 w 627441"/>
              <a:gd name="connsiteY3" fmla="*/ 484474 h 942659"/>
              <a:gd name="connsiteX4" fmla="*/ 623608 w 627441"/>
              <a:gd name="connsiteY4" fmla="*/ 636874 h 942659"/>
              <a:gd name="connsiteX5" fmla="*/ 438880 w 627441"/>
              <a:gd name="connsiteY5" fmla="*/ 701529 h 942659"/>
              <a:gd name="connsiteX6" fmla="*/ 309571 w 627441"/>
              <a:gd name="connsiteY6" fmla="*/ 941674 h 942659"/>
              <a:gd name="connsiteX7" fmla="*/ 498917 w 627441"/>
              <a:gd name="connsiteY7" fmla="*/ 599929 h 942659"/>
              <a:gd name="connsiteX8" fmla="*/ 221826 w 627441"/>
              <a:gd name="connsiteY8" fmla="*/ 341310 h 942659"/>
              <a:gd name="connsiteX9" fmla="*/ 55571 w 627441"/>
              <a:gd name="connsiteY9" fmla="*/ 299747 h 942659"/>
              <a:gd name="connsiteX10" fmla="*/ 32480 w 627441"/>
              <a:gd name="connsiteY10" fmla="*/ 295129 h 942659"/>
              <a:gd name="connsiteX11" fmla="*/ 101753 w 627441"/>
              <a:gd name="connsiteY11" fmla="*/ 8801 h 94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441" h="942659">
                <a:moveTo>
                  <a:pt x="101753" y="8801"/>
                </a:moveTo>
                <a:cubicBezTo>
                  <a:pt x="96365" y="72686"/>
                  <a:pt x="3232" y="642262"/>
                  <a:pt x="153" y="678438"/>
                </a:cubicBezTo>
                <a:cubicBezTo>
                  <a:pt x="-2926" y="714614"/>
                  <a:pt x="40947" y="258183"/>
                  <a:pt x="83280" y="225856"/>
                </a:cubicBezTo>
                <a:cubicBezTo>
                  <a:pt x="125613" y="193529"/>
                  <a:pt x="164098" y="415971"/>
                  <a:pt x="254153" y="484474"/>
                </a:cubicBezTo>
                <a:cubicBezTo>
                  <a:pt x="344208" y="552977"/>
                  <a:pt x="592820" y="600698"/>
                  <a:pt x="623608" y="636874"/>
                </a:cubicBezTo>
                <a:cubicBezTo>
                  <a:pt x="654396" y="673050"/>
                  <a:pt x="491219" y="650729"/>
                  <a:pt x="438880" y="701529"/>
                </a:cubicBezTo>
                <a:cubicBezTo>
                  <a:pt x="386541" y="752329"/>
                  <a:pt x="299565" y="958607"/>
                  <a:pt x="309571" y="941674"/>
                </a:cubicBezTo>
                <a:cubicBezTo>
                  <a:pt x="319577" y="924741"/>
                  <a:pt x="513541" y="699990"/>
                  <a:pt x="498917" y="599929"/>
                </a:cubicBezTo>
                <a:cubicBezTo>
                  <a:pt x="484293" y="499868"/>
                  <a:pt x="295717" y="391340"/>
                  <a:pt x="221826" y="341310"/>
                </a:cubicBezTo>
                <a:cubicBezTo>
                  <a:pt x="147935" y="291280"/>
                  <a:pt x="87129" y="307444"/>
                  <a:pt x="55571" y="299747"/>
                </a:cubicBezTo>
                <a:cubicBezTo>
                  <a:pt x="24013" y="292050"/>
                  <a:pt x="26322" y="342081"/>
                  <a:pt x="32480" y="295129"/>
                </a:cubicBezTo>
                <a:cubicBezTo>
                  <a:pt x="38638" y="248178"/>
                  <a:pt x="107141" y="-55084"/>
                  <a:pt x="101753" y="880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3FF6D610-4019-620F-A5F5-0C17D941A8D9}"/>
              </a:ext>
            </a:extLst>
          </p:cNvPr>
          <p:cNvSpPr/>
          <p:nvPr/>
        </p:nvSpPr>
        <p:spPr>
          <a:xfrm>
            <a:off x="3005599" y="5264207"/>
            <a:ext cx="199555" cy="1293620"/>
          </a:xfrm>
          <a:custGeom>
            <a:avLst/>
            <a:gdLst>
              <a:gd name="connsiteX0" fmla="*/ 14692 w 199555"/>
              <a:gd name="connsiteY0" fmla="*/ 9757 h 1293620"/>
              <a:gd name="connsiteX1" fmla="*/ 148619 w 199555"/>
              <a:gd name="connsiteY1" fmla="*/ 942629 h 1293620"/>
              <a:gd name="connsiteX2" fmla="*/ 116292 w 199555"/>
              <a:gd name="connsiteY2" fmla="*/ 813320 h 1293620"/>
              <a:gd name="connsiteX3" fmla="*/ 199419 w 199555"/>
              <a:gd name="connsiteY3" fmla="*/ 1293611 h 1293620"/>
              <a:gd name="connsiteX4" fmla="*/ 93201 w 199555"/>
              <a:gd name="connsiteY4" fmla="*/ 799466 h 1293620"/>
              <a:gd name="connsiteX5" fmla="*/ 837 w 199555"/>
              <a:gd name="connsiteY5" fmla="*/ 300702 h 1293620"/>
              <a:gd name="connsiteX6" fmla="*/ 47019 w 199555"/>
              <a:gd name="connsiteY6" fmla="*/ 443866 h 1293620"/>
              <a:gd name="connsiteX7" fmla="*/ 14692 w 199555"/>
              <a:gd name="connsiteY7" fmla="*/ 9757 h 1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555" h="1293620">
                <a:moveTo>
                  <a:pt x="14692" y="9757"/>
                </a:moveTo>
                <a:cubicBezTo>
                  <a:pt x="31625" y="92884"/>
                  <a:pt x="131686" y="808702"/>
                  <a:pt x="148619" y="942629"/>
                </a:cubicBezTo>
                <a:cubicBezTo>
                  <a:pt x="165552" y="1076556"/>
                  <a:pt x="107825" y="754823"/>
                  <a:pt x="116292" y="813320"/>
                </a:cubicBezTo>
                <a:cubicBezTo>
                  <a:pt x="124759" y="871817"/>
                  <a:pt x="203268" y="1295920"/>
                  <a:pt x="199419" y="1293611"/>
                </a:cubicBezTo>
                <a:cubicBezTo>
                  <a:pt x="195571" y="1291302"/>
                  <a:pt x="126298" y="964951"/>
                  <a:pt x="93201" y="799466"/>
                </a:cubicBezTo>
                <a:cubicBezTo>
                  <a:pt x="60104" y="633981"/>
                  <a:pt x="8534" y="359969"/>
                  <a:pt x="837" y="300702"/>
                </a:cubicBezTo>
                <a:cubicBezTo>
                  <a:pt x="-6860" y="241435"/>
                  <a:pt x="40861" y="486969"/>
                  <a:pt x="47019" y="443866"/>
                </a:cubicBezTo>
                <a:cubicBezTo>
                  <a:pt x="53177" y="400763"/>
                  <a:pt x="-2241" y="-73370"/>
                  <a:pt x="14692" y="9757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6866DAC3-F4A4-649C-3C32-7BA93A856464}"/>
              </a:ext>
            </a:extLst>
          </p:cNvPr>
          <p:cNvSpPr/>
          <p:nvPr/>
        </p:nvSpPr>
        <p:spPr>
          <a:xfrm>
            <a:off x="2159414" y="8352076"/>
            <a:ext cx="84031" cy="1682357"/>
          </a:xfrm>
          <a:custGeom>
            <a:avLst/>
            <a:gdLst>
              <a:gd name="connsiteX0" fmla="*/ 2214 w 84031"/>
              <a:gd name="connsiteY0" fmla="*/ 145 h 1682357"/>
              <a:gd name="connsiteX1" fmla="*/ 79289 w 84031"/>
              <a:gd name="connsiteY1" fmla="*/ 522158 h 1682357"/>
              <a:gd name="connsiteX2" fmla="*/ 72283 w 84031"/>
              <a:gd name="connsiteY2" fmla="*/ 462600 h 1682357"/>
              <a:gd name="connsiteX3" fmla="*/ 44255 w 84031"/>
              <a:gd name="connsiteY3" fmla="*/ 918048 h 1682357"/>
              <a:gd name="connsiteX4" fmla="*/ 68779 w 84031"/>
              <a:gd name="connsiteY4" fmla="*/ 1243869 h 1682357"/>
              <a:gd name="connsiteX5" fmla="*/ 44255 w 84031"/>
              <a:gd name="connsiteY5" fmla="*/ 1086214 h 1682357"/>
              <a:gd name="connsiteX6" fmla="*/ 65276 w 84031"/>
              <a:gd name="connsiteY6" fmla="*/ 1671290 h 1682357"/>
              <a:gd name="connsiteX7" fmla="*/ 23234 w 84031"/>
              <a:gd name="connsiteY7" fmla="*/ 483621 h 1682357"/>
              <a:gd name="connsiteX8" fmla="*/ 2214 w 84031"/>
              <a:gd name="connsiteY8" fmla="*/ 145 h 168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031" h="1682357">
                <a:moveTo>
                  <a:pt x="2214" y="145"/>
                </a:moveTo>
                <a:cubicBezTo>
                  <a:pt x="11557" y="6568"/>
                  <a:pt x="67611" y="445082"/>
                  <a:pt x="79289" y="522158"/>
                </a:cubicBezTo>
                <a:cubicBezTo>
                  <a:pt x="90967" y="599234"/>
                  <a:pt x="78122" y="396618"/>
                  <a:pt x="72283" y="462600"/>
                </a:cubicBezTo>
                <a:cubicBezTo>
                  <a:pt x="66444" y="528582"/>
                  <a:pt x="44839" y="787837"/>
                  <a:pt x="44255" y="918048"/>
                </a:cubicBezTo>
                <a:cubicBezTo>
                  <a:pt x="43671" y="1048260"/>
                  <a:pt x="68779" y="1215841"/>
                  <a:pt x="68779" y="1243869"/>
                </a:cubicBezTo>
                <a:cubicBezTo>
                  <a:pt x="68779" y="1271897"/>
                  <a:pt x="44839" y="1014977"/>
                  <a:pt x="44255" y="1086214"/>
                </a:cubicBezTo>
                <a:cubicBezTo>
                  <a:pt x="43671" y="1157451"/>
                  <a:pt x="68779" y="1771722"/>
                  <a:pt x="65276" y="1671290"/>
                </a:cubicBezTo>
                <a:cubicBezTo>
                  <a:pt x="61773" y="1570858"/>
                  <a:pt x="30825" y="766816"/>
                  <a:pt x="23234" y="483621"/>
                </a:cubicBezTo>
                <a:cubicBezTo>
                  <a:pt x="15643" y="200426"/>
                  <a:pt x="-7129" y="-6278"/>
                  <a:pt x="2214" y="1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239343C5-D3E2-85EB-78E4-61EA0EAA8B34}"/>
              </a:ext>
            </a:extLst>
          </p:cNvPr>
          <p:cNvSpPr/>
          <p:nvPr/>
        </p:nvSpPr>
        <p:spPr>
          <a:xfrm>
            <a:off x="4859350" y="4541466"/>
            <a:ext cx="1336810" cy="451625"/>
          </a:xfrm>
          <a:custGeom>
            <a:avLst/>
            <a:gdLst>
              <a:gd name="connsiteX0" fmla="*/ 43576 w 1336810"/>
              <a:gd name="connsiteY0" fmla="*/ 339688 h 451625"/>
              <a:gd name="connsiteX1" fmla="*/ 391919 w 1336810"/>
              <a:gd name="connsiteY1" fmla="*/ 78431 h 451625"/>
              <a:gd name="connsiteX2" fmla="*/ 352730 w 1336810"/>
              <a:gd name="connsiteY2" fmla="*/ 135037 h 451625"/>
              <a:gd name="connsiteX3" fmla="*/ 709781 w 1336810"/>
              <a:gd name="connsiteY3" fmla="*/ 54 h 451625"/>
              <a:gd name="connsiteX4" fmla="*/ 548673 w 1336810"/>
              <a:gd name="connsiteY4" fmla="*/ 117620 h 451625"/>
              <a:gd name="connsiteX5" fmla="*/ 918787 w 1336810"/>
              <a:gd name="connsiteY5" fmla="*/ 34888 h 451625"/>
              <a:gd name="connsiteX6" fmla="*/ 822993 w 1336810"/>
              <a:gd name="connsiteY6" fmla="*/ 65368 h 451625"/>
              <a:gd name="connsiteX7" fmla="*/ 1106021 w 1336810"/>
              <a:gd name="connsiteY7" fmla="*/ 26180 h 451625"/>
              <a:gd name="connsiteX8" fmla="*/ 1171336 w 1336810"/>
              <a:gd name="connsiteY8" fmla="*/ 117620 h 451625"/>
              <a:gd name="connsiteX9" fmla="*/ 1162627 w 1336810"/>
              <a:gd name="connsiteY9" fmla="*/ 65368 h 451625"/>
              <a:gd name="connsiteX10" fmla="*/ 1275839 w 1336810"/>
              <a:gd name="connsiteY10" fmla="*/ 152454 h 451625"/>
              <a:gd name="connsiteX11" fmla="*/ 1336799 w 1336810"/>
              <a:gd name="connsiteY11" fmla="*/ 95848 h 451625"/>
              <a:gd name="connsiteX12" fmla="*/ 1271484 w 1336810"/>
              <a:gd name="connsiteY12" fmla="*/ 235185 h 451625"/>
              <a:gd name="connsiteX13" fmla="*/ 1232296 w 1336810"/>
              <a:gd name="connsiteY13" fmla="*/ 304854 h 451625"/>
              <a:gd name="connsiteX14" fmla="*/ 931850 w 1336810"/>
              <a:gd name="connsiteY14" fmla="*/ 226477 h 451625"/>
              <a:gd name="connsiteX15" fmla="*/ 914433 w 1336810"/>
              <a:gd name="connsiteY15" fmla="*/ 261311 h 451625"/>
              <a:gd name="connsiteX16" fmla="*/ 657530 w 1336810"/>
              <a:gd name="connsiteY16" fmla="*/ 230831 h 451625"/>
              <a:gd name="connsiteX17" fmla="*/ 753324 w 1336810"/>
              <a:gd name="connsiteY17" fmla="*/ 239540 h 451625"/>
              <a:gd name="connsiteX18" fmla="*/ 526901 w 1336810"/>
              <a:gd name="connsiteY18" fmla="*/ 248248 h 451625"/>
              <a:gd name="connsiteX19" fmla="*/ 248227 w 1336810"/>
              <a:gd name="connsiteY19" fmla="*/ 361460 h 451625"/>
              <a:gd name="connsiteX20" fmla="*/ 100181 w 1336810"/>
              <a:gd name="connsiteY20" fmla="*/ 439837 h 451625"/>
              <a:gd name="connsiteX21" fmla="*/ 243873 w 1336810"/>
              <a:gd name="connsiteY21" fmla="*/ 270020 h 451625"/>
              <a:gd name="connsiteX22" fmla="*/ 26159 w 1336810"/>
              <a:gd name="connsiteY22" fmla="*/ 448545 h 451625"/>
              <a:gd name="connsiteX23" fmla="*/ 43576 w 1336810"/>
              <a:gd name="connsiteY23" fmla="*/ 339688 h 45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36810" h="451625">
                <a:moveTo>
                  <a:pt x="43576" y="339688"/>
                </a:moveTo>
                <a:cubicBezTo>
                  <a:pt x="104536" y="278002"/>
                  <a:pt x="340393" y="112539"/>
                  <a:pt x="391919" y="78431"/>
                </a:cubicBezTo>
                <a:cubicBezTo>
                  <a:pt x="443445" y="44322"/>
                  <a:pt x="299753" y="148100"/>
                  <a:pt x="352730" y="135037"/>
                </a:cubicBezTo>
                <a:cubicBezTo>
                  <a:pt x="405707" y="121974"/>
                  <a:pt x="677124" y="2957"/>
                  <a:pt x="709781" y="54"/>
                </a:cubicBezTo>
                <a:cubicBezTo>
                  <a:pt x="742438" y="-2849"/>
                  <a:pt x="513839" y="111814"/>
                  <a:pt x="548673" y="117620"/>
                </a:cubicBezTo>
                <a:cubicBezTo>
                  <a:pt x="583507" y="123426"/>
                  <a:pt x="873067" y="43597"/>
                  <a:pt x="918787" y="34888"/>
                </a:cubicBezTo>
                <a:cubicBezTo>
                  <a:pt x="964507" y="26179"/>
                  <a:pt x="791787" y="66819"/>
                  <a:pt x="822993" y="65368"/>
                </a:cubicBezTo>
                <a:cubicBezTo>
                  <a:pt x="854199" y="63917"/>
                  <a:pt x="1047964" y="17471"/>
                  <a:pt x="1106021" y="26180"/>
                </a:cubicBezTo>
                <a:cubicBezTo>
                  <a:pt x="1164078" y="34889"/>
                  <a:pt x="1161902" y="111089"/>
                  <a:pt x="1171336" y="117620"/>
                </a:cubicBezTo>
                <a:cubicBezTo>
                  <a:pt x="1180770" y="124151"/>
                  <a:pt x="1145210" y="59562"/>
                  <a:pt x="1162627" y="65368"/>
                </a:cubicBezTo>
                <a:cubicBezTo>
                  <a:pt x="1180044" y="71174"/>
                  <a:pt x="1246810" y="147374"/>
                  <a:pt x="1275839" y="152454"/>
                </a:cubicBezTo>
                <a:cubicBezTo>
                  <a:pt x="1304868" y="157534"/>
                  <a:pt x="1337525" y="82060"/>
                  <a:pt x="1336799" y="95848"/>
                </a:cubicBezTo>
                <a:cubicBezTo>
                  <a:pt x="1336073" y="109636"/>
                  <a:pt x="1288901" y="200351"/>
                  <a:pt x="1271484" y="235185"/>
                </a:cubicBezTo>
                <a:cubicBezTo>
                  <a:pt x="1254067" y="270019"/>
                  <a:pt x="1288902" y="306305"/>
                  <a:pt x="1232296" y="304854"/>
                </a:cubicBezTo>
                <a:cubicBezTo>
                  <a:pt x="1175690" y="303403"/>
                  <a:pt x="984827" y="233734"/>
                  <a:pt x="931850" y="226477"/>
                </a:cubicBezTo>
                <a:cubicBezTo>
                  <a:pt x="878873" y="219220"/>
                  <a:pt x="960153" y="260585"/>
                  <a:pt x="914433" y="261311"/>
                </a:cubicBezTo>
                <a:cubicBezTo>
                  <a:pt x="868713" y="262037"/>
                  <a:pt x="684381" y="234459"/>
                  <a:pt x="657530" y="230831"/>
                </a:cubicBezTo>
                <a:cubicBezTo>
                  <a:pt x="630679" y="227203"/>
                  <a:pt x="775095" y="236637"/>
                  <a:pt x="753324" y="239540"/>
                </a:cubicBezTo>
                <a:cubicBezTo>
                  <a:pt x="731553" y="242443"/>
                  <a:pt x="611084" y="227928"/>
                  <a:pt x="526901" y="248248"/>
                </a:cubicBezTo>
                <a:cubicBezTo>
                  <a:pt x="442718" y="268568"/>
                  <a:pt x="319347" y="329528"/>
                  <a:pt x="248227" y="361460"/>
                </a:cubicBezTo>
                <a:cubicBezTo>
                  <a:pt x="177107" y="393392"/>
                  <a:pt x="100907" y="455077"/>
                  <a:pt x="100181" y="439837"/>
                </a:cubicBezTo>
                <a:cubicBezTo>
                  <a:pt x="99455" y="424597"/>
                  <a:pt x="256210" y="268569"/>
                  <a:pt x="243873" y="270020"/>
                </a:cubicBezTo>
                <a:cubicBezTo>
                  <a:pt x="231536" y="271471"/>
                  <a:pt x="58090" y="430402"/>
                  <a:pt x="26159" y="448545"/>
                </a:cubicBezTo>
                <a:cubicBezTo>
                  <a:pt x="-5772" y="466688"/>
                  <a:pt x="-17384" y="401374"/>
                  <a:pt x="43576" y="339688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AA479330-B7DD-3C55-5277-5E3E7009C0EC}"/>
              </a:ext>
            </a:extLst>
          </p:cNvPr>
          <p:cNvSpPr/>
          <p:nvPr/>
        </p:nvSpPr>
        <p:spPr>
          <a:xfrm>
            <a:off x="6735564" y="4510656"/>
            <a:ext cx="653839" cy="341179"/>
          </a:xfrm>
          <a:custGeom>
            <a:avLst/>
            <a:gdLst>
              <a:gd name="connsiteX0" fmla="*/ 135499 w 653839"/>
              <a:gd name="connsiteY0" fmla="*/ 96178 h 341179"/>
              <a:gd name="connsiteX1" fmla="*/ 516 w 653839"/>
              <a:gd name="connsiteY1" fmla="*/ 326955 h 341179"/>
              <a:gd name="connsiteX2" fmla="*/ 87602 w 653839"/>
              <a:gd name="connsiteY2" fmla="*/ 244224 h 341179"/>
              <a:gd name="connsiteX3" fmla="*/ 48413 w 653839"/>
              <a:gd name="connsiteY3" fmla="*/ 318247 h 341179"/>
              <a:gd name="connsiteX4" fmla="*/ 183396 w 653839"/>
              <a:gd name="connsiteY4" fmla="*/ 270350 h 341179"/>
              <a:gd name="connsiteX5" fmla="*/ 126790 w 653839"/>
              <a:gd name="connsiteY5" fmla="*/ 340018 h 341179"/>
              <a:gd name="connsiteX6" fmla="*/ 300962 w 653839"/>
              <a:gd name="connsiteY6" fmla="*/ 248578 h 341179"/>
              <a:gd name="connsiteX7" fmla="*/ 544802 w 653839"/>
              <a:gd name="connsiteY7" fmla="*/ 313893 h 341179"/>
              <a:gd name="connsiteX8" fmla="*/ 505613 w 653839"/>
              <a:gd name="connsiteY8" fmla="*/ 261641 h 341179"/>
              <a:gd name="connsiteX9" fmla="*/ 653659 w 653839"/>
              <a:gd name="connsiteY9" fmla="*/ 335664 h 341179"/>
              <a:gd name="connsiteX10" fmla="*/ 470779 w 653839"/>
              <a:gd name="connsiteY10" fmla="*/ 83115 h 341179"/>
              <a:gd name="connsiteX11" fmla="*/ 340150 w 653839"/>
              <a:gd name="connsiteY11" fmla="*/ 70053 h 341179"/>
              <a:gd name="connsiteX12" fmla="*/ 165979 w 653839"/>
              <a:gd name="connsiteY12" fmla="*/ 384 h 341179"/>
              <a:gd name="connsiteX13" fmla="*/ 270482 w 653839"/>
              <a:gd name="connsiteY13" fmla="*/ 104887 h 341179"/>
              <a:gd name="connsiteX14" fmla="*/ 135499 w 653839"/>
              <a:gd name="connsiteY14" fmla="*/ 96178 h 34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3839" h="341179">
                <a:moveTo>
                  <a:pt x="135499" y="96178"/>
                </a:moveTo>
                <a:cubicBezTo>
                  <a:pt x="90505" y="133189"/>
                  <a:pt x="8499" y="302281"/>
                  <a:pt x="516" y="326955"/>
                </a:cubicBezTo>
                <a:cubicBezTo>
                  <a:pt x="-7467" y="351629"/>
                  <a:pt x="79619" y="245675"/>
                  <a:pt x="87602" y="244224"/>
                </a:cubicBezTo>
                <a:cubicBezTo>
                  <a:pt x="95585" y="242773"/>
                  <a:pt x="32447" y="313893"/>
                  <a:pt x="48413" y="318247"/>
                </a:cubicBezTo>
                <a:cubicBezTo>
                  <a:pt x="64379" y="322601"/>
                  <a:pt x="170333" y="266722"/>
                  <a:pt x="183396" y="270350"/>
                </a:cubicBezTo>
                <a:cubicBezTo>
                  <a:pt x="196459" y="273978"/>
                  <a:pt x="107196" y="343647"/>
                  <a:pt x="126790" y="340018"/>
                </a:cubicBezTo>
                <a:cubicBezTo>
                  <a:pt x="146384" y="336389"/>
                  <a:pt x="231293" y="252932"/>
                  <a:pt x="300962" y="248578"/>
                </a:cubicBezTo>
                <a:cubicBezTo>
                  <a:pt x="370631" y="244224"/>
                  <a:pt x="510694" y="311716"/>
                  <a:pt x="544802" y="313893"/>
                </a:cubicBezTo>
                <a:cubicBezTo>
                  <a:pt x="578910" y="316070"/>
                  <a:pt x="487470" y="258013"/>
                  <a:pt x="505613" y="261641"/>
                </a:cubicBezTo>
                <a:cubicBezTo>
                  <a:pt x="523756" y="265269"/>
                  <a:pt x="659465" y="365418"/>
                  <a:pt x="653659" y="335664"/>
                </a:cubicBezTo>
                <a:cubicBezTo>
                  <a:pt x="647853" y="305910"/>
                  <a:pt x="523031" y="127384"/>
                  <a:pt x="470779" y="83115"/>
                </a:cubicBezTo>
                <a:cubicBezTo>
                  <a:pt x="418528" y="38846"/>
                  <a:pt x="390950" y="83842"/>
                  <a:pt x="340150" y="70053"/>
                </a:cubicBezTo>
                <a:cubicBezTo>
                  <a:pt x="289350" y="56264"/>
                  <a:pt x="177590" y="-5422"/>
                  <a:pt x="165979" y="384"/>
                </a:cubicBezTo>
                <a:cubicBezTo>
                  <a:pt x="154368" y="6190"/>
                  <a:pt x="275562" y="80939"/>
                  <a:pt x="270482" y="104887"/>
                </a:cubicBezTo>
                <a:cubicBezTo>
                  <a:pt x="265402" y="128835"/>
                  <a:pt x="180493" y="59167"/>
                  <a:pt x="135499" y="96178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6A17DA1D-7B47-1E6B-F8C3-4A343D221263}"/>
              </a:ext>
            </a:extLst>
          </p:cNvPr>
          <p:cNvSpPr/>
          <p:nvPr/>
        </p:nvSpPr>
        <p:spPr>
          <a:xfrm>
            <a:off x="5923076" y="6845845"/>
            <a:ext cx="140222" cy="100509"/>
          </a:xfrm>
          <a:custGeom>
            <a:avLst/>
            <a:gdLst>
              <a:gd name="connsiteX0" fmla="*/ 471 w 140222"/>
              <a:gd name="connsiteY0" fmla="*/ 100387 h 100509"/>
              <a:gd name="connsiteX1" fmla="*/ 136829 w 140222"/>
              <a:gd name="connsiteY1" fmla="*/ 4134 h 100509"/>
              <a:gd name="connsiteX2" fmla="*/ 92713 w 140222"/>
              <a:gd name="connsiteY2" fmla="*/ 24187 h 100509"/>
              <a:gd name="connsiteX3" fmla="*/ 471 w 140222"/>
              <a:gd name="connsiteY3" fmla="*/ 100387 h 10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22" h="100509">
                <a:moveTo>
                  <a:pt x="471" y="100387"/>
                </a:moveTo>
                <a:cubicBezTo>
                  <a:pt x="7824" y="97045"/>
                  <a:pt x="121455" y="16834"/>
                  <a:pt x="136829" y="4134"/>
                </a:cubicBezTo>
                <a:cubicBezTo>
                  <a:pt x="152203" y="-8566"/>
                  <a:pt x="111429" y="10819"/>
                  <a:pt x="92713" y="24187"/>
                </a:cubicBezTo>
                <a:cubicBezTo>
                  <a:pt x="73997" y="37555"/>
                  <a:pt x="-6882" y="103729"/>
                  <a:pt x="471" y="10038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911B12F3-5F95-8CC5-CDDA-7DB0431B79F6}"/>
              </a:ext>
            </a:extLst>
          </p:cNvPr>
          <p:cNvSpPr/>
          <p:nvPr/>
        </p:nvSpPr>
        <p:spPr>
          <a:xfrm>
            <a:off x="6368858" y="6429173"/>
            <a:ext cx="394120" cy="384522"/>
          </a:xfrm>
          <a:custGeom>
            <a:avLst/>
            <a:gdLst>
              <a:gd name="connsiteX0" fmla="*/ 393892 w 394120"/>
              <a:gd name="connsiteY0" fmla="*/ 95452 h 384522"/>
              <a:gd name="connsiteX1" fmla="*/ 308167 w 394120"/>
              <a:gd name="connsiteY1" fmla="*/ 206577 h 384522"/>
              <a:gd name="connsiteX2" fmla="*/ 378017 w 394120"/>
              <a:gd name="connsiteY2" fmla="*/ 349452 h 384522"/>
              <a:gd name="connsiteX3" fmla="*/ 292292 w 394120"/>
              <a:gd name="connsiteY3" fmla="*/ 384377 h 384522"/>
              <a:gd name="connsiteX4" fmla="*/ 177992 w 394120"/>
              <a:gd name="connsiteY4" fmla="*/ 355802 h 384522"/>
              <a:gd name="connsiteX5" fmla="*/ 216092 w 394120"/>
              <a:gd name="connsiteY5" fmla="*/ 231977 h 384522"/>
              <a:gd name="connsiteX6" fmla="*/ 216092 w 394120"/>
              <a:gd name="connsiteY6" fmla="*/ 124027 h 384522"/>
              <a:gd name="connsiteX7" fmla="*/ 101792 w 394120"/>
              <a:gd name="connsiteY7" fmla="*/ 60527 h 384522"/>
              <a:gd name="connsiteX8" fmla="*/ 3367 w 394120"/>
              <a:gd name="connsiteY8" fmla="*/ 95452 h 384522"/>
              <a:gd name="connsiteX9" fmla="*/ 228792 w 394120"/>
              <a:gd name="connsiteY9" fmla="*/ 202 h 384522"/>
              <a:gd name="connsiteX10" fmla="*/ 276417 w 394120"/>
              <a:gd name="connsiteY10" fmla="*/ 70052 h 384522"/>
              <a:gd name="connsiteX11" fmla="*/ 393892 w 394120"/>
              <a:gd name="connsiteY11" fmla="*/ 95452 h 38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120" h="384522">
                <a:moveTo>
                  <a:pt x="393892" y="95452"/>
                </a:moveTo>
                <a:cubicBezTo>
                  <a:pt x="399184" y="118206"/>
                  <a:pt x="310813" y="164244"/>
                  <a:pt x="308167" y="206577"/>
                </a:cubicBezTo>
                <a:cubicBezTo>
                  <a:pt x="305521" y="248910"/>
                  <a:pt x="380663" y="319819"/>
                  <a:pt x="378017" y="349452"/>
                </a:cubicBezTo>
                <a:cubicBezTo>
                  <a:pt x="375371" y="379085"/>
                  <a:pt x="325629" y="383319"/>
                  <a:pt x="292292" y="384377"/>
                </a:cubicBezTo>
                <a:cubicBezTo>
                  <a:pt x="258955" y="385435"/>
                  <a:pt x="190692" y="381202"/>
                  <a:pt x="177992" y="355802"/>
                </a:cubicBezTo>
                <a:cubicBezTo>
                  <a:pt x="165292" y="330402"/>
                  <a:pt x="209742" y="270606"/>
                  <a:pt x="216092" y="231977"/>
                </a:cubicBezTo>
                <a:cubicBezTo>
                  <a:pt x="222442" y="193348"/>
                  <a:pt x="235142" y="152602"/>
                  <a:pt x="216092" y="124027"/>
                </a:cubicBezTo>
                <a:cubicBezTo>
                  <a:pt x="197042" y="95452"/>
                  <a:pt x="137246" y="65289"/>
                  <a:pt x="101792" y="60527"/>
                </a:cubicBezTo>
                <a:cubicBezTo>
                  <a:pt x="66338" y="55765"/>
                  <a:pt x="-17800" y="105506"/>
                  <a:pt x="3367" y="95452"/>
                </a:cubicBezTo>
                <a:cubicBezTo>
                  <a:pt x="24534" y="85398"/>
                  <a:pt x="183284" y="4435"/>
                  <a:pt x="228792" y="202"/>
                </a:cubicBezTo>
                <a:cubicBezTo>
                  <a:pt x="274300" y="-4031"/>
                  <a:pt x="254721" y="59469"/>
                  <a:pt x="276417" y="70052"/>
                </a:cubicBezTo>
                <a:cubicBezTo>
                  <a:pt x="298113" y="80635"/>
                  <a:pt x="388600" y="72698"/>
                  <a:pt x="393892" y="9545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9DE7CACE-4CD7-E8DD-9220-B926D8D9C54C}"/>
              </a:ext>
            </a:extLst>
          </p:cNvPr>
          <p:cNvSpPr/>
          <p:nvPr/>
        </p:nvSpPr>
        <p:spPr>
          <a:xfrm>
            <a:off x="1993000" y="9178112"/>
            <a:ext cx="84453" cy="1419656"/>
          </a:xfrm>
          <a:custGeom>
            <a:avLst/>
            <a:gdLst>
              <a:gd name="connsiteX0" fmla="*/ 84453 w 84453"/>
              <a:gd name="connsiteY0" fmla="*/ 1983 h 1419656"/>
              <a:gd name="connsiteX1" fmla="*/ 4242 w 84453"/>
              <a:gd name="connsiteY1" fmla="*/ 772004 h 1419656"/>
              <a:gd name="connsiteX2" fmla="*/ 16274 w 84453"/>
              <a:gd name="connsiteY2" fmla="*/ 635646 h 1419656"/>
              <a:gd name="connsiteX3" fmla="*/ 60389 w 84453"/>
              <a:gd name="connsiteY3" fmla="*/ 1401656 h 1419656"/>
              <a:gd name="connsiteX4" fmla="*/ 52368 w 84453"/>
              <a:gd name="connsiteY4" fmla="*/ 1100867 h 1419656"/>
              <a:gd name="connsiteX5" fmla="*/ 52368 w 84453"/>
              <a:gd name="connsiteY5" fmla="*/ 250635 h 1419656"/>
              <a:gd name="connsiteX6" fmla="*/ 4242 w 84453"/>
              <a:gd name="connsiteY6" fmla="*/ 539393 h 1419656"/>
              <a:gd name="connsiteX7" fmla="*/ 84453 w 84453"/>
              <a:gd name="connsiteY7" fmla="*/ 1983 h 141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53" h="1419656">
                <a:moveTo>
                  <a:pt x="84453" y="1983"/>
                </a:moveTo>
                <a:cubicBezTo>
                  <a:pt x="84453" y="40751"/>
                  <a:pt x="15605" y="666393"/>
                  <a:pt x="4242" y="772004"/>
                </a:cubicBezTo>
                <a:cubicBezTo>
                  <a:pt x="-7121" y="877615"/>
                  <a:pt x="6916" y="530704"/>
                  <a:pt x="16274" y="635646"/>
                </a:cubicBezTo>
                <a:cubicBezTo>
                  <a:pt x="25632" y="740588"/>
                  <a:pt x="54373" y="1324119"/>
                  <a:pt x="60389" y="1401656"/>
                </a:cubicBezTo>
                <a:cubicBezTo>
                  <a:pt x="66405" y="1479193"/>
                  <a:pt x="53705" y="1292704"/>
                  <a:pt x="52368" y="1100867"/>
                </a:cubicBezTo>
                <a:cubicBezTo>
                  <a:pt x="51031" y="909030"/>
                  <a:pt x="60389" y="344214"/>
                  <a:pt x="52368" y="250635"/>
                </a:cubicBezTo>
                <a:cubicBezTo>
                  <a:pt x="44347" y="157056"/>
                  <a:pt x="-1106" y="573482"/>
                  <a:pt x="4242" y="539393"/>
                </a:cubicBezTo>
                <a:cubicBezTo>
                  <a:pt x="9589" y="505304"/>
                  <a:pt x="84453" y="-36785"/>
                  <a:pt x="84453" y="19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905D4472-130F-AFD8-32A0-A986C9606EA8}"/>
              </a:ext>
            </a:extLst>
          </p:cNvPr>
          <p:cNvSpPr/>
          <p:nvPr/>
        </p:nvSpPr>
        <p:spPr>
          <a:xfrm>
            <a:off x="2600512" y="8384366"/>
            <a:ext cx="268799" cy="1646657"/>
          </a:xfrm>
          <a:custGeom>
            <a:avLst/>
            <a:gdLst>
              <a:gd name="connsiteX0" fmla="*/ 2320 w 268799"/>
              <a:gd name="connsiteY0" fmla="*/ 1645 h 1646657"/>
              <a:gd name="connsiteX1" fmla="*/ 250972 w 268799"/>
              <a:gd name="connsiteY1" fmla="*/ 875939 h 1646657"/>
              <a:gd name="connsiteX2" fmla="*/ 242951 w 268799"/>
              <a:gd name="connsiteY2" fmla="*/ 727550 h 1646657"/>
              <a:gd name="connsiteX3" fmla="*/ 194825 w 268799"/>
              <a:gd name="connsiteY3" fmla="*/ 1317097 h 1646657"/>
              <a:gd name="connsiteX4" fmla="*/ 226909 w 268799"/>
              <a:gd name="connsiteY4" fmla="*/ 1192771 h 1646657"/>
              <a:gd name="connsiteX5" fmla="*/ 134667 w 268799"/>
              <a:gd name="connsiteY5" fmla="*/ 1645960 h 1646657"/>
              <a:gd name="connsiteX6" fmla="*/ 222899 w 268799"/>
              <a:gd name="connsiteY6" fmla="*/ 1072455 h 1646657"/>
              <a:gd name="connsiteX7" fmla="*/ 134667 w 268799"/>
              <a:gd name="connsiteY7" fmla="*/ 306445 h 1646657"/>
              <a:gd name="connsiteX8" fmla="*/ 126646 w 268799"/>
              <a:gd name="connsiteY8" fmla="*/ 647339 h 1646657"/>
              <a:gd name="connsiteX9" fmla="*/ 2320 w 268799"/>
              <a:gd name="connsiteY9" fmla="*/ 1645 h 164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799" h="1646657">
                <a:moveTo>
                  <a:pt x="2320" y="1645"/>
                </a:moveTo>
                <a:cubicBezTo>
                  <a:pt x="23041" y="39745"/>
                  <a:pt x="210867" y="754955"/>
                  <a:pt x="250972" y="875939"/>
                </a:cubicBezTo>
                <a:cubicBezTo>
                  <a:pt x="291077" y="996923"/>
                  <a:pt x="252309" y="654024"/>
                  <a:pt x="242951" y="727550"/>
                </a:cubicBezTo>
                <a:cubicBezTo>
                  <a:pt x="233593" y="801076"/>
                  <a:pt x="197499" y="1239560"/>
                  <a:pt x="194825" y="1317097"/>
                </a:cubicBezTo>
                <a:cubicBezTo>
                  <a:pt x="192151" y="1394634"/>
                  <a:pt x="236935" y="1137961"/>
                  <a:pt x="226909" y="1192771"/>
                </a:cubicBezTo>
                <a:cubicBezTo>
                  <a:pt x="216883" y="1247581"/>
                  <a:pt x="135335" y="1666013"/>
                  <a:pt x="134667" y="1645960"/>
                </a:cubicBezTo>
                <a:cubicBezTo>
                  <a:pt x="133999" y="1625907"/>
                  <a:pt x="222899" y="1295707"/>
                  <a:pt x="222899" y="1072455"/>
                </a:cubicBezTo>
                <a:cubicBezTo>
                  <a:pt x="222899" y="849203"/>
                  <a:pt x="150709" y="377298"/>
                  <a:pt x="134667" y="306445"/>
                </a:cubicBezTo>
                <a:cubicBezTo>
                  <a:pt x="118625" y="235592"/>
                  <a:pt x="147367" y="695465"/>
                  <a:pt x="126646" y="647339"/>
                </a:cubicBezTo>
                <a:cubicBezTo>
                  <a:pt x="105925" y="599213"/>
                  <a:pt x="-18401" y="-36455"/>
                  <a:pt x="2320" y="16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28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飯豊まりえのきれいの秘密！ お気に入りコスメ＆香水、こだわりケア | MORE">
            <a:extLst>
              <a:ext uri="{FF2B5EF4-FFF2-40B4-BE49-F238E27FC236}">
                <a16:creationId xmlns:a16="http://schemas.microsoft.com/office/drawing/2014/main" id="{0A78A2E3-E599-E333-4B5D-CC014B2F9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" t="6892" r="10025"/>
          <a:stretch/>
        </p:blipFill>
        <p:spPr bwMode="auto">
          <a:xfrm>
            <a:off x="-28616" y="2310381"/>
            <a:ext cx="9629815" cy="82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02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飯豊まりえのきれいの秘密！ お気に入りコスメ＆香水、こだわりケア | MORE" hidden="1">
            <a:extLst>
              <a:ext uri="{FF2B5EF4-FFF2-40B4-BE49-F238E27FC236}">
                <a16:creationId xmlns:a16="http://schemas.microsoft.com/office/drawing/2014/main" id="{0A78A2E3-E599-E333-4B5D-CC014B2F9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" t="6892" r="10025"/>
          <a:stretch/>
        </p:blipFill>
        <p:spPr bwMode="auto">
          <a:xfrm>
            <a:off x="-28616" y="2310381"/>
            <a:ext cx="9629815" cy="82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F86C218-7C75-1EB1-0796-28934AF425A1}"/>
              </a:ext>
            </a:extLst>
          </p:cNvPr>
          <p:cNvSpPr/>
          <p:nvPr/>
        </p:nvSpPr>
        <p:spPr>
          <a:xfrm>
            <a:off x="5248110" y="5190202"/>
            <a:ext cx="555790" cy="167889"/>
          </a:xfrm>
          <a:custGeom>
            <a:avLst/>
            <a:gdLst>
              <a:gd name="connsiteX0" fmla="*/ 9690 w 555790"/>
              <a:gd name="connsiteY0" fmla="*/ 166023 h 167889"/>
              <a:gd name="connsiteX1" fmla="*/ 298615 w 555790"/>
              <a:gd name="connsiteY1" fmla="*/ 10448 h 167889"/>
              <a:gd name="connsiteX2" fmla="*/ 266865 w 555790"/>
              <a:gd name="connsiteY2" fmla="*/ 26323 h 167889"/>
              <a:gd name="connsiteX3" fmla="*/ 422440 w 555790"/>
              <a:gd name="connsiteY3" fmla="*/ 13623 h 167889"/>
              <a:gd name="connsiteX4" fmla="*/ 555790 w 555790"/>
              <a:gd name="connsiteY4" fmla="*/ 61248 h 167889"/>
              <a:gd name="connsiteX5" fmla="*/ 422440 w 555790"/>
              <a:gd name="connsiteY5" fmla="*/ 923 h 167889"/>
              <a:gd name="connsiteX6" fmla="*/ 171615 w 555790"/>
              <a:gd name="connsiteY6" fmla="*/ 29498 h 167889"/>
              <a:gd name="connsiteX7" fmla="*/ 76365 w 555790"/>
              <a:gd name="connsiteY7" fmla="*/ 92998 h 167889"/>
              <a:gd name="connsiteX8" fmla="*/ 9690 w 555790"/>
              <a:gd name="connsiteY8" fmla="*/ 166023 h 16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790" h="167889">
                <a:moveTo>
                  <a:pt x="9690" y="166023"/>
                </a:moveTo>
                <a:cubicBezTo>
                  <a:pt x="46732" y="152265"/>
                  <a:pt x="255753" y="33731"/>
                  <a:pt x="298615" y="10448"/>
                </a:cubicBezTo>
                <a:cubicBezTo>
                  <a:pt x="341477" y="-12835"/>
                  <a:pt x="246228" y="25794"/>
                  <a:pt x="266865" y="26323"/>
                </a:cubicBezTo>
                <a:cubicBezTo>
                  <a:pt x="287502" y="26852"/>
                  <a:pt x="374286" y="7802"/>
                  <a:pt x="422440" y="13623"/>
                </a:cubicBezTo>
                <a:cubicBezTo>
                  <a:pt x="470594" y="19444"/>
                  <a:pt x="555790" y="63365"/>
                  <a:pt x="555790" y="61248"/>
                </a:cubicBezTo>
                <a:cubicBezTo>
                  <a:pt x="555790" y="59131"/>
                  <a:pt x="486469" y="6215"/>
                  <a:pt x="422440" y="923"/>
                </a:cubicBezTo>
                <a:cubicBezTo>
                  <a:pt x="358411" y="-4369"/>
                  <a:pt x="229294" y="14152"/>
                  <a:pt x="171615" y="29498"/>
                </a:cubicBezTo>
                <a:cubicBezTo>
                  <a:pt x="113936" y="44844"/>
                  <a:pt x="100707" y="72361"/>
                  <a:pt x="76365" y="92998"/>
                </a:cubicBezTo>
                <a:cubicBezTo>
                  <a:pt x="52023" y="113635"/>
                  <a:pt x="-27352" y="179781"/>
                  <a:pt x="9690" y="1660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1AE3A431-538B-B303-1FC2-57552D0C9077}"/>
              </a:ext>
            </a:extLst>
          </p:cNvPr>
          <p:cNvSpPr/>
          <p:nvPr/>
        </p:nvSpPr>
        <p:spPr>
          <a:xfrm>
            <a:off x="5524423" y="5070472"/>
            <a:ext cx="450943" cy="252691"/>
          </a:xfrm>
          <a:custGeom>
            <a:avLst/>
            <a:gdLst>
              <a:gd name="connsiteX0" fmla="*/ 12777 w 450943"/>
              <a:gd name="connsiteY0" fmla="*/ 149228 h 252691"/>
              <a:gd name="connsiteX1" fmla="*/ 308052 w 450943"/>
              <a:gd name="connsiteY1" fmla="*/ 209553 h 252691"/>
              <a:gd name="connsiteX2" fmla="*/ 289002 w 450943"/>
              <a:gd name="connsiteY2" fmla="*/ 187328 h 252691"/>
              <a:gd name="connsiteX3" fmla="*/ 400127 w 450943"/>
              <a:gd name="connsiteY3" fmla="*/ 250828 h 252691"/>
              <a:gd name="connsiteX4" fmla="*/ 393777 w 450943"/>
              <a:gd name="connsiteY4" fmla="*/ 228603 h 252691"/>
              <a:gd name="connsiteX5" fmla="*/ 450927 w 450943"/>
              <a:gd name="connsiteY5" fmla="*/ 155578 h 252691"/>
              <a:gd name="connsiteX6" fmla="*/ 387427 w 450943"/>
              <a:gd name="connsiteY6" fmla="*/ 193678 h 252691"/>
              <a:gd name="connsiteX7" fmla="*/ 368377 w 450943"/>
              <a:gd name="connsiteY7" fmla="*/ 193678 h 252691"/>
              <a:gd name="connsiteX8" fmla="*/ 403302 w 450943"/>
              <a:gd name="connsiteY8" fmla="*/ 149228 h 252691"/>
              <a:gd name="connsiteX9" fmla="*/ 336627 w 450943"/>
              <a:gd name="connsiteY9" fmla="*/ 171453 h 252691"/>
              <a:gd name="connsiteX10" fmla="*/ 336627 w 450943"/>
              <a:gd name="connsiteY10" fmla="*/ 133353 h 252691"/>
              <a:gd name="connsiteX11" fmla="*/ 304877 w 450943"/>
              <a:gd name="connsiteY11" fmla="*/ 133353 h 252691"/>
              <a:gd name="connsiteX12" fmla="*/ 352502 w 450943"/>
              <a:gd name="connsiteY12" fmla="*/ 53978 h 252691"/>
              <a:gd name="connsiteX13" fmla="*/ 311227 w 450943"/>
              <a:gd name="connsiteY13" fmla="*/ 98428 h 252691"/>
              <a:gd name="connsiteX14" fmla="*/ 241377 w 450943"/>
              <a:gd name="connsiteY14" fmla="*/ 123828 h 252691"/>
              <a:gd name="connsiteX15" fmla="*/ 266777 w 450943"/>
              <a:gd name="connsiteY15" fmla="*/ 98428 h 252691"/>
              <a:gd name="connsiteX16" fmla="*/ 231852 w 450943"/>
              <a:gd name="connsiteY16" fmla="*/ 127003 h 252691"/>
              <a:gd name="connsiteX17" fmla="*/ 235027 w 450943"/>
              <a:gd name="connsiteY17" fmla="*/ 79378 h 252691"/>
              <a:gd name="connsiteX18" fmla="*/ 238202 w 450943"/>
              <a:gd name="connsiteY18" fmla="*/ 57153 h 252691"/>
              <a:gd name="connsiteX19" fmla="*/ 215977 w 450943"/>
              <a:gd name="connsiteY19" fmla="*/ 95253 h 252691"/>
              <a:gd name="connsiteX20" fmla="*/ 190577 w 450943"/>
              <a:gd name="connsiteY20" fmla="*/ 88903 h 252691"/>
              <a:gd name="connsiteX21" fmla="*/ 187402 w 450943"/>
              <a:gd name="connsiteY21" fmla="*/ 3 h 252691"/>
              <a:gd name="connsiteX22" fmla="*/ 168352 w 450943"/>
              <a:gd name="connsiteY22" fmla="*/ 85728 h 252691"/>
              <a:gd name="connsiteX23" fmla="*/ 117552 w 450943"/>
              <a:gd name="connsiteY23" fmla="*/ 101603 h 252691"/>
              <a:gd name="connsiteX24" fmla="*/ 108027 w 450943"/>
              <a:gd name="connsiteY24" fmla="*/ 76203 h 252691"/>
              <a:gd name="connsiteX25" fmla="*/ 98502 w 450943"/>
              <a:gd name="connsiteY25" fmla="*/ 6353 h 252691"/>
              <a:gd name="connsiteX26" fmla="*/ 98502 w 450943"/>
              <a:gd name="connsiteY26" fmla="*/ 98428 h 252691"/>
              <a:gd name="connsiteX27" fmla="*/ 57227 w 450943"/>
              <a:gd name="connsiteY27" fmla="*/ 88903 h 252691"/>
              <a:gd name="connsiteX28" fmla="*/ 12777 w 450943"/>
              <a:gd name="connsiteY28" fmla="*/ 149228 h 25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0943" h="252691">
                <a:moveTo>
                  <a:pt x="12777" y="149228"/>
                </a:moveTo>
                <a:cubicBezTo>
                  <a:pt x="54581" y="169336"/>
                  <a:pt x="262014" y="203203"/>
                  <a:pt x="308052" y="209553"/>
                </a:cubicBezTo>
                <a:cubicBezTo>
                  <a:pt x="354090" y="215903"/>
                  <a:pt x="273656" y="180449"/>
                  <a:pt x="289002" y="187328"/>
                </a:cubicBezTo>
                <a:cubicBezTo>
                  <a:pt x="304348" y="194207"/>
                  <a:pt x="400127" y="250828"/>
                  <a:pt x="400127" y="250828"/>
                </a:cubicBezTo>
                <a:cubicBezTo>
                  <a:pt x="417589" y="257707"/>
                  <a:pt x="385310" y="244478"/>
                  <a:pt x="393777" y="228603"/>
                </a:cubicBezTo>
                <a:cubicBezTo>
                  <a:pt x="402244" y="212728"/>
                  <a:pt x="451985" y="161399"/>
                  <a:pt x="450927" y="155578"/>
                </a:cubicBezTo>
                <a:cubicBezTo>
                  <a:pt x="449869" y="149757"/>
                  <a:pt x="401185" y="187328"/>
                  <a:pt x="387427" y="193678"/>
                </a:cubicBezTo>
                <a:cubicBezTo>
                  <a:pt x="373669" y="200028"/>
                  <a:pt x="365731" y="201086"/>
                  <a:pt x="368377" y="193678"/>
                </a:cubicBezTo>
                <a:cubicBezTo>
                  <a:pt x="371023" y="186270"/>
                  <a:pt x="408594" y="152932"/>
                  <a:pt x="403302" y="149228"/>
                </a:cubicBezTo>
                <a:cubicBezTo>
                  <a:pt x="398010" y="145524"/>
                  <a:pt x="347740" y="174099"/>
                  <a:pt x="336627" y="171453"/>
                </a:cubicBezTo>
                <a:cubicBezTo>
                  <a:pt x="325514" y="168807"/>
                  <a:pt x="341919" y="139703"/>
                  <a:pt x="336627" y="133353"/>
                </a:cubicBezTo>
                <a:cubicBezTo>
                  <a:pt x="331335" y="127003"/>
                  <a:pt x="302231" y="146582"/>
                  <a:pt x="304877" y="133353"/>
                </a:cubicBezTo>
                <a:cubicBezTo>
                  <a:pt x="307523" y="120124"/>
                  <a:pt x="351444" y="59799"/>
                  <a:pt x="352502" y="53978"/>
                </a:cubicBezTo>
                <a:cubicBezTo>
                  <a:pt x="353560" y="48157"/>
                  <a:pt x="329748" y="86786"/>
                  <a:pt x="311227" y="98428"/>
                </a:cubicBezTo>
                <a:cubicBezTo>
                  <a:pt x="292706" y="110070"/>
                  <a:pt x="248785" y="123828"/>
                  <a:pt x="241377" y="123828"/>
                </a:cubicBezTo>
                <a:cubicBezTo>
                  <a:pt x="233969" y="123828"/>
                  <a:pt x="268364" y="97899"/>
                  <a:pt x="266777" y="98428"/>
                </a:cubicBezTo>
                <a:cubicBezTo>
                  <a:pt x="265190" y="98957"/>
                  <a:pt x="237144" y="130178"/>
                  <a:pt x="231852" y="127003"/>
                </a:cubicBezTo>
                <a:cubicBezTo>
                  <a:pt x="226560" y="123828"/>
                  <a:pt x="233969" y="91020"/>
                  <a:pt x="235027" y="79378"/>
                </a:cubicBezTo>
                <a:cubicBezTo>
                  <a:pt x="236085" y="67736"/>
                  <a:pt x="241377" y="54507"/>
                  <a:pt x="238202" y="57153"/>
                </a:cubicBezTo>
                <a:cubicBezTo>
                  <a:pt x="235027" y="59799"/>
                  <a:pt x="223914" y="89961"/>
                  <a:pt x="215977" y="95253"/>
                </a:cubicBezTo>
                <a:cubicBezTo>
                  <a:pt x="208040" y="100545"/>
                  <a:pt x="195339" y="104778"/>
                  <a:pt x="190577" y="88903"/>
                </a:cubicBezTo>
                <a:cubicBezTo>
                  <a:pt x="185815" y="73028"/>
                  <a:pt x="191106" y="532"/>
                  <a:pt x="187402" y="3"/>
                </a:cubicBezTo>
                <a:cubicBezTo>
                  <a:pt x="183698" y="-526"/>
                  <a:pt x="179994" y="68795"/>
                  <a:pt x="168352" y="85728"/>
                </a:cubicBezTo>
                <a:cubicBezTo>
                  <a:pt x="156710" y="102661"/>
                  <a:pt x="127606" y="103190"/>
                  <a:pt x="117552" y="101603"/>
                </a:cubicBezTo>
                <a:cubicBezTo>
                  <a:pt x="107498" y="100016"/>
                  <a:pt x="111202" y="92078"/>
                  <a:pt x="108027" y="76203"/>
                </a:cubicBezTo>
                <a:cubicBezTo>
                  <a:pt x="104852" y="60328"/>
                  <a:pt x="100089" y="2649"/>
                  <a:pt x="98502" y="6353"/>
                </a:cubicBezTo>
                <a:cubicBezTo>
                  <a:pt x="96915" y="10057"/>
                  <a:pt x="105381" y="84670"/>
                  <a:pt x="98502" y="98428"/>
                </a:cubicBezTo>
                <a:cubicBezTo>
                  <a:pt x="91623" y="112186"/>
                  <a:pt x="70456" y="87845"/>
                  <a:pt x="57227" y="88903"/>
                </a:cubicBezTo>
                <a:cubicBezTo>
                  <a:pt x="43998" y="89961"/>
                  <a:pt x="-29027" y="129120"/>
                  <a:pt x="12777" y="1492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B39B6002-ED2F-C1EA-C5CF-AB5A62F97DDD}"/>
              </a:ext>
            </a:extLst>
          </p:cNvPr>
          <p:cNvSpPr/>
          <p:nvPr/>
        </p:nvSpPr>
        <p:spPr>
          <a:xfrm>
            <a:off x="5189314" y="5143494"/>
            <a:ext cx="335739" cy="209643"/>
          </a:xfrm>
          <a:custGeom>
            <a:avLst/>
            <a:gdLst>
              <a:gd name="connsiteX0" fmla="*/ 1811 w 335739"/>
              <a:gd name="connsiteY0" fmla="*/ 209556 h 209643"/>
              <a:gd name="connsiteX1" fmla="*/ 211361 w 335739"/>
              <a:gd name="connsiteY1" fmla="*/ 92081 h 209643"/>
              <a:gd name="connsiteX2" fmla="*/ 332011 w 335739"/>
              <a:gd name="connsiteY2" fmla="*/ 69856 h 209643"/>
              <a:gd name="connsiteX3" fmla="*/ 303436 w 335739"/>
              <a:gd name="connsiteY3" fmla="*/ 44456 h 209643"/>
              <a:gd name="connsiteX4" fmla="*/ 287561 w 335739"/>
              <a:gd name="connsiteY4" fmla="*/ 6 h 209643"/>
              <a:gd name="connsiteX5" fmla="*/ 290736 w 335739"/>
              <a:gd name="connsiteY5" fmla="*/ 47631 h 209643"/>
              <a:gd name="connsiteX6" fmla="*/ 258986 w 335739"/>
              <a:gd name="connsiteY6" fmla="*/ 63506 h 209643"/>
              <a:gd name="connsiteX7" fmla="*/ 220886 w 335739"/>
              <a:gd name="connsiteY7" fmla="*/ 22231 h 209643"/>
              <a:gd name="connsiteX8" fmla="*/ 233586 w 335739"/>
              <a:gd name="connsiteY8" fmla="*/ 85731 h 209643"/>
              <a:gd name="connsiteX9" fmla="*/ 189136 w 335739"/>
              <a:gd name="connsiteY9" fmla="*/ 66681 h 209643"/>
              <a:gd name="connsiteX10" fmla="*/ 192311 w 335739"/>
              <a:gd name="connsiteY10" fmla="*/ 92081 h 209643"/>
              <a:gd name="connsiteX11" fmla="*/ 166911 w 335739"/>
              <a:gd name="connsiteY11" fmla="*/ 66681 h 209643"/>
              <a:gd name="connsiteX12" fmla="*/ 154211 w 335739"/>
              <a:gd name="connsiteY12" fmla="*/ 136531 h 209643"/>
              <a:gd name="connsiteX13" fmla="*/ 106586 w 335739"/>
              <a:gd name="connsiteY13" fmla="*/ 88906 h 209643"/>
              <a:gd name="connsiteX14" fmla="*/ 109761 w 335739"/>
              <a:gd name="connsiteY14" fmla="*/ 111131 h 209643"/>
              <a:gd name="connsiteX15" fmla="*/ 1811 w 335739"/>
              <a:gd name="connsiteY15" fmla="*/ 209556 h 20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5739" h="209643">
                <a:moveTo>
                  <a:pt x="1811" y="209556"/>
                </a:moveTo>
                <a:cubicBezTo>
                  <a:pt x="18744" y="206381"/>
                  <a:pt x="156328" y="115364"/>
                  <a:pt x="211361" y="92081"/>
                </a:cubicBezTo>
                <a:cubicBezTo>
                  <a:pt x="266394" y="68798"/>
                  <a:pt x="316665" y="77793"/>
                  <a:pt x="332011" y="69856"/>
                </a:cubicBezTo>
                <a:cubicBezTo>
                  <a:pt x="347357" y="61919"/>
                  <a:pt x="310844" y="56098"/>
                  <a:pt x="303436" y="44456"/>
                </a:cubicBezTo>
                <a:cubicBezTo>
                  <a:pt x="296028" y="32814"/>
                  <a:pt x="289678" y="-523"/>
                  <a:pt x="287561" y="6"/>
                </a:cubicBezTo>
                <a:cubicBezTo>
                  <a:pt x="285444" y="535"/>
                  <a:pt x="295499" y="37048"/>
                  <a:pt x="290736" y="47631"/>
                </a:cubicBezTo>
                <a:cubicBezTo>
                  <a:pt x="285974" y="58214"/>
                  <a:pt x="270628" y="67739"/>
                  <a:pt x="258986" y="63506"/>
                </a:cubicBezTo>
                <a:cubicBezTo>
                  <a:pt x="247344" y="59273"/>
                  <a:pt x="225119" y="18527"/>
                  <a:pt x="220886" y="22231"/>
                </a:cubicBezTo>
                <a:cubicBezTo>
                  <a:pt x="216653" y="25935"/>
                  <a:pt x="238878" y="78323"/>
                  <a:pt x="233586" y="85731"/>
                </a:cubicBezTo>
                <a:cubicBezTo>
                  <a:pt x="228294" y="93139"/>
                  <a:pt x="196015" y="65623"/>
                  <a:pt x="189136" y="66681"/>
                </a:cubicBezTo>
                <a:cubicBezTo>
                  <a:pt x="182257" y="67739"/>
                  <a:pt x="196015" y="92081"/>
                  <a:pt x="192311" y="92081"/>
                </a:cubicBezTo>
                <a:cubicBezTo>
                  <a:pt x="188607" y="92081"/>
                  <a:pt x="173261" y="59273"/>
                  <a:pt x="166911" y="66681"/>
                </a:cubicBezTo>
                <a:cubicBezTo>
                  <a:pt x="160561" y="74089"/>
                  <a:pt x="164265" y="132827"/>
                  <a:pt x="154211" y="136531"/>
                </a:cubicBezTo>
                <a:cubicBezTo>
                  <a:pt x="144157" y="140235"/>
                  <a:pt x="106586" y="88906"/>
                  <a:pt x="106586" y="88906"/>
                </a:cubicBezTo>
                <a:cubicBezTo>
                  <a:pt x="99178" y="84673"/>
                  <a:pt x="127753" y="93669"/>
                  <a:pt x="109761" y="111131"/>
                </a:cubicBezTo>
                <a:cubicBezTo>
                  <a:pt x="91769" y="128593"/>
                  <a:pt x="-15122" y="212731"/>
                  <a:pt x="1811" y="2095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1EB8C2A-2991-A0A6-8E86-E1F1765E690A}"/>
              </a:ext>
            </a:extLst>
          </p:cNvPr>
          <p:cNvSpPr/>
          <p:nvPr/>
        </p:nvSpPr>
        <p:spPr>
          <a:xfrm>
            <a:off x="5863966" y="5213348"/>
            <a:ext cx="146436" cy="235293"/>
          </a:xfrm>
          <a:custGeom>
            <a:avLst/>
            <a:gdLst>
              <a:gd name="connsiteX0" fmla="*/ 259 w 146436"/>
              <a:gd name="connsiteY0" fmla="*/ 2 h 235293"/>
              <a:gd name="connsiteX1" fmla="*/ 124084 w 146436"/>
              <a:gd name="connsiteY1" fmla="*/ 117477 h 235293"/>
              <a:gd name="connsiteX2" fmla="*/ 146309 w 146436"/>
              <a:gd name="connsiteY2" fmla="*/ 171452 h 235293"/>
              <a:gd name="connsiteX3" fmla="*/ 133609 w 146436"/>
              <a:gd name="connsiteY3" fmla="*/ 146052 h 235293"/>
              <a:gd name="connsiteX4" fmla="*/ 143134 w 146436"/>
              <a:gd name="connsiteY4" fmla="*/ 196852 h 235293"/>
              <a:gd name="connsiteX5" fmla="*/ 130434 w 146436"/>
              <a:gd name="connsiteY5" fmla="*/ 234952 h 235293"/>
              <a:gd name="connsiteX6" fmla="*/ 124084 w 146436"/>
              <a:gd name="connsiteY6" fmla="*/ 212727 h 235293"/>
              <a:gd name="connsiteX7" fmla="*/ 127259 w 146436"/>
              <a:gd name="connsiteY7" fmla="*/ 165102 h 235293"/>
              <a:gd name="connsiteX8" fmla="*/ 92334 w 146436"/>
              <a:gd name="connsiteY8" fmla="*/ 114302 h 235293"/>
              <a:gd name="connsiteX9" fmla="*/ 259 w 146436"/>
              <a:gd name="connsiteY9" fmla="*/ 2 h 23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436" h="235293">
                <a:moveTo>
                  <a:pt x="259" y="2"/>
                </a:moveTo>
                <a:cubicBezTo>
                  <a:pt x="5551" y="531"/>
                  <a:pt x="99742" y="88902"/>
                  <a:pt x="124084" y="117477"/>
                </a:cubicBezTo>
                <a:cubicBezTo>
                  <a:pt x="148426" y="146052"/>
                  <a:pt x="144722" y="166690"/>
                  <a:pt x="146309" y="171452"/>
                </a:cubicBezTo>
                <a:cubicBezTo>
                  <a:pt x="147896" y="176214"/>
                  <a:pt x="134138" y="141819"/>
                  <a:pt x="133609" y="146052"/>
                </a:cubicBezTo>
                <a:cubicBezTo>
                  <a:pt x="133080" y="150285"/>
                  <a:pt x="143663" y="182035"/>
                  <a:pt x="143134" y="196852"/>
                </a:cubicBezTo>
                <a:cubicBezTo>
                  <a:pt x="142605" y="211669"/>
                  <a:pt x="133609" y="232306"/>
                  <a:pt x="130434" y="234952"/>
                </a:cubicBezTo>
                <a:cubicBezTo>
                  <a:pt x="127259" y="237598"/>
                  <a:pt x="124613" y="224369"/>
                  <a:pt x="124084" y="212727"/>
                </a:cubicBezTo>
                <a:cubicBezTo>
                  <a:pt x="123555" y="201085"/>
                  <a:pt x="132551" y="181506"/>
                  <a:pt x="127259" y="165102"/>
                </a:cubicBezTo>
                <a:cubicBezTo>
                  <a:pt x="121967" y="148698"/>
                  <a:pt x="112442" y="135998"/>
                  <a:pt x="92334" y="114302"/>
                </a:cubicBezTo>
                <a:cubicBezTo>
                  <a:pt x="72226" y="92606"/>
                  <a:pt x="-5033" y="-527"/>
                  <a:pt x="259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F48A5E2-43BA-8B13-1CBB-546249A49E32}"/>
              </a:ext>
            </a:extLst>
          </p:cNvPr>
          <p:cNvSpPr/>
          <p:nvPr/>
        </p:nvSpPr>
        <p:spPr>
          <a:xfrm>
            <a:off x="5199768" y="5088465"/>
            <a:ext cx="569942" cy="160464"/>
          </a:xfrm>
          <a:custGeom>
            <a:avLst/>
            <a:gdLst>
              <a:gd name="connsiteX0" fmla="*/ 4057 w 569942"/>
              <a:gd name="connsiteY0" fmla="*/ 159810 h 160464"/>
              <a:gd name="connsiteX1" fmla="*/ 327907 w 569942"/>
              <a:gd name="connsiteY1" fmla="*/ 23285 h 160464"/>
              <a:gd name="connsiteX2" fmla="*/ 315207 w 569942"/>
              <a:gd name="connsiteY2" fmla="*/ 42335 h 160464"/>
              <a:gd name="connsiteX3" fmla="*/ 442207 w 569942"/>
              <a:gd name="connsiteY3" fmla="*/ 16935 h 160464"/>
              <a:gd name="connsiteX4" fmla="*/ 569207 w 569942"/>
              <a:gd name="connsiteY4" fmla="*/ 32810 h 160464"/>
              <a:gd name="connsiteX5" fmla="*/ 483482 w 569942"/>
              <a:gd name="connsiteY5" fmla="*/ 32810 h 160464"/>
              <a:gd name="connsiteX6" fmla="*/ 267582 w 569942"/>
              <a:gd name="connsiteY6" fmla="*/ 7410 h 160464"/>
              <a:gd name="connsiteX7" fmla="*/ 397757 w 569942"/>
              <a:gd name="connsiteY7" fmla="*/ 4235 h 160464"/>
              <a:gd name="connsiteX8" fmla="*/ 188207 w 569942"/>
              <a:gd name="connsiteY8" fmla="*/ 61385 h 160464"/>
              <a:gd name="connsiteX9" fmla="*/ 131057 w 569942"/>
              <a:gd name="connsiteY9" fmla="*/ 55035 h 160464"/>
              <a:gd name="connsiteX10" fmla="*/ 143757 w 569942"/>
              <a:gd name="connsiteY10" fmla="*/ 74085 h 160464"/>
              <a:gd name="connsiteX11" fmla="*/ 4057 w 569942"/>
              <a:gd name="connsiteY11" fmla="*/ 159810 h 16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9942" h="160464">
                <a:moveTo>
                  <a:pt x="4057" y="159810"/>
                </a:moveTo>
                <a:cubicBezTo>
                  <a:pt x="34749" y="151343"/>
                  <a:pt x="276049" y="42864"/>
                  <a:pt x="327907" y="23285"/>
                </a:cubicBezTo>
                <a:cubicBezTo>
                  <a:pt x="379765" y="3706"/>
                  <a:pt x="296157" y="43393"/>
                  <a:pt x="315207" y="42335"/>
                </a:cubicBezTo>
                <a:cubicBezTo>
                  <a:pt x="334257" y="41277"/>
                  <a:pt x="399874" y="18522"/>
                  <a:pt x="442207" y="16935"/>
                </a:cubicBezTo>
                <a:cubicBezTo>
                  <a:pt x="484540" y="15347"/>
                  <a:pt x="562328" y="30164"/>
                  <a:pt x="569207" y="32810"/>
                </a:cubicBezTo>
                <a:cubicBezTo>
                  <a:pt x="576086" y="35456"/>
                  <a:pt x="533753" y="37043"/>
                  <a:pt x="483482" y="32810"/>
                </a:cubicBezTo>
                <a:cubicBezTo>
                  <a:pt x="433211" y="28577"/>
                  <a:pt x="281870" y="12173"/>
                  <a:pt x="267582" y="7410"/>
                </a:cubicBezTo>
                <a:cubicBezTo>
                  <a:pt x="253294" y="2647"/>
                  <a:pt x="410986" y="-4761"/>
                  <a:pt x="397757" y="4235"/>
                </a:cubicBezTo>
                <a:cubicBezTo>
                  <a:pt x="384528" y="13231"/>
                  <a:pt x="232657" y="52918"/>
                  <a:pt x="188207" y="61385"/>
                </a:cubicBezTo>
                <a:cubicBezTo>
                  <a:pt x="143757" y="69852"/>
                  <a:pt x="138465" y="52918"/>
                  <a:pt x="131057" y="55035"/>
                </a:cubicBezTo>
                <a:cubicBezTo>
                  <a:pt x="123649" y="57152"/>
                  <a:pt x="161219" y="56093"/>
                  <a:pt x="143757" y="74085"/>
                </a:cubicBezTo>
                <a:cubicBezTo>
                  <a:pt x="126295" y="92077"/>
                  <a:pt x="-26635" y="168277"/>
                  <a:pt x="4057" y="1598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7282B7F8-8F20-D8F9-7453-93B9C1298CA7}"/>
              </a:ext>
            </a:extLst>
          </p:cNvPr>
          <p:cNvSpPr/>
          <p:nvPr/>
        </p:nvSpPr>
        <p:spPr>
          <a:xfrm>
            <a:off x="5343346" y="5097234"/>
            <a:ext cx="613015" cy="157561"/>
          </a:xfrm>
          <a:custGeom>
            <a:avLst/>
            <a:gdLst>
              <a:gd name="connsiteX0" fmla="*/ 179 w 613015"/>
              <a:gd name="connsiteY0" fmla="*/ 62141 h 157561"/>
              <a:gd name="connsiteX1" fmla="*/ 168454 w 613015"/>
              <a:gd name="connsiteY1" fmla="*/ 1816 h 157561"/>
              <a:gd name="connsiteX2" fmla="*/ 336729 w 613015"/>
              <a:gd name="connsiteY2" fmla="*/ 14516 h 157561"/>
              <a:gd name="connsiteX3" fmla="*/ 355779 w 613015"/>
              <a:gd name="connsiteY3" fmla="*/ 8166 h 157561"/>
              <a:gd name="connsiteX4" fmla="*/ 527229 w 613015"/>
              <a:gd name="connsiteY4" fmla="*/ 71666 h 157561"/>
              <a:gd name="connsiteX5" fmla="*/ 517704 w 613015"/>
              <a:gd name="connsiteY5" fmla="*/ 58966 h 157561"/>
              <a:gd name="connsiteX6" fmla="*/ 612954 w 613015"/>
              <a:gd name="connsiteY6" fmla="*/ 157391 h 157561"/>
              <a:gd name="connsiteX7" fmla="*/ 501829 w 613015"/>
              <a:gd name="connsiteY7" fmla="*/ 81191 h 157561"/>
              <a:gd name="connsiteX8" fmla="*/ 428804 w 613015"/>
              <a:gd name="connsiteY8" fmla="*/ 24041 h 157561"/>
              <a:gd name="connsiteX9" fmla="*/ 479604 w 613015"/>
              <a:gd name="connsiteY9" fmla="*/ 71666 h 157561"/>
              <a:gd name="connsiteX10" fmla="*/ 311329 w 613015"/>
              <a:gd name="connsiteY10" fmla="*/ 11341 h 157561"/>
              <a:gd name="connsiteX11" fmla="*/ 203379 w 613015"/>
              <a:gd name="connsiteY11" fmla="*/ 8166 h 157561"/>
              <a:gd name="connsiteX12" fmla="*/ 136704 w 613015"/>
              <a:gd name="connsiteY12" fmla="*/ 39916 h 157561"/>
              <a:gd name="connsiteX13" fmla="*/ 179 w 613015"/>
              <a:gd name="connsiteY13" fmla="*/ 62141 h 15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3015" h="157561">
                <a:moveTo>
                  <a:pt x="179" y="62141"/>
                </a:moveTo>
                <a:cubicBezTo>
                  <a:pt x="5471" y="55791"/>
                  <a:pt x="112362" y="9753"/>
                  <a:pt x="168454" y="1816"/>
                </a:cubicBezTo>
                <a:cubicBezTo>
                  <a:pt x="224546" y="-6121"/>
                  <a:pt x="336729" y="14516"/>
                  <a:pt x="336729" y="14516"/>
                </a:cubicBezTo>
                <a:cubicBezTo>
                  <a:pt x="367950" y="15574"/>
                  <a:pt x="324029" y="-1359"/>
                  <a:pt x="355779" y="8166"/>
                </a:cubicBezTo>
                <a:cubicBezTo>
                  <a:pt x="387529" y="17691"/>
                  <a:pt x="527229" y="71666"/>
                  <a:pt x="527229" y="71666"/>
                </a:cubicBezTo>
                <a:cubicBezTo>
                  <a:pt x="554217" y="80133"/>
                  <a:pt x="503417" y="44679"/>
                  <a:pt x="517704" y="58966"/>
                </a:cubicBezTo>
                <a:cubicBezTo>
                  <a:pt x="531991" y="73253"/>
                  <a:pt x="615600" y="153687"/>
                  <a:pt x="612954" y="157391"/>
                </a:cubicBezTo>
                <a:cubicBezTo>
                  <a:pt x="610308" y="161095"/>
                  <a:pt x="532521" y="103416"/>
                  <a:pt x="501829" y="81191"/>
                </a:cubicBezTo>
                <a:cubicBezTo>
                  <a:pt x="471137" y="58966"/>
                  <a:pt x="432508" y="25628"/>
                  <a:pt x="428804" y="24041"/>
                </a:cubicBezTo>
                <a:cubicBezTo>
                  <a:pt x="425100" y="22454"/>
                  <a:pt x="499183" y="73783"/>
                  <a:pt x="479604" y="71666"/>
                </a:cubicBezTo>
                <a:cubicBezTo>
                  <a:pt x="460025" y="69549"/>
                  <a:pt x="357366" y="21924"/>
                  <a:pt x="311329" y="11341"/>
                </a:cubicBezTo>
                <a:cubicBezTo>
                  <a:pt x="265292" y="758"/>
                  <a:pt x="232483" y="3404"/>
                  <a:pt x="203379" y="8166"/>
                </a:cubicBezTo>
                <a:cubicBezTo>
                  <a:pt x="174275" y="12928"/>
                  <a:pt x="165279" y="29333"/>
                  <a:pt x="136704" y="39916"/>
                </a:cubicBezTo>
                <a:cubicBezTo>
                  <a:pt x="108129" y="50499"/>
                  <a:pt x="-5113" y="68491"/>
                  <a:pt x="179" y="621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851A5B5-8824-4273-B9B8-E1D980428B3A}"/>
              </a:ext>
            </a:extLst>
          </p:cNvPr>
          <p:cNvSpPr/>
          <p:nvPr/>
        </p:nvSpPr>
        <p:spPr>
          <a:xfrm>
            <a:off x="5857376" y="5113988"/>
            <a:ext cx="188283" cy="220408"/>
          </a:xfrm>
          <a:custGeom>
            <a:avLst/>
            <a:gdLst>
              <a:gd name="connsiteX0" fmla="*/ 499 w 188283"/>
              <a:gd name="connsiteY0" fmla="*/ 937 h 220408"/>
              <a:gd name="connsiteX1" fmla="*/ 124324 w 188283"/>
              <a:gd name="connsiteY1" fmla="*/ 162862 h 220408"/>
              <a:gd name="connsiteX2" fmla="*/ 121149 w 188283"/>
              <a:gd name="connsiteY2" fmla="*/ 127937 h 220408"/>
              <a:gd name="connsiteX3" fmla="*/ 187824 w 188283"/>
              <a:gd name="connsiteY3" fmla="*/ 220012 h 220408"/>
              <a:gd name="connsiteX4" fmla="*/ 146549 w 188283"/>
              <a:gd name="connsiteY4" fmla="*/ 156512 h 220408"/>
              <a:gd name="connsiteX5" fmla="*/ 70349 w 188283"/>
              <a:gd name="connsiteY5" fmla="*/ 45387 h 220408"/>
              <a:gd name="connsiteX6" fmla="*/ 79874 w 188283"/>
              <a:gd name="connsiteY6" fmla="*/ 93012 h 220408"/>
              <a:gd name="connsiteX7" fmla="*/ 499 w 188283"/>
              <a:gd name="connsiteY7" fmla="*/ 937 h 22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283" h="220408">
                <a:moveTo>
                  <a:pt x="499" y="937"/>
                </a:moveTo>
                <a:cubicBezTo>
                  <a:pt x="7907" y="12579"/>
                  <a:pt x="104216" y="141695"/>
                  <a:pt x="124324" y="162862"/>
                </a:cubicBezTo>
                <a:cubicBezTo>
                  <a:pt x="144432" y="184029"/>
                  <a:pt x="110566" y="118412"/>
                  <a:pt x="121149" y="127937"/>
                </a:cubicBezTo>
                <a:cubicBezTo>
                  <a:pt x="131732" y="137462"/>
                  <a:pt x="183591" y="215250"/>
                  <a:pt x="187824" y="220012"/>
                </a:cubicBezTo>
                <a:cubicBezTo>
                  <a:pt x="192057" y="224774"/>
                  <a:pt x="166128" y="185616"/>
                  <a:pt x="146549" y="156512"/>
                </a:cubicBezTo>
                <a:cubicBezTo>
                  <a:pt x="126970" y="127408"/>
                  <a:pt x="81461" y="55970"/>
                  <a:pt x="70349" y="45387"/>
                </a:cubicBezTo>
                <a:cubicBezTo>
                  <a:pt x="59237" y="34804"/>
                  <a:pt x="89399" y="96187"/>
                  <a:pt x="79874" y="93012"/>
                </a:cubicBezTo>
                <a:cubicBezTo>
                  <a:pt x="70349" y="89837"/>
                  <a:pt x="-6909" y="-10705"/>
                  <a:pt x="499" y="9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9161738-3920-7BF1-E092-0CBBE067C198}"/>
              </a:ext>
            </a:extLst>
          </p:cNvPr>
          <p:cNvSpPr/>
          <p:nvPr/>
        </p:nvSpPr>
        <p:spPr>
          <a:xfrm>
            <a:off x="5975004" y="5255914"/>
            <a:ext cx="105121" cy="240011"/>
          </a:xfrm>
          <a:custGeom>
            <a:avLst/>
            <a:gdLst>
              <a:gd name="connsiteX0" fmla="*/ 346 w 105121"/>
              <a:gd name="connsiteY0" fmla="*/ 1886 h 240011"/>
              <a:gd name="connsiteX1" fmla="*/ 57496 w 105121"/>
              <a:gd name="connsiteY1" fmla="*/ 135236 h 240011"/>
              <a:gd name="connsiteX2" fmla="*/ 44796 w 105121"/>
              <a:gd name="connsiteY2" fmla="*/ 205086 h 240011"/>
              <a:gd name="connsiteX3" fmla="*/ 70196 w 105121"/>
              <a:gd name="connsiteY3" fmla="*/ 135236 h 240011"/>
              <a:gd name="connsiteX4" fmla="*/ 35271 w 105121"/>
              <a:gd name="connsiteY4" fmla="*/ 240011 h 240011"/>
              <a:gd name="connsiteX5" fmla="*/ 67021 w 105121"/>
              <a:gd name="connsiteY5" fmla="*/ 135236 h 240011"/>
              <a:gd name="connsiteX6" fmla="*/ 105121 w 105121"/>
              <a:gd name="connsiteY6" fmla="*/ 65386 h 240011"/>
              <a:gd name="connsiteX7" fmla="*/ 67021 w 105121"/>
              <a:gd name="connsiteY7" fmla="*/ 113011 h 240011"/>
              <a:gd name="connsiteX8" fmla="*/ 35271 w 105121"/>
              <a:gd name="connsiteY8" fmla="*/ 59036 h 240011"/>
              <a:gd name="connsiteX9" fmla="*/ 346 w 105121"/>
              <a:gd name="connsiteY9" fmla="*/ 1886 h 24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121" h="240011">
                <a:moveTo>
                  <a:pt x="346" y="1886"/>
                </a:moveTo>
                <a:cubicBezTo>
                  <a:pt x="4050" y="14586"/>
                  <a:pt x="50088" y="101369"/>
                  <a:pt x="57496" y="135236"/>
                </a:cubicBezTo>
                <a:cubicBezTo>
                  <a:pt x="64904" y="169103"/>
                  <a:pt x="42679" y="205086"/>
                  <a:pt x="44796" y="205086"/>
                </a:cubicBezTo>
                <a:cubicBezTo>
                  <a:pt x="46913" y="205086"/>
                  <a:pt x="71784" y="129415"/>
                  <a:pt x="70196" y="135236"/>
                </a:cubicBezTo>
                <a:cubicBezTo>
                  <a:pt x="68609" y="141057"/>
                  <a:pt x="35800" y="240011"/>
                  <a:pt x="35271" y="240011"/>
                </a:cubicBezTo>
                <a:cubicBezTo>
                  <a:pt x="34742" y="240011"/>
                  <a:pt x="55379" y="164340"/>
                  <a:pt x="67021" y="135236"/>
                </a:cubicBezTo>
                <a:cubicBezTo>
                  <a:pt x="78663" y="106132"/>
                  <a:pt x="105121" y="69090"/>
                  <a:pt x="105121" y="65386"/>
                </a:cubicBezTo>
                <a:cubicBezTo>
                  <a:pt x="105121" y="61682"/>
                  <a:pt x="78663" y="114069"/>
                  <a:pt x="67021" y="113011"/>
                </a:cubicBezTo>
                <a:cubicBezTo>
                  <a:pt x="55379" y="111953"/>
                  <a:pt x="46913" y="73852"/>
                  <a:pt x="35271" y="59036"/>
                </a:cubicBezTo>
                <a:cubicBezTo>
                  <a:pt x="23629" y="44220"/>
                  <a:pt x="-3358" y="-10814"/>
                  <a:pt x="346" y="18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D7743C9-0F6C-0CA9-0044-569435E495CD}"/>
              </a:ext>
            </a:extLst>
          </p:cNvPr>
          <p:cNvSpPr/>
          <p:nvPr/>
        </p:nvSpPr>
        <p:spPr>
          <a:xfrm>
            <a:off x="5889199" y="5295791"/>
            <a:ext cx="41780" cy="108461"/>
          </a:xfrm>
          <a:custGeom>
            <a:avLst/>
            <a:gdLst>
              <a:gd name="connsiteX0" fmla="*/ 41701 w 41780"/>
              <a:gd name="connsiteY0" fmla="*/ 109 h 108461"/>
              <a:gd name="connsiteX1" fmla="*/ 16301 w 41780"/>
              <a:gd name="connsiteY1" fmla="*/ 60434 h 108461"/>
              <a:gd name="connsiteX2" fmla="*/ 16301 w 41780"/>
              <a:gd name="connsiteY2" fmla="*/ 101709 h 108461"/>
              <a:gd name="connsiteX3" fmla="*/ 19476 w 41780"/>
              <a:gd name="connsiteY3" fmla="*/ 54084 h 108461"/>
              <a:gd name="connsiteX4" fmla="*/ 426 w 41780"/>
              <a:gd name="connsiteY4" fmla="*/ 108059 h 108461"/>
              <a:gd name="connsiteX5" fmla="*/ 6776 w 41780"/>
              <a:gd name="connsiteY5" fmla="*/ 76309 h 108461"/>
              <a:gd name="connsiteX6" fmla="*/ 41701 w 41780"/>
              <a:gd name="connsiteY6" fmla="*/ 109 h 10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80" h="108461">
                <a:moveTo>
                  <a:pt x="41701" y="109"/>
                </a:moveTo>
                <a:cubicBezTo>
                  <a:pt x="43289" y="-2537"/>
                  <a:pt x="20534" y="43501"/>
                  <a:pt x="16301" y="60434"/>
                </a:cubicBezTo>
                <a:cubicBezTo>
                  <a:pt x="12068" y="77367"/>
                  <a:pt x="15772" y="102767"/>
                  <a:pt x="16301" y="101709"/>
                </a:cubicBezTo>
                <a:cubicBezTo>
                  <a:pt x="16830" y="100651"/>
                  <a:pt x="22122" y="53026"/>
                  <a:pt x="19476" y="54084"/>
                </a:cubicBezTo>
                <a:cubicBezTo>
                  <a:pt x="16830" y="55142"/>
                  <a:pt x="2543" y="104355"/>
                  <a:pt x="426" y="108059"/>
                </a:cubicBezTo>
                <a:cubicBezTo>
                  <a:pt x="-1691" y="111763"/>
                  <a:pt x="4659" y="89009"/>
                  <a:pt x="6776" y="76309"/>
                </a:cubicBezTo>
                <a:cubicBezTo>
                  <a:pt x="8893" y="63609"/>
                  <a:pt x="40113" y="2755"/>
                  <a:pt x="41701" y="1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1BB509A-E462-F915-E3E6-457B54D92D98}"/>
              </a:ext>
            </a:extLst>
          </p:cNvPr>
          <p:cNvSpPr/>
          <p:nvPr/>
        </p:nvSpPr>
        <p:spPr>
          <a:xfrm>
            <a:off x="5810250" y="5264150"/>
            <a:ext cx="25452" cy="155781"/>
          </a:xfrm>
          <a:custGeom>
            <a:avLst/>
            <a:gdLst>
              <a:gd name="connsiteX0" fmla="*/ 3175 w 25452"/>
              <a:gd name="connsiteY0" fmla="*/ 0 h 155781"/>
              <a:gd name="connsiteX1" fmla="*/ 25400 w 25452"/>
              <a:gd name="connsiteY1" fmla="*/ 117475 h 155781"/>
              <a:gd name="connsiteX2" fmla="*/ 9525 w 25452"/>
              <a:gd name="connsiteY2" fmla="*/ 155575 h 155781"/>
              <a:gd name="connsiteX3" fmla="*/ 15875 w 25452"/>
              <a:gd name="connsiteY3" fmla="*/ 104775 h 155781"/>
              <a:gd name="connsiteX4" fmla="*/ 0 w 25452"/>
              <a:gd name="connsiteY4" fmla="*/ 57150 h 155781"/>
              <a:gd name="connsiteX5" fmla="*/ 0 w 25452"/>
              <a:gd name="connsiteY5" fmla="*/ 88900 h 155781"/>
              <a:gd name="connsiteX6" fmla="*/ 3175 w 25452"/>
              <a:gd name="connsiteY6" fmla="*/ 0 h 15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2" h="155781">
                <a:moveTo>
                  <a:pt x="3175" y="0"/>
                </a:moveTo>
                <a:cubicBezTo>
                  <a:pt x="13758" y="45773"/>
                  <a:pt x="24342" y="91546"/>
                  <a:pt x="25400" y="117475"/>
                </a:cubicBezTo>
                <a:cubicBezTo>
                  <a:pt x="26458" y="143404"/>
                  <a:pt x="11113" y="157692"/>
                  <a:pt x="9525" y="155575"/>
                </a:cubicBezTo>
                <a:cubicBezTo>
                  <a:pt x="7937" y="153458"/>
                  <a:pt x="17462" y="121179"/>
                  <a:pt x="15875" y="104775"/>
                </a:cubicBezTo>
                <a:cubicBezTo>
                  <a:pt x="14288" y="88371"/>
                  <a:pt x="2646" y="59796"/>
                  <a:pt x="0" y="57150"/>
                </a:cubicBezTo>
                <a:lnTo>
                  <a:pt x="0" y="88900"/>
                </a:lnTo>
                <a:lnTo>
                  <a:pt x="317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2D9A999-C109-0CCE-8C71-C857F52A70CE}"/>
              </a:ext>
            </a:extLst>
          </p:cNvPr>
          <p:cNvSpPr/>
          <p:nvPr/>
        </p:nvSpPr>
        <p:spPr>
          <a:xfrm>
            <a:off x="5793909" y="5257789"/>
            <a:ext cx="99297" cy="178338"/>
          </a:xfrm>
          <a:custGeom>
            <a:avLst/>
            <a:gdLst>
              <a:gd name="connsiteX0" fmla="*/ 76666 w 99297"/>
              <a:gd name="connsiteY0" fmla="*/ 11 h 178338"/>
              <a:gd name="connsiteX1" fmla="*/ 79841 w 99297"/>
              <a:gd name="connsiteY1" fmla="*/ 88911 h 178338"/>
              <a:gd name="connsiteX2" fmla="*/ 63966 w 99297"/>
              <a:gd name="connsiteY2" fmla="*/ 111136 h 178338"/>
              <a:gd name="connsiteX3" fmla="*/ 54441 w 99297"/>
              <a:gd name="connsiteY3" fmla="*/ 120661 h 178338"/>
              <a:gd name="connsiteX4" fmla="*/ 466 w 99297"/>
              <a:gd name="connsiteY4" fmla="*/ 177811 h 178338"/>
              <a:gd name="connsiteX5" fmla="*/ 32216 w 99297"/>
              <a:gd name="connsiteY5" fmla="*/ 146061 h 178338"/>
              <a:gd name="connsiteX6" fmla="*/ 98891 w 99297"/>
              <a:gd name="connsiteY6" fmla="*/ 95261 h 178338"/>
              <a:gd name="connsiteX7" fmla="*/ 76666 w 99297"/>
              <a:gd name="connsiteY7" fmla="*/ 11 h 17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297" h="178338">
                <a:moveTo>
                  <a:pt x="76666" y="11"/>
                </a:moveTo>
                <a:cubicBezTo>
                  <a:pt x="73491" y="-1047"/>
                  <a:pt x="81958" y="70390"/>
                  <a:pt x="79841" y="88911"/>
                </a:cubicBezTo>
                <a:cubicBezTo>
                  <a:pt x="77724" y="107432"/>
                  <a:pt x="63966" y="111136"/>
                  <a:pt x="63966" y="111136"/>
                </a:cubicBezTo>
                <a:cubicBezTo>
                  <a:pt x="59733" y="116428"/>
                  <a:pt x="54441" y="120661"/>
                  <a:pt x="54441" y="120661"/>
                </a:cubicBezTo>
                <a:lnTo>
                  <a:pt x="466" y="177811"/>
                </a:lnTo>
                <a:cubicBezTo>
                  <a:pt x="-3238" y="182044"/>
                  <a:pt x="15812" y="159819"/>
                  <a:pt x="32216" y="146061"/>
                </a:cubicBezTo>
                <a:cubicBezTo>
                  <a:pt x="48620" y="132303"/>
                  <a:pt x="95187" y="116957"/>
                  <a:pt x="98891" y="95261"/>
                </a:cubicBezTo>
                <a:cubicBezTo>
                  <a:pt x="102595" y="73565"/>
                  <a:pt x="79841" y="1069"/>
                  <a:pt x="76666" y="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0EEFE86-BCD5-E561-1275-E35ED3EC47FA}"/>
              </a:ext>
            </a:extLst>
          </p:cNvPr>
          <p:cNvSpPr/>
          <p:nvPr/>
        </p:nvSpPr>
        <p:spPr>
          <a:xfrm>
            <a:off x="5807075" y="5257734"/>
            <a:ext cx="174694" cy="140002"/>
          </a:xfrm>
          <a:custGeom>
            <a:avLst/>
            <a:gdLst>
              <a:gd name="connsiteX0" fmla="*/ 0 w 174694"/>
              <a:gd name="connsiteY0" fmla="*/ 66 h 140002"/>
              <a:gd name="connsiteX1" fmla="*/ 139700 w 174694"/>
              <a:gd name="connsiteY1" fmla="*/ 92141 h 140002"/>
              <a:gd name="connsiteX2" fmla="*/ 174625 w 174694"/>
              <a:gd name="connsiteY2" fmla="*/ 133416 h 140002"/>
              <a:gd name="connsiteX3" fmla="*/ 146050 w 174694"/>
              <a:gd name="connsiteY3" fmla="*/ 133416 h 140002"/>
              <a:gd name="connsiteX4" fmla="*/ 63500 w 174694"/>
              <a:gd name="connsiteY4" fmla="*/ 139766 h 140002"/>
              <a:gd name="connsiteX5" fmla="*/ 171450 w 174694"/>
              <a:gd name="connsiteY5" fmla="*/ 123891 h 140002"/>
              <a:gd name="connsiteX6" fmla="*/ 133350 w 174694"/>
              <a:gd name="connsiteY6" fmla="*/ 79441 h 140002"/>
              <a:gd name="connsiteX7" fmla="*/ 104775 w 174694"/>
              <a:gd name="connsiteY7" fmla="*/ 50866 h 140002"/>
              <a:gd name="connsiteX8" fmla="*/ 139700 w 174694"/>
              <a:gd name="connsiteY8" fmla="*/ 76266 h 140002"/>
              <a:gd name="connsiteX9" fmla="*/ 0 w 174694"/>
              <a:gd name="connsiteY9" fmla="*/ 66 h 14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94" h="140002">
                <a:moveTo>
                  <a:pt x="0" y="66"/>
                </a:moveTo>
                <a:cubicBezTo>
                  <a:pt x="0" y="2712"/>
                  <a:pt x="110596" y="69916"/>
                  <a:pt x="139700" y="92141"/>
                </a:cubicBezTo>
                <a:cubicBezTo>
                  <a:pt x="168804" y="114366"/>
                  <a:pt x="173567" y="126537"/>
                  <a:pt x="174625" y="133416"/>
                </a:cubicBezTo>
                <a:cubicBezTo>
                  <a:pt x="175683" y="140295"/>
                  <a:pt x="164571" y="132358"/>
                  <a:pt x="146050" y="133416"/>
                </a:cubicBezTo>
                <a:cubicBezTo>
                  <a:pt x="127529" y="134474"/>
                  <a:pt x="59267" y="141353"/>
                  <a:pt x="63500" y="139766"/>
                </a:cubicBezTo>
                <a:cubicBezTo>
                  <a:pt x="67733" y="138179"/>
                  <a:pt x="159808" y="133945"/>
                  <a:pt x="171450" y="123891"/>
                </a:cubicBezTo>
                <a:cubicBezTo>
                  <a:pt x="183092" y="113837"/>
                  <a:pt x="144463" y="91612"/>
                  <a:pt x="133350" y="79441"/>
                </a:cubicBezTo>
                <a:cubicBezTo>
                  <a:pt x="122237" y="67270"/>
                  <a:pt x="103717" y="51395"/>
                  <a:pt x="104775" y="50866"/>
                </a:cubicBezTo>
                <a:cubicBezTo>
                  <a:pt x="105833" y="50337"/>
                  <a:pt x="155575" y="78383"/>
                  <a:pt x="139700" y="76266"/>
                </a:cubicBezTo>
                <a:cubicBezTo>
                  <a:pt x="123825" y="74149"/>
                  <a:pt x="0" y="-2580"/>
                  <a:pt x="0" y="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51E508A-C118-D814-92BE-335A7E9B6A79}"/>
              </a:ext>
            </a:extLst>
          </p:cNvPr>
          <p:cNvSpPr/>
          <p:nvPr/>
        </p:nvSpPr>
        <p:spPr>
          <a:xfrm>
            <a:off x="5602960" y="5367706"/>
            <a:ext cx="387299" cy="81817"/>
          </a:xfrm>
          <a:custGeom>
            <a:avLst/>
            <a:gdLst>
              <a:gd name="connsiteX0" fmla="*/ 915 w 387299"/>
              <a:gd name="connsiteY0" fmla="*/ 80594 h 81817"/>
              <a:gd name="connsiteX1" fmla="*/ 308890 w 387299"/>
              <a:gd name="connsiteY1" fmla="*/ 26619 h 81817"/>
              <a:gd name="connsiteX2" fmla="*/ 248565 w 387299"/>
              <a:gd name="connsiteY2" fmla="*/ 39319 h 81817"/>
              <a:gd name="connsiteX3" fmla="*/ 385090 w 387299"/>
              <a:gd name="connsiteY3" fmla="*/ 1219 h 81817"/>
              <a:gd name="connsiteX4" fmla="*/ 324765 w 387299"/>
              <a:gd name="connsiteY4" fmla="*/ 13919 h 81817"/>
              <a:gd name="connsiteX5" fmla="*/ 216815 w 387299"/>
              <a:gd name="connsiteY5" fmla="*/ 58369 h 81817"/>
              <a:gd name="connsiteX6" fmla="*/ 915 w 387299"/>
              <a:gd name="connsiteY6" fmla="*/ 80594 h 8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299" h="81817">
                <a:moveTo>
                  <a:pt x="915" y="80594"/>
                </a:moveTo>
                <a:cubicBezTo>
                  <a:pt x="16261" y="75302"/>
                  <a:pt x="267615" y="33498"/>
                  <a:pt x="308890" y="26619"/>
                </a:cubicBezTo>
                <a:cubicBezTo>
                  <a:pt x="350165" y="19740"/>
                  <a:pt x="235865" y="43552"/>
                  <a:pt x="248565" y="39319"/>
                </a:cubicBezTo>
                <a:cubicBezTo>
                  <a:pt x="261265" y="35086"/>
                  <a:pt x="372390" y="5452"/>
                  <a:pt x="385090" y="1219"/>
                </a:cubicBezTo>
                <a:cubicBezTo>
                  <a:pt x="397790" y="-3014"/>
                  <a:pt x="352811" y="4394"/>
                  <a:pt x="324765" y="13919"/>
                </a:cubicBezTo>
                <a:cubicBezTo>
                  <a:pt x="296719" y="23444"/>
                  <a:pt x="266027" y="43552"/>
                  <a:pt x="216815" y="58369"/>
                </a:cubicBezTo>
                <a:cubicBezTo>
                  <a:pt x="167603" y="73186"/>
                  <a:pt x="-14431" y="85886"/>
                  <a:pt x="915" y="805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D8DA1AEF-917A-4871-BCCA-2FBE0945275C}"/>
              </a:ext>
            </a:extLst>
          </p:cNvPr>
          <p:cNvSpPr/>
          <p:nvPr/>
        </p:nvSpPr>
        <p:spPr>
          <a:xfrm>
            <a:off x="5564479" y="5433214"/>
            <a:ext cx="281129" cy="85733"/>
          </a:xfrm>
          <a:custGeom>
            <a:avLst/>
            <a:gdLst>
              <a:gd name="connsiteX0" fmla="*/ 1296 w 281129"/>
              <a:gd name="connsiteY0" fmla="*/ 8736 h 85733"/>
              <a:gd name="connsiteX1" fmla="*/ 172746 w 281129"/>
              <a:gd name="connsiteY1" fmla="*/ 8736 h 85733"/>
              <a:gd name="connsiteX2" fmla="*/ 277521 w 281129"/>
              <a:gd name="connsiteY2" fmla="*/ 43661 h 85733"/>
              <a:gd name="connsiteX3" fmla="*/ 245771 w 281129"/>
              <a:gd name="connsiteY3" fmla="*/ 5561 h 85733"/>
              <a:gd name="connsiteX4" fmla="*/ 137821 w 281129"/>
              <a:gd name="connsiteY4" fmla="*/ 8736 h 85733"/>
              <a:gd name="connsiteX5" fmla="*/ 166396 w 281129"/>
              <a:gd name="connsiteY5" fmla="*/ 84936 h 85733"/>
              <a:gd name="connsiteX6" fmla="*/ 128296 w 281129"/>
              <a:gd name="connsiteY6" fmla="*/ 46836 h 85733"/>
              <a:gd name="connsiteX7" fmla="*/ 93371 w 281129"/>
              <a:gd name="connsiteY7" fmla="*/ 18261 h 85733"/>
              <a:gd name="connsiteX8" fmla="*/ 1296 w 281129"/>
              <a:gd name="connsiteY8" fmla="*/ 8736 h 8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129" h="85733">
                <a:moveTo>
                  <a:pt x="1296" y="8736"/>
                </a:moveTo>
                <a:cubicBezTo>
                  <a:pt x="14525" y="7149"/>
                  <a:pt x="126709" y="2915"/>
                  <a:pt x="172746" y="8736"/>
                </a:cubicBezTo>
                <a:cubicBezTo>
                  <a:pt x="218783" y="14557"/>
                  <a:pt x="265350" y="44190"/>
                  <a:pt x="277521" y="43661"/>
                </a:cubicBezTo>
                <a:cubicBezTo>
                  <a:pt x="289692" y="43132"/>
                  <a:pt x="269054" y="11382"/>
                  <a:pt x="245771" y="5561"/>
                </a:cubicBezTo>
                <a:cubicBezTo>
                  <a:pt x="222488" y="-260"/>
                  <a:pt x="151050" y="-4493"/>
                  <a:pt x="137821" y="8736"/>
                </a:cubicBezTo>
                <a:cubicBezTo>
                  <a:pt x="124592" y="21965"/>
                  <a:pt x="167984" y="78586"/>
                  <a:pt x="166396" y="84936"/>
                </a:cubicBezTo>
                <a:cubicBezTo>
                  <a:pt x="164809" y="91286"/>
                  <a:pt x="140467" y="57949"/>
                  <a:pt x="128296" y="46836"/>
                </a:cubicBezTo>
                <a:cubicBezTo>
                  <a:pt x="116125" y="35723"/>
                  <a:pt x="106600" y="24082"/>
                  <a:pt x="93371" y="18261"/>
                </a:cubicBezTo>
                <a:cubicBezTo>
                  <a:pt x="80142" y="12440"/>
                  <a:pt x="-11933" y="10323"/>
                  <a:pt x="1296" y="87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36F8EA6-CD93-7254-A5D7-81DEBC50D39F}"/>
              </a:ext>
            </a:extLst>
          </p:cNvPr>
          <p:cNvSpPr/>
          <p:nvPr/>
        </p:nvSpPr>
        <p:spPr>
          <a:xfrm>
            <a:off x="5180807" y="5387605"/>
            <a:ext cx="478827" cy="159727"/>
          </a:xfrm>
          <a:custGeom>
            <a:avLst/>
            <a:gdLst>
              <a:gd name="connsiteX0" fmla="*/ 793 w 478827"/>
              <a:gd name="connsiteY0" fmla="*/ 19420 h 159727"/>
              <a:gd name="connsiteX1" fmla="*/ 153193 w 478827"/>
              <a:gd name="connsiteY1" fmla="*/ 28945 h 159727"/>
              <a:gd name="connsiteX2" fmla="*/ 308768 w 478827"/>
              <a:gd name="connsiteY2" fmla="*/ 79745 h 159727"/>
              <a:gd name="connsiteX3" fmla="*/ 273843 w 478827"/>
              <a:gd name="connsiteY3" fmla="*/ 63870 h 159727"/>
              <a:gd name="connsiteX4" fmla="*/ 477043 w 478827"/>
              <a:gd name="connsiteY4" fmla="*/ 95620 h 159727"/>
              <a:gd name="connsiteX5" fmla="*/ 372268 w 478827"/>
              <a:gd name="connsiteY5" fmla="*/ 82920 h 159727"/>
              <a:gd name="connsiteX6" fmla="*/ 359568 w 478827"/>
              <a:gd name="connsiteY6" fmla="*/ 121020 h 159727"/>
              <a:gd name="connsiteX7" fmla="*/ 365918 w 478827"/>
              <a:gd name="connsiteY7" fmla="*/ 159120 h 159727"/>
              <a:gd name="connsiteX8" fmla="*/ 337343 w 478827"/>
              <a:gd name="connsiteY8" fmla="*/ 89270 h 159727"/>
              <a:gd name="connsiteX9" fmla="*/ 311943 w 478827"/>
              <a:gd name="connsiteY9" fmla="*/ 54345 h 159727"/>
              <a:gd name="connsiteX10" fmla="*/ 118268 w 478827"/>
              <a:gd name="connsiteY10" fmla="*/ 121020 h 159727"/>
              <a:gd name="connsiteX11" fmla="*/ 280193 w 478827"/>
              <a:gd name="connsiteY11" fmla="*/ 41645 h 159727"/>
              <a:gd name="connsiteX12" fmla="*/ 140493 w 478827"/>
              <a:gd name="connsiteY12" fmla="*/ 98795 h 159727"/>
              <a:gd name="connsiteX13" fmla="*/ 200818 w 478827"/>
              <a:gd name="connsiteY13" fmla="*/ 38470 h 159727"/>
              <a:gd name="connsiteX14" fmla="*/ 169068 w 478827"/>
              <a:gd name="connsiteY14" fmla="*/ 16245 h 159727"/>
              <a:gd name="connsiteX15" fmla="*/ 96043 w 478827"/>
              <a:gd name="connsiteY15" fmla="*/ 370 h 159727"/>
              <a:gd name="connsiteX16" fmla="*/ 793 w 478827"/>
              <a:gd name="connsiteY16" fmla="*/ 19420 h 15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8827" h="159727">
                <a:moveTo>
                  <a:pt x="793" y="19420"/>
                </a:moveTo>
                <a:cubicBezTo>
                  <a:pt x="10318" y="24183"/>
                  <a:pt x="101864" y="18891"/>
                  <a:pt x="153193" y="28945"/>
                </a:cubicBezTo>
                <a:cubicBezTo>
                  <a:pt x="204522" y="38999"/>
                  <a:pt x="288660" y="73924"/>
                  <a:pt x="308768" y="79745"/>
                </a:cubicBezTo>
                <a:cubicBezTo>
                  <a:pt x="328876" y="85566"/>
                  <a:pt x="245797" y="61224"/>
                  <a:pt x="273843" y="63870"/>
                </a:cubicBezTo>
                <a:cubicBezTo>
                  <a:pt x="301889" y="66516"/>
                  <a:pt x="460639" y="92445"/>
                  <a:pt x="477043" y="95620"/>
                </a:cubicBezTo>
                <a:cubicBezTo>
                  <a:pt x="493447" y="98795"/>
                  <a:pt x="391847" y="78687"/>
                  <a:pt x="372268" y="82920"/>
                </a:cubicBezTo>
                <a:cubicBezTo>
                  <a:pt x="352689" y="87153"/>
                  <a:pt x="360626" y="108320"/>
                  <a:pt x="359568" y="121020"/>
                </a:cubicBezTo>
                <a:cubicBezTo>
                  <a:pt x="358510" y="133720"/>
                  <a:pt x="369622" y="164412"/>
                  <a:pt x="365918" y="159120"/>
                </a:cubicBezTo>
                <a:cubicBezTo>
                  <a:pt x="362214" y="153828"/>
                  <a:pt x="346339" y="106733"/>
                  <a:pt x="337343" y="89270"/>
                </a:cubicBezTo>
                <a:cubicBezTo>
                  <a:pt x="328347" y="71808"/>
                  <a:pt x="348456" y="49053"/>
                  <a:pt x="311943" y="54345"/>
                </a:cubicBezTo>
                <a:cubicBezTo>
                  <a:pt x="275430" y="59637"/>
                  <a:pt x="123560" y="123137"/>
                  <a:pt x="118268" y="121020"/>
                </a:cubicBezTo>
                <a:cubicBezTo>
                  <a:pt x="112976" y="118903"/>
                  <a:pt x="276489" y="45349"/>
                  <a:pt x="280193" y="41645"/>
                </a:cubicBezTo>
                <a:cubicBezTo>
                  <a:pt x="283897" y="37941"/>
                  <a:pt x="153722" y="99324"/>
                  <a:pt x="140493" y="98795"/>
                </a:cubicBezTo>
                <a:cubicBezTo>
                  <a:pt x="127264" y="98266"/>
                  <a:pt x="196056" y="52228"/>
                  <a:pt x="200818" y="38470"/>
                </a:cubicBezTo>
                <a:cubicBezTo>
                  <a:pt x="205580" y="24712"/>
                  <a:pt x="186530" y="22595"/>
                  <a:pt x="169068" y="16245"/>
                </a:cubicBezTo>
                <a:cubicBezTo>
                  <a:pt x="151606" y="9895"/>
                  <a:pt x="121972" y="-2276"/>
                  <a:pt x="96043" y="370"/>
                </a:cubicBezTo>
                <a:cubicBezTo>
                  <a:pt x="70114" y="3016"/>
                  <a:pt x="-8732" y="14657"/>
                  <a:pt x="793" y="194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1D5BBCA4-D236-83D0-8290-7C1A265AABAC}"/>
              </a:ext>
            </a:extLst>
          </p:cNvPr>
          <p:cNvSpPr/>
          <p:nvPr/>
        </p:nvSpPr>
        <p:spPr>
          <a:xfrm>
            <a:off x="5295890" y="5270456"/>
            <a:ext cx="402009" cy="204968"/>
          </a:xfrm>
          <a:custGeom>
            <a:avLst/>
            <a:gdLst>
              <a:gd name="connsiteX0" fmla="*/ 10 w 402009"/>
              <a:gd name="connsiteY0" fmla="*/ 44 h 204968"/>
              <a:gd name="connsiteX1" fmla="*/ 34935 w 402009"/>
              <a:gd name="connsiteY1" fmla="*/ 88944 h 204968"/>
              <a:gd name="connsiteX2" fmla="*/ 92085 w 402009"/>
              <a:gd name="connsiteY2" fmla="*/ 142919 h 204968"/>
              <a:gd name="connsiteX3" fmla="*/ 66685 w 402009"/>
              <a:gd name="connsiteY3" fmla="*/ 127044 h 204968"/>
              <a:gd name="connsiteX4" fmla="*/ 212735 w 402009"/>
              <a:gd name="connsiteY4" fmla="*/ 161969 h 204968"/>
              <a:gd name="connsiteX5" fmla="*/ 180985 w 402009"/>
              <a:gd name="connsiteY5" fmla="*/ 168319 h 204968"/>
              <a:gd name="connsiteX6" fmla="*/ 400060 w 402009"/>
              <a:gd name="connsiteY6" fmla="*/ 203244 h 204968"/>
              <a:gd name="connsiteX7" fmla="*/ 276235 w 402009"/>
              <a:gd name="connsiteY7" fmla="*/ 193719 h 204968"/>
              <a:gd name="connsiteX8" fmla="*/ 69860 w 402009"/>
              <a:gd name="connsiteY8" fmla="*/ 142919 h 204968"/>
              <a:gd name="connsiteX9" fmla="*/ 47635 w 402009"/>
              <a:gd name="connsiteY9" fmla="*/ 79419 h 204968"/>
              <a:gd name="connsiteX10" fmla="*/ 41285 w 402009"/>
              <a:gd name="connsiteY10" fmla="*/ 47669 h 204968"/>
              <a:gd name="connsiteX11" fmla="*/ 38110 w 402009"/>
              <a:gd name="connsiteY11" fmla="*/ 76244 h 204968"/>
              <a:gd name="connsiteX12" fmla="*/ 10 w 402009"/>
              <a:gd name="connsiteY12" fmla="*/ 44 h 2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2009" h="204968">
                <a:moveTo>
                  <a:pt x="10" y="44"/>
                </a:moveTo>
                <a:cubicBezTo>
                  <a:pt x="-519" y="2161"/>
                  <a:pt x="19589" y="65132"/>
                  <a:pt x="34935" y="88944"/>
                </a:cubicBezTo>
                <a:cubicBezTo>
                  <a:pt x="50281" y="112756"/>
                  <a:pt x="86793" y="136569"/>
                  <a:pt x="92085" y="142919"/>
                </a:cubicBezTo>
                <a:cubicBezTo>
                  <a:pt x="97377" y="149269"/>
                  <a:pt x="46577" y="123869"/>
                  <a:pt x="66685" y="127044"/>
                </a:cubicBezTo>
                <a:cubicBezTo>
                  <a:pt x="86793" y="130219"/>
                  <a:pt x="193685" y="155090"/>
                  <a:pt x="212735" y="161969"/>
                </a:cubicBezTo>
                <a:cubicBezTo>
                  <a:pt x="231785" y="168848"/>
                  <a:pt x="149764" y="161440"/>
                  <a:pt x="180985" y="168319"/>
                </a:cubicBezTo>
                <a:cubicBezTo>
                  <a:pt x="212206" y="175198"/>
                  <a:pt x="384185" y="199011"/>
                  <a:pt x="400060" y="203244"/>
                </a:cubicBezTo>
                <a:cubicBezTo>
                  <a:pt x="415935" y="207477"/>
                  <a:pt x="331268" y="203773"/>
                  <a:pt x="276235" y="193719"/>
                </a:cubicBezTo>
                <a:cubicBezTo>
                  <a:pt x="221202" y="183665"/>
                  <a:pt x="107960" y="161969"/>
                  <a:pt x="69860" y="142919"/>
                </a:cubicBezTo>
                <a:cubicBezTo>
                  <a:pt x="31760" y="123869"/>
                  <a:pt x="52397" y="95294"/>
                  <a:pt x="47635" y="79419"/>
                </a:cubicBezTo>
                <a:cubicBezTo>
                  <a:pt x="42873" y="63544"/>
                  <a:pt x="42872" y="48198"/>
                  <a:pt x="41285" y="47669"/>
                </a:cubicBezTo>
                <a:cubicBezTo>
                  <a:pt x="39698" y="47140"/>
                  <a:pt x="41814" y="79948"/>
                  <a:pt x="38110" y="76244"/>
                </a:cubicBezTo>
                <a:cubicBezTo>
                  <a:pt x="34406" y="72540"/>
                  <a:pt x="539" y="-2073"/>
                  <a:pt x="10" y="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0B977024-4DAC-F172-CA2C-7CD8CF3C3FFC}"/>
              </a:ext>
            </a:extLst>
          </p:cNvPr>
          <p:cNvSpPr/>
          <p:nvPr/>
        </p:nvSpPr>
        <p:spPr>
          <a:xfrm>
            <a:off x="5250039" y="5295887"/>
            <a:ext cx="221174" cy="125433"/>
          </a:xfrm>
          <a:custGeom>
            <a:avLst/>
            <a:gdLst>
              <a:gd name="connsiteX0" fmla="*/ 14111 w 221174"/>
              <a:gd name="connsiteY0" fmla="*/ 13 h 125433"/>
              <a:gd name="connsiteX1" fmla="*/ 58561 w 221174"/>
              <a:gd name="connsiteY1" fmla="*/ 79388 h 125433"/>
              <a:gd name="connsiteX2" fmla="*/ 220486 w 221174"/>
              <a:gd name="connsiteY2" fmla="*/ 120663 h 125433"/>
              <a:gd name="connsiteX3" fmla="*/ 112536 w 221174"/>
              <a:gd name="connsiteY3" fmla="*/ 120663 h 125433"/>
              <a:gd name="connsiteX4" fmla="*/ 7761 w 221174"/>
              <a:gd name="connsiteY4" fmla="*/ 85738 h 125433"/>
              <a:gd name="connsiteX5" fmla="*/ 14111 w 221174"/>
              <a:gd name="connsiteY5" fmla="*/ 13 h 12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174" h="125433">
                <a:moveTo>
                  <a:pt x="14111" y="13"/>
                </a:moveTo>
                <a:cubicBezTo>
                  <a:pt x="22578" y="-1045"/>
                  <a:pt x="24165" y="59280"/>
                  <a:pt x="58561" y="79388"/>
                </a:cubicBezTo>
                <a:cubicBezTo>
                  <a:pt x="92957" y="99496"/>
                  <a:pt x="211490" y="113784"/>
                  <a:pt x="220486" y="120663"/>
                </a:cubicBezTo>
                <a:cubicBezTo>
                  <a:pt x="229482" y="127542"/>
                  <a:pt x="147990" y="126484"/>
                  <a:pt x="112536" y="120663"/>
                </a:cubicBezTo>
                <a:cubicBezTo>
                  <a:pt x="77082" y="114842"/>
                  <a:pt x="24694" y="99496"/>
                  <a:pt x="7761" y="85738"/>
                </a:cubicBezTo>
                <a:cubicBezTo>
                  <a:pt x="-9172" y="71980"/>
                  <a:pt x="5644" y="1071"/>
                  <a:pt x="14111" y="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D2C2570F-5F83-CDC4-4FF9-F63F5C277AFC}"/>
              </a:ext>
            </a:extLst>
          </p:cNvPr>
          <p:cNvSpPr/>
          <p:nvPr/>
        </p:nvSpPr>
        <p:spPr>
          <a:xfrm>
            <a:off x="5139801" y="5244886"/>
            <a:ext cx="356886" cy="160251"/>
          </a:xfrm>
          <a:custGeom>
            <a:avLst/>
            <a:gdLst>
              <a:gd name="connsiteX0" fmla="*/ 524 w 356886"/>
              <a:gd name="connsiteY0" fmla="*/ 158964 h 160251"/>
              <a:gd name="connsiteX1" fmla="*/ 175149 w 356886"/>
              <a:gd name="connsiteY1" fmla="*/ 31964 h 160251"/>
              <a:gd name="connsiteX2" fmla="*/ 356124 w 356886"/>
              <a:gd name="connsiteY2" fmla="*/ 214 h 160251"/>
              <a:gd name="connsiteX3" fmla="*/ 235474 w 356886"/>
              <a:gd name="connsiteY3" fmla="*/ 41489 h 160251"/>
              <a:gd name="connsiteX4" fmla="*/ 124349 w 356886"/>
              <a:gd name="connsiteY4" fmla="*/ 95464 h 160251"/>
              <a:gd name="connsiteX5" fmla="*/ 524 w 356886"/>
              <a:gd name="connsiteY5" fmla="*/ 158964 h 1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886" h="160251">
                <a:moveTo>
                  <a:pt x="524" y="158964"/>
                </a:moveTo>
                <a:cubicBezTo>
                  <a:pt x="8991" y="148381"/>
                  <a:pt x="115882" y="58422"/>
                  <a:pt x="175149" y="31964"/>
                </a:cubicBezTo>
                <a:cubicBezTo>
                  <a:pt x="234416" y="5506"/>
                  <a:pt x="346070" y="-1373"/>
                  <a:pt x="356124" y="214"/>
                </a:cubicBezTo>
                <a:cubicBezTo>
                  <a:pt x="366178" y="1801"/>
                  <a:pt x="274103" y="25614"/>
                  <a:pt x="235474" y="41489"/>
                </a:cubicBezTo>
                <a:cubicBezTo>
                  <a:pt x="196845" y="57364"/>
                  <a:pt x="160332" y="79060"/>
                  <a:pt x="124349" y="95464"/>
                </a:cubicBezTo>
                <a:cubicBezTo>
                  <a:pt x="88366" y="111868"/>
                  <a:pt x="-7943" y="169547"/>
                  <a:pt x="524" y="1589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31FCA9D-2425-08BE-5E24-A23AB276CE63}"/>
              </a:ext>
            </a:extLst>
          </p:cNvPr>
          <p:cNvSpPr/>
          <p:nvPr/>
        </p:nvSpPr>
        <p:spPr>
          <a:xfrm>
            <a:off x="5304790" y="5208343"/>
            <a:ext cx="377461" cy="238496"/>
          </a:xfrm>
          <a:custGeom>
            <a:avLst/>
            <a:gdLst>
              <a:gd name="connsiteX0" fmla="*/ 280035 w 377461"/>
              <a:gd name="connsiteY0" fmla="*/ 1832 h 238496"/>
              <a:gd name="connsiteX1" fmla="*/ 368935 w 377461"/>
              <a:gd name="connsiteY1" fmla="*/ 62157 h 238496"/>
              <a:gd name="connsiteX2" fmla="*/ 372110 w 377461"/>
              <a:gd name="connsiteY2" fmla="*/ 132007 h 238496"/>
              <a:gd name="connsiteX3" fmla="*/ 353060 w 377461"/>
              <a:gd name="connsiteY3" fmla="*/ 176457 h 238496"/>
              <a:gd name="connsiteX4" fmla="*/ 254635 w 377461"/>
              <a:gd name="connsiteY4" fmla="*/ 236782 h 238496"/>
              <a:gd name="connsiteX5" fmla="*/ 140335 w 377461"/>
              <a:gd name="connsiteY5" fmla="*/ 217732 h 238496"/>
              <a:gd name="connsiteX6" fmla="*/ 73660 w 377461"/>
              <a:gd name="connsiteY6" fmla="*/ 173282 h 238496"/>
              <a:gd name="connsiteX7" fmla="*/ 73660 w 377461"/>
              <a:gd name="connsiteY7" fmla="*/ 112957 h 238496"/>
              <a:gd name="connsiteX8" fmla="*/ 635 w 377461"/>
              <a:gd name="connsiteY8" fmla="*/ 122482 h 238496"/>
              <a:gd name="connsiteX9" fmla="*/ 121285 w 377461"/>
              <a:gd name="connsiteY9" fmla="*/ 27232 h 238496"/>
              <a:gd name="connsiteX10" fmla="*/ 280035 w 377461"/>
              <a:gd name="connsiteY10" fmla="*/ 1832 h 2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7461" h="238496">
                <a:moveTo>
                  <a:pt x="280035" y="1832"/>
                </a:moveTo>
                <a:cubicBezTo>
                  <a:pt x="321310" y="7653"/>
                  <a:pt x="353589" y="40461"/>
                  <a:pt x="368935" y="62157"/>
                </a:cubicBezTo>
                <a:cubicBezTo>
                  <a:pt x="384281" y="83853"/>
                  <a:pt x="374756" y="112957"/>
                  <a:pt x="372110" y="132007"/>
                </a:cubicBezTo>
                <a:cubicBezTo>
                  <a:pt x="369464" y="151057"/>
                  <a:pt x="372639" y="158995"/>
                  <a:pt x="353060" y="176457"/>
                </a:cubicBezTo>
                <a:cubicBezTo>
                  <a:pt x="333481" y="193919"/>
                  <a:pt x="290089" y="229903"/>
                  <a:pt x="254635" y="236782"/>
                </a:cubicBezTo>
                <a:cubicBezTo>
                  <a:pt x="219181" y="243661"/>
                  <a:pt x="170497" y="228315"/>
                  <a:pt x="140335" y="217732"/>
                </a:cubicBezTo>
                <a:cubicBezTo>
                  <a:pt x="110172" y="207149"/>
                  <a:pt x="84772" y="190744"/>
                  <a:pt x="73660" y="173282"/>
                </a:cubicBezTo>
                <a:cubicBezTo>
                  <a:pt x="62548" y="155820"/>
                  <a:pt x="85831" y="121424"/>
                  <a:pt x="73660" y="112957"/>
                </a:cubicBezTo>
                <a:cubicBezTo>
                  <a:pt x="61489" y="104490"/>
                  <a:pt x="-7302" y="136769"/>
                  <a:pt x="635" y="122482"/>
                </a:cubicBezTo>
                <a:cubicBezTo>
                  <a:pt x="8572" y="108195"/>
                  <a:pt x="78952" y="50515"/>
                  <a:pt x="121285" y="27232"/>
                </a:cubicBezTo>
                <a:cubicBezTo>
                  <a:pt x="163618" y="3949"/>
                  <a:pt x="238760" y="-3989"/>
                  <a:pt x="280035" y="18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月 25">
            <a:extLst>
              <a:ext uri="{FF2B5EF4-FFF2-40B4-BE49-F238E27FC236}">
                <a16:creationId xmlns:a16="http://schemas.microsoft.com/office/drawing/2014/main" id="{7A9E8F23-45E8-0AA8-414C-2BBF00F48FB2}"/>
              </a:ext>
            </a:extLst>
          </p:cNvPr>
          <p:cNvSpPr/>
          <p:nvPr/>
        </p:nvSpPr>
        <p:spPr>
          <a:xfrm rot="4033975">
            <a:off x="5463561" y="5238428"/>
            <a:ext cx="79430" cy="140544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B252D83-7E44-4253-3EFB-4DDC7FD7C85D}"/>
              </a:ext>
            </a:extLst>
          </p:cNvPr>
          <p:cNvSpPr/>
          <p:nvPr/>
        </p:nvSpPr>
        <p:spPr>
          <a:xfrm>
            <a:off x="5696084" y="5380857"/>
            <a:ext cx="323922" cy="115071"/>
          </a:xfrm>
          <a:custGeom>
            <a:avLst/>
            <a:gdLst>
              <a:gd name="connsiteX0" fmla="*/ 3041 w 323922"/>
              <a:gd name="connsiteY0" fmla="*/ 86493 h 115071"/>
              <a:gd name="connsiteX1" fmla="*/ 237991 w 323922"/>
              <a:gd name="connsiteY1" fmla="*/ 19818 h 115071"/>
              <a:gd name="connsiteX2" fmla="*/ 171316 w 323922"/>
              <a:gd name="connsiteY2" fmla="*/ 54743 h 115071"/>
              <a:gd name="connsiteX3" fmla="*/ 317366 w 323922"/>
              <a:gd name="connsiteY3" fmla="*/ 16643 h 115071"/>
              <a:gd name="connsiteX4" fmla="*/ 295141 w 323922"/>
              <a:gd name="connsiteY4" fmla="*/ 38868 h 115071"/>
              <a:gd name="connsiteX5" fmla="*/ 263391 w 323922"/>
              <a:gd name="connsiteY5" fmla="*/ 115068 h 115071"/>
              <a:gd name="connsiteX6" fmla="*/ 285616 w 323922"/>
              <a:gd name="connsiteY6" fmla="*/ 35693 h 115071"/>
              <a:gd name="connsiteX7" fmla="*/ 288791 w 323922"/>
              <a:gd name="connsiteY7" fmla="*/ 768 h 115071"/>
              <a:gd name="connsiteX8" fmla="*/ 247516 w 323922"/>
              <a:gd name="connsiteY8" fmla="*/ 13468 h 115071"/>
              <a:gd name="connsiteX9" fmla="*/ 31616 w 323922"/>
              <a:gd name="connsiteY9" fmla="*/ 35693 h 115071"/>
              <a:gd name="connsiteX10" fmla="*/ 98291 w 323922"/>
              <a:gd name="connsiteY10" fmla="*/ 45218 h 115071"/>
              <a:gd name="connsiteX11" fmla="*/ 3041 w 323922"/>
              <a:gd name="connsiteY11" fmla="*/ 86493 h 11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3922" h="115071">
                <a:moveTo>
                  <a:pt x="3041" y="86493"/>
                </a:moveTo>
                <a:cubicBezTo>
                  <a:pt x="26324" y="82260"/>
                  <a:pt x="209945" y="25110"/>
                  <a:pt x="237991" y="19818"/>
                </a:cubicBezTo>
                <a:cubicBezTo>
                  <a:pt x="266037" y="14526"/>
                  <a:pt x="158087" y="55272"/>
                  <a:pt x="171316" y="54743"/>
                </a:cubicBezTo>
                <a:cubicBezTo>
                  <a:pt x="184545" y="54214"/>
                  <a:pt x="296729" y="19289"/>
                  <a:pt x="317366" y="16643"/>
                </a:cubicBezTo>
                <a:cubicBezTo>
                  <a:pt x="338003" y="13997"/>
                  <a:pt x="304137" y="22464"/>
                  <a:pt x="295141" y="38868"/>
                </a:cubicBezTo>
                <a:cubicBezTo>
                  <a:pt x="286145" y="55272"/>
                  <a:pt x="264978" y="115597"/>
                  <a:pt x="263391" y="115068"/>
                </a:cubicBezTo>
                <a:cubicBezTo>
                  <a:pt x="261804" y="114539"/>
                  <a:pt x="281383" y="54743"/>
                  <a:pt x="285616" y="35693"/>
                </a:cubicBezTo>
                <a:cubicBezTo>
                  <a:pt x="289849" y="16643"/>
                  <a:pt x="295141" y="4472"/>
                  <a:pt x="288791" y="768"/>
                </a:cubicBezTo>
                <a:cubicBezTo>
                  <a:pt x="282441" y="-2936"/>
                  <a:pt x="290379" y="7647"/>
                  <a:pt x="247516" y="13468"/>
                </a:cubicBezTo>
                <a:cubicBezTo>
                  <a:pt x="204654" y="19289"/>
                  <a:pt x="56487" y="30401"/>
                  <a:pt x="31616" y="35693"/>
                </a:cubicBezTo>
                <a:cubicBezTo>
                  <a:pt x="6745" y="40985"/>
                  <a:pt x="98820" y="37280"/>
                  <a:pt x="98291" y="45218"/>
                </a:cubicBezTo>
                <a:cubicBezTo>
                  <a:pt x="97762" y="53155"/>
                  <a:pt x="-20242" y="90726"/>
                  <a:pt x="3041" y="864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16335286-80FF-B1D8-1C44-304664FC022C}"/>
              </a:ext>
            </a:extLst>
          </p:cNvPr>
          <p:cNvSpPr/>
          <p:nvPr/>
        </p:nvSpPr>
        <p:spPr>
          <a:xfrm>
            <a:off x="6102339" y="4635463"/>
            <a:ext cx="79927" cy="206443"/>
          </a:xfrm>
          <a:custGeom>
            <a:avLst/>
            <a:gdLst>
              <a:gd name="connsiteX0" fmla="*/ 11 w 79927"/>
              <a:gd name="connsiteY0" fmla="*/ 206412 h 206443"/>
              <a:gd name="connsiteX1" fmla="*/ 79386 w 79927"/>
              <a:gd name="connsiteY1" fmla="*/ 76237 h 206443"/>
              <a:gd name="connsiteX2" fmla="*/ 34936 w 79927"/>
              <a:gd name="connsiteY2" fmla="*/ 114337 h 206443"/>
              <a:gd name="connsiteX3" fmla="*/ 34936 w 79927"/>
              <a:gd name="connsiteY3" fmla="*/ 37 h 206443"/>
              <a:gd name="connsiteX4" fmla="*/ 41286 w 79927"/>
              <a:gd name="connsiteY4" fmla="*/ 101637 h 206443"/>
              <a:gd name="connsiteX5" fmla="*/ 73036 w 79927"/>
              <a:gd name="connsiteY5" fmla="*/ 88937 h 206443"/>
              <a:gd name="connsiteX6" fmla="*/ 11 w 79927"/>
              <a:gd name="connsiteY6" fmla="*/ 206412 h 20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27" h="206443">
                <a:moveTo>
                  <a:pt x="11" y="206412"/>
                </a:moveTo>
                <a:cubicBezTo>
                  <a:pt x="1069" y="204295"/>
                  <a:pt x="73565" y="91583"/>
                  <a:pt x="79386" y="76237"/>
                </a:cubicBezTo>
                <a:cubicBezTo>
                  <a:pt x="85207" y="60891"/>
                  <a:pt x="42344" y="127037"/>
                  <a:pt x="34936" y="114337"/>
                </a:cubicBezTo>
                <a:cubicBezTo>
                  <a:pt x="27528" y="101637"/>
                  <a:pt x="33878" y="2154"/>
                  <a:pt x="34936" y="37"/>
                </a:cubicBezTo>
                <a:cubicBezTo>
                  <a:pt x="35994" y="-2080"/>
                  <a:pt x="34936" y="86820"/>
                  <a:pt x="41286" y="101637"/>
                </a:cubicBezTo>
                <a:cubicBezTo>
                  <a:pt x="47636" y="116454"/>
                  <a:pt x="75682" y="75708"/>
                  <a:pt x="73036" y="88937"/>
                </a:cubicBezTo>
                <a:cubicBezTo>
                  <a:pt x="70390" y="102166"/>
                  <a:pt x="-1047" y="208529"/>
                  <a:pt x="11" y="2064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34EC100B-837B-E573-1D0C-9EAA5ABC0208}"/>
              </a:ext>
            </a:extLst>
          </p:cNvPr>
          <p:cNvSpPr/>
          <p:nvPr/>
        </p:nvSpPr>
        <p:spPr>
          <a:xfrm>
            <a:off x="4912035" y="4611515"/>
            <a:ext cx="420853" cy="361725"/>
          </a:xfrm>
          <a:custGeom>
            <a:avLst/>
            <a:gdLst>
              <a:gd name="connsiteX0" fmla="*/ 418790 w 420853"/>
              <a:gd name="connsiteY0" fmla="*/ 1760 h 361725"/>
              <a:gd name="connsiteX1" fmla="*/ 164790 w 420853"/>
              <a:gd name="connsiteY1" fmla="*/ 135110 h 361725"/>
              <a:gd name="connsiteX2" fmla="*/ 269565 w 420853"/>
              <a:gd name="connsiteY2" fmla="*/ 77960 h 361725"/>
              <a:gd name="connsiteX3" fmla="*/ 136215 w 420853"/>
              <a:gd name="connsiteY3" fmla="*/ 195435 h 361725"/>
              <a:gd name="connsiteX4" fmla="*/ 98115 w 420853"/>
              <a:gd name="connsiteY4" fmla="*/ 233535 h 361725"/>
              <a:gd name="connsiteX5" fmla="*/ 139390 w 420853"/>
              <a:gd name="connsiteY5" fmla="*/ 179560 h 361725"/>
              <a:gd name="connsiteX6" fmla="*/ 12390 w 420853"/>
              <a:gd name="connsiteY6" fmla="*/ 354185 h 361725"/>
              <a:gd name="connsiteX7" fmla="*/ 50490 w 420853"/>
              <a:gd name="connsiteY7" fmla="*/ 303385 h 361725"/>
              <a:gd name="connsiteX8" fmla="*/ 415615 w 420853"/>
              <a:gd name="connsiteY8" fmla="*/ 65260 h 361725"/>
              <a:gd name="connsiteX9" fmla="*/ 247340 w 420853"/>
              <a:gd name="connsiteY9" fmla="*/ 163685 h 361725"/>
              <a:gd name="connsiteX10" fmla="*/ 215590 w 420853"/>
              <a:gd name="connsiteY10" fmla="*/ 185910 h 361725"/>
              <a:gd name="connsiteX11" fmla="*/ 282265 w 420853"/>
              <a:gd name="connsiteY11" fmla="*/ 112885 h 361725"/>
              <a:gd name="connsiteX12" fmla="*/ 310840 w 420853"/>
              <a:gd name="connsiteY12" fmla="*/ 58910 h 361725"/>
              <a:gd name="connsiteX13" fmla="*/ 269565 w 420853"/>
              <a:gd name="connsiteY13" fmla="*/ 109710 h 361725"/>
              <a:gd name="connsiteX14" fmla="*/ 247340 w 420853"/>
              <a:gd name="connsiteY14" fmla="*/ 131935 h 361725"/>
              <a:gd name="connsiteX15" fmla="*/ 336240 w 420853"/>
              <a:gd name="connsiteY15" fmla="*/ 23985 h 361725"/>
              <a:gd name="connsiteX16" fmla="*/ 288615 w 420853"/>
              <a:gd name="connsiteY16" fmla="*/ 55735 h 361725"/>
              <a:gd name="connsiteX17" fmla="*/ 418790 w 420853"/>
              <a:gd name="connsiteY17" fmla="*/ 1760 h 36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0853" h="361725">
                <a:moveTo>
                  <a:pt x="418790" y="1760"/>
                </a:moveTo>
                <a:cubicBezTo>
                  <a:pt x="398152" y="14989"/>
                  <a:pt x="189661" y="122410"/>
                  <a:pt x="164790" y="135110"/>
                </a:cubicBezTo>
                <a:cubicBezTo>
                  <a:pt x="139919" y="147810"/>
                  <a:pt x="274327" y="67906"/>
                  <a:pt x="269565" y="77960"/>
                </a:cubicBezTo>
                <a:cubicBezTo>
                  <a:pt x="264802" y="88014"/>
                  <a:pt x="164790" y="169506"/>
                  <a:pt x="136215" y="195435"/>
                </a:cubicBezTo>
                <a:cubicBezTo>
                  <a:pt x="107640" y="221364"/>
                  <a:pt x="97586" y="236181"/>
                  <a:pt x="98115" y="233535"/>
                </a:cubicBezTo>
                <a:cubicBezTo>
                  <a:pt x="98644" y="230889"/>
                  <a:pt x="153677" y="159452"/>
                  <a:pt x="139390" y="179560"/>
                </a:cubicBezTo>
                <a:cubicBezTo>
                  <a:pt x="125103" y="199668"/>
                  <a:pt x="27207" y="333548"/>
                  <a:pt x="12390" y="354185"/>
                </a:cubicBezTo>
                <a:cubicBezTo>
                  <a:pt x="-2427" y="374822"/>
                  <a:pt x="-16714" y="351539"/>
                  <a:pt x="50490" y="303385"/>
                </a:cubicBezTo>
                <a:cubicBezTo>
                  <a:pt x="117694" y="255231"/>
                  <a:pt x="382807" y="88543"/>
                  <a:pt x="415615" y="65260"/>
                </a:cubicBezTo>
                <a:cubicBezTo>
                  <a:pt x="448423" y="41977"/>
                  <a:pt x="280677" y="143577"/>
                  <a:pt x="247340" y="163685"/>
                </a:cubicBezTo>
                <a:cubicBezTo>
                  <a:pt x="214002" y="183793"/>
                  <a:pt x="209769" y="194377"/>
                  <a:pt x="215590" y="185910"/>
                </a:cubicBezTo>
                <a:cubicBezTo>
                  <a:pt x="221411" y="177443"/>
                  <a:pt x="266390" y="134052"/>
                  <a:pt x="282265" y="112885"/>
                </a:cubicBezTo>
                <a:cubicBezTo>
                  <a:pt x="298140" y="91718"/>
                  <a:pt x="312957" y="59439"/>
                  <a:pt x="310840" y="58910"/>
                </a:cubicBezTo>
                <a:cubicBezTo>
                  <a:pt x="308723" y="58381"/>
                  <a:pt x="280148" y="97539"/>
                  <a:pt x="269565" y="109710"/>
                </a:cubicBezTo>
                <a:cubicBezTo>
                  <a:pt x="258982" y="121881"/>
                  <a:pt x="236227" y="146223"/>
                  <a:pt x="247340" y="131935"/>
                </a:cubicBezTo>
                <a:cubicBezTo>
                  <a:pt x="258452" y="117648"/>
                  <a:pt x="329361" y="36685"/>
                  <a:pt x="336240" y="23985"/>
                </a:cubicBezTo>
                <a:cubicBezTo>
                  <a:pt x="343119" y="11285"/>
                  <a:pt x="278561" y="57322"/>
                  <a:pt x="288615" y="55735"/>
                </a:cubicBezTo>
                <a:cubicBezTo>
                  <a:pt x="298669" y="54148"/>
                  <a:pt x="439428" y="-11469"/>
                  <a:pt x="418790" y="17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0B008FCD-D53F-B125-5451-9566F37586F2}"/>
              </a:ext>
            </a:extLst>
          </p:cNvPr>
          <p:cNvSpPr/>
          <p:nvPr/>
        </p:nvSpPr>
        <p:spPr>
          <a:xfrm>
            <a:off x="5287827" y="4575801"/>
            <a:ext cx="248136" cy="187773"/>
          </a:xfrm>
          <a:custGeom>
            <a:avLst/>
            <a:gdLst>
              <a:gd name="connsiteX0" fmla="*/ 1723 w 248136"/>
              <a:gd name="connsiteY0" fmla="*/ 186699 h 187773"/>
              <a:gd name="connsiteX1" fmla="*/ 246198 w 248136"/>
              <a:gd name="connsiteY1" fmla="*/ 2549 h 187773"/>
              <a:gd name="connsiteX2" fmla="*/ 119198 w 248136"/>
              <a:gd name="connsiteY2" fmla="*/ 75574 h 187773"/>
              <a:gd name="connsiteX3" fmla="*/ 176348 w 248136"/>
              <a:gd name="connsiteY3" fmla="*/ 21599 h 187773"/>
              <a:gd name="connsiteX4" fmla="*/ 93798 w 248136"/>
              <a:gd name="connsiteY4" fmla="*/ 85099 h 187773"/>
              <a:gd name="connsiteX5" fmla="*/ 135073 w 248136"/>
              <a:gd name="connsiteY5" fmla="*/ 78749 h 187773"/>
              <a:gd name="connsiteX6" fmla="*/ 1723 w 248136"/>
              <a:gd name="connsiteY6" fmla="*/ 186699 h 1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136" h="187773">
                <a:moveTo>
                  <a:pt x="1723" y="186699"/>
                </a:moveTo>
                <a:cubicBezTo>
                  <a:pt x="20244" y="173999"/>
                  <a:pt x="226619" y="21070"/>
                  <a:pt x="246198" y="2549"/>
                </a:cubicBezTo>
                <a:cubicBezTo>
                  <a:pt x="265777" y="-15972"/>
                  <a:pt x="130840" y="72399"/>
                  <a:pt x="119198" y="75574"/>
                </a:cubicBezTo>
                <a:cubicBezTo>
                  <a:pt x="107556" y="78749"/>
                  <a:pt x="180581" y="20012"/>
                  <a:pt x="176348" y="21599"/>
                </a:cubicBezTo>
                <a:cubicBezTo>
                  <a:pt x="172115" y="23186"/>
                  <a:pt x="100677" y="75574"/>
                  <a:pt x="93798" y="85099"/>
                </a:cubicBezTo>
                <a:cubicBezTo>
                  <a:pt x="86919" y="94624"/>
                  <a:pt x="150419" y="61816"/>
                  <a:pt x="135073" y="78749"/>
                </a:cubicBezTo>
                <a:cubicBezTo>
                  <a:pt x="119727" y="95682"/>
                  <a:pt x="-16798" y="199399"/>
                  <a:pt x="1723" y="1866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7FC5E165-DD8C-5686-066C-982791EC0DF2}"/>
              </a:ext>
            </a:extLst>
          </p:cNvPr>
          <p:cNvSpPr/>
          <p:nvPr/>
        </p:nvSpPr>
        <p:spPr>
          <a:xfrm>
            <a:off x="5171913" y="4749393"/>
            <a:ext cx="534660" cy="82963"/>
          </a:xfrm>
          <a:custGeom>
            <a:avLst/>
            <a:gdLst>
              <a:gd name="connsiteX0" fmla="*/ 162 w 534660"/>
              <a:gd name="connsiteY0" fmla="*/ 82957 h 82963"/>
              <a:gd name="connsiteX1" fmla="*/ 241462 w 534660"/>
              <a:gd name="connsiteY1" fmla="*/ 38507 h 82963"/>
              <a:gd name="connsiteX2" fmla="*/ 365287 w 534660"/>
              <a:gd name="connsiteY2" fmla="*/ 60732 h 82963"/>
              <a:gd name="connsiteX3" fmla="*/ 327187 w 534660"/>
              <a:gd name="connsiteY3" fmla="*/ 407 h 82963"/>
              <a:gd name="connsiteX4" fmla="*/ 527212 w 534660"/>
              <a:gd name="connsiteY4" fmla="*/ 57557 h 82963"/>
              <a:gd name="connsiteX5" fmla="*/ 466887 w 534660"/>
              <a:gd name="connsiteY5" fmla="*/ 13107 h 82963"/>
              <a:gd name="connsiteX6" fmla="*/ 231937 w 534660"/>
              <a:gd name="connsiteY6" fmla="*/ 407 h 82963"/>
              <a:gd name="connsiteX7" fmla="*/ 298612 w 534660"/>
              <a:gd name="connsiteY7" fmla="*/ 19457 h 82963"/>
              <a:gd name="connsiteX8" fmla="*/ 79537 w 534660"/>
              <a:gd name="connsiteY8" fmla="*/ 407 h 82963"/>
              <a:gd name="connsiteX9" fmla="*/ 324012 w 534660"/>
              <a:gd name="connsiteY9" fmla="*/ 41682 h 82963"/>
              <a:gd name="connsiteX10" fmla="*/ 206537 w 534660"/>
              <a:gd name="connsiteY10" fmla="*/ 41682 h 82963"/>
              <a:gd name="connsiteX11" fmla="*/ 162 w 534660"/>
              <a:gd name="connsiteY11" fmla="*/ 82957 h 8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4660" h="82963">
                <a:moveTo>
                  <a:pt x="162" y="82957"/>
                </a:moveTo>
                <a:cubicBezTo>
                  <a:pt x="5983" y="82428"/>
                  <a:pt x="180608" y="42211"/>
                  <a:pt x="241462" y="38507"/>
                </a:cubicBezTo>
                <a:cubicBezTo>
                  <a:pt x="302316" y="34803"/>
                  <a:pt x="350999" y="67082"/>
                  <a:pt x="365287" y="60732"/>
                </a:cubicBezTo>
                <a:cubicBezTo>
                  <a:pt x="379575" y="54382"/>
                  <a:pt x="300200" y="936"/>
                  <a:pt x="327187" y="407"/>
                </a:cubicBezTo>
                <a:cubicBezTo>
                  <a:pt x="354174" y="-122"/>
                  <a:pt x="503929" y="55440"/>
                  <a:pt x="527212" y="57557"/>
                </a:cubicBezTo>
                <a:cubicBezTo>
                  <a:pt x="550495" y="59674"/>
                  <a:pt x="516100" y="22632"/>
                  <a:pt x="466887" y="13107"/>
                </a:cubicBezTo>
                <a:cubicBezTo>
                  <a:pt x="417674" y="3582"/>
                  <a:pt x="259983" y="-651"/>
                  <a:pt x="231937" y="407"/>
                </a:cubicBezTo>
                <a:cubicBezTo>
                  <a:pt x="203891" y="1465"/>
                  <a:pt x="324012" y="19457"/>
                  <a:pt x="298612" y="19457"/>
                </a:cubicBezTo>
                <a:cubicBezTo>
                  <a:pt x="273212" y="19457"/>
                  <a:pt x="75304" y="-3297"/>
                  <a:pt x="79537" y="407"/>
                </a:cubicBezTo>
                <a:cubicBezTo>
                  <a:pt x="83770" y="4111"/>
                  <a:pt x="302846" y="34803"/>
                  <a:pt x="324012" y="41682"/>
                </a:cubicBezTo>
                <a:cubicBezTo>
                  <a:pt x="345178" y="48561"/>
                  <a:pt x="266333" y="32686"/>
                  <a:pt x="206537" y="41682"/>
                </a:cubicBezTo>
                <a:cubicBezTo>
                  <a:pt x="146741" y="50678"/>
                  <a:pt x="-5659" y="83486"/>
                  <a:pt x="162" y="829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56D7295-DA54-518A-870D-796943B9B821}"/>
              </a:ext>
            </a:extLst>
          </p:cNvPr>
          <p:cNvSpPr/>
          <p:nvPr/>
        </p:nvSpPr>
        <p:spPr>
          <a:xfrm>
            <a:off x="5485777" y="4651168"/>
            <a:ext cx="419104" cy="154778"/>
          </a:xfrm>
          <a:custGeom>
            <a:avLst/>
            <a:gdLst>
              <a:gd name="connsiteX0" fmla="*/ 623 w 419104"/>
              <a:gd name="connsiteY0" fmla="*/ 12907 h 154778"/>
              <a:gd name="connsiteX1" fmla="*/ 149848 w 419104"/>
              <a:gd name="connsiteY1" fmla="*/ 16082 h 154778"/>
              <a:gd name="connsiteX2" fmla="*/ 270498 w 419104"/>
              <a:gd name="connsiteY2" fmla="*/ 85932 h 154778"/>
              <a:gd name="connsiteX3" fmla="*/ 241923 w 419104"/>
              <a:gd name="connsiteY3" fmla="*/ 22432 h 154778"/>
              <a:gd name="connsiteX4" fmla="*/ 330823 w 419104"/>
              <a:gd name="connsiteY4" fmla="*/ 82757 h 154778"/>
              <a:gd name="connsiteX5" fmla="*/ 302248 w 419104"/>
              <a:gd name="connsiteY5" fmla="*/ 28782 h 154778"/>
              <a:gd name="connsiteX6" fmla="*/ 416548 w 419104"/>
              <a:gd name="connsiteY6" fmla="*/ 152607 h 154778"/>
              <a:gd name="connsiteX7" fmla="*/ 378448 w 419104"/>
              <a:gd name="connsiteY7" fmla="*/ 104982 h 154778"/>
              <a:gd name="connsiteX8" fmla="*/ 340348 w 419104"/>
              <a:gd name="connsiteY8" fmla="*/ 70057 h 154778"/>
              <a:gd name="connsiteX9" fmla="*/ 289548 w 419104"/>
              <a:gd name="connsiteY9" fmla="*/ 207 h 154778"/>
              <a:gd name="connsiteX10" fmla="*/ 314948 w 419104"/>
              <a:gd name="connsiteY10" fmla="*/ 47832 h 154778"/>
              <a:gd name="connsiteX11" fmla="*/ 241923 w 419104"/>
              <a:gd name="connsiteY11" fmla="*/ 25607 h 154778"/>
              <a:gd name="connsiteX12" fmla="*/ 321298 w 419104"/>
              <a:gd name="connsiteY12" fmla="*/ 73232 h 154778"/>
              <a:gd name="connsiteX13" fmla="*/ 210173 w 419104"/>
              <a:gd name="connsiteY13" fmla="*/ 25607 h 154778"/>
              <a:gd name="connsiteX14" fmla="*/ 623 w 419104"/>
              <a:gd name="connsiteY14" fmla="*/ 12907 h 15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104" h="154778">
                <a:moveTo>
                  <a:pt x="623" y="12907"/>
                </a:moveTo>
                <a:cubicBezTo>
                  <a:pt x="-9431" y="11320"/>
                  <a:pt x="104869" y="3911"/>
                  <a:pt x="149848" y="16082"/>
                </a:cubicBezTo>
                <a:cubicBezTo>
                  <a:pt x="194827" y="28253"/>
                  <a:pt x="255152" y="84874"/>
                  <a:pt x="270498" y="85932"/>
                </a:cubicBezTo>
                <a:cubicBezTo>
                  <a:pt x="285844" y="86990"/>
                  <a:pt x="231869" y="22961"/>
                  <a:pt x="241923" y="22432"/>
                </a:cubicBezTo>
                <a:cubicBezTo>
                  <a:pt x="251977" y="21903"/>
                  <a:pt x="320769" y="81699"/>
                  <a:pt x="330823" y="82757"/>
                </a:cubicBezTo>
                <a:cubicBezTo>
                  <a:pt x="340877" y="83815"/>
                  <a:pt x="287961" y="17140"/>
                  <a:pt x="302248" y="28782"/>
                </a:cubicBezTo>
                <a:cubicBezTo>
                  <a:pt x="316535" y="40424"/>
                  <a:pt x="403848" y="139907"/>
                  <a:pt x="416548" y="152607"/>
                </a:cubicBezTo>
                <a:cubicBezTo>
                  <a:pt x="429248" y="165307"/>
                  <a:pt x="391148" y="118740"/>
                  <a:pt x="378448" y="104982"/>
                </a:cubicBezTo>
                <a:cubicBezTo>
                  <a:pt x="365748" y="91224"/>
                  <a:pt x="355165" y="87519"/>
                  <a:pt x="340348" y="70057"/>
                </a:cubicBezTo>
                <a:cubicBezTo>
                  <a:pt x="325531" y="52595"/>
                  <a:pt x="293781" y="3911"/>
                  <a:pt x="289548" y="207"/>
                </a:cubicBezTo>
                <a:cubicBezTo>
                  <a:pt x="285315" y="-3497"/>
                  <a:pt x="322885" y="43599"/>
                  <a:pt x="314948" y="47832"/>
                </a:cubicBezTo>
                <a:cubicBezTo>
                  <a:pt x="307011" y="52065"/>
                  <a:pt x="240865" y="21374"/>
                  <a:pt x="241923" y="25607"/>
                </a:cubicBezTo>
                <a:cubicBezTo>
                  <a:pt x="242981" y="29840"/>
                  <a:pt x="326590" y="73232"/>
                  <a:pt x="321298" y="73232"/>
                </a:cubicBezTo>
                <a:cubicBezTo>
                  <a:pt x="316006" y="73232"/>
                  <a:pt x="258327" y="34074"/>
                  <a:pt x="210173" y="25607"/>
                </a:cubicBezTo>
                <a:cubicBezTo>
                  <a:pt x="162019" y="17140"/>
                  <a:pt x="10677" y="14494"/>
                  <a:pt x="623" y="1290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FAC36DA-391A-59D9-5EC0-7540412CCD99}"/>
              </a:ext>
            </a:extLst>
          </p:cNvPr>
          <p:cNvSpPr/>
          <p:nvPr/>
        </p:nvSpPr>
        <p:spPr>
          <a:xfrm>
            <a:off x="5454637" y="4584652"/>
            <a:ext cx="463822" cy="117818"/>
          </a:xfrm>
          <a:custGeom>
            <a:avLst/>
            <a:gdLst>
              <a:gd name="connsiteX0" fmla="*/ 13 w 463822"/>
              <a:gd name="connsiteY0" fmla="*/ 73073 h 117818"/>
              <a:gd name="connsiteX1" fmla="*/ 292113 w 463822"/>
              <a:gd name="connsiteY1" fmla="*/ 12748 h 117818"/>
              <a:gd name="connsiteX2" fmla="*/ 241313 w 463822"/>
              <a:gd name="connsiteY2" fmla="*/ 38148 h 117818"/>
              <a:gd name="connsiteX3" fmla="*/ 349263 w 463822"/>
              <a:gd name="connsiteY3" fmla="*/ 48 h 117818"/>
              <a:gd name="connsiteX4" fmla="*/ 431813 w 463822"/>
              <a:gd name="connsiteY4" fmla="*/ 47673 h 117818"/>
              <a:gd name="connsiteX5" fmla="*/ 377838 w 463822"/>
              <a:gd name="connsiteY5" fmla="*/ 6398 h 117818"/>
              <a:gd name="connsiteX6" fmla="*/ 463563 w 463822"/>
              <a:gd name="connsiteY6" fmla="*/ 117523 h 117818"/>
              <a:gd name="connsiteX7" fmla="*/ 403238 w 463822"/>
              <a:gd name="connsiteY7" fmla="*/ 38148 h 117818"/>
              <a:gd name="connsiteX8" fmla="*/ 368313 w 463822"/>
              <a:gd name="connsiteY8" fmla="*/ 12748 h 117818"/>
              <a:gd name="connsiteX9" fmla="*/ 304813 w 463822"/>
              <a:gd name="connsiteY9" fmla="*/ 25448 h 117818"/>
              <a:gd name="connsiteX10" fmla="*/ 13 w 463822"/>
              <a:gd name="connsiteY10" fmla="*/ 73073 h 11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822" h="117818">
                <a:moveTo>
                  <a:pt x="13" y="73073"/>
                </a:moveTo>
                <a:cubicBezTo>
                  <a:pt x="-2104" y="70956"/>
                  <a:pt x="251896" y="18569"/>
                  <a:pt x="292113" y="12748"/>
                </a:cubicBezTo>
                <a:cubicBezTo>
                  <a:pt x="332330" y="6927"/>
                  <a:pt x="231788" y="40265"/>
                  <a:pt x="241313" y="38148"/>
                </a:cubicBezTo>
                <a:cubicBezTo>
                  <a:pt x="250838" y="36031"/>
                  <a:pt x="317513" y="-1540"/>
                  <a:pt x="349263" y="48"/>
                </a:cubicBezTo>
                <a:cubicBezTo>
                  <a:pt x="381013" y="1636"/>
                  <a:pt x="427051" y="46615"/>
                  <a:pt x="431813" y="47673"/>
                </a:cubicBezTo>
                <a:cubicBezTo>
                  <a:pt x="436575" y="48731"/>
                  <a:pt x="372546" y="-5244"/>
                  <a:pt x="377838" y="6398"/>
                </a:cubicBezTo>
                <a:cubicBezTo>
                  <a:pt x="383130" y="18040"/>
                  <a:pt x="459330" y="112231"/>
                  <a:pt x="463563" y="117523"/>
                </a:cubicBezTo>
                <a:cubicBezTo>
                  <a:pt x="467796" y="122815"/>
                  <a:pt x="419113" y="55610"/>
                  <a:pt x="403238" y="38148"/>
                </a:cubicBezTo>
                <a:cubicBezTo>
                  <a:pt x="387363" y="20686"/>
                  <a:pt x="384717" y="14865"/>
                  <a:pt x="368313" y="12748"/>
                </a:cubicBezTo>
                <a:cubicBezTo>
                  <a:pt x="351909" y="10631"/>
                  <a:pt x="364080" y="16452"/>
                  <a:pt x="304813" y="25448"/>
                </a:cubicBezTo>
                <a:lnTo>
                  <a:pt x="13" y="7307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56ADADF6-346A-FD08-BB03-6505091C4669}"/>
              </a:ext>
            </a:extLst>
          </p:cNvPr>
          <p:cNvSpPr/>
          <p:nvPr/>
        </p:nvSpPr>
        <p:spPr>
          <a:xfrm>
            <a:off x="5749898" y="4581165"/>
            <a:ext cx="330300" cy="216325"/>
          </a:xfrm>
          <a:custGeom>
            <a:avLst/>
            <a:gdLst>
              <a:gd name="connsiteX0" fmla="*/ 27 w 330300"/>
              <a:gd name="connsiteY0" fmla="*/ 86085 h 216325"/>
              <a:gd name="connsiteX1" fmla="*/ 165127 w 330300"/>
              <a:gd name="connsiteY1" fmla="*/ 32110 h 216325"/>
              <a:gd name="connsiteX2" fmla="*/ 266727 w 330300"/>
              <a:gd name="connsiteY2" fmla="*/ 82910 h 216325"/>
              <a:gd name="connsiteX3" fmla="*/ 250852 w 330300"/>
              <a:gd name="connsiteY3" fmla="*/ 19410 h 216325"/>
              <a:gd name="connsiteX4" fmla="*/ 320702 w 330300"/>
              <a:gd name="connsiteY4" fmla="*/ 130535 h 216325"/>
              <a:gd name="connsiteX5" fmla="*/ 298477 w 330300"/>
              <a:gd name="connsiteY5" fmla="*/ 216260 h 216325"/>
              <a:gd name="connsiteX6" fmla="*/ 314352 w 330300"/>
              <a:gd name="connsiteY6" fmla="*/ 143235 h 216325"/>
              <a:gd name="connsiteX7" fmla="*/ 330227 w 330300"/>
              <a:gd name="connsiteY7" fmla="*/ 63860 h 216325"/>
              <a:gd name="connsiteX8" fmla="*/ 317527 w 330300"/>
              <a:gd name="connsiteY8" fmla="*/ 73385 h 216325"/>
              <a:gd name="connsiteX9" fmla="*/ 263552 w 330300"/>
              <a:gd name="connsiteY9" fmla="*/ 51160 h 216325"/>
              <a:gd name="connsiteX10" fmla="*/ 168302 w 330300"/>
              <a:gd name="connsiteY10" fmla="*/ 360 h 216325"/>
              <a:gd name="connsiteX11" fmla="*/ 206402 w 330300"/>
              <a:gd name="connsiteY11" fmla="*/ 28935 h 216325"/>
              <a:gd name="connsiteX12" fmla="*/ 152427 w 330300"/>
              <a:gd name="connsiteY12" fmla="*/ 38460 h 216325"/>
              <a:gd name="connsiteX13" fmla="*/ 27 w 330300"/>
              <a:gd name="connsiteY13" fmla="*/ 86085 h 21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0300" h="216325">
                <a:moveTo>
                  <a:pt x="27" y="86085"/>
                </a:moveTo>
                <a:cubicBezTo>
                  <a:pt x="2144" y="85027"/>
                  <a:pt x="120677" y="32639"/>
                  <a:pt x="165127" y="32110"/>
                </a:cubicBezTo>
                <a:cubicBezTo>
                  <a:pt x="209577" y="31581"/>
                  <a:pt x="252440" y="85027"/>
                  <a:pt x="266727" y="82910"/>
                </a:cubicBezTo>
                <a:cubicBezTo>
                  <a:pt x="281015" y="80793"/>
                  <a:pt x="241856" y="11472"/>
                  <a:pt x="250852" y="19410"/>
                </a:cubicBezTo>
                <a:cubicBezTo>
                  <a:pt x="259848" y="27347"/>
                  <a:pt x="312765" y="97727"/>
                  <a:pt x="320702" y="130535"/>
                </a:cubicBezTo>
                <a:cubicBezTo>
                  <a:pt x="328639" y="163343"/>
                  <a:pt x="299535" y="214143"/>
                  <a:pt x="298477" y="216260"/>
                </a:cubicBezTo>
                <a:cubicBezTo>
                  <a:pt x="297419" y="218377"/>
                  <a:pt x="309060" y="168635"/>
                  <a:pt x="314352" y="143235"/>
                </a:cubicBezTo>
                <a:cubicBezTo>
                  <a:pt x="319644" y="117835"/>
                  <a:pt x="330227" y="63860"/>
                  <a:pt x="330227" y="63860"/>
                </a:cubicBezTo>
                <a:cubicBezTo>
                  <a:pt x="330756" y="52218"/>
                  <a:pt x="328639" y="75502"/>
                  <a:pt x="317527" y="73385"/>
                </a:cubicBezTo>
                <a:cubicBezTo>
                  <a:pt x="306415" y="71268"/>
                  <a:pt x="288423" y="63331"/>
                  <a:pt x="263552" y="51160"/>
                </a:cubicBezTo>
                <a:cubicBezTo>
                  <a:pt x="238681" y="38989"/>
                  <a:pt x="177827" y="4064"/>
                  <a:pt x="168302" y="360"/>
                </a:cubicBezTo>
                <a:cubicBezTo>
                  <a:pt x="158777" y="-3344"/>
                  <a:pt x="209048" y="22585"/>
                  <a:pt x="206402" y="28935"/>
                </a:cubicBezTo>
                <a:cubicBezTo>
                  <a:pt x="203756" y="35285"/>
                  <a:pt x="184706" y="31052"/>
                  <a:pt x="152427" y="38460"/>
                </a:cubicBezTo>
                <a:cubicBezTo>
                  <a:pt x="120148" y="45868"/>
                  <a:pt x="-2090" y="87143"/>
                  <a:pt x="27" y="8608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E47CFA2-C690-576A-A408-EC6AB93F83A5}"/>
              </a:ext>
            </a:extLst>
          </p:cNvPr>
          <p:cNvSpPr/>
          <p:nvPr/>
        </p:nvSpPr>
        <p:spPr>
          <a:xfrm>
            <a:off x="5746361" y="4619327"/>
            <a:ext cx="260919" cy="204569"/>
          </a:xfrm>
          <a:custGeom>
            <a:avLst/>
            <a:gdLst>
              <a:gd name="connsiteX0" fmla="*/ 389 w 260919"/>
              <a:gd name="connsiteY0" fmla="*/ 298 h 204569"/>
              <a:gd name="connsiteX1" fmla="*/ 149614 w 260919"/>
              <a:gd name="connsiteY1" fmla="*/ 82848 h 204569"/>
              <a:gd name="connsiteX2" fmla="*/ 197239 w 260919"/>
              <a:gd name="connsiteY2" fmla="*/ 155873 h 204569"/>
              <a:gd name="connsiteX3" fmla="*/ 175014 w 260919"/>
              <a:gd name="connsiteY3" fmla="*/ 98723 h 204569"/>
              <a:gd name="connsiteX4" fmla="*/ 257564 w 260919"/>
              <a:gd name="connsiteY4" fmla="*/ 203498 h 204569"/>
              <a:gd name="connsiteX5" fmla="*/ 244864 w 260919"/>
              <a:gd name="connsiteY5" fmla="*/ 149523 h 204569"/>
              <a:gd name="connsiteX6" fmla="*/ 244864 w 260919"/>
              <a:gd name="connsiteY6" fmla="*/ 92373 h 204569"/>
              <a:gd name="connsiteX7" fmla="*/ 197239 w 260919"/>
              <a:gd name="connsiteY7" fmla="*/ 35223 h 204569"/>
              <a:gd name="connsiteX8" fmla="*/ 235339 w 260919"/>
              <a:gd name="connsiteY8" fmla="*/ 114598 h 204569"/>
              <a:gd name="connsiteX9" fmla="*/ 235339 w 260919"/>
              <a:gd name="connsiteY9" fmla="*/ 162223 h 204569"/>
              <a:gd name="connsiteX10" fmla="*/ 200414 w 260919"/>
              <a:gd name="connsiteY10" fmla="*/ 133648 h 204569"/>
              <a:gd name="connsiteX11" fmla="*/ 108339 w 260919"/>
              <a:gd name="connsiteY11" fmla="*/ 57448 h 204569"/>
              <a:gd name="connsiteX12" fmla="*/ 389 w 260919"/>
              <a:gd name="connsiteY12" fmla="*/ 298 h 20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919" h="204569">
                <a:moveTo>
                  <a:pt x="389" y="298"/>
                </a:moveTo>
                <a:cubicBezTo>
                  <a:pt x="7268" y="4531"/>
                  <a:pt x="116806" y="56919"/>
                  <a:pt x="149614" y="82848"/>
                </a:cubicBezTo>
                <a:cubicBezTo>
                  <a:pt x="182422" y="108777"/>
                  <a:pt x="193006" y="153227"/>
                  <a:pt x="197239" y="155873"/>
                </a:cubicBezTo>
                <a:cubicBezTo>
                  <a:pt x="201472" y="158519"/>
                  <a:pt x="164960" y="90786"/>
                  <a:pt x="175014" y="98723"/>
                </a:cubicBezTo>
                <a:cubicBezTo>
                  <a:pt x="185068" y="106660"/>
                  <a:pt x="245922" y="195031"/>
                  <a:pt x="257564" y="203498"/>
                </a:cubicBezTo>
                <a:cubicBezTo>
                  <a:pt x="269206" y="211965"/>
                  <a:pt x="246981" y="168044"/>
                  <a:pt x="244864" y="149523"/>
                </a:cubicBezTo>
                <a:cubicBezTo>
                  <a:pt x="242747" y="131002"/>
                  <a:pt x="252801" y="111423"/>
                  <a:pt x="244864" y="92373"/>
                </a:cubicBezTo>
                <a:cubicBezTo>
                  <a:pt x="236927" y="73323"/>
                  <a:pt x="198826" y="31519"/>
                  <a:pt x="197239" y="35223"/>
                </a:cubicBezTo>
                <a:cubicBezTo>
                  <a:pt x="195652" y="38927"/>
                  <a:pt x="228989" y="93431"/>
                  <a:pt x="235339" y="114598"/>
                </a:cubicBezTo>
                <a:cubicBezTo>
                  <a:pt x="241689" y="135765"/>
                  <a:pt x="241160" y="159048"/>
                  <a:pt x="235339" y="162223"/>
                </a:cubicBezTo>
                <a:cubicBezTo>
                  <a:pt x="229518" y="165398"/>
                  <a:pt x="200414" y="133648"/>
                  <a:pt x="200414" y="133648"/>
                </a:cubicBezTo>
                <a:cubicBezTo>
                  <a:pt x="179247" y="116186"/>
                  <a:pt x="136914" y="77027"/>
                  <a:pt x="108339" y="57448"/>
                </a:cubicBezTo>
                <a:cubicBezTo>
                  <a:pt x="79764" y="37869"/>
                  <a:pt x="-6490" y="-3935"/>
                  <a:pt x="389" y="2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8597E44B-BAD9-04CB-D0EA-FE84FE7A1F12}"/>
              </a:ext>
            </a:extLst>
          </p:cNvPr>
          <p:cNvSpPr/>
          <p:nvPr/>
        </p:nvSpPr>
        <p:spPr>
          <a:xfrm>
            <a:off x="5643769" y="4589836"/>
            <a:ext cx="276495" cy="129558"/>
          </a:xfrm>
          <a:custGeom>
            <a:avLst/>
            <a:gdLst>
              <a:gd name="connsiteX0" fmla="*/ 1381 w 276495"/>
              <a:gd name="connsiteY0" fmla="*/ 1214 h 129558"/>
              <a:gd name="connsiteX1" fmla="*/ 261731 w 276495"/>
              <a:gd name="connsiteY1" fmla="*/ 121864 h 129558"/>
              <a:gd name="connsiteX2" fmla="*/ 233156 w 276495"/>
              <a:gd name="connsiteY2" fmla="*/ 109164 h 129558"/>
              <a:gd name="connsiteX3" fmla="*/ 141081 w 276495"/>
              <a:gd name="connsiteY3" fmla="*/ 42489 h 129558"/>
              <a:gd name="connsiteX4" fmla="*/ 156956 w 276495"/>
              <a:gd name="connsiteY4" fmla="*/ 58364 h 129558"/>
              <a:gd name="connsiteX5" fmla="*/ 1381 w 276495"/>
              <a:gd name="connsiteY5" fmla="*/ 1214 h 12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495" h="129558">
                <a:moveTo>
                  <a:pt x="1381" y="1214"/>
                </a:moveTo>
                <a:cubicBezTo>
                  <a:pt x="18844" y="11797"/>
                  <a:pt x="223102" y="103872"/>
                  <a:pt x="261731" y="121864"/>
                </a:cubicBezTo>
                <a:cubicBezTo>
                  <a:pt x="300360" y="139856"/>
                  <a:pt x="253264" y="122393"/>
                  <a:pt x="233156" y="109164"/>
                </a:cubicBezTo>
                <a:cubicBezTo>
                  <a:pt x="213048" y="95935"/>
                  <a:pt x="141081" y="42489"/>
                  <a:pt x="141081" y="42489"/>
                </a:cubicBezTo>
                <a:cubicBezTo>
                  <a:pt x="128381" y="34022"/>
                  <a:pt x="176535" y="64185"/>
                  <a:pt x="156956" y="58364"/>
                </a:cubicBezTo>
                <a:cubicBezTo>
                  <a:pt x="137377" y="52543"/>
                  <a:pt x="-16082" y="-9369"/>
                  <a:pt x="1381" y="12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3FF04CB-BCA8-0432-F58E-9BBC6873D1E8}"/>
              </a:ext>
            </a:extLst>
          </p:cNvPr>
          <p:cNvSpPr/>
          <p:nvPr/>
        </p:nvSpPr>
        <p:spPr>
          <a:xfrm>
            <a:off x="5398161" y="4688836"/>
            <a:ext cx="423875" cy="89544"/>
          </a:xfrm>
          <a:custGeom>
            <a:avLst/>
            <a:gdLst>
              <a:gd name="connsiteX0" fmla="*/ 8864 w 423875"/>
              <a:gd name="connsiteY0" fmla="*/ 26039 h 89544"/>
              <a:gd name="connsiteX1" fmla="*/ 320014 w 423875"/>
              <a:gd name="connsiteY1" fmla="*/ 45089 h 89544"/>
              <a:gd name="connsiteX2" fmla="*/ 415264 w 423875"/>
              <a:gd name="connsiteY2" fmla="*/ 89539 h 89544"/>
              <a:gd name="connsiteX3" fmla="*/ 405739 w 423875"/>
              <a:gd name="connsiteY3" fmla="*/ 48264 h 89544"/>
              <a:gd name="connsiteX4" fmla="*/ 294614 w 423875"/>
              <a:gd name="connsiteY4" fmla="*/ 51439 h 89544"/>
              <a:gd name="connsiteX5" fmla="*/ 173964 w 423875"/>
              <a:gd name="connsiteY5" fmla="*/ 639 h 89544"/>
              <a:gd name="connsiteX6" fmla="*/ 208889 w 423875"/>
              <a:gd name="connsiteY6" fmla="*/ 22864 h 89544"/>
              <a:gd name="connsiteX7" fmla="*/ 94589 w 423875"/>
              <a:gd name="connsiteY7" fmla="*/ 22864 h 89544"/>
              <a:gd name="connsiteX8" fmla="*/ 8864 w 423875"/>
              <a:gd name="connsiteY8" fmla="*/ 26039 h 8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875" h="89544">
                <a:moveTo>
                  <a:pt x="8864" y="26039"/>
                </a:moveTo>
                <a:cubicBezTo>
                  <a:pt x="46435" y="29743"/>
                  <a:pt x="252281" y="34506"/>
                  <a:pt x="320014" y="45089"/>
                </a:cubicBezTo>
                <a:cubicBezTo>
                  <a:pt x="387747" y="55672"/>
                  <a:pt x="400977" y="89010"/>
                  <a:pt x="415264" y="89539"/>
                </a:cubicBezTo>
                <a:cubicBezTo>
                  <a:pt x="429552" y="90068"/>
                  <a:pt x="425847" y="54614"/>
                  <a:pt x="405739" y="48264"/>
                </a:cubicBezTo>
                <a:cubicBezTo>
                  <a:pt x="385631" y="41914"/>
                  <a:pt x="333243" y="59377"/>
                  <a:pt x="294614" y="51439"/>
                </a:cubicBezTo>
                <a:cubicBezTo>
                  <a:pt x="255985" y="43502"/>
                  <a:pt x="188252" y="5402"/>
                  <a:pt x="173964" y="639"/>
                </a:cubicBezTo>
                <a:cubicBezTo>
                  <a:pt x="159676" y="-4124"/>
                  <a:pt x="222118" y="19160"/>
                  <a:pt x="208889" y="22864"/>
                </a:cubicBezTo>
                <a:cubicBezTo>
                  <a:pt x="195660" y="26568"/>
                  <a:pt x="125810" y="21277"/>
                  <a:pt x="94589" y="22864"/>
                </a:cubicBezTo>
                <a:cubicBezTo>
                  <a:pt x="63368" y="24451"/>
                  <a:pt x="-28707" y="22335"/>
                  <a:pt x="8864" y="260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ED65899A-E90D-7C8D-DD8A-29A7FC5D55A1}"/>
              </a:ext>
            </a:extLst>
          </p:cNvPr>
          <p:cNvSpPr/>
          <p:nvPr/>
        </p:nvSpPr>
        <p:spPr>
          <a:xfrm>
            <a:off x="4933062" y="4758977"/>
            <a:ext cx="572665" cy="203612"/>
          </a:xfrm>
          <a:custGeom>
            <a:avLst/>
            <a:gdLst>
              <a:gd name="connsiteX0" fmla="*/ 4063 w 572665"/>
              <a:gd name="connsiteY0" fmla="*/ 200373 h 203612"/>
              <a:gd name="connsiteX1" fmla="*/ 334263 w 572665"/>
              <a:gd name="connsiteY1" fmla="*/ 41623 h 203612"/>
              <a:gd name="connsiteX2" fmla="*/ 277113 w 572665"/>
              <a:gd name="connsiteY2" fmla="*/ 67023 h 203612"/>
              <a:gd name="connsiteX3" fmla="*/ 346963 w 572665"/>
              <a:gd name="connsiteY3" fmla="*/ 60673 h 203612"/>
              <a:gd name="connsiteX4" fmla="*/ 432688 w 572665"/>
              <a:gd name="connsiteY4" fmla="*/ 76548 h 203612"/>
              <a:gd name="connsiteX5" fmla="*/ 391413 w 572665"/>
              <a:gd name="connsiteY5" fmla="*/ 28923 h 203612"/>
              <a:gd name="connsiteX6" fmla="*/ 572388 w 572665"/>
              <a:gd name="connsiteY6" fmla="*/ 38448 h 203612"/>
              <a:gd name="connsiteX7" fmla="*/ 429513 w 572665"/>
              <a:gd name="connsiteY7" fmla="*/ 41623 h 203612"/>
              <a:gd name="connsiteX8" fmla="*/ 302513 w 572665"/>
              <a:gd name="connsiteY8" fmla="*/ 13048 h 203612"/>
              <a:gd name="connsiteX9" fmla="*/ 267588 w 572665"/>
              <a:gd name="connsiteY9" fmla="*/ 348 h 203612"/>
              <a:gd name="connsiteX10" fmla="*/ 315213 w 572665"/>
              <a:gd name="connsiteY10" fmla="*/ 25748 h 203612"/>
              <a:gd name="connsiteX11" fmla="*/ 143763 w 572665"/>
              <a:gd name="connsiteY11" fmla="*/ 89248 h 203612"/>
              <a:gd name="connsiteX12" fmla="*/ 267588 w 572665"/>
              <a:gd name="connsiteY12" fmla="*/ 60673 h 203612"/>
              <a:gd name="connsiteX13" fmla="*/ 197738 w 572665"/>
              <a:gd name="connsiteY13" fmla="*/ 82898 h 203612"/>
              <a:gd name="connsiteX14" fmla="*/ 207263 w 572665"/>
              <a:gd name="connsiteY14" fmla="*/ 95598 h 203612"/>
              <a:gd name="connsiteX15" fmla="*/ 153288 w 572665"/>
              <a:gd name="connsiteY15" fmla="*/ 146398 h 203612"/>
              <a:gd name="connsiteX16" fmla="*/ 4063 w 572665"/>
              <a:gd name="connsiteY16" fmla="*/ 200373 h 20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2665" h="203612">
                <a:moveTo>
                  <a:pt x="4063" y="200373"/>
                </a:moveTo>
                <a:cubicBezTo>
                  <a:pt x="34225" y="182911"/>
                  <a:pt x="288755" y="63848"/>
                  <a:pt x="334263" y="41623"/>
                </a:cubicBezTo>
                <a:cubicBezTo>
                  <a:pt x="379771" y="19398"/>
                  <a:pt x="274996" y="63848"/>
                  <a:pt x="277113" y="67023"/>
                </a:cubicBezTo>
                <a:cubicBezTo>
                  <a:pt x="279230" y="70198"/>
                  <a:pt x="321034" y="59085"/>
                  <a:pt x="346963" y="60673"/>
                </a:cubicBezTo>
                <a:cubicBezTo>
                  <a:pt x="372892" y="62260"/>
                  <a:pt x="425280" y="81840"/>
                  <a:pt x="432688" y="76548"/>
                </a:cubicBezTo>
                <a:cubicBezTo>
                  <a:pt x="440096" y="71256"/>
                  <a:pt x="368130" y="35273"/>
                  <a:pt x="391413" y="28923"/>
                </a:cubicBezTo>
                <a:cubicBezTo>
                  <a:pt x="414696" y="22573"/>
                  <a:pt x="566038" y="36331"/>
                  <a:pt x="572388" y="38448"/>
                </a:cubicBezTo>
                <a:cubicBezTo>
                  <a:pt x="578738" y="40565"/>
                  <a:pt x="474492" y="45856"/>
                  <a:pt x="429513" y="41623"/>
                </a:cubicBezTo>
                <a:cubicBezTo>
                  <a:pt x="384534" y="37390"/>
                  <a:pt x="329500" y="19927"/>
                  <a:pt x="302513" y="13048"/>
                </a:cubicBezTo>
                <a:cubicBezTo>
                  <a:pt x="275526" y="6169"/>
                  <a:pt x="265471" y="-1769"/>
                  <a:pt x="267588" y="348"/>
                </a:cubicBezTo>
                <a:cubicBezTo>
                  <a:pt x="269705" y="2465"/>
                  <a:pt x="335850" y="10931"/>
                  <a:pt x="315213" y="25748"/>
                </a:cubicBezTo>
                <a:cubicBezTo>
                  <a:pt x="294576" y="40565"/>
                  <a:pt x="151700" y="83427"/>
                  <a:pt x="143763" y="89248"/>
                </a:cubicBezTo>
                <a:cubicBezTo>
                  <a:pt x="135826" y="95069"/>
                  <a:pt x="258592" y="61731"/>
                  <a:pt x="267588" y="60673"/>
                </a:cubicBezTo>
                <a:cubicBezTo>
                  <a:pt x="276584" y="59615"/>
                  <a:pt x="207792" y="77077"/>
                  <a:pt x="197738" y="82898"/>
                </a:cubicBezTo>
                <a:cubicBezTo>
                  <a:pt x="187684" y="88719"/>
                  <a:pt x="214671" y="85015"/>
                  <a:pt x="207263" y="95598"/>
                </a:cubicBezTo>
                <a:cubicBezTo>
                  <a:pt x="199855" y="106181"/>
                  <a:pt x="186096" y="133169"/>
                  <a:pt x="153288" y="146398"/>
                </a:cubicBezTo>
                <a:cubicBezTo>
                  <a:pt x="120480" y="159627"/>
                  <a:pt x="-26099" y="217835"/>
                  <a:pt x="4063" y="2003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37F94036-F715-FF45-493E-4132A8CC91E3}"/>
              </a:ext>
            </a:extLst>
          </p:cNvPr>
          <p:cNvSpPr/>
          <p:nvPr/>
        </p:nvSpPr>
        <p:spPr>
          <a:xfrm>
            <a:off x="5190729" y="4555018"/>
            <a:ext cx="362750" cy="160594"/>
          </a:xfrm>
          <a:custGeom>
            <a:avLst/>
            <a:gdLst>
              <a:gd name="connsiteX0" fmla="*/ 6746 w 362750"/>
              <a:gd name="connsiteY0" fmla="*/ 156682 h 160594"/>
              <a:gd name="connsiteX1" fmla="*/ 317896 w 362750"/>
              <a:gd name="connsiteY1" fmla="*/ 4282 h 160594"/>
              <a:gd name="connsiteX2" fmla="*/ 187721 w 362750"/>
              <a:gd name="connsiteY2" fmla="*/ 42382 h 160594"/>
              <a:gd name="connsiteX3" fmla="*/ 228996 w 362750"/>
              <a:gd name="connsiteY3" fmla="*/ 45557 h 160594"/>
              <a:gd name="connsiteX4" fmla="*/ 190896 w 362750"/>
              <a:gd name="connsiteY4" fmla="*/ 99532 h 160594"/>
              <a:gd name="connsiteX5" fmla="*/ 362346 w 362750"/>
              <a:gd name="connsiteY5" fmla="*/ 36032 h 160594"/>
              <a:gd name="connsiteX6" fmla="*/ 238521 w 362750"/>
              <a:gd name="connsiteY6" fmla="*/ 77307 h 160594"/>
              <a:gd name="connsiteX7" fmla="*/ 238521 w 362750"/>
              <a:gd name="connsiteY7" fmla="*/ 45557 h 160594"/>
              <a:gd name="connsiteX8" fmla="*/ 114696 w 362750"/>
              <a:gd name="connsiteY8" fmla="*/ 109057 h 160594"/>
              <a:gd name="connsiteX9" fmla="*/ 6746 w 362750"/>
              <a:gd name="connsiteY9" fmla="*/ 156682 h 16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750" h="160594">
                <a:moveTo>
                  <a:pt x="6746" y="156682"/>
                </a:moveTo>
                <a:cubicBezTo>
                  <a:pt x="40613" y="139219"/>
                  <a:pt x="287734" y="23332"/>
                  <a:pt x="317896" y="4282"/>
                </a:cubicBezTo>
                <a:cubicBezTo>
                  <a:pt x="348059" y="-14768"/>
                  <a:pt x="202538" y="35503"/>
                  <a:pt x="187721" y="42382"/>
                </a:cubicBezTo>
                <a:cubicBezTo>
                  <a:pt x="172904" y="49261"/>
                  <a:pt x="228467" y="36032"/>
                  <a:pt x="228996" y="45557"/>
                </a:cubicBezTo>
                <a:cubicBezTo>
                  <a:pt x="229525" y="55082"/>
                  <a:pt x="168671" y="101119"/>
                  <a:pt x="190896" y="99532"/>
                </a:cubicBezTo>
                <a:cubicBezTo>
                  <a:pt x="213121" y="97945"/>
                  <a:pt x="354409" y="39736"/>
                  <a:pt x="362346" y="36032"/>
                </a:cubicBezTo>
                <a:cubicBezTo>
                  <a:pt x="370283" y="32328"/>
                  <a:pt x="259158" y="75720"/>
                  <a:pt x="238521" y="77307"/>
                </a:cubicBezTo>
                <a:cubicBezTo>
                  <a:pt x="217884" y="78894"/>
                  <a:pt x="259158" y="40265"/>
                  <a:pt x="238521" y="45557"/>
                </a:cubicBezTo>
                <a:cubicBezTo>
                  <a:pt x="217884" y="50849"/>
                  <a:pt x="153854" y="89478"/>
                  <a:pt x="114696" y="109057"/>
                </a:cubicBezTo>
                <a:cubicBezTo>
                  <a:pt x="75538" y="128636"/>
                  <a:pt x="-27121" y="174145"/>
                  <a:pt x="6746" y="1566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33984E95-88DD-533D-98FC-EF73109E83E3}"/>
              </a:ext>
            </a:extLst>
          </p:cNvPr>
          <p:cNvSpPr/>
          <p:nvPr/>
        </p:nvSpPr>
        <p:spPr>
          <a:xfrm>
            <a:off x="6776442" y="4990639"/>
            <a:ext cx="378822" cy="387877"/>
          </a:xfrm>
          <a:custGeom>
            <a:avLst/>
            <a:gdLst>
              <a:gd name="connsiteX0" fmla="*/ 11708 w 378822"/>
              <a:gd name="connsiteY0" fmla="*/ 387811 h 387877"/>
              <a:gd name="connsiteX1" fmla="*/ 30758 w 378822"/>
              <a:gd name="connsiteY1" fmla="*/ 238586 h 387877"/>
              <a:gd name="connsiteX2" fmla="*/ 2183 w 378822"/>
              <a:gd name="connsiteY2" fmla="*/ 298911 h 387877"/>
              <a:gd name="connsiteX3" fmla="*/ 100608 w 378822"/>
              <a:gd name="connsiteY3" fmla="*/ 165561 h 387877"/>
              <a:gd name="connsiteX4" fmla="*/ 59333 w 378822"/>
              <a:gd name="connsiteY4" fmla="*/ 225886 h 387877"/>
              <a:gd name="connsiteX5" fmla="*/ 157758 w 378822"/>
              <a:gd name="connsiteY5" fmla="*/ 133811 h 387877"/>
              <a:gd name="connsiteX6" fmla="*/ 233958 w 378822"/>
              <a:gd name="connsiteY6" fmla="*/ 121111 h 387877"/>
              <a:gd name="connsiteX7" fmla="*/ 211733 w 378822"/>
              <a:gd name="connsiteY7" fmla="*/ 124286 h 387877"/>
              <a:gd name="connsiteX8" fmla="*/ 373658 w 378822"/>
              <a:gd name="connsiteY8" fmla="*/ 136986 h 387877"/>
              <a:gd name="connsiteX9" fmla="*/ 335558 w 378822"/>
              <a:gd name="connsiteY9" fmla="*/ 127461 h 387877"/>
              <a:gd name="connsiteX10" fmla="*/ 303808 w 378822"/>
              <a:gd name="connsiteY10" fmla="*/ 83011 h 387877"/>
              <a:gd name="connsiteX11" fmla="*/ 310158 w 378822"/>
              <a:gd name="connsiteY11" fmla="*/ 60786 h 387877"/>
              <a:gd name="connsiteX12" fmla="*/ 354608 w 378822"/>
              <a:gd name="connsiteY12" fmla="*/ 461 h 387877"/>
              <a:gd name="connsiteX13" fmla="*/ 329208 w 378822"/>
              <a:gd name="connsiteY13" fmla="*/ 35386 h 387877"/>
              <a:gd name="connsiteX14" fmla="*/ 306983 w 378822"/>
              <a:gd name="connsiteY14" fmla="*/ 79836 h 387877"/>
              <a:gd name="connsiteX15" fmla="*/ 199033 w 378822"/>
              <a:gd name="connsiteY15" fmla="*/ 108411 h 387877"/>
              <a:gd name="connsiteX16" fmla="*/ 126008 w 378822"/>
              <a:gd name="connsiteY16" fmla="*/ 130636 h 387877"/>
              <a:gd name="connsiteX17" fmla="*/ 160933 w 378822"/>
              <a:gd name="connsiteY17" fmla="*/ 102061 h 387877"/>
              <a:gd name="connsiteX18" fmla="*/ 46633 w 378822"/>
              <a:gd name="connsiteY18" fmla="*/ 171911 h 387877"/>
              <a:gd name="connsiteX19" fmla="*/ 65683 w 378822"/>
              <a:gd name="connsiteY19" fmla="*/ 156036 h 387877"/>
              <a:gd name="connsiteX20" fmla="*/ 37108 w 378822"/>
              <a:gd name="connsiteY20" fmla="*/ 222711 h 387877"/>
              <a:gd name="connsiteX21" fmla="*/ 21233 w 378822"/>
              <a:gd name="connsiteY21" fmla="*/ 257636 h 387877"/>
              <a:gd name="connsiteX22" fmla="*/ 11708 w 378822"/>
              <a:gd name="connsiteY22" fmla="*/ 387811 h 38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8822" h="387877">
                <a:moveTo>
                  <a:pt x="11708" y="387811"/>
                </a:moveTo>
                <a:cubicBezTo>
                  <a:pt x="13295" y="384636"/>
                  <a:pt x="32345" y="253403"/>
                  <a:pt x="30758" y="238586"/>
                </a:cubicBezTo>
                <a:cubicBezTo>
                  <a:pt x="29171" y="223769"/>
                  <a:pt x="-9459" y="311082"/>
                  <a:pt x="2183" y="298911"/>
                </a:cubicBezTo>
                <a:cubicBezTo>
                  <a:pt x="13825" y="286740"/>
                  <a:pt x="91083" y="177732"/>
                  <a:pt x="100608" y="165561"/>
                </a:cubicBezTo>
                <a:cubicBezTo>
                  <a:pt x="110133" y="153390"/>
                  <a:pt x="49808" y="231178"/>
                  <a:pt x="59333" y="225886"/>
                </a:cubicBezTo>
                <a:cubicBezTo>
                  <a:pt x="68858" y="220594"/>
                  <a:pt x="128654" y="151274"/>
                  <a:pt x="157758" y="133811"/>
                </a:cubicBezTo>
                <a:cubicBezTo>
                  <a:pt x="186862" y="116348"/>
                  <a:pt x="224962" y="122698"/>
                  <a:pt x="233958" y="121111"/>
                </a:cubicBezTo>
                <a:cubicBezTo>
                  <a:pt x="242954" y="119524"/>
                  <a:pt x="188450" y="121640"/>
                  <a:pt x="211733" y="124286"/>
                </a:cubicBezTo>
                <a:cubicBezTo>
                  <a:pt x="235016" y="126932"/>
                  <a:pt x="353021" y="136457"/>
                  <a:pt x="373658" y="136986"/>
                </a:cubicBezTo>
                <a:cubicBezTo>
                  <a:pt x="394295" y="137515"/>
                  <a:pt x="347200" y="136457"/>
                  <a:pt x="335558" y="127461"/>
                </a:cubicBezTo>
                <a:cubicBezTo>
                  <a:pt x="323916" y="118465"/>
                  <a:pt x="308041" y="94123"/>
                  <a:pt x="303808" y="83011"/>
                </a:cubicBezTo>
                <a:cubicBezTo>
                  <a:pt x="299575" y="71898"/>
                  <a:pt x="301691" y="74544"/>
                  <a:pt x="310158" y="60786"/>
                </a:cubicBezTo>
                <a:cubicBezTo>
                  <a:pt x="318625" y="47028"/>
                  <a:pt x="351433" y="4694"/>
                  <a:pt x="354608" y="461"/>
                </a:cubicBezTo>
                <a:cubicBezTo>
                  <a:pt x="357783" y="-3772"/>
                  <a:pt x="337145" y="22157"/>
                  <a:pt x="329208" y="35386"/>
                </a:cubicBezTo>
                <a:cubicBezTo>
                  <a:pt x="321271" y="48615"/>
                  <a:pt x="328679" y="67665"/>
                  <a:pt x="306983" y="79836"/>
                </a:cubicBezTo>
                <a:cubicBezTo>
                  <a:pt x="285287" y="92007"/>
                  <a:pt x="229196" y="99944"/>
                  <a:pt x="199033" y="108411"/>
                </a:cubicBezTo>
                <a:cubicBezTo>
                  <a:pt x="168871" y="116878"/>
                  <a:pt x="132358" y="131694"/>
                  <a:pt x="126008" y="130636"/>
                </a:cubicBezTo>
                <a:cubicBezTo>
                  <a:pt x="119658" y="129578"/>
                  <a:pt x="174162" y="95182"/>
                  <a:pt x="160933" y="102061"/>
                </a:cubicBezTo>
                <a:cubicBezTo>
                  <a:pt x="147704" y="108940"/>
                  <a:pt x="62508" y="162915"/>
                  <a:pt x="46633" y="171911"/>
                </a:cubicBezTo>
                <a:cubicBezTo>
                  <a:pt x="30758" y="180907"/>
                  <a:pt x="67270" y="147569"/>
                  <a:pt x="65683" y="156036"/>
                </a:cubicBezTo>
                <a:cubicBezTo>
                  <a:pt x="64096" y="164503"/>
                  <a:pt x="44516" y="205778"/>
                  <a:pt x="37108" y="222711"/>
                </a:cubicBezTo>
                <a:cubicBezTo>
                  <a:pt x="29700" y="239644"/>
                  <a:pt x="24937" y="235940"/>
                  <a:pt x="21233" y="257636"/>
                </a:cubicBezTo>
                <a:cubicBezTo>
                  <a:pt x="17529" y="279332"/>
                  <a:pt x="10121" y="390986"/>
                  <a:pt x="11708" y="3878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986C9525-CCDC-B9CE-8A29-CCBB83E7E328}"/>
              </a:ext>
            </a:extLst>
          </p:cNvPr>
          <p:cNvSpPr/>
          <p:nvPr/>
        </p:nvSpPr>
        <p:spPr>
          <a:xfrm>
            <a:off x="7137200" y="5111747"/>
            <a:ext cx="165304" cy="234971"/>
          </a:xfrm>
          <a:custGeom>
            <a:avLst/>
            <a:gdLst>
              <a:gd name="connsiteX0" fmla="*/ 3375 w 165304"/>
              <a:gd name="connsiteY0" fmla="*/ 3 h 234971"/>
              <a:gd name="connsiteX1" fmla="*/ 6550 w 165304"/>
              <a:gd name="connsiteY1" fmla="*/ 73028 h 234971"/>
              <a:gd name="connsiteX2" fmla="*/ 63700 w 165304"/>
              <a:gd name="connsiteY2" fmla="*/ 193678 h 234971"/>
              <a:gd name="connsiteX3" fmla="*/ 38300 w 165304"/>
              <a:gd name="connsiteY3" fmla="*/ 142878 h 234971"/>
              <a:gd name="connsiteX4" fmla="*/ 101800 w 165304"/>
              <a:gd name="connsiteY4" fmla="*/ 209553 h 234971"/>
              <a:gd name="connsiteX5" fmla="*/ 165300 w 165304"/>
              <a:gd name="connsiteY5" fmla="*/ 234953 h 234971"/>
              <a:gd name="connsiteX6" fmla="*/ 104975 w 165304"/>
              <a:gd name="connsiteY6" fmla="*/ 206378 h 234971"/>
              <a:gd name="connsiteX7" fmla="*/ 60525 w 165304"/>
              <a:gd name="connsiteY7" fmla="*/ 209553 h 234971"/>
              <a:gd name="connsiteX8" fmla="*/ 38300 w 165304"/>
              <a:gd name="connsiteY8" fmla="*/ 231778 h 234971"/>
              <a:gd name="connsiteX9" fmla="*/ 63700 w 165304"/>
              <a:gd name="connsiteY9" fmla="*/ 190503 h 234971"/>
              <a:gd name="connsiteX10" fmla="*/ 35125 w 165304"/>
              <a:gd name="connsiteY10" fmla="*/ 152403 h 234971"/>
              <a:gd name="connsiteX11" fmla="*/ 22425 w 165304"/>
              <a:gd name="connsiteY11" fmla="*/ 85728 h 234971"/>
              <a:gd name="connsiteX12" fmla="*/ 25600 w 165304"/>
              <a:gd name="connsiteY12" fmla="*/ 130178 h 234971"/>
              <a:gd name="connsiteX13" fmla="*/ 25600 w 165304"/>
              <a:gd name="connsiteY13" fmla="*/ 69853 h 234971"/>
              <a:gd name="connsiteX14" fmla="*/ 3375 w 165304"/>
              <a:gd name="connsiteY14" fmla="*/ 3 h 23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304" h="234971">
                <a:moveTo>
                  <a:pt x="3375" y="3"/>
                </a:moveTo>
                <a:cubicBezTo>
                  <a:pt x="200" y="532"/>
                  <a:pt x="-3504" y="40749"/>
                  <a:pt x="6550" y="73028"/>
                </a:cubicBezTo>
                <a:cubicBezTo>
                  <a:pt x="16604" y="105307"/>
                  <a:pt x="58408" y="182036"/>
                  <a:pt x="63700" y="193678"/>
                </a:cubicBezTo>
                <a:cubicBezTo>
                  <a:pt x="68992" y="205320"/>
                  <a:pt x="31950" y="140232"/>
                  <a:pt x="38300" y="142878"/>
                </a:cubicBezTo>
                <a:cubicBezTo>
                  <a:pt x="44650" y="145524"/>
                  <a:pt x="80633" y="194207"/>
                  <a:pt x="101800" y="209553"/>
                </a:cubicBezTo>
                <a:cubicBezTo>
                  <a:pt x="122967" y="224899"/>
                  <a:pt x="164771" y="235482"/>
                  <a:pt x="165300" y="234953"/>
                </a:cubicBezTo>
                <a:cubicBezTo>
                  <a:pt x="165829" y="234424"/>
                  <a:pt x="122437" y="210611"/>
                  <a:pt x="104975" y="206378"/>
                </a:cubicBezTo>
                <a:cubicBezTo>
                  <a:pt x="87513" y="202145"/>
                  <a:pt x="71638" y="205320"/>
                  <a:pt x="60525" y="209553"/>
                </a:cubicBezTo>
                <a:cubicBezTo>
                  <a:pt x="49413" y="213786"/>
                  <a:pt x="37771" y="234953"/>
                  <a:pt x="38300" y="231778"/>
                </a:cubicBezTo>
                <a:cubicBezTo>
                  <a:pt x="38829" y="228603"/>
                  <a:pt x="64229" y="203732"/>
                  <a:pt x="63700" y="190503"/>
                </a:cubicBezTo>
                <a:cubicBezTo>
                  <a:pt x="63171" y="177274"/>
                  <a:pt x="42004" y="169865"/>
                  <a:pt x="35125" y="152403"/>
                </a:cubicBezTo>
                <a:cubicBezTo>
                  <a:pt x="28246" y="134941"/>
                  <a:pt x="24012" y="89432"/>
                  <a:pt x="22425" y="85728"/>
                </a:cubicBezTo>
                <a:cubicBezTo>
                  <a:pt x="20838" y="82024"/>
                  <a:pt x="25071" y="132824"/>
                  <a:pt x="25600" y="130178"/>
                </a:cubicBezTo>
                <a:cubicBezTo>
                  <a:pt x="26129" y="127532"/>
                  <a:pt x="27187" y="86257"/>
                  <a:pt x="25600" y="69853"/>
                </a:cubicBezTo>
                <a:cubicBezTo>
                  <a:pt x="24013" y="53449"/>
                  <a:pt x="6550" y="-526"/>
                  <a:pt x="3375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953D9798-88E2-A7F1-601D-6A88AB11EB4F}"/>
              </a:ext>
            </a:extLst>
          </p:cNvPr>
          <p:cNvSpPr/>
          <p:nvPr/>
        </p:nvSpPr>
        <p:spPr>
          <a:xfrm>
            <a:off x="6774251" y="5101412"/>
            <a:ext cx="102823" cy="328291"/>
          </a:xfrm>
          <a:custGeom>
            <a:avLst/>
            <a:gdLst>
              <a:gd name="connsiteX0" fmla="*/ 102799 w 102823"/>
              <a:gd name="connsiteY0" fmla="*/ 813 h 328291"/>
              <a:gd name="connsiteX1" fmla="*/ 7549 w 102823"/>
              <a:gd name="connsiteY1" fmla="*/ 153213 h 328291"/>
              <a:gd name="connsiteX2" fmla="*/ 7549 w 102823"/>
              <a:gd name="connsiteY2" fmla="*/ 210363 h 328291"/>
              <a:gd name="connsiteX3" fmla="*/ 20249 w 102823"/>
              <a:gd name="connsiteY3" fmla="*/ 280213 h 328291"/>
              <a:gd name="connsiteX4" fmla="*/ 4374 w 102823"/>
              <a:gd name="connsiteY4" fmla="*/ 235763 h 328291"/>
              <a:gd name="connsiteX5" fmla="*/ 48824 w 102823"/>
              <a:gd name="connsiteY5" fmla="*/ 327838 h 328291"/>
              <a:gd name="connsiteX6" fmla="*/ 13899 w 102823"/>
              <a:gd name="connsiteY6" fmla="*/ 267513 h 328291"/>
              <a:gd name="connsiteX7" fmla="*/ 13899 w 102823"/>
              <a:gd name="connsiteY7" fmla="*/ 188138 h 328291"/>
              <a:gd name="connsiteX8" fmla="*/ 17074 w 102823"/>
              <a:gd name="connsiteY8" fmla="*/ 96063 h 328291"/>
              <a:gd name="connsiteX9" fmla="*/ 102799 w 102823"/>
              <a:gd name="connsiteY9" fmla="*/ 813 h 32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23" h="328291">
                <a:moveTo>
                  <a:pt x="102799" y="813"/>
                </a:moveTo>
                <a:cubicBezTo>
                  <a:pt x="101211" y="10338"/>
                  <a:pt x="23424" y="118288"/>
                  <a:pt x="7549" y="153213"/>
                </a:cubicBezTo>
                <a:cubicBezTo>
                  <a:pt x="-8326" y="188138"/>
                  <a:pt x="5432" y="189196"/>
                  <a:pt x="7549" y="210363"/>
                </a:cubicBezTo>
                <a:cubicBezTo>
                  <a:pt x="9666" y="231530"/>
                  <a:pt x="20778" y="275980"/>
                  <a:pt x="20249" y="280213"/>
                </a:cubicBezTo>
                <a:cubicBezTo>
                  <a:pt x="19720" y="284446"/>
                  <a:pt x="-389" y="227826"/>
                  <a:pt x="4374" y="235763"/>
                </a:cubicBezTo>
                <a:cubicBezTo>
                  <a:pt x="9136" y="243701"/>
                  <a:pt x="47237" y="322546"/>
                  <a:pt x="48824" y="327838"/>
                </a:cubicBezTo>
                <a:cubicBezTo>
                  <a:pt x="50411" y="333130"/>
                  <a:pt x="19720" y="290796"/>
                  <a:pt x="13899" y="267513"/>
                </a:cubicBezTo>
                <a:cubicBezTo>
                  <a:pt x="8078" y="244230"/>
                  <a:pt x="13370" y="216713"/>
                  <a:pt x="13899" y="188138"/>
                </a:cubicBezTo>
                <a:cubicBezTo>
                  <a:pt x="14428" y="159563"/>
                  <a:pt x="6491" y="124109"/>
                  <a:pt x="17074" y="96063"/>
                </a:cubicBezTo>
                <a:cubicBezTo>
                  <a:pt x="27657" y="68017"/>
                  <a:pt x="104387" y="-8712"/>
                  <a:pt x="102799" y="8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3C92A775-CD28-0E5D-9525-E48B73BE5142}"/>
              </a:ext>
            </a:extLst>
          </p:cNvPr>
          <p:cNvSpPr/>
          <p:nvPr/>
        </p:nvSpPr>
        <p:spPr>
          <a:xfrm>
            <a:off x="6905169" y="5010132"/>
            <a:ext cx="444960" cy="248293"/>
          </a:xfrm>
          <a:custGeom>
            <a:avLst/>
            <a:gdLst>
              <a:gd name="connsiteX0" fmla="*/ 146506 w 444960"/>
              <a:gd name="connsiteY0" fmla="*/ 92093 h 248293"/>
              <a:gd name="connsiteX1" fmla="*/ 295731 w 444960"/>
              <a:gd name="connsiteY1" fmla="*/ 88918 h 248293"/>
              <a:gd name="connsiteX2" fmla="*/ 276681 w 444960"/>
              <a:gd name="connsiteY2" fmla="*/ 120668 h 248293"/>
              <a:gd name="connsiteX3" fmla="*/ 343356 w 444960"/>
              <a:gd name="connsiteY3" fmla="*/ 203218 h 248293"/>
              <a:gd name="connsiteX4" fmla="*/ 340181 w 444960"/>
              <a:gd name="connsiteY4" fmla="*/ 165118 h 248293"/>
              <a:gd name="connsiteX5" fmla="*/ 397331 w 444960"/>
              <a:gd name="connsiteY5" fmla="*/ 244493 h 248293"/>
              <a:gd name="connsiteX6" fmla="*/ 387806 w 444960"/>
              <a:gd name="connsiteY6" fmla="*/ 225443 h 248293"/>
              <a:gd name="connsiteX7" fmla="*/ 444956 w 444960"/>
              <a:gd name="connsiteY7" fmla="*/ 136543 h 248293"/>
              <a:gd name="connsiteX8" fmla="*/ 384631 w 444960"/>
              <a:gd name="connsiteY8" fmla="*/ 155593 h 248293"/>
              <a:gd name="connsiteX9" fmla="*/ 381456 w 444960"/>
              <a:gd name="connsiteY9" fmla="*/ 117493 h 248293"/>
              <a:gd name="connsiteX10" fmla="*/ 403681 w 444960"/>
              <a:gd name="connsiteY10" fmla="*/ 66693 h 248293"/>
              <a:gd name="connsiteX11" fmla="*/ 406856 w 444960"/>
              <a:gd name="connsiteY11" fmla="*/ 15893 h 248293"/>
              <a:gd name="connsiteX12" fmla="*/ 390981 w 444960"/>
              <a:gd name="connsiteY12" fmla="*/ 69868 h 248293"/>
              <a:gd name="connsiteX13" fmla="*/ 368756 w 444960"/>
              <a:gd name="connsiteY13" fmla="*/ 117493 h 248293"/>
              <a:gd name="connsiteX14" fmla="*/ 340181 w 444960"/>
              <a:gd name="connsiteY14" fmla="*/ 63518 h 248293"/>
              <a:gd name="connsiteX15" fmla="*/ 333831 w 444960"/>
              <a:gd name="connsiteY15" fmla="*/ 18 h 248293"/>
              <a:gd name="connsiteX16" fmla="*/ 356056 w 444960"/>
              <a:gd name="connsiteY16" fmla="*/ 69868 h 248293"/>
              <a:gd name="connsiteX17" fmla="*/ 295731 w 444960"/>
              <a:gd name="connsiteY17" fmla="*/ 12718 h 248293"/>
              <a:gd name="connsiteX18" fmla="*/ 317956 w 444960"/>
              <a:gd name="connsiteY18" fmla="*/ 69868 h 248293"/>
              <a:gd name="connsiteX19" fmla="*/ 270331 w 444960"/>
              <a:gd name="connsiteY19" fmla="*/ 44468 h 248293"/>
              <a:gd name="connsiteX20" fmla="*/ 244931 w 444960"/>
              <a:gd name="connsiteY20" fmla="*/ 12718 h 248293"/>
              <a:gd name="connsiteX21" fmla="*/ 254456 w 444960"/>
              <a:gd name="connsiteY21" fmla="*/ 44468 h 248293"/>
              <a:gd name="connsiteX22" fmla="*/ 210006 w 444960"/>
              <a:gd name="connsiteY22" fmla="*/ 50818 h 248293"/>
              <a:gd name="connsiteX23" fmla="*/ 3631 w 444960"/>
              <a:gd name="connsiteY23" fmla="*/ 101618 h 248293"/>
              <a:gd name="connsiteX24" fmla="*/ 83006 w 444960"/>
              <a:gd name="connsiteY24" fmla="*/ 82568 h 248293"/>
              <a:gd name="connsiteX25" fmla="*/ 146506 w 444960"/>
              <a:gd name="connsiteY25" fmla="*/ 92093 h 24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4960" h="248293">
                <a:moveTo>
                  <a:pt x="146506" y="92093"/>
                </a:moveTo>
                <a:cubicBezTo>
                  <a:pt x="181960" y="93151"/>
                  <a:pt x="274035" y="84156"/>
                  <a:pt x="295731" y="88918"/>
                </a:cubicBezTo>
                <a:cubicBezTo>
                  <a:pt x="317427" y="93680"/>
                  <a:pt x="268744" y="101618"/>
                  <a:pt x="276681" y="120668"/>
                </a:cubicBezTo>
                <a:cubicBezTo>
                  <a:pt x="284618" y="139718"/>
                  <a:pt x="332773" y="195810"/>
                  <a:pt x="343356" y="203218"/>
                </a:cubicBezTo>
                <a:cubicBezTo>
                  <a:pt x="353939" y="210626"/>
                  <a:pt x="331185" y="158239"/>
                  <a:pt x="340181" y="165118"/>
                </a:cubicBezTo>
                <a:cubicBezTo>
                  <a:pt x="349177" y="171997"/>
                  <a:pt x="397331" y="244493"/>
                  <a:pt x="397331" y="244493"/>
                </a:cubicBezTo>
                <a:cubicBezTo>
                  <a:pt x="405268" y="254547"/>
                  <a:pt x="379869" y="243435"/>
                  <a:pt x="387806" y="225443"/>
                </a:cubicBezTo>
                <a:cubicBezTo>
                  <a:pt x="395744" y="207451"/>
                  <a:pt x="445485" y="148185"/>
                  <a:pt x="444956" y="136543"/>
                </a:cubicBezTo>
                <a:cubicBezTo>
                  <a:pt x="444427" y="124901"/>
                  <a:pt x="395214" y="158768"/>
                  <a:pt x="384631" y="155593"/>
                </a:cubicBezTo>
                <a:cubicBezTo>
                  <a:pt x="374048" y="152418"/>
                  <a:pt x="378281" y="132310"/>
                  <a:pt x="381456" y="117493"/>
                </a:cubicBezTo>
                <a:cubicBezTo>
                  <a:pt x="384631" y="102676"/>
                  <a:pt x="399448" y="83626"/>
                  <a:pt x="403681" y="66693"/>
                </a:cubicBezTo>
                <a:cubicBezTo>
                  <a:pt x="407914" y="49760"/>
                  <a:pt x="408973" y="15364"/>
                  <a:pt x="406856" y="15893"/>
                </a:cubicBezTo>
                <a:cubicBezTo>
                  <a:pt x="404739" y="16422"/>
                  <a:pt x="397331" y="52935"/>
                  <a:pt x="390981" y="69868"/>
                </a:cubicBezTo>
                <a:cubicBezTo>
                  <a:pt x="384631" y="86801"/>
                  <a:pt x="377223" y="118551"/>
                  <a:pt x="368756" y="117493"/>
                </a:cubicBezTo>
                <a:cubicBezTo>
                  <a:pt x="360289" y="116435"/>
                  <a:pt x="346002" y="83097"/>
                  <a:pt x="340181" y="63518"/>
                </a:cubicBezTo>
                <a:cubicBezTo>
                  <a:pt x="334360" y="43939"/>
                  <a:pt x="331185" y="-1040"/>
                  <a:pt x="333831" y="18"/>
                </a:cubicBezTo>
                <a:cubicBezTo>
                  <a:pt x="336477" y="1076"/>
                  <a:pt x="362406" y="67751"/>
                  <a:pt x="356056" y="69868"/>
                </a:cubicBezTo>
                <a:cubicBezTo>
                  <a:pt x="349706" y="71985"/>
                  <a:pt x="302081" y="12718"/>
                  <a:pt x="295731" y="12718"/>
                </a:cubicBezTo>
                <a:cubicBezTo>
                  <a:pt x="289381" y="12718"/>
                  <a:pt x="322189" y="64576"/>
                  <a:pt x="317956" y="69868"/>
                </a:cubicBezTo>
                <a:cubicBezTo>
                  <a:pt x="313723" y="75160"/>
                  <a:pt x="282502" y="53993"/>
                  <a:pt x="270331" y="44468"/>
                </a:cubicBezTo>
                <a:cubicBezTo>
                  <a:pt x="258160" y="34943"/>
                  <a:pt x="247577" y="12718"/>
                  <a:pt x="244931" y="12718"/>
                </a:cubicBezTo>
                <a:cubicBezTo>
                  <a:pt x="242285" y="12718"/>
                  <a:pt x="260277" y="38118"/>
                  <a:pt x="254456" y="44468"/>
                </a:cubicBezTo>
                <a:cubicBezTo>
                  <a:pt x="248635" y="50818"/>
                  <a:pt x="251810" y="41293"/>
                  <a:pt x="210006" y="50818"/>
                </a:cubicBezTo>
                <a:cubicBezTo>
                  <a:pt x="168202" y="60343"/>
                  <a:pt x="24797" y="96326"/>
                  <a:pt x="3631" y="101618"/>
                </a:cubicBezTo>
                <a:cubicBezTo>
                  <a:pt x="-17535" y="106910"/>
                  <a:pt x="59723" y="85743"/>
                  <a:pt x="83006" y="82568"/>
                </a:cubicBezTo>
                <a:cubicBezTo>
                  <a:pt x="106289" y="79393"/>
                  <a:pt x="111052" y="91035"/>
                  <a:pt x="146506" y="920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61B7359E-7DC0-8D12-743F-10F601FD4185}"/>
              </a:ext>
            </a:extLst>
          </p:cNvPr>
          <p:cNvSpPr/>
          <p:nvPr/>
        </p:nvSpPr>
        <p:spPr>
          <a:xfrm>
            <a:off x="7153028" y="5104742"/>
            <a:ext cx="89161" cy="191488"/>
          </a:xfrm>
          <a:custGeom>
            <a:avLst/>
            <a:gdLst>
              <a:gd name="connsiteX0" fmla="*/ 247 w 89161"/>
              <a:gd name="connsiteY0" fmla="*/ 658 h 191488"/>
              <a:gd name="connsiteX1" fmla="*/ 82797 w 89161"/>
              <a:gd name="connsiteY1" fmla="*/ 184808 h 191488"/>
              <a:gd name="connsiteX2" fmla="*/ 79622 w 89161"/>
              <a:gd name="connsiteY2" fmla="*/ 143533 h 191488"/>
              <a:gd name="connsiteX3" fmla="*/ 47872 w 89161"/>
              <a:gd name="connsiteY3" fmla="*/ 70508 h 191488"/>
              <a:gd name="connsiteX4" fmla="*/ 70097 w 89161"/>
              <a:gd name="connsiteY4" fmla="*/ 165758 h 191488"/>
              <a:gd name="connsiteX5" fmla="*/ 57397 w 89161"/>
              <a:gd name="connsiteY5" fmla="*/ 124483 h 191488"/>
              <a:gd name="connsiteX6" fmla="*/ 247 w 89161"/>
              <a:gd name="connsiteY6" fmla="*/ 658 h 19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161" h="191488">
                <a:moveTo>
                  <a:pt x="247" y="658"/>
                </a:moveTo>
                <a:cubicBezTo>
                  <a:pt x="4480" y="10712"/>
                  <a:pt x="69568" y="160996"/>
                  <a:pt x="82797" y="184808"/>
                </a:cubicBezTo>
                <a:cubicBezTo>
                  <a:pt x="96026" y="208620"/>
                  <a:pt x="85443" y="162583"/>
                  <a:pt x="79622" y="143533"/>
                </a:cubicBezTo>
                <a:cubicBezTo>
                  <a:pt x="73801" y="124483"/>
                  <a:pt x="49459" y="66804"/>
                  <a:pt x="47872" y="70508"/>
                </a:cubicBezTo>
                <a:cubicBezTo>
                  <a:pt x="46285" y="74212"/>
                  <a:pt x="68510" y="156762"/>
                  <a:pt x="70097" y="165758"/>
                </a:cubicBezTo>
                <a:cubicBezTo>
                  <a:pt x="71684" y="174754"/>
                  <a:pt x="67451" y="150412"/>
                  <a:pt x="57397" y="124483"/>
                </a:cubicBezTo>
                <a:cubicBezTo>
                  <a:pt x="47343" y="98554"/>
                  <a:pt x="-3986" y="-9396"/>
                  <a:pt x="247" y="6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356D158-6396-95CE-CEBF-646B2C55AF5D}"/>
              </a:ext>
            </a:extLst>
          </p:cNvPr>
          <p:cNvSpPr/>
          <p:nvPr/>
        </p:nvSpPr>
        <p:spPr>
          <a:xfrm>
            <a:off x="6803940" y="5307995"/>
            <a:ext cx="520561" cy="96311"/>
          </a:xfrm>
          <a:custGeom>
            <a:avLst/>
            <a:gdLst>
              <a:gd name="connsiteX0" fmla="*/ 85 w 520561"/>
              <a:gd name="connsiteY0" fmla="*/ 41880 h 96311"/>
              <a:gd name="connsiteX1" fmla="*/ 114385 w 520561"/>
              <a:gd name="connsiteY1" fmla="*/ 41880 h 96311"/>
              <a:gd name="connsiteX2" fmla="*/ 158835 w 520561"/>
              <a:gd name="connsiteY2" fmla="*/ 41880 h 96311"/>
              <a:gd name="connsiteX3" fmla="*/ 98510 w 520561"/>
              <a:gd name="connsiteY3" fmla="*/ 48230 h 96311"/>
              <a:gd name="connsiteX4" fmla="*/ 171535 w 520561"/>
              <a:gd name="connsiteY4" fmla="*/ 45055 h 96311"/>
              <a:gd name="connsiteX5" fmla="*/ 257260 w 520561"/>
              <a:gd name="connsiteY5" fmla="*/ 70455 h 96311"/>
              <a:gd name="connsiteX6" fmla="*/ 250910 w 520561"/>
              <a:gd name="connsiteY6" fmla="*/ 41880 h 96311"/>
              <a:gd name="connsiteX7" fmla="*/ 304885 w 520561"/>
              <a:gd name="connsiteY7" fmla="*/ 95855 h 96311"/>
              <a:gd name="connsiteX8" fmla="*/ 269960 w 520561"/>
              <a:gd name="connsiteY8" fmla="*/ 67280 h 96311"/>
              <a:gd name="connsiteX9" fmla="*/ 314410 w 520561"/>
              <a:gd name="connsiteY9" fmla="*/ 57755 h 96311"/>
              <a:gd name="connsiteX10" fmla="*/ 292185 w 520561"/>
              <a:gd name="connsiteY10" fmla="*/ 57755 h 96311"/>
              <a:gd name="connsiteX11" fmla="*/ 368385 w 520561"/>
              <a:gd name="connsiteY11" fmla="*/ 83155 h 96311"/>
              <a:gd name="connsiteX12" fmla="*/ 327110 w 520561"/>
              <a:gd name="connsiteY12" fmla="*/ 51405 h 96311"/>
              <a:gd name="connsiteX13" fmla="*/ 400135 w 520561"/>
              <a:gd name="connsiteY13" fmla="*/ 67280 h 96311"/>
              <a:gd name="connsiteX14" fmla="*/ 374735 w 520561"/>
              <a:gd name="connsiteY14" fmla="*/ 48230 h 96311"/>
              <a:gd name="connsiteX15" fmla="*/ 514435 w 520561"/>
              <a:gd name="connsiteY15" fmla="*/ 79980 h 96311"/>
              <a:gd name="connsiteX16" fmla="*/ 489035 w 520561"/>
              <a:gd name="connsiteY16" fmla="*/ 79980 h 96311"/>
              <a:gd name="connsiteX17" fmla="*/ 428710 w 520561"/>
              <a:gd name="connsiteY17" fmla="*/ 51405 h 96311"/>
              <a:gd name="connsiteX18" fmla="*/ 412835 w 520561"/>
              <a:gd name="connsiteY18" fmla="*/ 32355 h 96311"/>
              <a:gd name="connsiteX19" fmla="*/ 435060 w 520561"/>
              <a:gd name="connsiteY19" fmla="*/ 605 h 96311"/>
              <a:gd name="connsiteX20" fmla="*/ 409660 w 520561"/>
              <a:gd name="connsiteY20" fmla="*/ 13305 h 96311"/>
              <a:gd name="connsiteX21" fmla="*/ 285835 w 520561"/>
              <a:gd name="connsiteY21" fmla="*/ 35530 h 96311"/>
              <a:gd name="connsiteX22" fmla="*/ 320760 w 520561"/>
              <a:gd name="connsiteY22" fmla="*/ 48230 h 96311"/>
              <a:gd name="connsiteX23" fmla="*/ 212810 w 520561"/>
              <a:gd name="connsiteY23" fmla="*/ 38705 h 96311"/>
              <a:gd name="connsiteX24" fmla="*/ 114385 w 520561"/>
              <a:gd name="connsiteY24" fmla="*/ 13305 h 96311"/>
              <a:gd name="connsiteX25" fmla="*/ 168360 w 520561"/>
              <a:gd name="connsiteY25" fmla="*/ 29180 h 96311"/>
              <a:gd name="connsiteX26" fmla="*/ 92160 w 520561"/>
              <a:gd name="connsiteY26" fmla="*/ 22830 h 96311"/>
              <a:gd name="connsiteX27" fmla="*/ 136610 w 520561"/>
              <a:gd name="connsiteY27" fmla="*/ 38705 h 96311"/>
              <a:gd name="connsiteX28" fmla="*/ 85 w 520561"/>
              <a:gd name="connsiteY28" fmla="*/ 41880 h 9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0561" h="96311">
                <a:moveTo>
                  <a:pt x="85" y="41880"/>
                </a:moveTo>
                <a:cubicBezTo>
                  <a:pt x="-3619" y="42409"/>
                  <a:pt x="114385" y="41880"/>
                  <a:pt x="114385" y="41880"/>
                </a:cubicBezTo>
                <a:cubicBezTo>
                  <a:pt x="140843" y="41880"/>
                  <a:pt x="161481" y="40822"/>
                  <a:pt x="158835" y="41880"/>
                </a:cubicBezTo>
                <a:cubicBezTo>
                  <a:pt x="156189" y="42938"/>
                  <a:pt x="96393" y="47701"/>
                  <a:pt x="98510" y="48230"/>
                </a:cubicBezTo>
                <a:cubicBezTo>
                  <a:pt x="100627" y="48759"/>
                  <a:pt x="145077" y="41351"/>
                  <a:pt x="171535" y="45055"/>
                </a:cubicBezTo>
                <a:cubicBezTo>
                  <a:pt x="197993" y="48759"/>
                  <a:pt x="244031" y="70984"/>
                  <a:pt x="257260" y="70455"/>
                </a:cubicBezTo>
                <a:cubicBezTo>
                  <a:pt x="270489" y="69926"/>
                  <a:pt x="242973" y="37647"/>
                  <a:pt x="250910" y="41880"/>
                </a:cubicBezTo>
                <a:cubicBezTo>
                  <a:pt x="258847" y="46113"/>
                  <a:pt x="301710" y="91622"/>
                  <a:pt x="304885" y="95855"/>
                </a:cubicBezTo>
                <a:cubicBezTo>
                  <a:pt x="308060" y="100088"/>
                  <a:pt x="268373" y="73630"/>
                  <a:pt x="269960" y="67280"/>
                </a:cubicBezTo>
                <a:cubicBezTo>
                  <a:pt x="271548" y="60930"/>
                  <a:pt x="310706" y="59342"/>
                  <a:pt x="314410" y="57755"/>
                </a:cubicBezTo>
                <a:cubicBezTo>
                  <a:pt x="318114" y="56168"/>
                  <a:pt x="283189" y="53522"/>
                  <a:pt x="292185" y="57755"/>
                </a:cubicBezTo>
                <a:cubicBezTo>
                  <a:pt x="301181" y="61988"/>
                  <a:pt x="362564" y="84213"/>
                  <a:pt x="368385" y="83155"/>
                </a:cubicBezTo>
                <a:cubicBezTo>
                  <a:pt x="374206" y="82097"/>
                  <a:pt x="321818" y="54051"/>
                  <a:pt x="327110" y="51405"/>
                </a:cubicBezTo>
                <a:cubicBezTo>
                  <a:pt x="332402" y="48759"/>
                  <a:pt x="392198" y="67809"/>
                  <a:pt x="400135" y="67280"/>
                </a:cubicBezTo>
                <a:cubicBezTo>
                  <a:pt x="408073" y="66751"/>
                  <a:pt x="355685" y="46113"/>
                  <a:pt x="374735" y="48230"/>
                </a:cubicBezTo>
                <a:cubicBezTo>
                  <a:pt x="393785" y="50347"/>
                  <a:pt x="495385" y="74688"/>
                  <a:pt x="514435" y="79980"/>
                </a:cubicBezTo>
                <a:cubicBezTo>
                  <a:pt x="533485" y="85272"/>
                  <a:pt x="503323" y="84743"/>
                  <a:pt x="489035" y="79980"/>
                </a:cubicBezTo>
                <a:cubicBezTo>
                  <a:pt x="474747" y="75217"/>
                  <a:pt x="428710" y="51405"/>
                  <a:pt x="428710" y="51405"/>
                </a:cubicBezTo>
                <a:cubicBezTo>
                  <a:pt x="416010" y="43468"/>
                  <a:pt x="411777" y="40822"/>
                  <a:pt x="412835" y="32355"/>
                </a:cubicBezTo>
                <a:cubicBezTo>
                  <a:pt x="413893" y="23888"/>
                  <a:pt x="435589" y="3780"/>
                  <a:pt x="435060" y="605"/>
                </a:cubicBezTo>
                <a:cubicBezTo>
                  <a:pt x="434531" y="-2570"/>
                  <a:pt x="434531" y="7484"/>
                  <a:pt x="409660" y="13305"/>
                </a:cubicBezTo>
                <a:cubicBezTo>
                  <a:pt x="384789" y="19126"/>
                  <a:pt x="300652" y="29709"/>
                  <a:pt x="285835" y="35530"/>
                </a:cubicBezTo>
                <a:cubicBezTo>
                  <a:pt x="271018" y="41351"/>
                  <a:pt x="332931" y="47701"/>
                  <a:pt x="320760" y="48230"/>
                </a:cubicBezTo>
                <a:cubicBezTo>
                  <a:pt x="308589" y="48759"/>
                  <a:pt x="247206" y="44526"/>
                  <a:pt x="212810" y="38705"/>
                </a:cubicBezTo>
                <a:cubicBezTo>
                  <a:pt x="178414" y="32884"/>
                  <a:pt x="121793" y="14892"/>
                  <a:pt x="114385" y="13305"/>
                </a:cubicBezTo>
                <a:cubicBezTo>
                  <a:pt x="106977" y="11718"/>
                  <a:pt x="172064" y="27593"/>
                  <a:pt x="168360" y="29180"/>
                </a:cubicBezTo>
                <a:cubicBezTo>
                  <a:pt x="164656" y="30767"/>
                  <a:pt x="97452" y="21243"/>
                  <a:pt x="92160" y="22830"/>
                </a:cubicBezTo>
                <a:cubicBezTo>
                  <a:pt x="86868" y="24417"/>
                  <a:pt x="145077" y="35001"/>
                  <a:pt x="136610" y="38705"/>
                </a:cubicBezTo>
                <a:cubicBezTo>
                  <a:pt x="128143" y="42409"/>
                  <a:pt x="3789" y="41351"/>
                  <a:pt x="85" y="418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1DDDD082-4202-708B-F72B-6671AFE4CEFF}"/>
              </a:ext>
            </a:extLst>
          </p:cNvPr>
          <p:cNvSpPr/>
          <p:nvPr/>
        </p:nvSpPr>
        <p:spPr>
          <a:xfrm>
            <a:off x="6784644" y="5324409"/>
            <a:ext cx="270826" cy="73654"/>
          </a:xfrm>
          <a:custGeom>
            <a:avLst/>
            <a:gdLst>
              <a:gd name="connsiteX0" fmla="*/ 331 w 270826"/>
              <a:gd name="connsiteY0" fmla="*/ 50866 h 73654"/>
              <a:gd name="connsiteX1" fmla="*/ 67006 w 270826"/>
              <a:gd name="connsiteY1" fmla="*/ 22291 h 73654"/>
              <a:gd name="connsiteX2" fmla="*/ 203531 w 270826"/>
              <a:gd name="connsiteY2" fmla="*/ 50866 h 73654"/>
              <a:gd name="connsiteX3" fmla="*/ 171781 w 270826"/>
              <a:gd name="connsiteY3" fmla="*/ 22291 h 73654"/>
              <a:gd name="connsiteX4" fmla="*/ 270206 w 270826"/>
              <a:gd name="connsiteY4" fmla="*/ 73091 h 73654"/>
              <a:gd name="connsiteX5" fmla="*/ 216231 w 270826"/>
              <a:gd name="connsiteY5" fmla="*/ 50866 h 73654"/>
              <a:gd name="connsiteX6" fmla="*/ 92406 w 270826"/>
              <a:gd name="connsiteY6" fmla="*/ 66 h 73654"/>
              <a:gd name="connsiteX7" fmla="*/ 331 w 270826"/>
              <a:gd name="connsiteY7" fmla="*/ 50866 h 7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826" h="73654">
                <a:moveTo>
                  <a:pt x="331" y="50866"/>
                </a:moveTo>
                <a:cubicBezTo>
                  <a:pt x="-3902" y="54570"/>
                  <a:pt x="33139" y="22291"/>
                  <a:pt x="67006" y="22291"/>
                </a:cubicBezTo>
                <a:cubicBezTo>
                  <a:pt x="100873" y="22291"/>
                  <a:pt x="186069" y="50866"/>
                  <a:pt x="203531" y="50866"/>
                </a:cubicBezTo>
                <a:cubicBezTo>
                  <a:pt x="220993" y="50866"/>
                  <a:pt x="160669" y="18587"/>
                  <a:pt x="171781" y="22291"/>
                </a:cubicBezTo>
                <a:cubicBezTo>
                  <a:pt x="182893" y="25995"/>
                  <a:pt x="262798" y="68329"/>
                  <a:pt x="270206" y="73091"/>
                </a:cubicBezTo>
                <a:cubicBezTo>
                  <a:pt x="277614" y="77854"/>
                  <a:pt x="216231" y="50866"/>
                  <a:pt x="216231" y="50866"/>
                </a:cubicBezTo>
                <a:cubicBezTo>
                  <a:pt x="186598" y="38695"/>
                  <a:pt x="127860" y="2183"/>
                  <a:pt x="92406" y="66"/>
                </a:cubicBezTo>
                <a:cubicBezTo>
                  <a:pt x="56952" y="-2051"/>
                  <a:pt x="4564" y="47162"/>
                  <a:pt x="331" y="508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505F9839-43B5-D535-C0B8-E39421A9B0DB}"/>
              </a:ext>
            </a:extLst>
          </p:cNvPr>
          <p:cNvSpPr/>
          <p:nvPr/>
        </p:nvSpPr>
        <p:spPr>
          <a:xfrm>
            <a:off x="6787895" y="5070382"/>
            <a:ext cx="398248" cy="270292"/>
          </a:xfrm>
          <a:custGeom>
            <a:avLst/>
            <a:gdLst>
              <a:gd name="connsiteX0" fmla="*/ 397130 w 398248"/>
              <a:gd name="connsiteY0" fmla="*/ 54068 h 270292"/>
              <a:gd name="connsiteX1" fmla="*/ 257430 w 398248"/>
              <a:gd name="connsiteY1" fmla="*/ 57243 h 270292"/>
              <a:gd name="connsiteX2" fmla="*/ 301880 w 398248"/>
              <a:gd name="connsiteY2" fmla="*/ 127093 h 270292"/>
              <a:gd name="connsiteX3" fmla="*/ 298705 w 398248"/>
              <a:gd name="connsiteY3" fmla="*/ 190593 h 270292"/>
              <a:gd name="connsiteX4" fmla="*/ 257430 w 398248"/>
              <a:gd name="connsiteY4" fmla="*/ 257268 h 270292"/>
              <a:gd name="connsiteX5" fmla="*/ 193930 w 398248"/>
              <a:gd name="connsiteY5" fmla="*/ 269968 h 270292"/>
              <a:gd name="connsiteX6" fmla="*/ 114555 w 398248"/>
              <a:gd name="connsiteY6" fmla="*/ 266793 h 270292"/>
              <a:gd name="connsiteX7" fmla="*/ 16130 w 398248"/>
              <a:gd name="connsiteY7" fmla="*/ 263618 h 270292"/>
              <a:gd name="connsiteX8" fmla="*/ 3430 w 398248"/>
              <a:gd name="connsiteY8" fmla="*/ 200118 h 270292"/>
              <a:gd name="connsiteX9" fmla="*/ 51055 w 398248"/>
              <a:gd name="connsiteY9" fmla="*/ 111218 h 270292"/>
              <a:gd name="connsiteX10" fmla="*/ 139955 w 398248"/>
              <a:gd name="connsiteY10" fmla="*/ 57243 h 270292"/>
              <a:gd name="connsiteX11" fmla="*/ 247905 w 398248"/>
              <a:gd name="connsiteY11" fmla="*/ 35018 h 270292"/>
              <a:gd name="connsiteX12" fmla="*/ 384430 w 398248"/>
              <a:gd name="connsiteY12" fmla="*/ 93 h 270292"/>
              <a:gd name="connsiteX13" fmla="*/ 327280 w 398248"/>
              <a:gd name="connsiteY13" fmla="*/ 25493 h 270292"/>
              <a:gd name="connsiteX14" fmla="*/ 397130 w 398248"/>
              <a:gd name="connsiteY14" fmla="*/ 54068 h 27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8248" h="270292">
                <a:moveTo>
                  <a:pt x="397130" y="54068"/>
                </a:moveTo>
                <a:cubicBezTo>
                  <a:pt x="385488" y="59360"/>
                  <a:pt x="273305" y="45072"/>
                  <a:pt x="257430" y="57243"/>
                </a:cubicBezTo>
                <a:cubicBezTo>
                  <a:pt x="241555" y="69414"/>
                  <a:pt x="295001" y="104868"/>
                  <a:pt x="301880" y="127093"/>
                </a:cubicBezTo>
                <a:cubicBezTo>
                  <a:pt x="308759" y="149318"/>
                  <a:pt x="306113" y="168897"/>
                  <a:pt x="298705" y="190593"/>
                </a:cubicBezTo>
                <a:cubicBezTo>
                  <a:pt x="291297" y="212289"/>
                  <a:pt x="274892" y="244039"/>
                  <a:pt x="257430" y="257268"/>
                </a:cubicBezTo>
                <a:cubicBezTo>
                  <a:pt x="239967" y="270497"/>
                  <a:pt x="217743" y="268380"/>
                  <a:pt x="193930" y="269968"/>
                </a:cubicBezTo>
                <a:cubicBezTo>
                  <a:pt x="170117" y="271556"/>
                  <a:pt x="114555" y="266793"/>
                  <a:pt x="114555" y="266793"/>
                </a:cubicBezTo>
                <a:cubicBezTo>
                  <a:pt x="84922" y="265735"/>
                  <a:pt x="34651" y="274731"/>
                  <a:pt x="16130" y="263618"/>
                </a:cubicBezTo>
                <a:cubicBezTo>
                  <a:pt x="-2391" y="252506"/>
                  <a:pt x="-2391" y="225518"/>
                  <a:pt x="3430" y="200118"/>
                </a:cubicBezTo>
                <a:cubicBezTo>
                  <a:pt x="9251" y="174718"/>
                  <a:pt x="28301" y="135030"/>
                  <a:pt x="51055" y="111218"/>
                </a:cubicBezTo>
                <a:cubicBezTo>
                  <a:pt x="73809" y="87406"/>
                  <a:pt x="107147" y="69943"/>
                  <a:pt x="139955" y="57243"/>
                </a:cubicBezTo>
                <a:cubicBezTo>
                  <a:pt x="172763" y="44543"/>
                  <a:pt x="207159" y="44543"/>
                  <a:pt x="247905" y="35018"/>
                </a:cubicBezTo>
                <a:cubicBezTo>
                  <a:pt x="288651" y="25493"/>
                  <a:pt x="371201" y="1680"/>
                  <a:pt x="384430" y="93"/>
                </a:cubicBezTo>
                <a:cubicBezTo>
                  <a:pt x="397659" y="-1494"/>
                  <a:pt x="328868" y="17555"/>
                  <a:pt x="327280" y="25493"/>
                </a:cubicBezTo>
                <a:cubicBezTo>
                  <a:pt x="325692" y="33431"/>
                  <a:pt x="408772" y="48776"/>
                  <a:pt x="397130" y="540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月 50">
            <a:extLst>
              <a:ext uri="{FF2B5EF4-FFF2-40B4-BE49-F238E27FC236}">
                <a16:creationId xmlns:a16="http://schemas.microsoft.com/office/drawing/2014/main" id="{1539F9FA-C5F9-17F7-8708-E60326F5D909}"/>
              </a:ext>
            </a:extLst>
          </p:cNvPr>
          <p:cNvSpPr/>
          <p:nvPr/>
        </p:nvSpPr>
        <p:spPr>
          <a:xfrm rot="3307056">
            <a:off x="6866843" y="5165605"/>
            <a:ext cx="69244" cy="100791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069057B7-C934-CDAD-F3B2-267CCA3EB321}"/>
              </a:ext>
            </a:extLst>
          </p:cNvPr>
          <p:cNvSpPr/>
          <p:nvPr/>
        </p:nvSpPr>
        <p:spPr>
          <a:xfrm>
            <a:off x="6852977" y="4996648"/>
            <a:ext cx="424942" cy="172457"/>
          </a:xfrm>
          <a:custGeom>
            <a:avLst/>
            <a:gdLst>
              <a:gd name="connsiteX0" fmla="*/ 1848 w 424942"/>
              <a:gd name="connsiteY0" fmla="*/ 172252 h 172457"/>
              <a:gd name="connsiteX1" fmla="*/ 163773 w 424942"/>
              <a:gd name="connsiteY1" fmla="*/ 48427 h 172457"/>
              <a:gd name="connsiteX2" fmla="*/ 135198 w 424942"/>
              <a:gd name="connsiteY2" fmla="*/ 70652 h 172457"/>
              <a:gd name="connsiteX3" fmla="*/ 220923 w 424942"/>
              <a:gd name="connsiteY3" fmla="*/ 38902 h 172457"/>
              <a:gd name="connsiteX4" fmla="*/ 312998 w 424942"/>
              <a:gd name="connsiteY4" fmla="*/ 42077 h 172457"/>
              <a:gd name="connsiteX5" fmla="*/ 284423 w 424942"/>
              <a:gd name="connsiteY5" fmla="*/ 32552 h 172457"/>
              <a:gd name="connsiteX6" fmla="*/ 414598 w 424942"/>
              <a:gd name="connsiteY6" fmla="*/ 73827 h 172457"/>
              <a:gd name="connsiteX7" fmla="*/ 395548 w 424942"/>
              <a:gd name="connsiteY7" fmla="*/ 54777 h 172457"/>
              <a:gd name="connsiteX8" fmla="*/ 227273 w 424942"/>
              <a:gd name="connsiteY8" fmla="*/ 802 h 172457"/>
              <a:gd name="connsiteX9" fmla="*/ 214573 w 424942"/>
              <a:gd name="connsiteY9" fmla="*/ 26202 h 172457"/>
              <a:gd name="connsiteX10" fmla="*/ 81223 w 424942"/>
              <a:gd name="connsiteY10" fmla="*/ 77002 h 172457"/>
              <a:gd name="connsiteX11" fmla="*/ 144723 w 424942"/>
              <a:gd name="connsiteY11" fmla="*/ 26202 h 172457"/>
              <a:gd name="connsiteX12" fmla="*/ 81223 w 424942"/>
              <a:gd name="connsiteY12" fmla="*/ 77002 h 172457"/>
              <a:gd name="connsiteX13" fmla="*/ 1848 w 424942"/>
              <a:gd name="connsiteY13" fmla="*/ 172252 h 17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4942" h="172457">
                <a:moveTo>
                  <a:pt x="1848" y="172252"/>
                </a:moveTo>
                <a:cubicBezTo>
                  <a:pt x="15606" y="167490"/>
                  <a:pt x="141548" y="65360"/>
                  <a:pt x="163773" y="48427"/>
                </a:cubicBezTo>
                <a:cubicBezTo>
                  <a:pt x="185998" y="31494"/>
                  <a:pt x="125673" y="72239"/>
                  <a:pt x="135198" y="70652"/>
                </a:cubicBezTo>
                <a:cubicBezTo>
                  <a:pt x="144723" y="69064"/>
                  <a:pt x="191290" y="43664"/>
                  <a:pt x="220923" y="38902"/>
                </a:cubicBezTo>
                <a:cubicBezTo>
                  <a:pt x="250556" y="34140"/>
                  <a:pt x="302415" y="43135"/>
                  <a:pt x="312998" y="42077"/>
                </a:cubicBezTo>
                <a:cubicBezTo>
                  <a:pt x="323581" y="41019"/>
                  <a:pt x="284423" y="32552"/>
                  <a:pt x="284423" y="32552"/>
                </a:cubicBezTo>
                <a:lnTo>
                  <a:pt x="414598" y="73827"/>
                </a:lnTo>
                <a:cubicBezTo>
                  <a:pt x="433119" y="77531"/>
                  <a:pt x="426769" y="66948"/>
                  <a:pt x="395548" y="54777"/>
                </a:cubicBezTo>
                <a:cubicBezTo>
                  <a:pt x="364327" y="42606"/>
                  <a:pt x="227273" y="802"/>
                  <a:pt x="227273" y="802"/>
                </a:cubicBezTo>
                <a:cubicBezTo>
                  <a:pt x="197111" y="-3961"/>
                  <a:pt x="238915" y="13502"/>
                  <a:pt x="214573" y="26202"/>
                </a:cubicBezTo>
                <a:cubicBezTo>
                  <a:pt x="190231" y="38902"/>
                  <a:pt x="92865" y="77002"/>
                  <a:pt x="81223" y="77002"/>
                </a:cubicBezTo>
                <a:cubicBezTo>
                  <a:pt x="69581" y="77002"/>
                  <a:pt x="144723" y="26202"/>
                  <a:pt x="144723" y="26202"/>
                </a:cubicBezTo>
                <a:cubicBezTo>
                  <a:pt x="144723" y="26202"/>
                  <a:pt x="107681" y="56364"/>
                  <a:pt x="81223" y="77002"/>
                </a:cubicBezTo>
                <a:cubicBezTo>
                  <a:pt x="54765" y="97640"/>
                  <a:pt x="-11910" y="177014"/>
                  <a:pt x="1848" y="1722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D43BFB7C-6998-A427-DCCA-244E3A581A1F}"/>
              </a:ext>
            </a:extLst>
          </p:cNvPr>
          <p:cNvSpPr/>
          <p:nvPr/>
        </p:nvSpPr>
        <p:spPr>
          <a:xfrm>
            <a:off x="6820539" y="5337170"/>
            <a:ext cx="387529" cy="86128"/>
          </a:xfrm>
          <a:custGeom>
            <a:avLst/>
            <a:gdLst>
              <a:gd name="connsiteX0" fmla="*/ 2536 w 387529"/>
              <a:gd name="connsiteY0" fmla="*/ 47630 h 86128"/>
              <a:gd name="connsiteX1" fmla="*/ 59686 w 387529"/>
              <a:gd name="connsiteY1" fmla="*/ 41280 h 86128"/>
              <a:gd name="connsiteX2" fmla="*/ 154936 w 387529"/>
              <a:gd name="connsiteY2" fmla="*/ 69855 h 86128"/>
              <a:gd name="connsiteX3" fmla="*/ 110486 w 387529"/>
              <a:gd name="connsiteY3" fmla="*/ 85730 h 86128"/>
              <a:gd name="connsiteX4" fmla="*/ 231136 w 387529"/>
              <a:gd name="connsiteY4" fmla="*/ 53980 h 86128"/>
              <a:gd name="connsiteX5" fmla="*/ 339086 w 387529"/>
              <a:gd name="connsiteY5" fmla="*/ 53980 h 86128"/>
              <a:gd name="connsiteX6" fmla="*/ 294636 w 387529"/>
              <a:gd name="connsiteY6" fmla="*/ 66680 h 86128"/>
              <a:gd name="connsiteX7" fmla="*/ 386711 w 387529"/>
              <a:gd name="connsiteY7" fmla="*/ 41280 h 86128"/>
              <a:gd name="connsiteX8" fmla="*/ 342261 w 387529"/>
              <a:gd name="connsiteY8" fmla="*/ 41280 h 86128"/>
              <a:gd name="connsiteX9" fmla="*/ 202561 w 387529"/>
              <a:gd name="connsiteY9" fmla="*/ 44455 h 86128"/>
              <a:gd name="connsiteX10" fmla="*/ 113661 w 387529"/>
              <a:gd name="connsiteY10" fmla="*/ 5 h 86128"/>
              <a:gd name="connsiteX11" fmla="*/ 170811 w 387529"/>
              <a:gd name="connsiteY11" fmla="*/ 41280 h 86128"/>
              <a:gd name="connsiteX12" fmla="*/ 142236 w 387529"/>
              <a:gd name="connsiteY12" fmla="*/ 31755 h 86128"/>
              <a:gd name="connsiteX13" fmla="*/ 2536 w 387529"/>
              <a:gd name="connsiteY13" fmla="*/ 47630 h 8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7529" h="86128">
                <a:moveTo>
                  <a:pt x="2536" y="47630"/>
                </a:moveTo>
                <a:cubicBezTo>
                  <a:pt x="-11222" y="49217"/>
                  <a:pt x="34286" y="37576"/>
                  <a:pt x="59686" y="41280"/>
                </a:cubicBezTo>
                <a:cubicBezTo>
                  <a:pt x="85086" y="44984"/>
                  <a:pt x="146469" y="62447"/>
                  <a:pt x="154936" y="69855"/>
                </a:cubicBezTo>
                <a:cubicBezTo>
                  <a:pt x="163403" y="77263"/>
                  <a:pt x="97786" y="88376"/>
                  <a:pt x="110486" y="85730"/>
                </a:cubicBezTo>
                <a:cubicBezTo>
                  <a:pt x="123186" y="83084"/>
                  <a:pt x="193036" y="59272"/>
                  <a:pt x="231136" y="53980"/>
                </a:cubicBezTo>
                <a:cubicBezTo>
                  <a:pt x="269236" y="48688"/>
                  <a:pt x="328503" y="51863"/>
                  <a:pt x="339086" y="53980"/>
                </a:cubicBezTo>
                <a:cubicBezTo>
                  <a:pt x="349669" y="56097"/>
                  <a:pt x="294636" y="66680"/>
                  <a:pt x="294636" y="66680"/>
                </a:cubicBezTo>
                <a:cubicBezTo>
                  <a:pt x="302573" y="64563"/>
                  <a:pt x="378774" y="45513"/>
                  <a:pt x="386711" y="41280"/>
                </a:cubicBezTo>
                <a:cubicBezTo>
                  <a:pt x="394648" y="37047"/>
                  <a:pt x="342261" y="41280"/>
                  <a:pt x="342261" y="41280"/>
                </a:cubicBezTo>
                <a:cubicBezTo>
                  <a:pt x="311569" y="41809"/>
                  <a:pt x="240661" y="51334"/>
                  <a:pt x="202561" y="44455"/>
                </a:cubicBezTo>
                <a:cubicBezTo>
                  <a:pt x="164461" y="37576"/>
                  <a:pt x="118953" y="534"/>
                  <a:pt x="113661" y="5"/>
                </a:cubicBezTo>
                <a:cubicBezTo>
                  <a:pt x="108369" y="-524"/>
                  <a:pt x="166049" y="35988"/>
                  <a:pt x="170811" y="41280"/>
                </a:cubicBezTo>
                <a:cubicBezTo>
                  <a:pt x="175574" y="46572"/>
                  <a:pt x="162344" y="29638"/>
                  <a:pt x="142236" y="31755"/>
                </a:cubicBezTo>
                <a:lnTo>
                  <a:pt x="2536" y="4763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B5E82A0D-FD1A-6F88-C095-4921A9E78C69}"/>
              </a:ext>
            </a:extLst>
          </p:cNvPr>
          <p:cNvSpPr/>
          <p:nvPr/>
        </p:nvSpPr>
        <p:spPr>
          <a:xfrm>
            <a:off x="6749824" y="5185616"/>
            <a:ext cx="51074" cy="238714"/>
          </a:xfrm>
          <a:custGeom>
            <a:avLst/>
            <a:gdLst>
              <a:gd name="connsiteX0" fmla="*/ 47851 w 51074"/>
              <a:gd name="connsiteY0" fmla="*/ 2334 h 238714"/>
              <a:gd name="connsiteX1" fmla="*/ 28801 w 51074"/>
              <a:gd name="connsiteY1" fmla="*/ 164259 h 238714"/>
              <a:gd name="connsiteX2" fmla="*/ 35151 w 51074"/>
              <a:gd name="connsiteY2" fmla="*/ 237284 h 238714"/>
              <a:gd name="connsiteX3" fmla="*/ 31976 w 51074"/>
              <a:gd name="connsiteY3" fmla="*/ 202359 h 238714"/>
              <a:gd name="connsiteX4" fmla="*/ 226 w 51074"/>
              <a:gd name="connsiteY4" fmla="*/ 81709 h 238714"/>
              <a:gd name="connsiteX5" fmla="*/ 19276 w 51074"/>
              <a:gd name="connsiteY5" fmla="*/ 157909 h 238714"/>
              <a:gd name="connsiteX6" fmla="*/ 47851 w 51074"/>
              <a:gd name="connsiteY6" fmla="*/ 72184 h 238714"/>
              <a:gd name="connsiteX7" fmla="*/ 47851 w 51074"/>
              <a:gd name="connsiteY7" fmla="*/ 2334 h 23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74" h="238714">
                <a:moveTo>
                  <a:pt x="47851" y="2334"/>
                </a:moveTo>
                <a:cubicBezTo>
                  <a:pt x="44676" y="17680"/>
                  <a:pt x="30918" y="125101"/>
                  <a:pt x="28801" y="164259"/>
                </a:cubicBezTo>
                <a:cubicBezTo>
                  <a:pt x="26684" y="203417"/>
                  <a:pt x="34622" y="230934"/>
                  <a:pt x="35151" y="237284"/>
                </a:cubicBezTo>
                <a:cubicBezTo>
                  <a:pt x="35680" y="243634"/>
                  <a:pt x="37797" y="228288"/>
                  <a:pt x="31976" y="202359"/>
                </a:cubicBezTo>
                <a:cubicBezTo>
                  <a:pt x="26155" y="176430"/>
                  <a:pt x="2343" y="89117"/>
                  <a:pt x="226" y="81709"/>
                </a:cubicBezTo>
                <a:cubicBezTo>
                  <a:pt x="-1891" y="74301"/>
                  <a:pt x="11338" y="159497"/>
                  <a:pt x="19276" y="157909"/>
                </a:cubicBezTo>
                <a:cubicBezTo>
                  <a:pt x="27214" y="156321"/>
                  <a:pt x="42559" y="92821"/>
                  <a:pt x="47851" y="72184"/>
                </a:cubicBezTo>
                <a:cubicBezTo>
                  <a:pt x="53143" y="51547"/>
                  <a:pt x="51026" y="-13012"/>
                  <a:pt x="47851" y="23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19E09D78-5C2B-BDA9-4045-C8D42A31104F}"/>
              </a:ext>
            </a:extLst>
          </p:cNvPr>
          <p:cNvSpPr/>
          <p:nvPr/>
        </p:nvSpPr>
        <p:spPr>
          <a:xfrm>
            <a:off x="6841875" y="4994071"/>
            <a:ext cx="261077" cy="152769"/>
          </a:xfrm>
          <a:custGeom>
            <a:avLst/>
            <a:gdLst>
              <a:gd name="connsiteX0" fmla="*/ 250 w 261077"/>
              <a:gd name="connsiteY0" fmla="*/ 152604 h 152769"/>
              <a:gd name="connsiteX1" fmla="*/ 178050 w 261077"/>
              <a:gd name="connsiteY1" fmla="*/ 19254 h 152769"/>
              <a:gd name="connsiteX2" fmla="*/ 127250 w 261077"/>
              <a:gd name="connsiteY2" fmla="*/ 51004 h 152769"/>
              <a:gd name="connsiteX3" fmla="*/ 260600 w 261077"/>
              <a:gd name="connsiteY3" fmla="*/ 204 h 152769"/>
              <a:gd name="connsiteX4" fmla="*/ 174875 w 261077"/>
              <a:gd name="connsiteY4" fmla="*/ 31954 h 152769"/>
              <a:gd name="connsiteX5" fmla="*/ 60575 w 261077"/>
              <a:gd name="connsiteY5" fmla="*/ 73229 h 152769"/>
              <a:gd name="connsiteX6" fmla="*/ 136775 w 261077"/>
              <a:gd name="connsiteY6" fmla="*/ 47829 h 152769"/>
              <a:gd name="connsiteX7" fmla="*/ 250 w 261077"/>
              <a:gd name="connsiteY7" fmla="*/ 152604 h 15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077" h="152769">
                <a:moveTo>
                  <a:pt x="250" y="152604"/>
                </a:moveTo>
                <a:cubicBezTo>
                  <a:pt x="7129" y="147842"/>
                  <a:pt x="156883" y="36187"/>
                  <a:pt x="178050" y="19254"/>
                </a:cubicBezTo>
                <a:cubicBezTo>
                  <a:pt x="199217" y="2321"/>
                  <a:pt x="113492" y="54179"/>
                  <a:pt x="127250" y="51004"/>
                </a:cubicBezTo>
                <a:cubicBezTo>
                  <a:pt x="141008" y="47829"/>
                  <a:pt x="252662" y="3379"/>
                  <a:pt x="260600" y="204"/>
                </a:cubicBezTo>
                <a:cubicBezTo>
                  <a:pt x="268538" y="-2971"/>
                  <a:pt x="174875" y="31954"/>
                  <a:pt x="174875" y="31954"/>
                </a:cubicBezTo>
                <a:lnTo>
                  <a:pt x="60575" y="73229"/>
                </a:lnTo>
                <a:cubicBezTo>
                  <a:pt x="54225" y="75875"/>
                  <a:pt x="143125" y="37775"/>
                  <a:pt x="136775" y="47829"/>
                </a:cubicBezTo>
                <a:cubicBezTo>
                  <a:pt x="130425" y="57883"/>
                  <a:pt x="-6629" y="157366"/>
                  <a:pt x="250" y="1526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8D58648F-3ED4-9551-715E-D879F55E3FC4}"/>
              </a:ext>
            </a:extLst>
          </p:cNvPr>
          <p:cNvSpPr/>
          <p:nvPr/>
        </p:nvSpPr>
        <p:spPr>
          <a:xfrm>
            <a:off x="7000418" y="5361561"/>
            <a:ext cx="291963" cy="50734"/>
          </a:xfrm>
          <a:custGeom>
            <a:avLst/>
            <a:gdLst>
              <a:gd name="connsiteX0" fmla="*/ 457 w 291963"/>
              <a:gd name="connsiteY0" fmla="*/ 42289 h 50734"/>
              <a:gd name="connsiteX1" fmla="*/ 181432 w 291963"/>
              <a:gd name="connsiteY1" fmla="*/ 42289 h 50734"/>
              <a:gd name="connsiteX2" fmla="*/ 130632 w 291963"/>
              <a:gd name="connsiteY2" fmla="*/ 48639 h 50734"/>
              <a:gd name="connsiteX3" fmla="*/ 289382 w 291963"/>
              <a:gd name="connsiteY3" fmla="*/ 1014 h 50734"/>
              <a:gd name="connsiteX4" fmla="*/ 219532 w 291963"/>
              <a:gd name="connsiteY4" fmla="*/ 16889 h 50734"/>
              <a:gd name="connsiteX5" fmla="*/ 95707 w 291963"/>
              <a:gd name="connsiteY5" fmla="*/ 26414 h 50734"/>
              <a:gd name="connsiteX6" fmla="*/ 127457 w 291963"/>
              <a:gd name="connsiteY6" fmla="*/ 32764 h 50734"/>
              <a:gd name="connsiteX7" fmla="*/ 457 w 291963"/>
              <a:gd name="connsiteY7" fmla="*/ 42289 h 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963" h="50734">
                <a:moveTo>
                  <a:pt x="457" y="42289"/>
                </a:moveTo>
                <a:cubicBezTo>
                  <a:pt x="9453" y="43876"/>
                  <a:pt x="159736" y="41231"/>
                  <a:pt x="181432" y="42289"/>
                </a:cubicBezTo>
                <a:cubicBezTo>
                  <a:pt x="203128" y="43347"/>
                  <a:pt x="112640" y="55518"/>
                  <a:pt x="130632" y="48639"/>
                </a:cubicBezTo>
                <a:cubicBezTo>
                  <a:pt x="148624" y="41760"/>
                  <a:pt x="274565" y="6306"/>
                  <a:pt x="289382" y="1014"/>
                </a:cubicBezTo>
                <a:cubicBezTo>
                  <a:pt x="304199" y="-4278"/>
                  <a:pt x="251811" y="12656"/>
                  <a:pt x="219532" y="16889"/>
                </a:cubicBezTo>
                <a:cubicBezTo>
                  <a:pt x="187253" y="21122"/>
                  <a:pt x="111053" y="23768"/>
                  <a:pt x="95707" y="26414"/>
                </a:cubicBezTo>
                <a:cubicBezTo>
                  <a:pt x="80361" y="29060"/>
                  <a:pt x="136982" y="31176"/>
                  <a:pt x="127457" y="32764"/>
                </a:cubicBezTo>
                <a:cubicBezTo>
                  <a:pt x="117932" y="34351"/>
                  <a:pt x="-8539" y="40702"/>
                  <a:pt x="457" y="422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BB732DCA-4453-6405-E51F-B618B6C21E4A}"/>
              </a:ext>
            </a:extLst>
          </p:cNvPr>
          <p:cNvSpPr/>
          <p:nvPr/>
        </p:nvSpPr>
        <p:spPr>
          <a:xfrm>
            <a:off x="6774765" y="4648098"/>
            <a:ext cx="140413" cy="256244"/>
          </a:xfrm>
          <a:custGeom>
            <a:avLst/>
            <a:gdLst>
              <a:gd name="connsiteX0" fmla="*/ 16560 w 140413"/>
              <a:gd name="connsiteY0" fmla="*/ 102 h 256244"/>
              <a:gd name="connsiteX1" fmla="*/ 7035 w 140413"/>
              <a:gd name="connsiteY1" fmla="*/ 136627 h 256244"/>
              <a:gd name="connsiteX2" fmla="*/ 7035 w 140413"/>
              <a:gd name="connsiteY2" fmla="*/ 254102 h 256244"/>
              <a:gd name="connsiteX3" fmla="*/ 3860 w 140413"/>
              <a:gd name="connsiteY3" fmla="*/ 203302 h 256244"/>
              <a:gd name="connsiteX4" fmla="*/ 67360 w 140413"/>
              <a:gd name="connsiteY4" fmla="*/ 89002 h 256244"/>
              <a:gd name="connsiteX5" fmla="*/ 140385 w 140413"/>
              <a:gd name="connsiteY5" fmla="*/ 6452 h 256244"/>
              <a:gd name="connsiteX6" fmla="*/ 76885 w 140413"/>
              <a:gd name="connsiteY6" fmla="*/ 92177 h 256244"/>
              <a:gd name="connsiteX7" fmla="*/ 19735 w 140413"/>
              <a:gd name="connsiteY7" fmla="*/ 168377 h 256244"/>
              <a:gd name="connsiteX8" fmla="*/ 10210 w 140413"/>
              <a:gd name="connsiteY8" fmla="*/ 114402 h 256244"/>
              <a:gd name="connsiteX9" fmla="*/ 16560 w 140413"/>
              <a:gd name="connsiteY9" fmla="*/ 102 h 2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13" h="256244">
                <a:moveTo>
                  <a:pt x="16560" y="102"/>
                </a:moveTo>
                <a:cubicBezTo>
                  <a:pt x="16031" y="3806"/>
                  <a:pt x="8622" y="94294"/>
                  <a:pt x="7035" y="136627"/>
                </a:cubicBezTo>
                <a:cubicBezTo>
                  <a:pt x="5447" y="178960"/>
                  <a:pt x="7564" y="242990"/>
                  <a:pt x="7035" y="254102"/>
                </a:cubicBezTo>
                <a:cubicBezTo>
                  <a:pt x="6506" y="265214"/>
                  <a:pt x="-6194" y="230819"/>
                  <a:pt x="3860" y="203302"/>
                </a:cubicBezTo>
                <a:cubicBezTo>
                  <a:pt x="13914" y="175785"/>
                  <a:pt x="44606" y="121810"/>
                  <a:pt x="67360" y="89002"/>
                </a:cubicBezTo>
                <a:cubicBezTo>
                  <a:pt x="90114" y="56194"/>
                  <a:pt x="138798" y="5923"/>
                  <a:pt x="140385" y="6452"/>
                </a:cubicBezTo>
                <a:cubicBezTo>
                  <a:pt x="141972" y="6981"/>
                  <a:pt x="76885" y="92177"/>
                  <a:pt x="76885" y="92177"/>
                </a:cubicBezTo>
                <a:cubicBezTo>
                  <a:pt x="56777" y="119165"/>
                  <a:pt x="30847" y="164673"/>
                  <a:pt x="19735" y="168377"/>
                </a:cubicBezTo>
                <a:cubicBezTo>
                  <a:pt x="8623" y="172081"/>
                  <a:pt x="11797" y="134510"/>
                  <a:pt x="10210" y="114402"/>
                </a:cubicBezTo>
                <a:cubicBezTo>
                  <a:pt x="8622" y="94294"/>
                  <a:pt x="17089" y="-3602"/>
                  <a:pt x="16560" y="1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A08E316B-0F1F-CBFE-6064-3B2D526E3AF3}"/>
              </a:ext>
            </a:extLst>
          </p:cNvPr>
          <p:cNvSpPr/>
          <p:nvPr/>
        </p:nvSpPr>
        <p:spPr>
          <a:xfrm>
            <a:off x="6769082" y="4654510"/>
            <a:ext cx="28792" cy="141387"/>
          </a:xfrm>
          <a:custGeom>
            <a:avLst/>
            <a:gdLst>
              <a:gd name="connsiteX0" fmla="*/ 28593 w 28792"/>
              <a:gd name="connsiteY0" fmla="*/ 40 h 141387"/>
              <a:gd name="connsiteX1" fmla="*/ 12718 w 28792"/>
              <a:gd name="connsiteY1" fmla="*/ 66715 h 141387"/>
              <a:gd name="connsiteX2" fmla="*/ 12718 w 28792"/>
              <a:gd name="connsiteY2" fmla="*/ 139740 h 141387"/>
              <a:gd name="connsiteX3" fmla="*/ 12718 w 28792"/>
              <a:gd name="connsiteY3" fmla="*/ 114340 h 141387"/>
              <a:gd name="connsiteX4" fmla="*/ 18 w 28792"/>
              <a:gd name="connsiteY4" fmla="*/ 76240 h 141387"/>
              <a:gd name="connsiteX5" fmla="*/ 28593 w 28792"/>
              <a:gd name="connsiteY5" fmla="*/ 40 h 14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2" h="141387">
                <a:moveTo>
                  <a:pt x="28593" y="40"/>
                </a:moveTo>
                <a:cubicBezTo>
                  <a:pt x="30710" y="-1548"/>
                  <a:pt x="15364" y="43432"/>
                  <a:pt x="12718" y="66715"/>
                </a:cubicBezTo>
                <a:cubicBezTo>
                  <a:pt x="10072" y="89998"/>
                  <a:pt x="12718" y="139740"/>
                  <a:pt x="12718" y="139740"/>
                </a:cubicBezTo>
                <a:cubicBezTo>
                  <a:pt x="12718" y="147677"/>
                  <a:pt x="14835" y="124923"/>
                  <a:pt x="12718" y="114340"/>
                </a:cubicBezTo>
                <a:cubicBezTo>
                  <a:pt x="10601" y="103757"/>
                  <a:pt x="-511" y="93702"/>
                  <a:pt x="18" y="76240"/>
                </a:cubicBezTo>
                <a:cubicBezTo>
                  <a:pt x="547" y="58778"/>
                  <a:pt x="26476" y="1628"/>
                  <a:pt x="28593" y="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DF059355-2606-CA34-F0C5-A02C56C28365}"/>
              </a:ext>
            </a:extLst>
          </p:cNvPr>
          <p:cNvSpPr/>
          <p:nvPr/>
        </p:nvSpPr>
        <p:spPr>
          <a:xfrm>
            <a:off x="6708411" y="4651316"/>
            <a:ext cx="44869" cy="188543"/>
          </a:xfrm>
          <a:custGeom>
            <a:avLst/>
            <a:gdLst>
              <a:gd name="connsiteX0" fmla="*/ 44814 w 44869"/>
              <a:gd name="connsiteY0" fmla="*/ 59 h 188543"/>
              <a:gd name="connsiteX1" fmla="*/ 9889 w 44869"/>
              <a:gd name="connsiteY1" fmla="*/ 120709 h 188543"/>
              <a:gd name="connsiteX2" fmla="*/ 22589 w 44869"/>
              <a:gd name="connsiteY2" fmla="*/ 187384 h 188543"/>
              <a:gd name="connsiteX3" fmla="*/ 19414 w 44869"/>
              <a:gd name="connsiteY3" fmla="*/ 158809 h 188543"/>
              <a:gd name="connsiteX4" fmla="*/ 364 w 44869"/>
              <a:gd name="connsiteY4" fmla="*/ 104834 h 188543"/>
              <a:gd name="connsiteX5" fmla="*/ 44814 w 44869"/>
              <a:gd name="connsiteY5" fmla="*/ 59 h 18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69" h="188543">
                <a:moveTo>
                  <a:pt x="44814" y="59"/>
                </a:moveTo>
                <a:cubicBezTo>
                  <a:pt x="46402" y="2705"/>
                  <a:pt x="13593" y="89488"/>
                  <a:pt x="9889" y="120709"/>
                </a:cubicBezTo>
                <a:cubicBezTo>
                  <a:pt x="6185" y="151930"/>
                  <a:pt x="21001" y="181034"/>
                  <a:pt x="22589" y="187384"/>
                </a:cubicBezTo>
                <a:cubicBezTo>
                  <a:pt x="24176" y="193734"/>
                  <a:pt x="23118" y="172567"/>
                  <a:pt x="19414" y="158809"/>
                </a:cubicBezTo>
                <a:cubicBezTo>
                  <a:pt x="15710" y="145051"/>
                  <a:pt x="-2811" y="126530"/>
                  <a:pt x="364" y="104834"/>
                </a:cubicBezTo>
                <a:cubicBezTo>
                  <a:pt x="3539" y="83138"/>
                  <a:pt x="43226" y="-2587"/>
                  <a:pt x="44814" y="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E785F1DD-993A-2DDF-AE3F-712A6667A4FC}"/>
              </a:ext>
            </a:extLst>
          </p:cNvPr>
          <p:cNvSpPr/>
          <p:nvPr/>
        </p:nvSpPr>
        <p:spPr>
          <a:xfrm>
            <a:off x="6797283" y="4604259"/>
            <a:ext cx="90036" cy="162845"/>
          </a:xfrm>
          <a:custGeom>
            <a:avLst/>
            <a:gdLst>
              <a:gd name="connsiteX0" fmla="*/ 392 w 90036"/>
              <a:gd name="connsiteY0" fmla="*/ 161416 h 162845"/>
              <a:gd name="connsiteX1" fmla="*/ 86117 w 90036"/>
              <a:gd name="connsiteY1" fmla="*/ 5841 h 162845"/>
              <a:gd name="connsiteX2" fmla="*/ 73417 w 90036"/>
              <a:gd name="connsiteY2" fmla="*/ 37591 h 162845"/>
              <a:gd name="connsiteX3" fmla="*/ 54367 w 90036"/>
              <a:gd name="connsiteY3" fmla="*/ 82041 h 162845"/>
              <a:gd name="connsiteX4" fmla="*/ 392 w 90036"/>
              <a:gd name="connsiteY4" fmla="*/ 161416 h 16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36" h="162845">
                <a:moveTo>
                  <a:pt x="392" y="161416"/>
                </a:moveTo>
                <a:cubicBezTo>
                  <a:pt x="5684" y="148716"/>
                  <a:pt x="73946" y="26478"/>
                  <a:pt x="86117" y="5841"/>
                </a:cubicBezTo>
                <a:cubicBezTo>
                  <a:pt x="98288" y="-14796"/>
                  <a:pt x="78709" y="24891"/>
                  <a:pt x="73417" y="37591"/>
                </a:cubicBezTo>
                <a:cubicBezTo>
                  <a:pt x="68125" y="50291"/>
                  <a:pt x="63892" y="65637"/>
                  <a:pt x="54367" y="82041"/>
                </a:cubicBezTo>
                <a:cubicBezTo>
                  <a:pt x="44842" y="98445"/>
                  <a:pt x="-4900" y="174116"/>
                  <a:pt x="392" y="1614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918B876-0EB1-72BE-8A4E-4F81F9CBF452}"/>
              </a:ext>
            </a:extLst>
          </p:cNvPr>
          <p:cNvSpPr/>
          <p:nvPr/>
        </p:nvSpPr>
        <p:spPr>
          <a:xfrm>
            <a:off x="6862963" y="4565650"/>
            <a:ext cx="297300" cy="226605"/>
          </a:xfrm>
          <a:custGeom>
            <a:avLst/>
            <a:gdLst>
              <a:gd name="connsiteX0" fmla="*/ 1387 w 297300"/>
              <a:gd name="connsiteY0" fmla="*/ 225425 h 226605"/>
              <a:gd name="connsiteX1" fmla="*/ 137912 w 297300"/>
              <a:gd name="connsiteY1" fmla="*/ 66675 h 226605"/>
              <a:gd name="connsiteX2" fmla="*/ 96637 w 297300"/>
              <a:gd name="connsiteY2" fmla="*/ 95250 h 226605"/>
              <a:gd name="connsiteX3" fmla="*/ 179187 w 297300"/>
              <a:gd name="connsiteY3" fmla="*/ 19050 h 226605"/>
              <a:gd name="connsiteX4" fmla="*/ 296662 w 297300"/>
              <a:gd name="connsiteY4" fmla="*/ 0 h 226605"/>
              <a:gd name="connsiteX5" fmla="*/ 220462 w 297300"/>
              <a:gd name="connsiteY5" fmla="*/ 19050 h 226605"/>
              <a:gd name="connsiteX6" fmla="*/ 99812 w 297300"/>
              <a:gd name="connsiteY6" fmla="*/ 31750 h 226605"/>
              <a:gd name="connsiteX7" fmla="*/ 115687 w 297300"/>
              <a:gd name="connsiteY7" fmla="*/ 44450 h 226605"/>
              <a:gd name="connsiteX8" fmla="*/ 14087 w 297300"/>
              <a:gd name="connsiteY8" fmla="*/ 120650 h 226605"/>
              <a:gd name="connsiteX9" fmla="*/ 90287 w 297300"/>
              <a:gd name="connsiteY9" fmla="*/ 73025 h 226605"/>
              <a:gd name="connsiteX10" fmla="*/ 68062 w 297300"/>
              <a:gd name="connsiteY10" fmla="*/ 111125 h 226605"/>
              <a:gd name="connsiteX11" fmla="*/ 106162 w 297300"/>
              <a:gd name="connsiteY11" fmla="*/ 63500 h 226605"/>
              <a:gd name="connsiteX12" fmla="*/ 68062 w 297300"/>
              <a:gd name="connsiteY12" fmla="*/ 136525 h 226605"/>
              <a:gd name="connsiteX13" fmla="*/ 1387 w 297300"/>
              <a:gd name="connsiteY13" fmla="*/ 225425 h 2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300" h="226605">
                <a:moveTo>
                  <a:pt x="1387" y="225425"/>
                </a:moveTo>
                <a:cubicBezTo>
                  <a:pt x="13029" y="213783"/>
                  <a:pt x="122037" y="88371"/>
                  <a:pt x="137912" y="66675"/>
                </a:cubicBezTo>
                <a:cubicBezTo>
                  <a:pt x="153787" y="44979"/>
                  <a:pt x="89758" y="103188"/>
                  <a:pt x="96637" y="95250"/>
                </a:cubicBezTo>
                <a:cubicBezTo>
                  <a:pt x="103516" y="87312"/>
                  <a:pt x="145850" y="34925"/>
                  <a:pt x="179187" y="19050"/>
                </a:cubicBezTo>
                <a:cubicBezTo>
                  <a:pt x="212524" y="3175"/>
                  <a:pt x="289783" y="0"/>
                  <a:pt x="296662" y="0"/>
                </a:cubicBezTo>
                <a:cubicBezTo>
                  <a:pt x="303541" y="0"/>
                  <a:pt x="253270" y="13758"/>
                  <a:pt x="220462" y="19050"/>
                </a:cubicBezTo>
                <a:cubicBezTo>
                  <a:pt x="187654" y="24342"/>
                  <a:pt x="117274" y="27517"/>
                  <a:pt x="99812" y="31750"/>
                </a:cubicBezTo>
                <a:cubicBezTo>
                  <a:pt x="82350" y="35983"/>
                  <a:pt x="129974" y="29633"/>
                  <a:pt x="115687" y="44450"/>
                </a:cubicBezTo>
                <a:cubicBezTo>
                  <a:pt x="101400" y="59267"/>
                  <a:pt x="18320" y="115888"/>
                  <a:pt x="14087" y="120650"/>
                </a:cubicBezTo>
                <a:cubicBezTo>
                  <a:pt x="9854" y="125412"/>
                  <a:pt x="81291" y="74612"/>
                  <a:pt x="90287" y="73025"/>
                </a:cubicBezTo>
                <a:cubicBezTo>
                  <a:pt x="99283" y="71438"/>
                  <a:pt x="65416" y="112712"/>
                  <a:pt x="68062" y="111125"/>
                </a:cubicBezTo>
                <a:cubicBezTo>
                  <a:pt x="70708" y="109537"/>
                  <a:pt x="106162" y="59267"/>
                  <a:pt x="106162" y="63500"/>
                </a:cubicBezTo>
                <a:cubicBezTo>
                  <a:pt x="106162" y="67733"/>
                  <a:pt x="81291" y="113771"/>
                  <a:pt x="68062" y="136525"/>
                </a:cubicBezTo>
                <a:cubicBezTo>
                  <a:pt x="54833" y="159279"/>
                  <a:pt x="-10255" y="237067"/>
                  <a:pt x="1387" y="2254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8EFD591-DB90-3AD9-A806-9B3488794679}"/>
              </a:ext>
            </a:extLst>
          </p:cNvPr>
          <p:cNvSpPr/>
          <p:nvPr/>
        </p:nvSpPr>
        <p:spPr>
          <a:xfrm>
            <a:off x="6805961" y="4745135"/>
            <a:ext cx="268193" cy="91494"/>
          </a:xfrm>
          <a:custGeom>
            <a:avLst/>
            <a:gdLst>
              <a:gd name="connsiteX0" fmla="*/ 1239 w 268193"/>
              <a:gd name="connsiteY0" fmla="*/ 90390 h 91494"/>
              <a:gd name="connsiteX1" fmla="*/ 226664 w 268193"/>
              <a:gd name="connsiteY1" fmla="*/ 1490 h 91494"/>
              <a:gd name="connsiteX2" fmla="*/ 191739 w 268193"/>
              <a:gd name="connsiteY2" fmla="*/ 33240 h 91494"/>
              <a:gd name="connsiteX3" fmla="*/ 267939 w 268193"/>
              <a:gd name="connsiteY3" fmla="*/ 14190 h 91494"/>
              <a:gd name="connsiteX4" fmla="*/ 213964 w 268193"/>
              <a:gd name="connsiteY4" fmla="*/ 33240 h 91494"/>
              <a:gd name="connsiteX5" fmla="*/ 147289 w 268193"/>
              <a:gd name="connsiteY5" fmla="*/ 58640 h 91494"/>
              <a:gd name="connsiteX6" fmla="*/ 179039 w 268193"/>
              <a:gd name="connsiteY6" fmla="*/ 23715 h 91494"/>
              <a:gd name="connsiteX7" fmla="*/ 61564 w 268193"/>
              <a:gd name="connsiteY7" fmla="*/ 71340 h 91494"/>
              <a:gd name="connsiteX8" fmla="*/ 131414 w 268193"/>
              <a:gd name="connsiteY8" fmla="*/ 52290 h 91494"/>
              <a:gd name="connsiteX9" fmla="*/ 1239 w 268193"/>
              <a:gd name="connsiteY9" fmla="*/ 90390 h 9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193" h="91494">
                <a:moveTo>
                  <a:pt x="1239" y="90390"/>
                </a:moveTo>
                <a:cubicBezTo>
                  <a:pt x="17114" y="81923"/>
                  <a:pt x="194914" y="11015"/>
                  <a:pt x="226664" y="1490"/>
                </a:cubicBezTo>
                <a:cubicBezTo>
                  <a:pt x="258414" y="-8035"/>
                  <a:pt x="184860" y="31123"/>
                  <a:pt x="191739" y="33240"/>
                </a:cubicBezTo>
                <a:cubicBezTo>
                  <a:pt x="198618" y="35357"/>
                  <a:pt x="264235" y="14190"/>
                  <a:pt x="267939" y="14190"/>
                </a:cubicBezTo>
                <a:cubicBezTo>
                  <a:pt x="271643" y="14190"/>
                  <a:pt x="234072" y="25832"/>
                  <a:pt x="213964" y="33240"/>
                </a:cubicBezTo>
                <a:cubicBezTo>
                  <a:pt x="193856" y="40648"/>
                  <a:pt x="153110" y="60227"/>
                  <a:pt x="147289" y="58640"/>
                </a:cubicBezTo>
                <a:cubicBezTo>
                  <a:pt x="141468" y="57052"/>
                  <a:pt x="193327" y="21598"/>
                  <a:pt x="179039" y="23715"/>
                </a:cubicBezTo>
                <a:cubicBezTo>
                  <a:pt x="164752" y="25832"/>
                  <a:pt x="69502" y="66577"/>
                  <a:pt x="61564" y="71340"/>
                </a:cubicBezTo>
                <a:cubicBezTo>
                  <a:pt x="53627" y="76102"/>
                  <a:pt x="135647" y="48586"/>
                  <a:pt x="131414" y="52290"/>
                </a:cubicBezTo>
                <a:cubicBezTo>
                  <a:pt x="127181" y="55994"/>
                  <a:pt x="-14636" y="98857"/>
                  <a:pt x="1239" y="903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1DD0DB5F-0D1A-864A-15D7-436647903866}"/>
              </a:ext>
            </a:extLst>
          </p:cNvPr>
          <p:cNvSpPr/>
          <p:nvPr/>
        </p:nvSpPr>
        <p:spPr>
          <a:xfrm>
            <a:off x="6997076" y="4724132"/>
            <a:ext cx="246665" cy="44882"/>
          </a:xfrm>
          <a:custGeom>
            <a:avLst/>
            <a:gdLst>
              <a:gd name="connsiteX0" fmla="*/ 624 w 246665"/>
              <a:gd name="connsiteY0" fmla="*/ 16143 h 44882"/>
              <a:gd name="connsiteX1" fmla="*/ 133974 w 246665"/>
              <a:gd name="connsiteY1" fmla="*/ 25668 h 44882"/>
              <a:gd name="connsiteX2" fmla="*/ 95874 w 246665"/>
              <a:gd name="connsiteY2" fmla="*/ 268 h 44882"/>
              <a:gd name="connsiteX3" fmla="*/ 245099 w 246665"/>
              <a:gd name="connsiteY3" fmla="*/ 44718 h 44882"/>
              <a:gd name="connsiteX4" fmla="*/ 168899 w 246665"/>
              <a:gd name="connsiteY4" fmla="*/ 16143 h 44882"/>
              <a:gd name="connsiteX5" fmla="*/ 86349 w 246665"/>
              <a:gd name="connsiteY5" fmla="*/ 38368 h 44882"/>
              <a:gd name="connsiteX6" fmla="*/ 624 w 246665"/>
              <a:gd name="connsiteY6" fmla="*/ 16143 h 4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665" h="44882">
                <a:moveTo>
                  <a:pt x="624" y="16143"/>
                </a:moveTo>
                <a:cubicBezTo>
                  <a:pt x="8561" y="14026"/>
                  <a:pt x="118099" y="28314"/>
                  <a:pt x="133974" y="25668"/>
                </a:cubicBezTo>
                <a:cubicBezTo>
                  <a:pt x="149849" y="23022"/>
                  <a:pt x="77353" y="-2907"/>
                  <a:pt x="95874" y="268"/>
                </a:cubicBezTo>
                <a:cubicBezTo>
                  <a:pt x="114395" y="3443"/>
                  <a:pt x="232928" y="42072"/>
                  <a:pt x="245099" y="44718"/>
                </a:cubicBezTo>
                <a:cubicBezTo>
                  <a:pt x="257270" y="47364"/>
                  <a:pt x="195357" y="17201"/>
                  <a:pt x="168899" y="16143"/>
                </a:cubicBezTo>
                <a:cubicBezTo>
                  <a:pt x="142441" y="15085"/>
                  <a:pt x="110162" y="36251"/>
                  <a:pt x="86349" y="38368"/>
                </a:cubicBezTo>
                <a:cubicBezTo>
                  <a:pt x="62536" y="40485"/>
                  <a:pt x="-7313" y="18260"/>
                  <a:pt x="624" y="161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0A2D6FBD-144B-1812-19FB-FD71A1485B0B}"/>
              </a:ext>
            </a:extLst>
          </p:cNvPr>
          <p:cNvSpPr/>
          <p:nvPr/>
        </p:nvSpPr>
        <p:spPr>
          <a:xfrm>
            <a:off x="7013331" y="4613262"/>
            <a:ext cx="241660" cy="112846"/>
          </a:xfrm>
          <a:custGeom>
            <a:avLst/>
            <a:gdLst>
              <a:gd name="connsiteX0" fmla="*/ 244 w 241660"/>
              <a:gd name="connsiteY0" fmla="*/ 15888 h 112846"/>
              <a:gd name="connsiteX1" fmla="*/ 184394 w 241660"/>
              <a:gd name="connsiteY1" fmla="*/ 53988 h 112846"/>
              <a:gd name="connsiteX2" fmla="*/ 130419 w 241660"/>
              <a:gd name="connsiteY2" fmla="*/ 19063 h 112846"/>
              <a:gd name="connsiteX3" fmla="*/ 238369 w 241660"/>
              <a:gd name="connsiteY3" fmla="*/ 111138 h 112846"/>
              <a:gd name="connsiteX4" fmla="*/ 203444 w 241660"/>
              <a:gd name="connsiteY4" fmla="*/ 73038 h 112846"/>
              <a:gd name="connsiteX5" fmla="*/ 98669 w 241660"/>
              <a:gd name="connsiteY5" fmla="*/ 13 h 112846"/>
              <a:gd name="connsiteX6" fmla="*/ 143119 w 241660"/>
              <a:gd name="connsiteY6" fmla="*/ 66688 h 112846"/>
              <a:gd name="connsiteX7" fmla="*/ 244 w 241660"/>
              <a:gd name="connsiteY7" fmla="*/ 15888 h 11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660" h="112846">
                <a:moveTo>
                  <a:pt x="244" y="15888"/>
                </a:moveTo>
                <a:cubicBezTo>
                  <a:pt x="7123" y="13771"/>
                  <a:pt x="162698" y="53459"/>
                  <a:pt x="184394" y="53988"/>
                </a:cubicBezTo>
                <a:cubicBezTo>
                  <a:pt x="206090" y="54517"/>
                  <a:pt x="121423" y="9538"/>
                  <a:pt x="130419" y="19063"/>
                </a:cubicBezTo>
                <a:cubicBezTo>
                  <a:pt x="139415" y="28588"/>
                  <a:pt x="226198" y="102142"/>
                  <a:pt x="238369" y="111138"/>
                </a:cubicBezTo>
                <a:cubicBezTo>
                  <a:pt x="250540" y="120134"/>
                  <a:pt x="226727" y="91559"/>
                  <a:pt x="203444" y="73038"/>
                </a:cubicBezTo>
                <a:cubicBezTo>
                  <a:pt x="180161" y="54517"/>
                  <a:pt x="108723" y="1071"/>
                  <a:pt x="98669" y="13"/>
                </a:cubicBezTo>
                <a:cubicBezTo>
                  <a:pt x="88615" y="-1045"/>
                  <a:pt x="152115" y="62455"/>
                  <a:pt x="143119" y="66688"/>
                </a:cubicBezTo>
                <a:cubicBezTo>
                  <a:pt x="134123" y="70921"/>
                  <a:pt x="-6635" y="18005"/>
                  <a:pt x="244" y="158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8D2942A7-52C4-DF16-D965-3BF7F025AACB}"/>
              </a:ext>
            </a:extLst>
          </p:cNvPr>
          <p:cNvSpPr/>
          <p:nvPr/>
        </p:nvSpPr>
        <p:spPr>
          <a:xfrm>
            <a:off x="6927637" y="4593430"/>
            <a:ext cx="366688" cy="172328"/>
          </a:xfrm>
          <a:custGeom>
            <a:avLst/>
            <a:gdLst>
              <a:gd name="connsiteX0" fmla="*/ 213 w 366688"/>
              <a:gd name="connsiteY0" fmla="*/ 172245 h 172328"/>
              <a:gd name="connsiteX1" fmla="*/ 127213 w 366688"/>
              <a:gd name="connsiteY1" fmla="*/ 108745 h 172328"/>
              <a:gd name="connsiteX2" fmla="*/ 216113 w 366688"/>
              <a:gd name="connsiteY2" fmla="*/ 96045 h 172328"/>
              <a:gd name="connsiteX3" fmla="*/ 114513 w 366688"/>
              <a:gd name="connsiteY3" fmla="*/ 105570 h 172328"/>
              <a:gd name="connsiteX4" fmla="*/ 222463 w 366688"/>
              <a:gd name="connsiteY4" fmla="*/ 3970 h 172328"/>
              <a:gd name="connsiteX5" fmla="*/ 365338 w 366688"/>
              <a:gd name="connsiteY5" fmla="*/ 86520 h 172328"/>
              <a:gd name="connsiteX6" fmla="*/ 289138 w 366688"/>
              <a:gd name="connsiteY6" fmla="*/ 42070 h 172328"/>
              <a:gd name="connsiteX7" fmla="*/ 203413 w 366688"/>
              <a:gd name="connsiteY7" fmla="*/ 795 h 172328"/>
              <a:gd name="connsiteX8" fmla="*/ 136738 w 366688"/>
              <a:gd name="connsiteY8" fmla="*/ 80170 h 172328"/>
              <a:gd name="connsiteX9" fmla="*/ 98638 w 366688"/>
              <a:gd name="connsiteY9" fmla="*/ 121445 h 172328"/>
              <a:gd name="connsiteX10" fmla="*/ 213 w 366688"/>
              <a:gd name="connsiteY10" fmla="*/ 172245 h 17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688" h="172328">
                <a:moveTo>
                  <a:pt x="213" y="172245"/>
                </a:moveTo>
                <a:cubicBezTo>
                  <a:pt x="4975" y="170128"/>
                  <a:pt x="91230" y="121445"/>
                  <a:pt x="127213" y="108745"/>
                </a:cubicBezTo>
                <a:cubicBezTo>
                  <a:pt x="163196" y="96045"/>
                  <a:pt x="218230" y="96574"/>
                  <a:pt x="216113" y="96045"/>
                </a:cubicBezTo>
                <a:cubicBezTo>
                  <a:pt x="213996" y="95516"/>
                  <a:pt x="113455" y="120916"/>
                  <a:pt x="114513" y="105570"/>
                </a:cubicBezTo>
                <a:cubicBezTo>
                  <a:pt x="115571" y="90224"/>
                  <a:pt x="180659" y="7145"/>
                  <a:pt x="222463" y="3970"/>
                </a:cubicBezTo>
                <a:cubicBezTo>
                  <a:pt x="264267" y="795"/>
                  <a:pt x="354226" y="80170"/>
                  <a:pt x="365338" y="86520"/>
                </a:cubicBezTo>
                <a:cubicBezTo>
                  <a:pt x="376450" y="92870"/>
                  <a:pt x="316126" y="56357"/>
                  <a:pt x="289138" y="42070"/>
                </a:cubicBezTo>
                <a:cubicBezTo>
                  <a:pt x="262151" y="27782"/>
                  <a:pt x="228813" y="-5555"/>
                  <a:pt x="203413" y="795"/>
                </a:cubicBezTo>
                <a:cubicBezTo>
                  <a:pt x="178013" y="7145"/>
                  <a:pt x="154200" y="60062"/>
                  <a:pt x="136738" y="80170"/>
                </a:cubicBezTo>
                <a:cubicBezTo>
                  <a:pt x="119276" y="100278"/>
                  <a:pt x="125626" y="107157"/>
                  <a:pt x="98638" y="121445"/>
                </a:cubicBezTo>
                <a:cubicBezTo>
                  <a:pt x="71651" y="135732"/>
                  <a:pt x="-4549" y="174362"/>
                  <a:pt x="213" y="1722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0E54C1AE-1208-ACCE-1A8E-CEDAF5D5918C}"/>
              </a:ext>
            </a:extLst>
          </p:cNvPr>
          <p:cNvSpPr/>
          <p:nvPr/>
        </p:nvSpPr>
        <p:spPr>
          <a:xfrm>
            <a:off x="5816433" y="5060669"/>
            <a:ext cx="251016" cy="204873"/>
          </a:xfrm>
          <a:custGeom>
            <a:avLst/>
            <a:gdLst>
              <a:gd name="connsiteX0" fmla="*/ 167 w 251016"/>
              <a:gd name="connsiteY0" fmla="*/ 281 h 204873"/>
              <a:gd name="connsiteX1" fmla="*/ 193842 w 251016"/>
              <a:gd name="connsiteY1" fmla="*/ 120931 h 204873"/>
              <a:gd name="connsiteX2" fmla="*/ 193842 w 251016"/>
              <a:gd name="connsiteY2" fmla="*/ 95531 h 204873"/>
              <a:gd name="connsiteX3" fmla="*/ 250992 w 251016"/>
              <a:gd name="connsiteY3" fmla="*/ 203481 h 204873"/>
              <a:gd name="connsiteX4" fmla="*/ 200192 w 251016"/>
              <a:gd name="connsiteY4" fmla="*/ 149506 h 204873"/>
              <a:gd name="connsiteX5" fmla="*/ 139867 w 251016"/>
              <a:gd name="connsiteY5" fmla="*/ 44731 h 204873"/>
              <a:gd name="connsiteX6" fmla="*/ 158917 w 251016"/>
              <a:gd name="connsiteY6" fmla="*/ 86006 h 204873"/>
              <a:gd name="connsiteX7" fmla="*/ 167 w 251016"/>
              <a:gd name="connsiteY7" fmla="*/ 281 h 2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016" h="204873">
                <a:moveTo>
                  <a:pt x="167" y="281"/>
                </a:moveTo>
                <a:cubicBezTo>
                  <a:pt x="5988" y="6102"/>
                  <a:pt x="161563" y="105056"/>
                  <a:pt x="193842" y="120931"/>
                </a:cubicBezTo>
                <a:cubicBezTo>
                  <a:pt x="226121" y="136806"/>
                  <a:pt x="184317" y="81773"/>
                  <a:pt x="193842" y="95531"/>
                </a:cubicBezTo>
                <a:cubicBezTo>
                  <a:pt x="203367" y="109289"/>
                  <a:pt x="249934" y="194485"/>
                  <a:pt x="250992" y="203481"/>
                </a:cubicBezTo>
                <a:cubicBezTo>
                  <a:pt x="252050" y="212477"/>
                  <a:pt x="218713" y="175964"/>
                  <a:pt x="200192" y="149506"/>
                </a:cubicBezTo>
                <a:cubicBezTo>
                  <a:pt x="181671" y="123048"/>
                  <a:pt x="146746" y="55314"/>
                  <a:pt x="139867" y="44731"/>
                </a:cubicBezTo>
                <a:cubicBezTo>
                  <a:pt x="132988" y="34148"/>
                  <a:pt x="175850" y="91298"/>
                  <a:pt x="158917" y="86006"/>
                </a:cubicBezTo>
                <a:cubicBezTo>
                  <a:pt x="141984" y="80714"/>
                  <a:pt x="-5654" y="-5540"/>
                  <a:pt x="167" y="2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2FB23888-87D2-F0F6-9DB9-2B3BE7AEB501}"/>
              </a:ext>
            </a:extLst>
          </p:cNvPr>
          <p:cNvSpPr/>
          <p:nvPr/>
        </p:nvSpPr>
        <p:spPr>
          <a:xfrm>
            <a:off x="5610151" y="5041804"/>
            <a:ext cx="264666" cy="114650"/>
          </a:xfrm>
          <a:custGeom>
            <a:avLst/>
            <a:gdLst>
              <a:gd name="connsiteX0" fmla="*/ 74 w 264666"/>
              <a:gd name="connsiteY0" fmla="*/ 96 h 114650"/>
              <a:gd name="connsiteX1" fmla="*/ 171524 w 264666"/>
              <a:gd name="connsiteY1" fmla="*/ 66771 h 114650"/>
              <a:gd name="connsiteX2" fmla="*/ 263599 w 264666"/>
              <a:gd name="connsiteY2" fmla="*/ 114396 h 114650"/>
              <a:gd name="connsiteX3" fmla="*/ 215974 w 264666"/>
              <a:gd name="connsiteY3" fmla="*/ 82646 h 114650"/>
              <a:gd name="connsiteX4" fmla="*/ 130249 w 264666"/>
              <a:gd name="connsiteY4" fmla="*/ 19146 h 114650"/>
              <a:gd name="connsiteX5" fmla="*/ 149299 w 264666"/>
              <a:gd name="connsiteY5" fmla="*/ 50896 h 114650"/>
              <a:gd name="connsiteX6" fmla="*/ 74 w 264666"/>
              <a:gd name="connsiteY6" fmla="*/ 96 h 1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666" h="114650">
                <a:moveTo>
                  <a:pt x="74" y="96"/>
                </a:moveTo>
                <a:cubicBezTo>
                  <a:pt x="3778" y="2742"/>
                  <a:pt x="127603" y="47721"/>
                  <a:pt x="171524" y="66771"/>
                </a:cubicBezTo>
                <a:cubicBezTo>
                  <a:pt x="215445" y="85821"/>
                  <a:pt x="256191" y="111750"/>
                  <a:pt x="263599" y="114396"/>
                </a:cubicBezTo>
                <a:cubicBezTo>
                  <a:pt x="271007" y="117042"/>
                  <a:pt x="238199" y="98521"/>
                  <a:pt x="215974" y="82646"/>
                </a:cubicBezTo>
                <a:cubicBezTo>
                  <a:pt x="193749" y="66771"/>
                  <a:pt x="141362" y="24438"/>
                  <a:pt x="130249" y="19146"/>
                </a:cubicBezTo>
                <a:cubicBezTo>
                  <a:pt x="119137" y="13854"/>
                  <a:pt x="166232" y="51954"/>
                  <a:pt x="149299" y="50896"/>
                </a:cubicBezTo>
                <a:cubicBezTo>
                  <a:pt x="132366" y="49838"/>
                  <a:pt x="-3630" y="-2550"/>
                  <a:pt x="74" y="9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5405DEF7-C2E5-343A-E794-48EB12A8C78F}"/>
              </a:ext>
            </a:extLst>
          </p:cNvPr>
          <p:cNvSpPr/>
          <p:nvPr/>
        </p:nvSpPr>
        <p:spPr>
          <a:xfrm>
            <a:off x="6768819" y="5032352"/>
            <a:ext cx="181657" cy="317745"/>
          </a:xfrm>
          <a:custGeom>
            <a:avLst/>
            <a:gdLst>
              <a:gd name="connsiteX0" fmla="*/ 181256 w 181657"/>
              <a:gd name="connsiteY0" fmla="*/ 23 h 317745"/>
              <a:gd name="connsiteX1" fmla="*/ 22506 w 181657"/>
              <a:gd name="connsiteY1" fmla="*/ 95273 h 317745"/>
              <a:gd name="connsiteX2" fmla="*/ 54256 w 181657"/>
              <a:gd name="connsiteY2" fmla="*/ 95273 h 317745"/>
              <a:gd name="connsiteX3" fmla="*/ 19331 w 181657"/>
              <a:gd name="connsiteY3" fmla="*/ 149248 h 317745"/>
              <a:gd name="connsiteX4" fmla="*/ 3456 w 181657"/>
              <a:gd name="connsiteY4" fmla="*/ 165123 h 317745"/>
              <a:gd name="connsiteX5" fmla="*/ 9806 w 181657"/>
              <a:gd name="connsiteY5" fmla="*/ 152423 h 317745"/>
              <a:gd name="connsiteX6" fmla="*/ 281 w 181657"/>
              <a:gd name="connsiteY6" fmla="*/ 314348 h 317745"/>
              <a:gd name="connsiteX7" fmla="*/ 3456 w 181657"/>
              <a:gd name="connsiteY7" fmla="*/ 250848 h 317745"/>
              <a:gd name="connsiteX8" fmla="*/ 12981 w 181657"/>
              <a:gd name="connsiteY8" fmla="*/ 114323 h 317745"/>
              <a:gd name="connsiteX9" fmla="*/ 66956 w 181657"/>
              <a:gd name="connsiteY9" fmla="*/ 60348 h 317745"/>
              <a:gd name="connsiteX10" fmla="*/ 28856 w 181657"/>
              <a:gd name="connsiteY10" fmla="*/ 101623 h 317745"/>
              <a:gd name="connsiteX11" fmla="*/ 124106 w 181657"/>
              <a:gd name="connsiteY11" fmla="*/ 57173 h 317745"/>
              <a:gd name="connsiteX12" fmla="*/ 70131 w 181657"/>
              <a:gd name="connsiteY12" fmla="*/ 85748 h 317745"/>
              <a:gd name="connsiteX13" fmla="*/ 181256 w 181657"/>
              <a:gd name="connsiteY13" fmla="*/ 23 h 31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1657" h="317745">
                <a:moveTo>
                  <a:pt x="181256" y="23"/>
                </a:moveTo>
                <a:cubicBezTo>
                  <a:pt x="173318" y="1611"/>
                  <a:pt x="43673" y="79398"/>
                  <a:pt x="22506" y="95273"/>
                </a:cubicBezTo>
                <a:cubicBezTo>
                  <a:pt x="1339" y="111148"/>
                  <a:pt x="54785" y="86277"/>
                  <a:pt x="54256" y="95273"/>
                </a:cubicBezTo>
                <a:cubicBezTo>
                  <a:pt x="53727" y="104269"/>
                  <a:pt x="19331" y="149248"/>
                  <a:pt x="19331" y="149248"/>
                </a:cubicBezTo>
                <a:cubicBezTo>
                  <a:pt x="10864" y="160890"/>
                  <a:pt x="3456" y="165123"/>
                  <a:pt x="3456" y="165123"/>
                </a:cubicBezTo>
                <a:cubicBezTo>
                  <a:pt x="1869" y="165652"/>
                  <a:pt x="10335" y="127552"/>
                  <a:pt x="9806" y="152423"/>
                </a:cubicBezTo>
                <a:cubicBezTo>
                  <a:pt x="9277" y="177294"/>
                  <a:pt x="1339" y="297944"/>
                  <a:pt x="281" y="314348"/>
                </a:cubicBezTo>
                <a:cubicBezTo>
                  <a:pt x="-777" y="330752"/>
                  <a:pt x="1339" y="284185"/>
                  <a:pt x="3456" y="250848"/>
                </a:cubicBezTo>
                <a:cubicBezTo>
                  <a:pt x="5573" y="217511"/>
                  <a:pt x="2398" y="146073"/>
                  <a:pt x="12981" y="114323"/>
                </a:cubicBezTo>
                <a:cubicBezTo>
                  <a:pt x="23564" y="82573"/>
                  <a:pt x="64310" y="62465"/>
                  <a:pt x="66956" y="60348"/>
                </a:cubicBezTo>
                <a:cubicBezTo>
                  <a:pt x="69602" y="58231"/>
                  <a:pt x="19331" y="102152"/>
                  <a:pt x="28856" y="101623"/>
                </a:cubicBezTo>
                <a:cubicBezTo>
                  <a:pt x="38381" y="101094"/>
                  <a:pt x="117227" y="59819"/>
                  <a:pt x="124106" y="57173"/>
                </a:cubicBezTo>
                <a:cubicBezTo>
                  <a:pt x="130985" y="54527"/>
                  <a:pt x="63252" y="93156"/>
                  <a:pt x="70131" y="85748"/>
                </a:cubicBezTo>
                <a:cubicBezTo>
                  <a:pt x="77010" y="78340"/>
                  <a:pt x="189194" y="-1565"/>
                  <a:pt x="181256" y="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95A57A6-E999-5E81-9F9E-7DC441D0045B}"/>
              </a:ext>
            </a:extLst>
          </p:cNvPr>
          <p:cNvSpPr/>
          <p:nvPr/>
        </p:nvSpPr>
        <p:spPr>
          <a:xfrm>
            <a:off x="6562240" y="5023654"/>
            <a:ext cx="92571" cy="567787"/>
          </a:xfrm>
          <a:custGeom>
            <a:avLst/>
            <a:gdLst>
              <a:gd name="connsiteX0" fmla="*/ 92560 w 92571"/>
              <a:gd name="connsiteY0" fmla="*/ 2371 h 567787"/>
              <a:gd name="connsiteX1" fmla="*/ 3660 w 92571"/>
              <a:gd name="connsiteY1" fmla="*/ 405596 h 567787"/>
              <a:gd name="connsiteX2" fmla="*/ 16360 w 92571"/>
              <a:gd name="connsiteY2" fmla="*/ 361146 h 567787"/>
              <a:gd name="connsiteX3" fmla="*/ 10010 w 92571"/>
              <a:gd name="connsiteY3" fmla="*/ 567521 h 567787"/>
              <a:gd name="connsiteX4" fmla="*/ 485 w 92571"/>
              <a:gd name="connsiteY4" fmla="*/ 399246 h 567787"/>
              <a:gd name="connsiteX5" fmla="*/ 19535 w 92571"/>
              <a:gd name="connsiteY5" fmla="*/ 170646 h 567787"/>
              <a:gd name="connsiteX6" fmla="*/ 10010 w 92571"/>
              <a:gd name="connsiteY6" fmla="*/ 234146 h 567787"/>
              <a:gd name="connsiteX7" fmla="*/ 92560 w 92571"/>
              <a:gd name="connsiteY7" fmla="*/ 2371 h 56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71" h="567787">
                <a:moveTo>
                  <a:pt x="92560" y="2371"/>
                </a:moveTo>
                <a:cubicBezTo>
                  <a:pt x="91502" y="30946"/>
                  <a:pt x="16360" y="345800"/>
                  <a:pt x="3660" y="405596"/>
                </a:cubicBezTo>
                <a:cubicBezTo>
                  <a:pt x="-9040" y="465392"/>
                  <a:pt x="15302" y="334159"/>
                  <a:pt x="16360" y="361146"/>
                </a:cubicBezTo>
                <a:cubicBezTo>
                  <a:pt x="17418" y="388133"/>
                  <a:pt x="12656" y="561171"/>
                  <a:pt x="10010" y="567521"/>
                </a:cubicBezTo>
                <a:cubicBezTo>
                  <a:pt x="7364" y="573871"/>
                  <a:pt x="-1102" y="465392"/>
                  <a:pt x="485" y="399246"/>
                </a:cubicBezTo>
                <a:cubicBezTo>
                  <a:pt x="2072" y="333100"/>
                  <a:pt x="17948" y="198163"/>
                  <a:pt x="19535" y="170646"/>
                </a:cubicBezTo>
                <a:cubicBezTo>
                  <a:pt x="21122" y="143129"/>
                  <a:pt x="-1632" y="255842"/>
                  <a:pt x="10010" y="234146"/>
                </a:cubicBezTo>
                <a:cubicBezTo>
                  <a:pt x="21652" y="212450"/>
                  <a:pt x="93618" y="-26204"/>
                  <a:pt x="92560" y="23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606FA383-159C-8295-2A45-9CD510336C89}"/>
              </a:ext>
            </a:extLst>
          </p:cNvPr>
          <p:cNvSpPr/>
          <p:nvPr/>
        </p:nvSpPr>
        <p:spPr>
          <a:xfrm>
            <a:off x="6498170" y="5007409"/>
            <a:ext cx="83620" cy="613239"/>
          </a:xfrm>
          <a:custGeom>
            <a:avLst/>
            <a:gdLst>
              <a:gd name="connsiteX0" fmla="*/ 10580 w 83620"/>
              <a:gd name="connsiteY0" fmla="*/ 2741 h 613239"/>
              <a:gd name="connsiteX1" fmla="*/ 1055 w 83620"/>
              <a:gd name="connsiteY1" fmla="*/ 447241 h 613239"/>
              <a:gd name="connsiteX2" fmla="*/ 7405 w 83620"/>
              <a:gd name="connsiteY2" fmla="*/ 329766 h 613239"/>
              <a:gd name="connsiteX3" fmla="*/ 64555 w 83620"/>
              <a:gd name="connsiteY3" fmla="*/ 609166 h 613239"/>
              <a:gd name="connsiteX4" fmla="*/ 45505 w 83620"/>
              <a:gd name="connsiteY4" fmla="*/ 491691 h 613239"/>
              <a:gd name="connsiteX5" fmla="*/ 26455 w 83620"/>
              <a:gd name="connsiteY5" fmla="*/ 431366 h 613239"/>
              <a:gd name="connsiteX6" fmla="*/ 83605 w 83620"/>
              <a:gd name="connsiteY6" fmla="*/ 145616 h 613239"/>
              <a:gd name="connsiteX7" fmla="*/ 20105 w 83620"/>
              <a:gd name="connsiteY7" fmla="*/ 342466 h 613239"/>
              <a:gd name="connsiteX8" fmla="*/ 13755 w 83620"/>
              <a:gd name="connsiteY8" fmla="*/ 263091 h 613239"/>
              <a:gd name="connsiteX9" fmla="*/ 10580 w 83620"/>
              <a:gd name="connsiteY9" fmla="*/ 2741 h 61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620" h="613239">
                <a:moveTo>
                  <a:pt x="10580" y="2741"/>
                </a:moveTo>
                <a:cubicBezTo>
                  <a:pt x="8463" y="33433"/>
                  <a:pt x="1584" y="392737"/>
                  <a:pt x="1055" y="447241"/>
                </a:cubicBezTo>
                <a:cubicBezTo>
                  <a:pt x="526" y="501745"/>
                  <a:pt x="-3178" y="302779"/>
                  <a:pt x="7405" y="329766"/>
                </a:cubicBezTo>
                <a:cubicBezTo>
                  <a:pt x="17988" y="356753"/>
                  <a:pt x="58205" y="582179"/>
                  <a:pt x="64555" y="609166"/>
                </a:cubicBezTo>
                <a:cubicBezTo>
                  <a:pt x="70905" y="636153"/>
                  <a:pt x="51855" y="521324"/>
                  <a:pt x="45505" y="491691"/>
                </a:cubicBezTo>
                <a:cubicBezTo>
                  <a:pt x="39155" y="462058"/>
                  <a:pt x="20105" y="489045"/>
                  <a:pt x="26455" y="431366"/>
                </a:cubicBezTo>
                <a:cubicBezTo>
                  <a:pt x="32805" y="373687"/>
                  <a:pt x="84663" y="160433"/>
                  <a:pt x="83605" y="145616"/>
                </a:cubicBezTo>
                <a:cubicBezTo>
                  <a:pt x="82547" y="130799"/>
                  <a:pt x="31747" y="322887"/>
                  <a:pt x="20105" y="342466"/>
                </a:cubicBezTo>
                <a:cubicBezTo>
                  <a:pt x="8463" y="362045"/>
                  <a:pt x="15342" y="318124"/>
                  <a:pt x="13755" y="263091"/>
                </a:cubicBezTo>
                <a:cubicBezTo>
                  <a:pt x="12168" y="208058"/>
                  <a:pt x="12697" y="-27951"/>
                  <a:pt x="10580" y="27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86EAA901-2640-7920-3C1C-5449DF59C6EF}"/>
              </a:ext>
            </a:extLst>
          </p:cNvPr>
          <p:cNvSpPr/>
          <p:nvPr/>
        </p:nvSpPr>
        <p:spPr>
          <a:xfrm>
            <a:off x="6575928" y="5390804"/>
            <a:ext cx="118670" cy="414681"/>
          </a:xfrm>
          <a:custGeom>
            <a:avLst/>
            <a:gdLst>
              <a:gd name="connsiteX0" fmla="*/ 34422 w 118670"/>
              <a:gd name="connsiteY0" fmla="*/ 346 h 414681"/>
              <a:gd name="connsiteX1" fmla="*/ 9022 w 118670"/>
              <a:gd name="connsiteY1" fmla="*/ 251171 h 414681"/>
              <a:gd name="connsiteX2" fmla="*/ 9022 w 118670"/>
              <a:gd name="connsiteY2" fmla="*/ 216246 h 414681"/>
              <a:gd name="connsiteX3" fmla="*/ 116972 w 118670"/>
              <a:gd name="connsiteY3" fmla="*/ 413096 h 414681"/>
              <a:gd name="connsiteX4" fmla="*/ 72522 w 118670"/>
              <a:gd name="connsiteY4" fmla="*/ 305146 h 414681"/>
              <a:gd name="connsiteX5" fmla="*/ 37597 w 118670"/>
              <a:gd name="connsiteY5" fmla="*/ 235296 h 414681"/>
              <a:gd name="connsiteX6" fmla="*/ 28072 w 118670"/>
              <a:gd name="connsiteY6" fmla="*/ 124171 h 414681"/>
              <a:gd name="connsiteX7" fmla="*/ 21722 w 118670"/>
              <a:gd name="connsiteY7" fmla="*/ 194021 h 414681"/>
              <a:gd name="connsiteX8" fmla="*/ 34422 w 118670"/>
              <a:gd name="connsiteY8" fmla="*/ 346 h 41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70" h="414681">
                <a:moveTo>
                  <a:pt x="34422" y="346"/>
                </a:moveTo>
                <a:cubicBezTo>
                  <a:pt x="32305" y="9871"/>
                  <a:pt x="13255" y="215188"/>
                  <a:pt x="9022" y="251171"/>
                </a:cubicBezTo>
                <a:cubicBezTo>
                  <a:pt x="4789" y="287154"/>
                  <a:pt x="-8970" y="189259"/>
                  <a:pt x="9022" y="216246"/>
                </a:cubicBezTo>
                <a:cubicBezTo>
                  <a:pt x="27014" y="243233"/>
                  <a:pt x="106389" y="398279"/>
                  <a:pt x="116972" y="413096"/>
                </a:cubicBezTo>
                <a:cubicBezTo>
                  <a:pt x="127555" y="427913"/>
                  <a:pt x="85751" y="334779"/>
                  <a:pt x="72522" y="305146"/>
                </a:cubicBezTo>
                <a:cubicBezTo>
                  <a:pt x="59293" y="275513"/>
                  <a:pt x="45005" y="265458"/>
                  <a:pt x="37597" y="235296"/>
                </a:cubicBezTo>
                <a:cubicBezTo>
                  <a:pt x="30189" y="205134"/>
                  <a:pt x="30718" y="131050"/>
                  <a:pt x="28072" y="124171"/>
                </a:cubicBezTo>
                <a:cubicBezTo>
                  <a:pt x="25426" y="117292"/>
                  <a:pt x="21722" y="207250"/>
                  <a:pt x="21722" y="194021"/>
                </a:cubicBezTo>
                <a:cubicBezTo>
                  <a:pt x="21722" y="180792"/>
                  <a:pt x="36539" y="-9179"/>
                  <a:pt x="34422" y="3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41E38A44-F23B-820A-4E55-99419FA19458}"/>
              </a:ext>
            </a:extLst>
          </p:cNvPr>
          <p:cNvSpPr/>
          <p:nvPr/>
        </p:nvSpPr>
        <p:spPr>
          <a:xfrm>
            <a:off x="6737970" y="5854538"/>
            <a:ext cx="151399" cy="292872"/>
          </a:xfrm>
          <a:custGeom>
            <a:avLst/>
            <a:gdLst>
              <a:gd name="connsiteX0" fmla="*/ 2555 w 151399"/>
              <a:gd name="connsiteY0" fmla="*/ 3337 h 292872"/>
              <a:gd name="connsiteX1" fmla="*/ 139080 w 151399"/>
              <a:gd name="connsiteY1" fmla="*/ 276387 h 292872"/>
              <a:gd name="connsiteX2" fmla="*/ 132730 w 151399"/>
              <a:gd name="connsiteY2" fmla="*/ 244637 h 292872"/>
              <a:gd name="connsiteX3" fmla="*/ 31130 w 151399"/>
              <a:gd name="connsiteY3" fmla="*/ 98587 h 292872"/>
              <a:gd name="connsiteX4" fmla="*/ 47005 w 151399"/>
              <a:gd name="connsiteY4" fmla="*/ 120812 h 292872"/>
              <a:gd name="connsiteX5" fmla="*/ 2555 w 151399"/>
              <a:gd name="connsiteY5" fmla="*/ 3337 h 29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399" h="292872">
                <a:moveTo>
                  <a:pt x="2555" y="3337"/>
                </a:moveTo>
                <a:cubicBezTo>
                  <a:pt x="17901" y="29266"/>
                  <a:pt x="117384" y="236171"/>
                  <a:pt x="139080" y="276387"/>
                </a:cubicBezTo>
                <a:cubicBezTo>
                  <a:pt x="160776" y="316603"/>
                  <a:pt x="150722" y="274270"/>
                  <a:pt x="132730" y="244637"/>
                </a:cubicBezTo>
                <a:cubicBezTo>
                  <a:pt x="114738" y="215004"/>
                  <a:pt x="45417" y="119224"/>
                  <a:pt x="31130" y="98587"/>
                </a:cubicBezTo>
                <a:cubicBezTo>
                  <a:pt x="16843" y="77950"/>
                  <a:pt x="48063" y="130866"/>
                  <a:pt x="47005" y="120812"/>
                </a:cubicBezTo>
                <a:cubicBezTo>
                  <a:pt x="45947" y="110758"/>
                  <a:pt x="-12791" y="-22592"/>
                  <a:pt x="2555" y="33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7923A8B0-52A1-1883-7707-B1B941D7BC3C}"/>
              </a:ext>
            </a:extLst>
          </p:cNvPr>
          <p:cNvSpPr/>
          <p:nvPr/>
        </p:nvSpPr>
        <p:spPr>
          <a:xfrm>
            <a:off x="6426622" y="5122485"/>
            <a:ext cx="62931" cy="351936"/>
          </a:xfrm>
          <a:custGeom>
            <a:avLst/>
            <a:gdLst>
              <a:gd name="connsiteX0" fmla="*/ 2753 w 62931"/>
              <a:gd name="connsiteY0" fmla="*/ 11490 h 351936"/>
              <a:gd name="connsiteX1" fmla="*/ 59903 w 62931"/>
              <a:gd name="connsiteY1" fmla="*/ 341690 h 351936"/>
              <a:gd name="connsiteX2" fmla="*/ 53553 w 62931"/>
              <a:gd name="connsiteY2" fmla="*/ 249615 h 351936"/>
              <a:gd name="connsiteX3" fmla="*/ 40853 w 62931"/>
              <a:gd name="connsiteY3" fmla="*/ 62290 h 351936"/>
              <a:gd name="connsiteX4" fmla="*/ 21803 w 62931"/>
              <a:gd name="connsiteY4" fmla="*/ 151190 h 351936"/>
              <a:gd name="connsiteX5" fmla="*/ 40853 w 62931"/>
              <a:gd name="connsiteY5" fmla="*/ 198815 h 351936"/>
              <a:gd name="connsiteX6" fmla="*/ 12278 w 62931"/>
              <a:gd name="connsiteY6" fmla="*/ 84515 h 351936"/>
              <a:gd name="connsiteX7" fmla="*/ 2753 w 62931"/>
              <a:gd name="connsiteY7" fmla="*/ 11490 h 35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31" h="351936">
                <a:moveTo>
                  <a:pt x="2753" y="11490"/>
                </a:moveTo>
                <a:cubicBezTo>
                  <a:pt x="10690" y="54352"/>
                  <a:pt x="51436" y="302003"/>
                  <a:pt x="59903" y="341690"/>
                </a:cubicBezTo>
                <a:cubicBezTo>
                  <a:pt x="68370" y="381378"/>
                  <a:pt x="56728" y="296182"/>
                  <a:pt x="53553" y="249615"/>
                </a:cubicBezTo>
                <a:cubicBezTo>
                  <a:pt x="50378" y="203048"/>
                  <a:pt x="46145" y="78694"/>
                  <a:pt x="40853" y="62290"/>
                </a:cubicBezTo>
                <a:cubicBezTo>
                  <a:pt x="35561" y="45886"/>
                  <a:pt x="21803" y="128436"/>
                  <a:pt x="21803" y="151190"/>
                </a:cubicBezTo>
                <a:cubicBezTo>
                  <a:pt x="21803" y="173944"/>
                  <a:pt x="42440" y="209927"/>
                  <a:pt x="40853" y="198815"/>
                </a:cubicBezTo>
                <a:cubicBezTo>
                  <a:pt x="39266" y="187703"/>
                  <a:pt x="18628" y="111502"/>
                  <a:pt x="12278" y="84515"/>
                </a:cubicBezTo>
                <a:cubicBezTo>
                  <a:pt x="5928" y="57528"/>
                  <a:pt x="-5184" y="-31372"/>
                  <a:pt x="2753" y="114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606E8E99-8A1F-0CCC-9B70-128FA75D022C}"/>
              </a:ext>
            </a:extLst>
          </p:cNvPr>
          <p:cNvSpPr/>
          <p:nvPr/>
        </p:nvSpPr>
        <p:spPr>
          <a:xfrm>
            <a:off x="6556246" y="5619577"/>
            <a:ext cx="156982" cy="362653"/>
          </a:xfrm>
          <a:custGeom>
            <a:avLst/>
            <a:gdLst>
              <a:gd name="connsiteX0" fmla="*/ 38229 w 156982"/>
              <a:gd name="connsiteY0" fmla="*/ 173 h 362653"/>
              <a:gd name="connsiteX1" fmla="*/ 57279 w 156982"/>
              <a:gd name="connsiteY1" fmla="*/ 143048 h 362653"/>
              <a:gd name="connsiteX2" fmla="*/ 114429 w 156982"/>
              <a:gd name="connsiteY2" fmla="*/ 250998 h 362653"/>
              <a:gd name="connsiteX3" fmla="*/ 89029 w 156982"/>
              <a:gd name="connsiteY3" fmla="*/ 209723 h 362653"/>
              <a:gd name="connsiteX4" fmla="*/ 155704 w 156982"/>
              <a:gd name="connsiteY4" fmla="*/ 358948 h 362653"/>
              <a:gd name="connsiteX5" fmla="*/ 127129 w 156982"/>
              <a:gd name="connsiteY5" fmla="*/ 311323 h 362653"/>
              <a:gd name="connsiteX6" fmla="*/ 57279 w 156982"/>
              <a:gd name="connsiteY6" fmla="*/ 244648 h 362653"/>
              <a:gd name="connsiteX7" fmla="*/ 129 w 156982"/>
              <a:gd name="connsiteY7" fmla="*/ 197023 h 362653"/>
              <a:gd name="connsiteX8" fmla="*/ 73154 w 156982"/>
              <a:gd name="connsiteY8" fmla="*/ 257348 h 362653"/>
              <a:gd name="connsiteX9" fmla="*/ 129 w 156982"/>
              <a:gd name="connsiteY9" fmla="*/ 114473 h 362653"/>
              <a:gd name="connsiteX10" fmla="*/ 79504 w 156982"/>
              <a:gd name="connsiteY10" fmla="*/ 244648 h 362653"/>
              <a:gd name="connsiteX11" fmla="*/ 76329 w 156982"/>
              <a:gd name="connsiteY11" fmla="*/ 184323 h 362653"/>
              <a:gd name="connsiteX12" fmla="*/ 25529 w 156982"/>
              <a:gd name="connsiteY12" fmla="*/ 114473 h 362653"/>
              <a:gd name="connsiteX13" fmla="*/ 38229 w 156982"/>
              <a:gd name="connsiteY13" fmla="*/ 173 h 36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982" h="362653">
                <a:moveTo>
                  <a:pt x="38229" y="173"/>
                </a:moveTo>
                <a:cubicBezTo>
                  <a:pt x="43521" y="4936"/>
                  <a:pt x="44579" y="101244"/>
                  <a:pt x="57279" y="143048"/>
                </a:cubicBezTo>
                <a:cubicBezTo>
                  <a:pt x="69979" y="184852"/>
                  <a:pt x="109137" y="239886"/>
                  <a:pt x="114429" y="250998"/>
                </a:cubicBezTo>
                <a:cubicBezTo>
                  <a:pt x="119721" y="262111"/>
                  <a:pt x="82150" y="191731"/>
                  <a:pt x="89029" y="209723"/>
                </a:cubicBezTo>
                <a:cubicBezTo>
                  <a:pt x="95908" y="227715"/>
                  <a:pt x="149354" y="342015"/>
                  <a:pt x="155704" y="358948"/>
                </a:cubicBezTo>
                <a:cubicBezTo>
                  <a:pt x="162054" y="375881"/>
                  <a:pt x="143533" y="330373"/>
                  <a:pt x="127129" y="311323"/>
                </a:cubicBezTo>
                <a:cubicBezTo>
                  <a:pt x="110725" y="292273"/>
                  <a:pt x="78445" y="263698"/>
                  <a:pt x="57279" y="244648"/>
                </a:cubicBezTo>
                <a:cubicBezTo>
                  <a:pt x="36113" y="225598"/>
                  <a:pt x="-2517" y="194906"/>
                  <a:pt x="129" y="197023"/>
                </a:cubicBezTo>
                <a:cubicBezTo>
                  <a:pt x="2775" y="199140"/>
                  <a:pt x="73154" y="271106"/>
                  <a:pt x="73154" y="257348"/>
                </a:cubicBezTo>
                <a:cubicBezTo>
                  <a:pt x="73154" y="243590"/>
                  <a:pt x="-929" y="116590"/>
                  <a:pt x="129" y="114473"/>
                </a:cubicBezTo>
                <a:cubicBezTo>
                  <a:pt x="1187" y="112356"/>
                  <a:pt x="66804" y="233006"/>
                  <a:pt x="79504" y="244648"/>
                </a:cubicBezTo>
                <a:cubicBezTo>
                  <a:pt x="92204" y="256290"/>
                  <a:pt x="85325" y="206019"/>
                  <a:pt x="76329" y="184323"/>
                </a:cubicBezTo>
                <a:cubicBezTo>
                  <a:pt x="67333" y="162627"/>
                  <a:pt x="33466" y="138815"/>
                  <a:pt x="25529" y="114473"/>
                </a:cubicBezTo>
                <a:cubicBezTo>
                  <a:pt x="17592" y="90131"/>
                  <a:pt x="32937" y="-4590"/>
                  <a:pt x="38229" y="1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1298B98-2A06-EAFA-0AA3-F079D9A113AC}"/>
              </a:ext>
            </a:extLst>
          </p:cNvPr>
          <p:cNvSpPr/>
          <p:nvPr/>
        </p:nvSpPr>
        <p:spPr>
          <a:xfrm>
            <a:off x="6677025" y="6025614"/>
            <a:ext cx="98447" cy="194847"/>
          </a:xfrm>
          <a:custGeom>
            <a:avLst/>
            <a:gdLst>
              <a:gd name="connsiteX0" fmla="*/ 98425 w 98447"/>
              <a:gd name="connsiteY0" fmla="*/ 536 h 194847"/>
              <a:gd name="connsiteX1" fmla="*/ 60325 w 98447"/>
              <a:gd name="connsiteY1" fmla="*/ 124361 h 194847"/>
              <a:gd name="connsiteX2" fmla="*/ 82550 w 98447"/>
              <a:gd name="connsiteY2" fmla="*/ 194211 h 194847"/>
              <a:gd name="connsiteX3" fmla="*/ 53975 w 98447"/>
              <a:gd name="connsiteY3" fmla="*/ 152936 h 194847"/>
              <a:gd name="connsiteX4" fmla="*/ 0 w 98447"/>
              <a:gd name="connsiteY4" fmla="*/ 54511 h 194847"/>
              <a:gd name="connsiteX5" fmla="*/ 53975 w 98447"/>
              <a:gd name="connsiteY5" fmla="*/ 152936 h 194847"/>
              <a:gd name="connsiteX6" fmla="*/ 53975 w 98447"/>
              <a:gd name="connsiteY6" fmla="*/ 102136 h 194847"/>
              <a:gd name="connsiteX7" fmla="*/ 53975 w 98447"/>
              <a:gd name="connsiteY7" fmla="*/ 79911 h 194847"/>
              <a:gd name="connsiteX8" fmla="*/ 98425 w 98447"/>
              <a:gd name="connsiteY8" fmla="*/ 536 h 19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47" h="194847">
                <a:moveTo>
                  <a:pt x="98425" y="536"/>
                </a:moveTo>
                <a:cubicBezTo>
                  <a:pt x="99483" y="7944"/>
                  <a:pt x="62971" y="92082"/>
                  <a:pt x="60325" y="124361"/>
                </a:cubicBezTo>
                <a:cubicBezTo>
                  <a:pt x="57679" y="156640"/>
                  <a:pt x="83608" y="189449"/>
                  <a:pt x="82550" y="194211"/>
                </a:cubicBezTo>
                <a:cubicBezTo>
                  <a:pt x="81492" y="198973"/>
                  <a:pt x="67733" y="176219"/>
                  <a:pt x="53975" y="152936"/>
                </a:cubicBezTo>
                <a:cubicBezTo>
                  <a:pt x="40217" y="129653"/>
                  <a:pt x="0" y="54511"/>
                  <a:pt x="0" y="54511"/>
                </a:cubicBezTo>
                <a:cubicBezTo>
                  <a:pt x="0" y="54511"/>
                  <a:pt x="44979" y="144999"/>
                  <a:pt x="53975" y="152936"/>
                </a:cubicBezTo>
                <a:cubicBezTo>
                  <a:pt x="62971" y="160874"/>
                  <a:pt x="53975" y="102136"/>
                  <a:pt x="53975" y="102136"/>
                </a:cubicBezTo>
                <a:cubicBezTo>
                  <a:pt x="53975" y="89965"/>
                  <a:pt x="43392" y="95257"/>
                  <a:pt x="53975" y="79911"/>
                </a:cubicBezTo>
                <a:cubicBezTo>
                  <a:pt x="64558" y="64565"/>
                  <a:pt x="97367" y="-6872"/>
                  <a:pt x="98425" y="5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7506FECE-24E5-CA01-0C26-DAE402490E75}"/>
              </a:ext>
            </a:extLst>
          </p:cNvPr>
          <p:cNvSpPr/>
          <p:nvPr/>
        </p:nvSpPr>
        <p:spPr>
          <a:xfrm>
            <a:off x="6846327" y="6152810"/>
            <a:ext cx="59373" cy="121031"/>
          </a:xfrm>
          <a:custGeom>
            <a:avLst/>
            <a:gdLst>
              <a:gd name="connsiteX0" fmla="*/ 5323 w 59373"/>
              <a:gd name="connsiteY0" fmla="*/ 120990 h 121031"/>
              <a:gd name="connsiteX1" fmla="*/ 18023 w 59373"/>
              <a:gd name="connsiteY1" fmla="*/ 57490 h 121031"/>
              <a:gd name="connsiteX2" fmla="*/ 59298 w 59373"/>
              <a:gd name="connsiteY2" fmla="*/ 340 h 121031"/>
              <a:gd name="connsiteX3" fmla="*/ 27548 w 59373"/>
              <a:gd name="connsiteY3" fmla="*/ 35265 h 121031"/>
              <a:gd name="connsiteX4" fmla="*/ 2148 w 59373"/>
              <a:gd name="connsiteY4" fmla="*/ 67015 h 121031"/>
              <a:gd name="connsiteX5" fmla="*/ 5323 w 59373"/>
              <a:gd name="connsiteY5" fmla="*/ 120990 h 12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73" h="121031">
                <a:moveTo>
                  <a:pt x="5323" y="120990"/>
                </a:moveTo>
                <a:cubicBezTo>
                  <a:pt x="7969" y="119402"/>
                  <a:pt x="9027" y="77598"/>
                  <a:pt x="18023" y="57490"/>
                </a:cubicBezTo>
                <a:cubicBezTo>
                  <a:pt x="27019" y="37382"/>
                  <a:pt x="57711" y="4044"/>
                  <a:pt x="59298" y="340"/>
                </a:cubicBezTo>
                <a:cubicBezTo>
                  <a:pt x="60885" y="-3364"/>
                  <a:pt x="37073" y="24152"/>
                  <a:pt x="27548" y="35265"/>
                </a:cubicBezTo>
                <a:cubicBezTo>
                  <a:pt x="18023" y="46377"/>
                  <a:pt x="7440" y="55373"/>
                  <a:pt x="2148" y="67015"/>
                </a:cubicBezTo>
                <a:cubicBezTo>
                  <a:pt x="-3144" y="78657"/>
                  <a:pt x="2677" y="122578"/>
                  <a:pt x="5323" y="1209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38785D91-BD1C-6351-FDC6-7E65355C79A8}"/>
              </a:ext>
            </a:extLst>
          </p:cNvPr>
          <p:cNvSpPr/>
          <p:nvPr/>
        </p:nvSpPr>
        <p:spPr>
          <a:xfrm>
            <a:off x="6767240" y="6076946"/>
            <a:ext cx="75073" cy="203355"/>
          </a:xfrm>
          <a:custGeom>
            <a:avLst/>
            <a:gdLst>
              <a:gd name="connsiteX0" fmla="*/ 62185 w 75073"/>
              <a:gd name="connsiteY0" fmla="*/ 4 h 203355"/>
              <a:gd name="connsiteX1" fmla="*/ 39960 w 75073"/>
              <a:gd name="connsiteY1" fmla="*/ 76204 h 203355"/>
              <a:gd name="connsiteX2" fmla="*/ 65360 w 75073"/>
              <a:gd name="connsiteY2" fmla="*/ 180979 h 203355"/>
              <a:gd name="connsiteX3" fmla="*/ 24085 w 75073"/>
              <a:gd name="connsiteY3" fmla="*/ 142879 h 203355"/>
              <a:gd name="connsiteX4" fmla="*/ 74885 w 75073"/>
              <a:gd name="connsiteY4" fmla="*/ 203204 h 203355"/>
              <a:gd name="connsiteX5" fmla="*/ 39960 w 75073"/>
              <a:gd name="connsiteY5" fmla="*/ 158754 h 203355"/>
              <a:gd name="connsiteX6" fmla="*/ 5035 w 75073"/>
              <a:gd name="connsiteY6" fmla="*/ 117479 h 203355"/>
              <a:gd name="connsiteX7" fmla="*/ 1860 w 75073"/>
              <a:gd name="connsiteY7" fmla="*/ 50804 h 203355"/>
              <a:gd name="connsiteX8" fmla="*/ 20910 w 75073"/>
              <a:gd name="connsiteY8" fmla="*/ 117479 h 203355"/>
              <a:gd name="connsiteX9" fmla="*/ 27260 w 75073"/>
              <a:gd name="connsiteY9" fmla="*/ 79379 h 203355"/>
              <a:gd name="connsiteX10" fmla="*/ 62185 w 75073"/>
              <a:gd name="connsiteY10" fmla="*/ 4 h 20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073" h="203355">
                <a:moveTo>
                  <a:pt x="62185" y="4"/>
                </a:moveTo>
                <a:cubicBezTo>
                  <a:pt x="64302" y="-525"/>
                  <a:pt x="39431" y="46042"/>
                  <a:pt x="39960" y="76204"/>
                </a:cubicBezTo>
                <a:cubicBezTo>
                  <a:pt x="40489" y="106367"/>
                  <a:pt x="68006" y="169866"/>
                  <a:pt x="65360" y="180979"/>
                </a:cubicBezTo>
                <a:cubicBezTo>
                  <a:pt x="62714" y="192092"/>
                  <a:pt x="22498" y="139175"/>
                  <a:pt x="24085" y="142879"/>
                </a:cubicBezTo>
                <a:cubicBezTo>
                  <a:pt x="25672" y="146583"/>
                  <a:pt x="72239" y="200558"/>
                  <a:pt x="74885" y="203204"/>
                </a:cubicBezTo>
                <a:cubicBezTo>
                  <a:pt x="77531" y="205850"/>
                  <a:pt x="51602" y="173041"/>
                  <a:pt x="39960" y="158754"/>
                </a:cubicBezTo>
                <a:cubicBezTo>
                  <a:pt x="28318" y="144467"/>
                  <a:pt x="11385" y="135471"/>
                  <a:pt x="5035" y="117479"/>
                </a:cubicBezTo>
                <a:cubicBezTo>
                  <a:pt x="-1315" y="99487"/>
                  <a:pt x="-786" y="50804"/>
                  <a:pt x="1860" y="50804"/>
                </a:cubicBezTo>
                <a:cubicBezTo>
                  <a:pt x="4506" y="50804"/>
                  <a:pt x="16677" y="112717"/>
                  <a:pt x="20910" y="117479"/>
                </a:cubicBezTo>
                <a:cubicBezTo>
                  <a:pt x="25143" y="122241"/>
                  <a:pt x="23556" y="94196"/>
                  <a:pt x="27260" y="79379"/>
                </a:cubicBezTo>
                <a:cubicBezTo>
                  <a:pt x="30964" y="64562"/>
                  <a:pt x="60068" y="533"/>
                  <a:pt x="62185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25F97A45-CC74-E5AD-E220-4F78F2DABD2E}"/>
              </a:ext>
            </a:extLst>
          </p:cNvPr>
          <p:cNvSpPr/>
          <p:nvPr/>
        </p:nvSpPr>
        <p:spPr>
          <a:xfrm>
            <a:off x="6597647" y="5846776"/>
            <a:ext cx="128131" cy="359049"/>
          </a:xfrm>
          <a:custGeom>
            <a:avLst/>
            <a:gdLst>
              <a:gd name="connsiteX0" fmla="*/ 127003 w 128131"/>
              <a:gd name="connsiteY0" fmla="*/ 1574 h 359049"/>
              <a:gd name="connsiteX1" fmla="*/ 66678 w 128131"/>
              <a:gd name="connsiteY1" fmla="*/ 169849 h 359049"/>
              <a:gd name="connsiteX2" fmla="*/ 57153 w 128131"/>
              <a:gd name="connsiteY2" fmla="*/ 230174 h 359049"/>
              <a:gd name="connsiteX3" fmla="*/ 38103 w 128131"/>
              <a:gd name="connsiteY3" fmla="*/ 207949 h 359049"/>
              <a:gd name="connsiteX4" fmla="*/ 127003 w 128131"/>
              <a:gd name="connsiteY4" fmla="*/ 353999 h 359049"/>
              <a:gd name="connsiteX5" fmla="*/ 82553 w 128131"/>
              <a:gd name="connsiteY5" fmla="*/ 322249 h 359049"/>
              <a:gd name="connsiteX6" fmla="*/ 3 w 128131"/>
              <a:gd name="connsiteY6" fmla="*/ 290499 h 359049"/>
              <a:gd name="connsiteX7" fmla="*/ 85728 w 128131"/>
              <a:gd name="connsiteY7" fmla="*/ 319074 h 359049"/>
              <a:gd name="connsiteX8" fmla="*/ 76203 w 128131"/>
              <a:gd name="connsiteY8" fmla="*/ 271449 h 359049"/>
              <a:gd name="connsiteX9" fmla="*/ 22228 w 128131"/>
              <a:gd name="connsiteY9" fmla="*/ 217474 h 359049"/>
              <a:gd name="connsiteX10" fmla="*/ 41278 w 128131"/>
              <a:gd name="connsiteY10" fmla="*/ 220649 h 359049"/>
              <a:gd name="connsiteX11" fmla="*/ 47628 w 128131"/>
              <a:gd name="connsiteY11" fmla="*/ 160324 h 359049"/>
              <a:gd name="connsiteX12" fmla="*/ 19053 w 128131"/>
              <a:gd name="connsiteY12" fmla="*/ 99999 h 359049"/>
              <a:gd name="connsiteX13" fmla="*/ 53978 w 128131"/>
              <a:gd name="connsiteY13" fmla="*/ 153974 h 359049"/>
              <a:gd name="connsiteX14" fmla="*/ 101603 w 128131"/>
              <a:gd name="connsiteY14" fmla="*/ 87299 h 359049"/>
              <a:gd name="connsiteX15" fmla="*/ 127003 w 128131"/>
              <a:gd name="connsiteY15" fmla="*/ 1574 h 35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131" h="359049">
                <a:moveTo>
                  <a:pt x="127003" y="1574"/>
                </a:moveTo>
                <a:cubicBezTo>
                  <a:pt x="121182" y="15332"/>
                  <a:pt x="78320" y="131749"/>
                  <a:pt x="66678" y="169849"/>
                </a:cubicBezTo>
                <a:cubicBezTo>
                  <a:pt x="55036" y="207949"/>
                  <a:pt x="61915" y="223824"/>
                  <a:pt x="57153" y="230174"/>
                </a:cubicBezTo>
                <a:cubicBezTo>
                  <a:pt x="52391" y="236524"/>
                  <a:pt x="26461" y="187312"/>
                  <a:pt x="38103" y="207949"/>
                </a:cubicBezTo>
                <a:cubicBezTo>
                  <a:pt x="49745" y="228586"/>
                  <a:pt x="119595" y="334949"/>
                  <a:pt x="127003" y="353999"/>
                </a:cubicBezTo>
                <a:cubicBezTo>
                  <a:pt x="134411" y="373049"/>
                  <a:pt x="103720" y="332832"/>
                  <a:pt x="82553" y="322249"/>
                </a:cubicBezTo>
                <a:cubicBezTo>
                  <a:pt x="61386" y="311666"/>
                  <a:pt x="-526" y="291028"/>
                  <a:pt x="3" y="290499"/>
                </a:cubicBezTo>
                <a:cubicBezTo>
                  <a:pt x="532" y="289970"/>
                  <a:pt x="73028" y="322249"/>
                  <a:pt x="85728" y="319074"/>
                </a:cubicBezTo>
                <a:cubicBezTo>
                  <a:pt x="98428" y="315899"/>
                  <a:pt x="86786" y="288382"/>
                  <a:pt x="76203" y="271449"/>
                </a:cubicBezTo>
                <a:cubicBezTo>
                  <a:pt x="65620" y="254516"/>
                  <a:pt x="22228" y="217474"/>
                  <a:pt x="22228" y="217474"/>
                </a:cubicBezTo>
                <a:cubicBezTo>
                  <a:pt x="16407" y="209007"/>
                  <a:pt x="37045" y="230174"/>
                  <a:pt x="41278" y="220649"/>
                </a:cubicBezTo>
                <a:cubicBezTo>
                  <a:pt x="45511" y="211124"/>
                  <a:pt x="51332" y="180432"/>
                  <a:pt x="47628" y="160324"/>
                </a:cubicBezTo>
                <a:cubicBezTo>
                  <a:pt x="43924" y="140216"/>
                  <a:pt x="17995" y="101057"/>
                  <a:pt x="19053" y="99999"/>
                </a:cubicBezTo>
                <a:cubicBezTo>
                  <a:pt x="20111" y="98941"/>
                  <a:pt x="40220" y="156091"/>
                  <a:pt x="53978" y="153974"/>
                </a:cubicBezTo>
                <a:cubicBezTo>
                  <a:pt x="67736" y="151857"/>
                  <a:pt x="91549" y="106349"/>
                  <a:pt x="101603" y="87299"/>
                </a:cubicBezTo>
                <a:cubicBezTo>
                  <a:pt x="111657" y="68249"/>
                  <a:pt x="132824" y="-12184"/>
                  <a:pt x="127003" y="15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0C952B6-304E-40BB-A2C1-3DC8E942BAA7}"/>
              </a:ext>
            </a:extLst>
          </p:cNvPr>
          <p:cNvSpPr/>
          <p:nvPr/>
        </p:nvSpPr>
        <p:spPr>
          <a:xfrm>
            <a:off x="6431919" y="6162675"/>
            <a:ext cx="390471" cy="198875"/>
          </a:xfrm>
          <a:custGeom>
            <a:avLst/>
            <a:gdLst>
              <a:gd name="connsiteX0" fmla="*/ 631 w 390471"/>
              <a:gd name="connsiteY0" fmla="*/ 130175 h 198875"/>
              <a:gd name="connsiteX1" fmla="*/ 165731 w 390471"/>
              <a:gd name="connsiteY1" fmla="*/ 60325 h 198875"/>
              <a:gd name="connsiteX2" fmla="*/ 143506 w 390471"/>
              <a:gd name="connsiteY2" fmla="*/ 69850 h 198875"/>
              <a:gd name="connsiteX3" fmla="*/ 191131 w 390471"/>
              <a:gd name="connsiteY3" fmla="*/ 22225 h 198875"/>
              <a:gd name="connsiteX4" fmla="*/ 210181 w 390471"/>
              <a:gd name="connsiteY4" fmla="*/ 3175 h 198875"/>
              <a:gd name="connsiteX5" fmla="*/ 194306 w 390471"/>
              <a:gd name="connsiteY5" fmla="*/ 44450 h 198875"/>
              <a:gd name="connsiteX6" fmla="*/ 314956 w 390471"/>
              <a:gd name="connsiteY6" fmla="*/ 44450 h 198875"/>
              <a:gd name="connsiteX7" fmla="*/ 318131 w 390471"/>
              <a:gd name="connsiteY7" fmla="*/ 95250 h 198875"/>
              <a:gd name="connsiteX8" fmla="*/ 318131 w 390471"/>
              <a:gd name="connsiteY8" fmla="*/ 34925 h 198875"/>
              <a:gd name="connsiteX9" fmla="*/ 387981 w 390471"/>
              <a:gd name="connsiteY9" fmla="*/ 196850 h 198875"/>
              <a:gd name="connsiteX10" fmla="*/ 368931 w 390471"/>
              <a:gd name="connsiteY10" fmla="*/ 120650 h 198875"/>
              <a:gd name="connsiteX11" fmla="*/ 311781 w 390471"/>
              <a:gd name="connsiteY11" fmla="*/ 44450 h 198875"/>
              <a:gd name="connsiteX12" fmla="*/ 216531 w 390471"/>
              <a:gd name="connsiteY12" fmla="*/ 0 h 198875"/>
              <a:gd name="connsiteX13" fmla="*/ 235581 w 390471"/>
              <a:gd name="connsiteY13" fmla="*/ 44450 h 198875"/>
              <a:gd name="connsiteX14" fmla="*/ 631 w 390471"/>
              <a:gd name="connsiteY14" fmla="*/ 130175 h 1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0471" h="198875">
                <a:moveTo>
                  <a:pt x="631" y="130175"/>
                </a:moveTo>
                <a:cubicBezTo>
                  <a:pt x="-11011" y="132821"/>
                  <a:pt x="141919" y="70379"/>
                  <a:pt x="165731" y="60325"/>
                </a:cubicBezTo>
                <a:cubicBezTo>
                  <a:pt x="189543" y="50271"/>
                  <a:pt x="139273" y="76200"/>
                  <a:pt x="143506" y="69850"/>
                </a:cubicBezTo>
                <a:cubicBezTo>
                  <a:pt x="147739" y="63500"/>
                  <a:pt x="191131" y="22225"/>
                  <a:pt x="191131" y="22225"/>
                </a:cubicBezTo>
                <a:cubicBezTo>
                  <a:pt x="202243" y="11113"/>
                  <a:pt x="209652" y="-529"/>
                  <a:pt x="210181" y="3175"/>
                </a:cubicBezTo>
                <a:cubicBezTo>
                  <a:pt x="210710" y="6879"/>
                  <a:pt x="176844" y="37571"/>
                  <a:pt x="194306" y="44450"/>
                </a:cubicBezTo>
                <a:cubicBezTo>
                  <a:pt x="211768" y="51329"/>
                  <a:pt x="294318" y="35983"/>
                  <a:pt x="314956" y="44450"/>
                </a:cubicBezTo>
                <a:cubicBezTo>
                  <a:pt x="335594" y="52917"/>
                  <a:pt x="317602" y="96837"/>
                  <a:pt x="318131" y="95250"/>
                </a:cubicBezTo>
                <a:cubicBezTo>
                  <a:pt x="318660" y="93663"/>
                  <a:pt x="306489" y="17992"/>
                  <a:pt x="318131" y="34925"/>
                </a:cubicBezTo>
                <a:cubicBezTo>
                  <a:pt x="329773" y="51858"/>
                  <a:pt x="379514" y="182562"/>
                  <a:pt x="387981" y="196850"/>
                </a:cubicBezTo>
                <a:cubicBezTo>
                  <a:pt x="396448" y="211138"/>
                  <a:pt x="381631" y="146050"/>
                  <a:pt x="368931" y="120650"/>
                </a:cubicBezTo>
                <a:cubicBezTo>
                  <a:pt x="356231" y="95250"/>
                  <a:pt x="337181" y="64558"/>
                  <a:pt x="311781" y="44450"/>
                </a:cubicBezTo>
                <a:cubicBezTo>
                  <a:pt x="286381" y="24342"/>
                  <a:pt x="229231" y="0"/>
                  <a:pt x="216531" y="0"/>
                </a:cubicBezTo>
                <a:cubicBezTo>
                  <a:pt x="203831" y="0"/>
                  <a:pt x="268919" y="24871"/>
                  <a:pt x="235581" y="44450"/>
                </a:cubicBezTo>
                <a:cubicBezTo>
                  <a:pt x="202244" y="64029"/>
                  <a:pt x="12273" y="127529"/>
                  <a:pt x="631" y="1301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77CBF5E3-38BF-BE6A-4D6A-88EE5499F8E4}"/>
              </a:ext>
            </a:extLst>
          </p:cNvPr>
          <p:cNvSpPr/>
          <p:nvPr/>
        </p:nvSpPr>
        <p:spPr>
          <a:xfrm>
            <a:off x="6378456" y="6152924"/>
            <a:ext cx="263844" cy="120876"/>
          </a:xfrm>
          <a:custGeom>
            <a:avLst/>
            <a:gdLst>
              <a:gd name="connsiteX0" fmla="*/ 28694 w 263844"/>
              <a:gd name="connsiteY0" fmla="*/ 120876 h 120876"/>
              <a:gd name="connsiteX1" fmla="*/ 130294 w 263844"/>
              <a:gd name="connsiteY1" fmla="*/ 60551 h 120876"/>
              <a:gd name="connsiteX2" fmla="*/ 225544 w 263844"/>
              <a:gd name="connsiteY2" fmla="*/ 41501 h 120876"/>
              <a:gd name="connsiteX3" fmla="*/ 92194 w 263844"/>
              <a:gd name="connsiteY3" fmla="*/ 28801 h 120876"/>
              <a:gd name="connsiteX4" fmla="*/ 263644 w 263844"/>
              <a:gd name="connsiteY4" fmla="*/ 38326 h 120876"/>
              <a:gd name="connsiteX5" fmla="*/ 123944 w 263844"/>
              <a:gd name="connsiteY5" fmla="*/ 226 h 120876"/>
              <a:gd name="connsiteX6" fmla="*/ 119 w 263844"/>
              <a:gd name="connsiteY6" fmla="*/ 44676 h 120876"/>
              <a:gd name="connsiteX7" fmla="*/ 146169 w 263844"/>
              <a:gd name="connsiteY7" fmla="*/ 226 h 120876"/>
              <a:gd name="connsiteX8" fmla="*/ 209669 w 263844"/>
              <a:gd name="connsiteY8" fmla="*/ 28801 h 120876"/>
              <a:gd name="connsiteX9" fmla="*/ 136644 w 263844"/>
              <a:gd name="connsiteY9" fmla="*/ 60551 h 120876"/>
              <a:gd name="connsiteX10" fmla="*/ 28694 w 263844"/>
              <a:gd name="connsiteY10" fmla="*/ 120876 h 12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844" h="120876">
                <a:moveTo>
                  <a:pt x="28694" y="120876"/>
                </a:moveTo>
                <a:cubicBezTo>
                  <a:pt x="27636" y="120876"/>
                  <a:pt x="97486" y="73780"/>
                  <a:pt x="130294" y="60551"/>
                </a:cubicBezTo>
                <a:cubicBezTo>
                  <a:pt x="163102" y="47322"/>
                  <a:pt x="231894" y="46793"/>
                  <a:pt x="225544" y="41501"/>
                </a:cubicBezTo>
                <a:cubicBezTo>
                  <a:pt x="219194" y="36209"/>
                  <a:pt x="85844" y="29330"/>
                  <a:pt x="92194" y="28801"/>
                </a:cubicBezTo>
                <a:cubicBezTo>
                  <a:pt x="98544" y="28272"/>
                  <a:pt x="258352" y="43088"/>
                  <a:pt x="263644" y="38326"/>
                </a:cubicBezTo>
                <a:cubicBezTo>
                  <a:pt x="268936" y="33563"/>
                  <a:pt x="167865" y="-832"/>
                  <a:pt x="123944" y="226"/>
                </a:cubicBezTo>
                <a:cubicBezTo>
                  <a:pt x="80023" y="1284"/>
                  <a:pt x="-3585" y="44676"/>
                  <a:pt x="119" y="44676"/>
                </a:cubicBezTo>
                <a:cubicBezTo>
                  <a:pt x="3823" y="44676"/>
                  <a:pt x="111244" y="2872"/>
                  <a:pt x="146169" y="226"/>
                </a:cubicBezTo>
                <a:cubicBezTo>
                  <a:pt x="181094" y="-2420"/>
                  <a:pt x="211256" y="18747"/>
                  <a:pt x="209669" y="28801"/>
                </a:cubicBezTo>
                <a:cubicBezTo>
                  <a:pt x="208082" y="38855"/>
                  <a:pt x="162573" y="48380"/>
                  <a:pt x="136644" y="60551"/>
                </a:cubicBezTo>
                <a:cubicBezTo>
                  <a:pt x="110715" y="72722"/>
                  <a:pt x="29752" y="120876"/>
                  <a:pt x="28694" y="1208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1A86067D-3207-624E-C777-A6D8491B7392}"/>
              </a:ext>
            </a:extLst>
          </p:cNvPr>
          <p:cNvSpPr/>
          <p:nvPr/>
        </p:nvSpPr>
        <p:spPr>
          <a:xfrm>
            <a:off x="6203876" y="6388034"/>
            <a:ext cx="105115" cy="106739"/>
          </a:xfrm>
          <a:custGeom>
            <a:avLst/>
            <a:gdLst>
              <a:gd name="connsiteX0" fmla="*/ 104849 w 105115"/>
              <a:gd name="connsiteY0" fmla="*/ 66 h 106739"/>
              <a:gd name="connsiteX1" fmla="*/ 60399 w 105115"/>
              <a:gd name="connsiteY1" fmla="*/ 69916 h 106739"/>
              <a:gd name="connsiteX2" fmla="*/ 98499 w 105115"/>
              <a:gd name="connsiteY2" fmla="*/ 95316 h 106739"/>
              <a:gd name="connsiteX3" fmla="*/ 74 w 105115"/>
              <a:gd name="connsiteY3" fmla="*/ 47691 h 106739"/>
              <a:gd name="connsiteX4" fmla="*/ 82624 w 105115"/>
              <a:gd name="connsiteY4" fmla="*/ 98491 h 106739"/>
              <a:gd name="connsiteX5" fmla="*/ 101674 w 105115"/>
              <a:gd name="connsiteY5" fmla="*/ 104841 h 106739"/>
              <a:gd name="connsiteX6" fmla="*/ 85799 w 105115"/>
              <a:gd name="connsiteY6" fmla="*/ 79441 h 106739"/>
              <a:gd name="connsiteX7" fmla="*/ 34999 w 105115"/>
              <a:gd name="connsiteY7" fmla="*/ 57216 h 106739"/>
              <a:gd name="connsiteX8" fmla="*/ 104849 w 105115"/>
              <a:gd name="connsiteY8" fmla="*/ 66 h 10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15" h="106739">
                <a:moveTo>
                  <a:pt x="104849" y="66"/>
                </a:moveTo>
                <a:cubicBezTo>
                  <a:pt x="109082" y="2183"/>
                  <a:pt x="61457" y="54041"/>
                  <a:pt x="60399" y="69916"/>
                </a:cubicBezTo>
                <a:cubicBezTo>
                  <a:pt x="59341" y="85791"/>
                  <a:pt x="108553" y="99020"/>
                  <a:pt x="98499" y="95316"/>
                </a:cubicBezTo>
                <a:cubicBezTo>
                  <a:pt x="88445" y="91612"/>
                  <a:pt x="2720" y="47162"/>
                  <a:pt x="74" y="47691"/>
                </a:cubicBezTo>
                <a:cubicBezTo>
                  <a:pt x="-2572" y="48220"/>
                  <a:pt x="65691" y="88966"/>
                  <a:pt x="82624" y="98491"/>
                </a:cubicBezTo>
                <a:cubicBezTo>
                  <a:pt x="99557" y="108016"/>
                  <a:pt x="101145" y="108016"/>
                  <a:pt x="101674" y="104841"/>
                </a:cubicBezTo>
                <a:cubicBezTo>
                  <a:pt x="102203" y="101666"/>
                  <a:pt x="96911" y="87379"/>
                  <a:pt x="85799" y="79441"/>
                </a:cubicBezTo>
                <a:cubicBezTo>
                  <a:pt x="74686" y="71504"/>
                  <a:pt x="32353" y="67799"/>
                  <a:pt x="34999" y="57216"/>
                </a:cubicBezTo>
                <a:cubicBezTo>
                  <a:pt x="37645" y="46633"/>
                  <a:pt x="100616" y="-2051"/>
                  <a:pt x="104849" y="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28AD7990-E063-77B0-8B01-4E76FB87DB7D}"/>
              </a:ext>
            </a:extLst>
          </p:cNvPr>
          <p:cNvSpPr/>
          <p:nvPr/>
        </p:nvSpPr>
        <p:spPr>
          <a:xfrm>
            <a:off x="6424201" y="5981657"/>
            <a:ext cx="87918" cy="139858"/>
          </a:xfrm>
          <a:custGeom>
            <a:avLst/>
            <a:gdLst>
              <a:gd name="connsiteX0" fmla="*/ 87724 w 87918"/>
              <a:gd name="connsiteY0" fmla="*/ 43 h 139858"/>
              <a:gd name="connsiteX1" fmla="*/ 27399 w 87918"/>
              <a:gd name="connsiteY1" fmla="*/ 60368 h 139858"/>
              <a:gd name="connsiteX2" fmla="*/ 5174 w 87918"/>
              <a:gd name="connsiteY2" fmla="*/ 139743 h 139858"/>
              <a:gd name="connsiteX3" fmla="*/ 5174 w 87918"/>
              <a:gd name="connsiteY3" fmla="*/ 79418 h 139858"/>
              <a:gd name="connsiteX4" fmla="*/ 5174 w 87918"/>
              <a:gd name="connsiteY4" fmla="*/ 50843 h 139858"/>
              <a:gd name="connsiteX5" fmla="*/ 87724 w 87918"/>
              <a:gd name="connsiteY5" fmla="*/ 43 h 13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18" h="139858">
                <a:moveTo>
                  <a:pt x="87724" y="43"/>
                </a:moveTo>
                <a:cubicBezTo>
                  <a:pt x="91428" y="1630"/>
                  <a:pt x="41157" y="37085"/>
                  <a:pt x="27399" y="60368"/>
                </a:cubicBezTo>
                <a:cubicBezTo>
                  <a:pt x="13641" y="83651"/>
                  <a:pt x="8878" y="136568"/>
                  <a:pt x="5174" y="139743"/>
                </a:cubicBezTo>
                <a:cubicBezTo>
                  <a:pt x="1470" y="142918"/>
                  <a:pt x="5174" y="79418"/>
                  <a:pt x="5174" y="79418"/>
                </a:cubicBezTo>
                <a:cubicBezTo>
                  <a:pt x="5174" y="64601"/>
                  <a:pt x="-6468" y="60897"/>
                  <a:pt x="5174" y="50843"/>
                </a:cubicBezTo>
                <a:cubicBezTo>
                  <a:pt x="16816" y="40789"/>
                  <a:pt x="84020" y="-1544"/>
                  <a:pt x="87724" y="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D84C3348-B5DD-E09A-3134-15DEEE2260B3}"/>
              </a:ext>
            </a:extLst>
          </p:cNvPr>
          <p:cNvSpPr/>
          <p:nvPr/>
        </p:nvSpPr>
        <p:spPr>
          <a:xfrm>
            <a:off x="6492846" y="5930767"/>
            <a:ext cx="159399" cy="207878"/>
          </a:xfrm>
          <a:custGeom>
            <a:avLst/>
            <a:gdLst>
              <a:gd name="connsiteX0" fmla="*/ 111154 w 159399"/>
              <a:gd name="connsiteY0" fmla="*/ 133 h 207878"/>
              <a:gd name="connsiteX1" fmla="*/ 98454 w 159399"/>
              <a:gd name="connsiteY1" fmla="*/ 104908 h 207878"/>
              <a:gd name="connsiteX2" fmla="*/ 158779 w 159399"/>
              <a:gd name="connsiteY2" fmla="*/ 206508 h 207878"/>
              <a:gd name="connsiteX3" fmla="*/ 127029 w 159399"/>
              <a:gd name="connsiteY3" fmla="*/ 162058 h 207878"/>
              <a:gd name="connsiteX4" fmla="*/ 82579 w 159399"/>
              <a:gd name="connsiteY4" fmla="*/ 139833 h 207878"/>
              <a:gd name="connsiteX5" fmla="*/ 29 w 159399"/>
              <a:gd name="connsiteY5" fmla="*/ 130308 h 207878"/>
              <a:gd name="connsiteX6" fmla="*/ 73054 w 159399"/>
              <a:gd name="connsiteY6" fmla="*/ 130308 h 207878"/>
              <a:gd name="connsiteX7" fmla="*/ 76229 w 159399"/>
              <a:gd name="connsiteY7" fmla="*/ 117608 h 207878"/>
              <a:gd name="connsiteX8" fmla="*/ 76229 w 159399"/>
              <a:gd name="connsiteY8" fmla="*/ 127133 h 207878"/>
              <a:gd name="connsiteX9" fmla="*/ 111154 w 159399"/>
              <a:gd name="connsiteY9" fmla="*/ 133 h 20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399" h="207878">
                <a:moveTo>
                  <a:pt x="111154" y="133"/>
                </a:moveTo>
                <a:cubicBezTo>
                  <a:pt x="114858" y="-3571"/>
                  <a:pt x="90517" y="70512"/>
                  <a:pt x="98454" y="104908"/>
                </a:cubicBezTo>
                <a:cubicBezTo>
                  <a:pt x="106391" y="139304"/>
                  <a:pt x="154016" y="196983"/>
                  <a:pt x="158779" y="206508"/>
                </a:cubicBezTo>
                <a:cubicBezTo>
                  <a:pt x="163542" y="216033"/>
                  <a:pt x="139729" y="173170"/>
                  <a:pt x="127029" y="162058"/>
                </a:cubicBezTo>
                <a:cubicBezTo>
                  <a:pt x="114329" y="150946"/>
                  <a:pt x="103745" y="145125"/>
                  <a:pt x="82579" y="139833"/>
                </a:cubicBezTo>
                <a:cubicBezTo>
                  <a:pt x="61413" y="134541"/>
                  <a:pt x="1616" y="131895"/>
                  <a:pt x="29" y="130308"/>
                </a:cubicBezTo>
                <a:cubicBezTo>
                  <a:pt x="-1558" y="128721"/>
                  <a:pt x="60354" y="132425"/>
                  <a:pt x="73054" y="130308"/>
                </a:cubicBezTo>
                <a:cubicBezTo>
                  <a:pt x="85754" y="128191"/>
                  <a:pt x="75700" y="118137"/>
                  <a:pt x="76229" y="117608"/>
                </a:cubicBezTo>
                <a:cubicBezTo>
                  <a:pt x="76758" y="117079"/>
                  <a:pt x="71467" y="143008"/>
                  <a:pt x="76229" y="127133"/>
                </a:cubicBezTo>
                <a:cubicBezTo>
                  <a:pt x="80991" y="111258"/>
                  <a:pt x="107450" y="3837"/>
                  <a:pt x="111154" y="1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05A10700-4D8C-9F73-9147-D24B2C1EBCEF}"/>
              </a:ext>
            </a:extLst>
          </p:cNvPr>
          <p:cNvSpPr/>
          <p:nvPr/>
        </p:nvSpPr>
        <p:spPr>
          <a:xfrm>
            <a:off x="6380222" y="6213439"/>
            <a:ext cx="446701" cy="171564"/>
          </a:xfrm>
          <a:custGeom>
            <a:avLst/>
            <a:gdLst>
              <a:gd name="connsiteX0" fmla="*/ 4703 w 446701"/>
              <a:gd name="connsiteY0" fmla="*/ 152436 h 171564"/>
              <a:gd name="connsiteX1" fmla="*/ 230128 w 446701"/>
              <a:gd name="connsiteY1" fmla="*/ 85761 h 171564"/>
              <a:gd name="connsiteX2" fmla="*/ 350778 w 446701"/>
              <a:gd name="connsiteY2" fmla="*/ 146086 h 171564"/>
              <a:gd name="connsiteX3" fmla="*/ 325378 w 446701"/>
              <a:gd name="connsiteY3" fmla="*/ 101636 h 171564"/>
              <a:gd name="connsiteX4" fmla="*/ 446028 w 446701"/>
              <a:gd name="connsiteY4" fmla="*/ 171486 h 171564"/>
              <a:gd name="connsiteX5" fmla="*/ 373003 w 446701"/>
              <a:gd name="connsiteY5" fmla="*/ 114336 h 171564"/>
              <a:gd name="connsiteX6" fmla="*/ 347603 w 446701"/>
              <a:gd name="connsiteY6" fmla="*/ 63536 h 171564"/>
              <a:gd name="connsiteX7" fmla="*/ 236478 w 446701"/>
              <a:gd name="connsiteY7" fmla="*/ 36 h 171564"/>
              <a:gd name="connsiteX8" fmla="*/ 319028 w 446701"/>
              <a:gd name="connsiteY8" fmla="*/ 54011 h 171564"/>
              <a:gd name="connsiteX9" fmla="*/ 160278 w 446701"/>
              <a:gd name="connsiteY9" fmla="*/ 28611 h 171564"/>
              <a:gd name="connsiteX10" fmla="*/ 319028 w 446701"/>
              <a:gd name="connsiteY10" fmla="*/ 66711 h 171564"/>
              <a:gd name="connsiteX11" fmla="*/ 201553 w 446701"/>
              <a:gd name="connsiteY11" fmla="*/ 66711 h 171564"/>
              <a:gd name="connsiteX12" fmla="*/ 87253 w 446701"/>
              <a:gd name="connsiteY12" fmla="*/ 50836 h 171564"/>
              <a:gd name="connsiteX13" fmla="*/ 207903 w 446701"/>
              <a:gd name="connsiteY13" fmla="*/ 76236 h 171564"/>
              <a:gd name="connsiteX14" fmla="*/ 84078 w 446701"/>
              <a:gd name="connsiteY14" fmla="*/ 101636 h 171564"/>
              <a:gd name="connsiteX15" fmla="*/ 4703 w 446701"/>
              <a:gd name="connsiteY15" fmla="*/ 152436 h 17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6701" h="171564">
                <a:moveTo>
                  <a:pt x="4703" y="152436"/>
                </a:moveTo>
                <a:cubicBezTo>
                  <a:pt x="29045" y="149790"/>
                  <a:pt x="172449" y="86819"/>
                  <a:pt x="230128" y="85761"/>
                </a:cubicBezTo>
                <a:cubicBezTo>
                  <a:pt x="287807" y="84703"/>
                  <a:pt x="334903" y="143440"/>
                  <a:pt x="350778" y="146086"/>
                </a:cubicBezTo>
                <a:cubicBezTo>
                  <a:pt x="366653" y="148732"/>
                  <a:pt x="309503" y="97403"/>
                  <a:pt x="325378" y="101636"/>
                </a:cubicBezTo>
                <a:cubicBezTo>
                  <a:pt x="341253" y="105869"/>
                  <a:pt x="438091" y="169369"/>
                  <a:pt x="446028" y="171486"/>
                </a:cubicBezTo>
                <a:cubicBezTo>
                  <a:pt x="453965" y="173603"/>
                  <a:pt x="389407" y="132328"/>
                  <a:pt x="373003" y="114336"/>
                </a:cubicBezTo>
                <a:cubicBezTo>
                  <a:pt x="356599" y="96344"/>
                  <a:pt x="370357" y="82586"/>
                  <a:pt x="347603" y="63536"/>
                </a:cubicBezTo>
                <a:cubicBezTo>
                  <a:pt x="324849" y="44486"/>
                  <a:pt x="241240" y="1623"/>
                  <a:pt x="236478" y="36"/>
                </a:cubicBezTo>
                <a:cubicBezTo>
                  <a:pt x="231716" y="-1551"/>
                  <a:pt x="331728" y="49248"/>
                  <a:pt x="319028" y="54011"/>
                </a:cubicBezTo>
                <a:cubicBezTo>
                  <a:pt x="306328" y="58774"/>
                  <a:pt x="160278" y="26494"/>
                  <a:pt x="160278" y="28611"/>
                </a:cubicBezTo>
                <a:cubicBezTo>
                  <a:pt x="160278" y="30728"/>
                  <a:pt x="312149" y="60361"/>
                  <a:pt x="319028" y="66711"/>
                </a:cubicBezTo>
                <a:cubicBezTo>
                  <a:pt x="325907" y="73061"/>
                  <a:pt x="240182" y="69357"/>
                  <a:pt x="201553" y="66711"/>
                </a:cubicBezTo>
                <a:cubicBezTo>
                  <a:pt x="162924" y="64065"/>
                  <a:pt x="86195" y="49248"/>
                  <a:pt x="87253" y="50836"/>
                </a:cubicBezTo>
                <a:cubicBezTo>
                  <a:pt x="88311" y="52424"/>
                  <a:pt x="208432" y="67769"/>
                  <a:pt x="207903" y="76236"/>
                </a:cubicBezTo>
                <a:cubicBezTo>
                  <a:pt x="207374" y="84703"/>
                  <a:pt x="111066" y="93169"/>
                  <a:pt x="84078" y="101636"/>
                </a:cubicBezTo>
                <a:cubicBezTo>
                  <a:pt x="57090" y="110103"/>
                  <a:pt x="-19639" y="155082"/>
                  <a:pt x="4703" y="1524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FBCA2166-8731-86D8-9654-7BD96F754C48}"/>
              </a:ext>
            </a:extLst>
          </p:cNvPr>
          <p:cNvSpPr/>
          <p:nvPr/>
        </p:nvSpPr>
        <p:spPr>
          <a:xfrm>
            <a:off x="6826068" y="6143485"/>
            <a:ext cx="97561" cy="203724"/>
          </a:xfrm>
          <a:custGeom>
            <a:avLst/>
            <a:gdLst>
              <a:gd name="connsiteX0" fmla="*/ 28757 w 97561"/>
              <a:gd name="connsiteY0" fmla="*/ 140 h 203724"/>
              <a:gd name="connsiteX1" fmla="*/ 76382 w 97561"/>
              <a:gd name="connsiteY1" fmla="*/ 69990 h 203724"/>
              <a:gd name="connsiteX2" fmla="*/ 41457 w 97561"/>
              <a:gd name="connsiteY2" fmla="*/ 133490 h 203724"/>
              <a:gd name="connsiteX3" fmla="*/ 70032 w 97561"/>
              <a:gd name="connsiteY3" fmla="*/ 108090 h 203724"/>
              <a:gd name="connsiteX4" fmla="*/ 182 w 97561"/>
              <a:gd name="connsiteY4" fmla="*/ 203340 h 203724"/>
              <a:gd name="connsiteX5" fmla="*/ 50982 w 97561"/>
              <a:gd name="connsiteY5" fmla="*/ 139840 h 203724"/>
              <a:gd name="connsiteX6" fmla="*/ 89082 w 97561"/>
              <a:gd name="connsiteY6" fmla="*/ 95390 h 203724"/>
              <a:gd name="connsiteX7" fmla="*/ 95432 w 97561"/>
              <a:gd name="connsiteY7" fmla="*/ 54115 h 203724"/>
              <a:gd name="connsiteX8" fmla="*/ 28757 w 97561"/>
              <a:gd name="connsiteY8" fmla="*/ 140 h 20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561" h="203724">
                <a:moveTo>
                  <a:pt x="28757" y="140"/>
                </a:moveTo>
                <a:cubicBezTo>
                  <a:pt x="25582" y="2786"/>
                  <a:pt x="74265" y="47765"/>
                  <a:pt x="76382" y="69990"/>
                </a:cubicBezTo>
                <a:cubicBezTo>
                  <a:pt x="78499" y="92215"/>
                  <a:pt x="42515" y="127140"/>
                  <a:pt x="41457" y="133490"/>
                </a:cubicBezTo>
                <a:cubicBezTo>
                  <a:pt x="40399" y="139840"/>
                  <a:pt x="76911" y="96448"/>
                  <a:pt x="70032" y="108090"/>
                </a:cubicBezTo>
                <a:cubicBezTo>
                  <a:pt x="63153" y="119732"/>
                  <a:pt x="3357" y="198048"/>
                  <a:pt x="182" y="203340"/>
                </a:cubicBezTo>
                <a:cubicBezTo>
                  <a:pt x="-2993" y="208632"/>
                  <a:pt x="36165" y="157832"/>
                  <a:pt x="50982" y="139840"/>
                </a:cubicBezTo>
                <a:cubicBezTo>
                  <a:pt x="65799" y="121848"/>
                  <a:pt x="81674" y="109677"/>
                  <a:pt x="89082" y="95390"/>
                </a:cubicBezTo>
                <a:cubicBezTo>
                  <a:pt x="96490" y="81103"/>
                  <a:pt x="100194" y="75282"/>
                  <a:pt x="95432" y="54115"/>
                </a:cubicBezTo>
                <a:cubicBezTo>
                  <a:pt x="90670" y="32948"/>
                  <a:pt x="31932" y="-2506"/>
                  <a:pt x="28757" y="1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13A99A31-3F04-DD38-0F94-95CA3997E11F}"/>
              </a:ext>
            </a:extLst>
          </p:cNvPr>
          <p:cNvSpPr/>
          <p:nvPr/>
        </p:nvSpPr>
        <p:spPr>
          <a:xfrm>
            <a:off x="6670640" y="6323831"/>
            <a:ext cx="177837" cy="198046"/>
          </a:xfrm>
          <a:custGeom>
            <a:avLst/>
            <a:gdLst>
              <a:gd name="connsiteX0" fmla="*/ 177835 w 177837"/>
              <a:gd name="connsiteY0" fmla="*/ 769 h 198046"/>
              <a:gd name="connsiteX1" fmla="*/ 88935 w 177837"/>
              <a:gd name="connsiteY1" fmla="*/ 134119 h 198046"/>
              <a:gd name="connsiteX2" fmla="*/ 161960 w 177837"/>
              <a:gd name="connsiteY2" fmla="*/ 80144 h 198046"/>
              <a:gd name="connsiteX3" fmla="*/ 60360 w 177837"/>
              <a:gd name="connsiteY3" fmla="*/ 197619 h 198046"/>
              <a:gd name="connsiteX4" fmla="*/ 101635 w 177837"/>
              <a:gd name="connsiteY4" fmla="*/ 121419 h 198046"/>
              <a:gd name="connsiteX5" fmla="*/ 35 w 177837"/>
              <a:gd name="connsiteY5" fmla="*/ 169044 h 198046"/>
              <a:gd name="connsiteX6" fmla="*/ 114335 w 177837"/>
              <a:gd name="connsiteY6" fmla="*/ 92844 h 198046"/>
              <a:gd name="connsiteX7" fmla="*/ 73060 w 177837"/>
              <a:gd name="connsiteY7" fmla="*/ 89669 h 198046"/>
              <a:gd name="connsiteX8" fmla="*/ 3210 w 177837"/>
              <a:gd name="connsiteY8" fmla="*/ 124594 h 198046"/>
              <a:gd name="connsiteX9" fmla="*/ 85760 w 177837"/>
              <a:gd name="connsiteY9" fmla="*/ 80144 h 198046"/>
              <a:gd name="connsiteX10" fmla="*/ 177835 w 177837"/>
              <a:gd name="connsiteY10" fmla="*/ 769 h 19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837" h="198046">
                <a:moveTo>
                  <a:pt x="177835" y="769"/>
                </a:moveTo>
                <a:cubicBezTo>
                  <a:pt x="178364" y="9765"/>
                  <a:pt x="91581" y="120890"/>
                  <a:pt x="88935" y="134119"/>
                </a:cubicBezTo>
                <a:cubicBezTo>
                  <a:pt x="86289" y="147348"/>
                  <a:pt x="166722" y="69561"/>
                  <a:pt x="161960" y="80144"/>
                </a:cubicBezTo>
                <a:cubicBezTo>
                  <a:pt x="157197" y="90727"/>
                  <a:pt x="70414" y="190740"/>
                  <a:pt x="60360" y="197619"/>
                </a:cubicBezTo>
                <a:cubicBezTo>
                  <a:pt x="50306" y="204498"/>
                  <a:pt x="111689" y="126182"/>
                  <a:pt x="101635" y="121419"/>
                </a:cubicBezTo>
                <a:cubicBezTo>
                  <a:pt x="91581" y="116657"/>
                  <a:pt x="-2082" y="173806"/>
                  <a:pt x="35" y="169044"/>
                </a:cubicBezTo>
                <a:cubicBezTo>
                  <a:pt x="2152" y="164282"/>
                  <a:pt x="102164" y="106073"/>
                  <a:pt x="114335" y="92844"/>
                </a:cubicBezTo>
                <a:cubicBezTo>
                  <a:pt x="126506" y="79615"/>
                  <a:pt x="91581" y="84377"/>
                  <a:pt x="73060" y="89669"/>
                </a:cubicBezTo>
                <a:cubicBezTo>
                  <a:pt x="54539" y="94961"/>
                  <a:pt x="1093" y="126182"/>
                  <a:pt x="3210" y="124594"/>
                </a:cubicBezTo>
                <a:cubicBezTo>
                  <a:pt x="5327" y="123006"/>
                  <a:pt x="60889" y="96019"/>
                  <a:pt x="85760" y="80144"/>
                </a:cubicBezTo>
                <a:cubicBezTo>
                  <a:pt x="110631" y="64269"/>
                  <a:pt x="177306" y="-8227"/>
                  <a:pt x="177835" y="7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B25826D3-683F-6306-4A21-51511213AD21}"/>
              </a:ext>
            </a:extLst>
          </p:cNvPr>
          <p:cNvSpPr/>
          <p:nvPr/>
        </p:nvSpPr>
        <p:spPr>
          <a:xfrm>
            <a:off x="6578204" y="6324600"/>
            <a:ext cx="184586" cy="197356"/>
          </a:xfrm>
          <a:custGeom>
            <a:avLst/>
            <a:gdLst>
              <a:gd name="connsiteX0" fmla="*/ 396 w 184586"/>
              <a:gd name="connsiteY0" fmla="*/ 0 h 197356"/>
              <a:gd name="connsiteX1" fmla="*/ 70246 w 184586"/>
              <a:gd name="connsiteY1" fmla="*/ 34925 h 197356"/>
              <a:gd name="connsiteX2" fmla="*/ 124221 w 184586"/>
              <a:gd name="connsiteY2" fmla="*/ 19050 h 197356"/>
              <a:gd name="connsiteX3" fmla="*/ 95646 w 184586"/>
              <a:gd name="connsiteY3" fmla="*/ 92075 h 197356"/>
              <a:gd name="connsiteX4" fmla="*/ 184546 w 184586"/>
              <a:gd name="connsiteY4" fmla="*/ 44450 h 197356"/>
              <a:gd name="connsiteX5" fmla="*/ 82946 w 184586"/>
              <a:gd name="connsiteY5" fmla="*/ 133350 h 197356"/>
              <a:gd name="connsiteX6" fmla="*/ 86121 w 184586"/>
              <a:gd name="connsiteY6" fmla="*/ 196850 h 197356"/>
              <a:gd name="connsiteX7" fmla="*/ 86121 w 184586"/>
              <a:gd name="connsiteY7" fmla="*/ 161925 h 197356"/>
              <a:gd name="connsiteX8" fmla="*/ 57546 w 184586"/>
              <a:gd name="connsiteY8" fmla="*/ 139700 h 197356"/>
              <a:gd name="connsiteX9" fmla="*/ 130571 w 184586"/>
              <a:gd name="connsiteY9" fmla="*/ 92075 h 197356"/>
              <a:gd name="connsiteX10" fmla="*/ 117871 w 184586"/>
              <a:gd name="connsiteY10" fmla="*/ 63500 h 197356"/>
              <a:gd name="connsiteX11" fmla="*/ 44846 w 184586"/>
              <a:gd name="connsiteY11" fmla="*/ 34925 h 197356"/>
              <a:gd name="connsiteX12" fmla="*/ 396 w 184586"/>
              <a:gd name="connsiteY12" fmla="*/ 0 h 1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586" h="197356">
                <a:moveTo>
                  <a:pt x="396" y="0"/>
                </a:moveTo>
                <a:cubicBezTo>
                  <a:pt x="4629" y="0"/>
                  <a:pt x="49609" y="31750"/>
                  <a:pt x="70246" y="34925"/>
                </a:cubicBezTo>
                <a:cubicBezTo>
                  <a:pt x="90884" y="38100"/>
                  <a:pt x="119988" y="9525"/>
                  <a:pt x="124221" y="19050"/>
                </a:cubicBezTo>
                <a:cubicBezTo>
                  <a:pt x="128454" y="28575"/>
                  <a:pt x="85592" y="87842"/>
                  <a:pt x="95646" y="92075"/>
                </a:cubicBezTo>
                <a:cubicBezTo>
                  <a:pt x="105700" y="96308"/>
                  <a:pt x="186663" y="37571"/>
                  <a:pt x="184546" y="44450"/>
                </a:cubicBezTo>
                <a:cubicBezTo>
                  <a:pt x="182429" y="51329"/>
                  <a:pt x="99350" y="107950"/>
                  <a:pt x="82946" y="133350"/>
                </a:cubicBezTo>
                <a:cubicBezTo>
                  <a:pt x="66542" y="158750"/>
                  <a:pt x="85592" y="192088"/>
                  <a:pt x="86121" y="196850"/>
                </a:cubicBezTo>
                <a:cubicBezTo>
                  <a:pt x="86650" y="201613"/>
                  <a:pt x="90884" y="171450"/>
                  <a:pt x="86121" y="161925"/>
                </a:cubicBezTo>
                <a:cubicBezTo>
                  <a:pt x="81358" y="152400"/>
                  <a:pt x="50138" y="151342"/>
                  <a:pt x="57546" y="139700"/>
                </a:cubicBezTo>
                <a:cubicBezTo>
                  <a:pt x="64954" y="128058"/>
                  <a:pt x="120517" y="104775"/>
                  <a:pt x="130571" y="92075"/>
                </a:cubicBezTo>
                <a:cubicBezTo>
                  <a:pt x="140625" y="79375"/>
                  <a:pt x="132158" y="73025"/>
                  <a:pt x="117871" y="63500"/>
                </a:cubicBezTo>
                <a:cubicBezTo>
                  <a:pt x="103584" y="53975"/>
                  <a:pt x="62838" y="42333"/>
                  <a:pt x="44846" y="34925"/>
                </a:cubicBezTo>
                <a:cubicBezTo>
                  <a:pt x="26854" y="27517"/>
                  <a:pt x="-3837" y="0"/>
                  <a:pt x="39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36C66B64-5173-0BC6-82EB-40CFB63378E9}"/>
              </a:ext>
            </a:extLst>
          </p:cNvPr>
          <p:cNvSpPr/>
          <p:nvPr/>
        </p:nvSpPr>
        <p:spPr>
          <a:xfrm>
            <a:off x="6314082" y="6333754"/>
            <a:ext cx="245651" cy="150726"/>
          </a:xfrm>
          <a:custGeom>
            <a:avLst/>
            <a:gdLst>
              <a:gd name="connsiteX0" fmla="*/ 245468 w 245651"/>
              <a:gd name="connsiteY0" fmla="*/ 371 h 150726"/>
              <a:gd name="connsiteX1" fmla="*/ 29568 w 245651"/>
              <a:gd name="connsiteY1" fmla="*/ 86096 h 150726"/>
              <a:gd name="connsiteX2" fmla="*/ 70843 w 245651"/>
              <a:gd name="connsiteY2" fmla="*/ 70221 h 150726"/>
              <a:gd name="connsiteX3" fmla="*/ 7343 w 245651"/>
              <a:gd name="connsiteY3" fmla="*/ 127371 h 150726"/>
              <a:gd name="connsiteX4" fmla="*/ 4168 w 245651"/>
              <a:gd name="connsiteY4" fmla="*/ 149596 h 150726"/>
              <a:gd name="connsiteX5" fmla="*/ 32743 w 245651"/>
              <a:gd name="connsiteY5" fmla="*/ 95621 h 150726"/>
              <a:gd name="connsiteX6" fmla="*/ 105768 w 245651"/>
              <a:gd name="connsiteY6" fmla="*/ 47996 h 150726"/>
              <a:gd name="connsiteX7" fmla="*/ 67668 w 245651"/>
              <a:gd name="connsiteY7" fmla="*/ 54346 h 150726"/>
              <a:gd name="connsiteX8" fmla="*/ 245468 w 245651"/>
              <a:gd name="connsiteY8" fmla="*/ 371 h 15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651" h="150726">
                <a:moveTo>
                  <a:pt x="245468" y="371"/>
                </a:moveTo>
                <a:cubicBezTo>
                  <a:pt x="239118" y="5663"/>
                  <a:pt x="58672" y="74454"/>
                  <a:pt x="29568" y="86096"/>
                </a:cubicBezTo>
                <a:cubicBezTo>
                  <a:pt x="464" y="97738"/>
                  <a:pt x="74547" y="63342"/>
                  <a:pt x="70843" y="70221"/>
                </a:cubicBezTo>
                <a:cubicBezTo>
                  <a:pt x="67139" y="77100"/>
                  <a:pt x="18455" y="114142"/>
                  <a:pt x="7343" y="127371"/>
                </a:cubicBezTo>
                <a:cubicBezTo>
                  <a:pt x="-3769" y="140600"/>
                  <a:pt x="-65" y="154888"/>
                  <a:pt x="4168" y="149596"/>
                </a:cubicBezTo>
                <a:cubicBezTo>
                  <a:pt x="8401" y="144304"/>
                  <a:pt x="15810" y="112554"/>
                  <a:pt x="32743" y="95621"/>
                </a:cubicBezTo>
                <a:cubicBezTo>
                  <a:pt x="49676" y="78688"/>
                  <a:pt x="99947" y="54875"/>
                  <a:pt x="105768" y="47996"/>
                </a:cubicBezTo>
                <a:cubicBezTo>
                  <a:pt x="111589" y="41117"/>
                  <a:pt x="43856" y="60696"/>
                  <a:pt x="67668" y="54346"/>
                </a:cubicBezTo>
                <a:cubicBezTo>
                  <a:pt x="91480" y="47996"/>
                  <a:pt x="251818" y="-4921"/>
                  <a:pt x="245468" y="3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BD835B2-C754-1CF1-AF8D-74AC710D8975}"/>
              </a:ext>
            </a:extLst>
          </p:cNvPr>
          <p:cNvSpPr/>
          <p:nvPr/>
        </p:nvSpPr>
        <p:spPr>
          <a:xfrm>
            <a:off x="6521165" y="6340286"/>
            <a:ext cx="151517" cy="101823"/>
          </a:xfrm>
          <a:custGeom>
            <a:avLst/>
            <a:gdLst>
              <a:gd name="connsiteX0" fmla="*/ 285 w 151517"/>
              <a:gd name="connsiteY0" fmla="*/ 189 h 101823"/>
              <a:gd name="connsiteX1" fmla="*/ 149510 w 151517"/>
              <a:gd name="connsiteY1" fmla="*/ 63689 h 101823"/>
              <a:gd name="connsiteX2" fmla="*/ 89185 w 151517"/>
              <a:gd name="connsiteY2" fmla="*/ 101789 h 101823"/>
              <a:gd name="connsiteX3" fmla="*/ 130460 w 151517"/>
              <a:gd name="connsiteY3" fmla="*/ 70039 h 101823"/>
              <a:gd name="connsiteX4" fmla="*/ 111410 w 151517"/>
              <a:gd name="connsiteY4" fmla="*/ 44639 h 101823"/>
              <a:gd name="connsiteX5" fmla="*/ 285 w 151517"/>
              <a:gd name="connsiteY5" fmla="*/ 189 h 10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517" h="101823">
                <a:moveTo>
                  <a:pt x="285" y="189"/>
                </a:moveTo>
                <a:cubicBezTo>
                  <a:pt x="6635" y="3364"/>
                  <a:pt x="134693" y="46756"/>
                  <a:pt x="149510" y="63689"/>
                </a:cubicBezTo>
                <a:cubicBezTo>
                  <a:pt x="164327" y="80622"/>
                  <a:pt x="92360" y="100731"/>
                  <a:pt x="89185" y="101789"/>
                </a:cubicBezTo>
                <a:cubicBezTo>
                  <a:pt x="86010" y="102847"/>
                  <a:pt x="126756" y="79564"/>
                  <a:pt x="130460" y="70039"/>
                </a:cubicBezTo>
                <a:cubicBezTo>
                  <a:pt x="134164" y="60514"/>
                  <a:pt x="127285" y="54693"/>
                  <a:pt x="111410" y="44639"/>
                </a:cubicBezTo>
                <a:cubicBezTo>
                  <a:pt x="95535" y="34585"/>
                  <a:pt x="-6065" y="-2986"/>
                  <a:pt x="285" y="1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4FA4417E-151E-8113-525B-64169BA0F2CE}"/>
              </a:ext>
            </a:extLst>
          </p:cNvPr>
          <p:cNvSpPr/>
          <p:nvPr/>
        </p:nvSpPr>
        <p:spPr>
          <a:xfrm>
            <a:off x="6286488" y="6194282"/>
            <a:ext cx="242413" cy="222672"/>
          </a:xfrm>
          <a:custGeom>
            <a:avLst/>
            <a:gdLst>
              <a:gd name="connsiteX0" fmla="*/ 241312 w 242413"/>
              <a:gd name="connsiteY0" fmla="*/ 143 h 222672"/>
              <a:gd name="connsiteX1" fmla="*/ 104787 w 242413"/>
              <a:gd name="connsiteY1" fmla="*/ 63643 h 222672"/>
              <a:gd name="connsiteX2" fmla="*/ 12 w 242413"/>
              <a:gd name="connsiteY2" fmla="*/ 98568 h 222672"/>
              <a:gd name="connsiteX3" fmla="*/ 111137 w 242413"/>
              <a:gd name="connsiteY3" fmla="*/ 89043 h 222672"/>
              <a:gd name="connsiteX4" fmla="*/ 44462 w 242413"/>
              <a:gd name="connsiteY4" fmla="*/ 158893 h 222672"/>
              <a:gd name="connsiteX5" fmla="*/ 15887 w 242413"/>
              <a:gd name="connsiteY5" fmla="*/ 184293 h 222672"/>
              <a:gd name="connsiteX6" fmla="*/ 66687 w 242413"/>
              <a:gd name="connsiteY6" fmla="*/ 222393 h 222672"/>
              <a:gd name="connsiteX7" fmla="*/ 25412 w 242413"/>
              <a:gd name="connsiteY7" fmla="*/ 196993 h 222672"/>
              <a:gd name="connsiteX8" fmla="*/ 63512 w 242413"/>
              <a:gd name="connsiteY8" fmla="*/ 117618 h 222672"/>
              <a:gd name="connsiteX9" fmla="*/ 44462 w 242413"/>
              <a:gd name="connsiteY9" fmla="*/ 123968 h 222672"/>
              <a:gd name="connsiteX10" fmla="*/ 127012 w 242413"/>
              <a:gd name="connsiteY10" fmla="*/ 69993 h 222672"/>
              <a:gd name="connsiteX11" fmla="*/ 25412 w 242413"/>
              <a:gd name="connsiteY11" fmla="*/ 82693 h 222672"/>
              <a:gd name="connsiteX12" fmla="*/ 241312 w 242413"/>
              <a:gd name="connsiteY12" fmla="*/ 143 h 22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413" h="222672">
                <a:moveTo>
                  <a:pt x="241312" y="143"/>
                </a:moveTo>
                <a:cubicBezTo>
                  <a:pt x="254541" y="-3032"/>
                  <a:pt x="145004" y="47239"/>
                  <a:pt x="104787" y="63643"/>
                </a:cubicBezTo>
                <a:cubicBezTo>
                  <a:pt x="64570" y="80047"/>
                  <a:pt x="-1046" y="94335"/>
                  <a:pt x="12" y="98568"/>
                </a:cubicBezTo>
                <a:cubicBezTo>
                  <a:pt x="1070" y="102801"/>
                  <a:pt x="103729" y="78989"/>
                  <a:pt x="111137" y="89043"/>
                </a:cubicBezTo>
                <a:cubicBezTo>
                  <a:pt x="118545" y="99097"/>
                  <a:pt x="60337" y="143018"/>
                  <a:pt x="44462" y="158893"/>
                </a:cubicBezTo>
                <a:cubicBezTo>
                  <a:pt x="28587" y="174768"/>
                  <a:pt x="12183" y="173710"/>
                  <a:pt x="15887" y="184293"/>
                </a:cubicBezTo>
                <a:cubicBezTo>
                  <a:pt x="19591" y="194876"/>
                  <a:pt x="65099" y="220276"/>
                  <a:pt x="66687" y="222393"/>
                </a:cubicBezTo>
                <a:cubicBezTo>
                  <a:pt x="68275" y="224510"/>
                  <a:pt x="25941" y="214455"/>
                  <a:pt x="25412" y="196993"/>
                </a:cubicBezTo>
                <a:cubicBezTo>
                  <a:pt x="24883" y="179531"/>
                  <a:pt x="63512" y="117618"/>
                  <a:pt x="63512" y="117618"/>
                </a:cubicBezTo>
                <a:cubicBezTo>
                  <a:pt x="66687" y="105447"/>
                  <a:pt x="33879" y="131905"/>
                  <a:pt x="44462" y="123968"/>
                </a:cubicBezTo>
                <a:cubicBezTo>
                  <a:pt x="55045" y="116031"/>
                  <a:pt x="130187" y="76872"/>
                  <a:pt x="127012" y="69993"/>
                </a:cubicBezTo>
                <a:cubicBezTo>
                  <a:pt x="123837" y="63114"/>
                  <a:pt x="2129" y="91160"/>
                  <a:pt x="25412" y="82693"/>
                </a:cubicBezTo>
                <a:cubicBezTo>
                  <a:pt x="48695" y="74226"/>
                  <a:pt x="228083" y="3318"/>
                  <a:pt x="241312" y="1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E7F93AB-7241-2CBB-4A24-F06F602CDABE}"/>
              </a:ext>
            </a:extLst>
          </p:cNvPr>
          <p:cNvSpPr/>
          <p:nvPr/>
        </p:nvSpPr>
        <p:spPr>
          <a:xfrm>
            <a:off x="6381505" y="5816211"/>
            <a:ext cx="238658" cy="332590"/>
          </a:xfrm>
          <a:custGeom>
            <a:avLst/>
            <a:gdLst>
              <a:gd name="connsiteX0" fmla="*/ 238370 w 238658"/>
              <a:gd name="connsiteY0" fmla="*/ 389 h 332590"/>
              <a:gd name="connsiteX1" fmla="*/ 139945 w 238658"/>
              <a:gd name="connsiteY1" fmla="*/ 124214 h 332590"/>
              <a:gd name="connsiteX2" fmla="*/ 174870 w 238658"/>
              <a:gd name="connsiteY2" fmla="*/ 95639 h 332590"/>
              <a:gd name="connsiteX3" fmla="*/ 35170 w 238658"/>
              <a:gd name="connsiteY3" fmla="*/ 190889 h 332590"/>
              <a:gd name="connsiteX4" fmla="*/ 245 w 238658"/>
              <a:gd name="connsiteY4" fmla="*/ 257564 h 332590"/>
              <a:gd name="connsiteX5" fmla="*/ 19295 w 238658"/>
              <a:gd name="connsiteY5" fmla="*/ 213114 h 332590"/>
              <a:gd name="connsiteX6" fmla="*/ 12945 w 238658"/>
              <a:gd name="connsiteY6" fmla="*/ 330589 h 332590"/>
              <a:gd name="connsiteX7" fmla="*/ 12945 w 238658"/>
              <a:gd name="connsiteY7" fmla="*/ 276614 h 332590"/>
              <a:gd name="connsiteX8" fmla="*/ 101845 w 238658"/>
              <a:gd name="connsiteY8" fmla="*/ 143264 h 332590"/>
              <a:gd name="connsiteX9" fmla="*/ 168520 w 238658"/>
              <a:gd name="connsiteY9" fmla="*/ 86114 h 332590"/>
              <a:gd name="connsiteX10" fmla="*/ 238370 w 238658"/>
              <a:gd name="connsiteY10" fmla="*/ 389 h 33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658" h="332590">
                <a:moveTo>
                  <a:pt x="238370" y="389"/>
                </a:moveTo>
                <a:cubicBezTo>
                  <a:pt x="233608" y="6739"/>
                  <a:pt x="150528" y="108339"/>
                  <a:pt x="139945" y="124214"/>
                </a:cubicBezTo>
                <a:cubicBezTo>
                  <a:pt x="129362" y="140089"/>
                  <a:pt x="192332" y="84527"/>
                  <a:pt x="174870" y="95639"/>
                </a:cubicBezTo>
                <a:cubicBezTo>
                  <a:pt x="157408" y="106751"/>
                  <a:pt x="64274" y="163902"/>
                  <a:pt x="35170" y="190889"/>
                </a:cubicBezTo>
                <a:cubicBezTo>
                  <a:pt x="6066" y="217877"/>
                  <a:pt x="2891" y="253860"/>
                  <a:pt x="245" y="257564"/>
                </a:cubicBezTo>
                <a:cubicBezTo>
                  <a:pt x="-2401" y="261268"/>
                  <a:pt x="17178" y="200943"/>
                  <a:pt x="19295" y="213114"/>
                </a:cubicBezTo>
                <a:cubicBezTo>
                  <a:pt x="21412" y="225285"/>
                  <a:pt x="14003" y="320006"/>
                  <a:pt x="12945" y="330589"/>
                </a:cubicBezTo>
                <a:cubicBezTo>
                  <a:pt x="11887" y="341172"/>
                  <a:pt x="-1872" y="307835"/>
                  <a:pt x="12945" y="276614"/>
                </a:cubicBezTo>
                <a:cubicBezTo>
                  <a:pt x="27762" y="245393"/>
                  <a:pt x="75916" y="175014"/>
                  <a:pt x="101845" y="143264"/>
                </a:cubicBezTo>
                <a:cubicBezTo>
                  <a:pt x="127774" y="111514"/>
                  <a:pt x="149470" y="105164"/>
                  <a:pt x="168520" y="86114"/>
                </a:cubicBezTo>
                <a:cubicBezTo>
                  <a:pt x="187570" y="67064"/>
                  <a:pt x="243132" y="-5961"/>
                  <a:pt x="238370" y="3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3F9C422C-8DF8-9D6B-096B-3848B5A9B53E}"/>
              </a:ext>
            </a:extLst>
          </p:cNvPr>
          <p:cNvSpPr/>
          <p:nvPr/>
        </p:nvSpPr>
        <p:spPr>
          <a:xfrm>
            <a:off x="6191290" y="6216331"/>
            <a:ext cx="339812" cy="201730"/>
          </a:xfrm>
          <a:custGeom>
            <a:avLst/>
            <a:gdLst>
              <a:gd name="connsiteX0" fmla="*/ 3135 w 339812"/>
              <a:gd name="connsiteY0" fmla="*/ 200344 h 201730"/>
              <a:gd name="connsiteX1" fmla="*/ 212685 w 339812"/>
              <a:gd name="connsiteY1" fmla="*/ 44769 h 201730"/>
              <a:gd name="connsiteX2" fmla="*/ 168235 w 339812"/>
              <a:gd name="connsiteY2" fmla="*/ 98744 h 201730"/>
              <a:gd name="connsiteX3" fmla="*/ 339685 w 339812"/>
              <a:gd name="connsiteY3" fmla="*/ 319 h 201730"/>
              <a:gd name="connsiteX4" fmla="*/ 193635 w 339812"/>
              <a:gd name="connsiteY4" fmla="*/ 70169 h 201730"/>
              <a:gd name="connsiteX5" fmla="*/ 50760 w 339812"/>
              <a:gd name="connsiteY5" fmla="*/ 149544 h 201730"/>
              <a:gd name="connsiteX6" fmla="*/ 47585 w 339812"/>
              <a:gd name="connsiteY6" fmla="*/ 171769 h 201730"/>
              <a:gd name="connsiteX7" fmla="*/ 82510 w 339812"/>
              <a:gd name="connsiteY7" fmla="*/ 124144 h 201730"/>
              <a:gd name="connsiteX8" fmla="*/ 3135 w 339812"/>
              <a:gd name="connsiteY8" fmla="*/ 200344 h 20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812" h="201730">
                <a:moveTo>
                  <a:pt x="3135" y="200344"/>
                </a:moveTo>
                <a:cubicBezTo>
                  <a:pt x="24831" y="187115"/>
                  <a:pt x="185168" y="61702"/>
                  <a:pt x="212685" y="44769"/>
                </a:cubicBezTo>
                <a:cubicBezTo>
                  <a:pt x="240202" y="27836"/>
                  <a:pt x="147068" y="106152"/>
                  <a:pt x="168235" y="98744"/>
                </a:cubicBezTo>
                <a:cubicBezTo>
                  <a:pt x="189402" y="91336"/>
                  <a:pt x="335452" y="5081"/>
                  <a:pt x="339685" y="319"/>
                </a:cubicBezTo>
                <a:cubicBezTo>
                  <a:pt x="343918" y="-4443"/>
                  <a:pt x="241789" y="45298"/>
                  <a:pt x="193635" y="70169"/>
                </a:cubicBezTo>
                <a:cubicBezTo>
                  <a:pt x="145481" y="95040"/>
                  <a:pt x="75102" y="132611"/>
                  <a:pt x="50760" y="149544"/>
                </a:cubicBezTo>
                <a:cubicBezTo>
                  <a:pt x="26418" y="166477"/>
                  <a:pt x="42293" y="176002"/>
                  <a:pt x="47585" y="171769"/>
                </a:cubicBezTo>
                <a:cubicBezTo>
                  <a:pt x="52877" y="167536"/>
                  <a:pt x="85685" y="120440"/>
                  <a:pt x="82510" y="124144"/>
                </a:cubicBezTo>
                <a:cubicBezTo>
                  <a:pt x="79335" y="127848"/>
                  <a:pt x="-18561" y="213573"/>
                  <a:pt x="3135" y="2003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BFBED75D-53D4-AA21-4BE4-AC3A4C151797}"/>
              </a:ext>
            </a:extLst>
          </p:cNvPr>
          <p:cNvSpPr/>
          <p:nvPr/>
        </p:nvSpPr>
        <p:spPr>
          <a:xfrm>
            <a:off x="6193696" y="6232477"/>
            <a:ext cx="111865" cy="288016"/>
          </a:xfrm>
          <a:custGeom>
            <a:avLst/>
            <a:gdLst>
              <a:gd name="connsiteX0" fmla="*/ 111854 w 111865"/>
              <a:gd name="connsiteY0" fmla="*/ 48 h 288016"/>
              <a:gd name="connsiteX1" fmla="*/ 26129 w 111865"/>
              <a:gd name="connsiteY1" fmla="*/ 136573 h 288016"/>
              <a:gd name="connsiteX2" fmla="*/ 42004 w 111865"/>
              <a:gd name="connsiteY2" fmla="*/ 203248 h 288016"/>
              <a:gd name="connsiteX3" fmla="*/ 729 w 111865"/>
              <a:gd name="connsiteY3" fmla="*/ 171498 h 288016"/>
              <a:gd name="connsiteX4" fmla="*/ 83279 w 111865"/>
              <a:gd name="connsiteY4" fmla="*/ 285798 h 288016"/>
              <a:gd name="connsiteX5" fmla="*/ 42004 w 111865"/>
              <a:gd name="connsiteY5" fmla="*/ 241348 h 288016"/>
              <a:gd name="connsiteX6" fmla="*/ 10254 w 111865"/>
              <a:gd name="connsiteY6" fmla="*/ 171498 h 288016"/>
              <a:gd name="connsiteX7" fmla="*/ 19779 w 111865"/>
              <a:gd name="connsiteY7" fmla="*/ 47673 h 288016"/>
              <a:gd name="connsiteX8" fmla="*/ 19779 w 111865"/>
              <a:gd name="connsiteY8" fmla="*/ 152448 h 288016"/>
              <a:gd name="connsiteX9" fmla="*/ 111854 w 111865"/>
              <a:gd name="connsiteY9" fmla="*/ 48 h 28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65" h="288016">
                <a:moveTo>
                  <a:pt x="111854" y="48"/>
                </a:moveTo>
                <a:cubicBezTo>
                  <a:pt x="112912" y="-2598"/>
                  <a:pt x="37771" y="102706"/>
                  <a:pt x="26129" y="136573"/>
                </a:cubicBezTo>
                <a:cubicBezTo>
                  <a:pt x="14487" y="170440"/>
                  <a:pt x="46237" y="197427"/>
                  <a:pt x="42004" y="203248"/>
                </a:cubicBezTo>
                <a:cubicBezTo>
                  <a:pt x="37771" y="209069"/>
                  <a:pt x="-6150" y="157740"/>
                  <a:pt x="729" y="171498"/>
                </a:cubicBezTo>
                <a:cubicBezTo>
                  <a:pt x="7608" y="185256"/>
                  <a:pt x="76400" y="274156"/>
                  <a:pt x="83279" y="285798"/>
                </a:cubicBezTo>
                <a:cubicBezTo>
                  <a:pt x="90158" y="297440"/>
                  <a:pt x="54175" y="260398"/>
                  <a:pt x="42004" y="241348"/>
                </a:cubicBezTo>
                <a:cubicBezTo>
                  <a:pt x="29833" y="222298"/>
                  <a:pt x="13958" y="203777"/>
                  <a:pt x="10254" y="171498"/>
                </a:cubicBezTo>
                <a:cubicBezTo>
                  <a:pt x="6550" y="139219"/>
                  <a:pt x="18192" y="50848"/>
                  <a:pt x="19779" y="47673"/>
                </a:cubicBezTo>
                <a:cubicBezTo>
                  <a:pt x="21366" y="44498"/>
                  <a:pt x="9725" y="158798"/>
                  <a:pt x="19779" y="152448"/>
                </a:cubicBezTo>
                <a:cubicBezTo>
                  <a:pt x="29833" y="146098"/>
                  <a:pt x="110796" y="2694"/>
                  <a:pt x="111854" y="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2C3A16E4-811F-F59A-023F-9E218CE6A0D9}"/>
              </a:ext>
            </a:extLst>
          </p:cNvPr>
          <p:cNvSpPr/>
          <p:nvPr/>
        </p:nvSpPr>
        <p:spPr>
          <a:xfrm>
            <a:off x="6338921" y="5409478"/>
            <a:ext cx="222296" cy="665185"/>
          </a:xfrm>
          <a:custGeom>
            <a:avLst/>
            <a:gdLst>
              <a:gd name="connsiteX0" fmla="*/ 176179 w 222296"/>
              <a:gd name="connsiteY0" fmla="*/ 722 h 665185"/>
              <a:gd name="connsiteX1" fmla="*/ 163479 w 222296"/>
              <a:gd name="connsiteY1" fmla="*/ 232497 h 665185"/>
              <a:gd name="connsiteX2" fmla="*/ 157129 w 222296"/>
              <a:gd name="connsiteY2" fmla="*/ 197572 h 665185"/>
              <a:gd name="connsiteX3" fmla="*/ 217454 w 222296"/>
              <a:gd name="connsiteY3" fmla="*/ 422997 h 665185"/>
              <a:gd name="connsiteX4" fmla="*/ 217454 w 222296"/>
              <a:gd name="connsiteY4" fmla="*/ 397597 h 665185"/>
              <a:gd name="connsiteX5" fmla="*/ 207929 w 222296"/>
              <a:gd name="connsiteY5" fmla="*/ 445222 h 665185"/>
              <a:gd name="connsiteX6" fmla="*/ 153954 w 222296"/>
              <a:gd name="connsiteY6" fmla="*/ 473797 h 665185"/>
              <a:gd name="connsiteX7" fmla="*/ 93629 w 222296"/>
              <a:gd name="connsiteY7" fmla="*/ 559522 h 665185"/>
              <a:gd name="connsiteX8" fmla="*/ 119029 w 222296"/>
              <a:gd name="connsiteY8" fmla="*/ 508722 h 665185"/>
              <a:gd name="connsiteX9" fmla="*/ 1554 w 222296"/>
              <a:gd name="connsiteY9" fmla="*/ 664297 h 665185"/>
              <a:gd name="connsiteX10" fmla="*/ 61879 w 222296"/>
              <a:gd name="connsiteY10" fmla="*/ 565872 h 665185"/>
              <a:gd name="connsiteX11" fmla="*/ 204754 w 222296"/>
              <a:gd name="connsiteY11" fmla="*/ 432522 h 665185"/>
              <a:gd name="connsiteX12" fmla="*/ 119029 w 222296"/>
              <a:gd name="connsiteY12" fmla="*/ 292822 h 665185"/>
              <a:gd name="connsiteX13" fmla="*/ 166654 w 222296"/>
              <a:gd name="connsiteY13" fmla="*/ 346797 h 665185"/>
              <a:gd name="connsiteX14" fmla="*/ 166654 w 222296"/>
              <a:gd name="connsiteY14" fmla="*/ 264247 h 665185"/>
              <a:gd name="connsiteX15" fmla="*/ 99979 w 222296"/>
              <a:gd name="connsiteY15" fmla="*/ 105497 h 665185"/>
              <a:gd name="connsiteX16" fmla="*/ 131729 w 222296"/>
              <a:gd name="connsiteY16" fmla="*/ 156297 h 665185"/>
              <a:gd name="connsiteX17" fmla="*/ 176179 w 222296"/>
              <a:gd name="connsiteY17" fmla="*/ 722 h 66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2296" h="665185">
                <a:moveTo>
                  <a:pt x="176179" y="722"/>
                </a:moveTo>
                <a:cubicBezTo>
                  <a:pt x="181471" y="13422"/>
                  <a:pt x="166654" y="199689"/>
                  <a:pt x="163479" y="232497"/>
                </a:cubicBezTo>
                <a:cubicBezTo>
                  <a:pt x="160304" y="265305"/>
                  <a:pt x="148133" y="165822"/>
                  <a:pt x="157129" y="197572"/>
                </a:cubicBezTo>
                <a:cubicBezTo>
                  <a:pt x="166125" y="229322"/>
                  <a:pt x="207400" y="389659"/>
                  <a:pt x="217454" y="422997"/>
                </a:cubicBezTo>
                <a:cubicBezTo>
                  <a:pt x="227508" y="456335"/>
                  <a:pt x="219041" y="393893"/>
                  <a:pt x="217454" y="397597"/>
                </a:cubicBezTo>
                <a:cubicBezTo>
                  <a:pt x="215867" y="401301"/>
                  <a:pt x="218512" y="432522"/>
                  <a:pt x="207929" y="445222"/>
                </a:cubicBezTo>
                <a:cubicBezTo>
                  <a:pt x="197346" y="457922"/>
                  <a:pt x="173004" y="454747"/>
                  <a:pt x="153954" y="473797"/>
                </a:cubicBezTo>
                <a:cubicBezTo>
                  <a:pt x="134904" y="492847"/>
                  <a:pt x="99450" y="553701"/>
                  <a:pt x="93629" y="559522"/>
                </a:cubicBezTo>
                <a:cubicBezTo>
                  <a:pt x="87808" y="565343"/>
                  <a:pt x="134375" y="491260"/>
                  <a:pt x="119029" y="508722"/>
                </a:cubicBezTo>
                <a:cubicBezTo>
                  <a:pt x="103683" y="526184"/>
                  <a:pt x="11079" y="654772"/>
                  <a:pt x="1554" y="664297"/>
                </a:cubicBezTo>
                <a:cubicBezTo>
                  <a:pt x="-7971" y="673822"/>
                  <a:pt x="28012" y="604501"/>
                  <a:pt x="61879" y="565872"/>
                </a:cubicBezTo>
                <a:cubicBezTo>
                  <a:pt x="95746" y="527243"/>
                  <a:pt x="195229" y="478030"/>
                  <a:pt x="204754" y="432522"/>
                </a:cubicBezTo>
                <a:cubicBezTo>
                  <a:pt x="214279" y="387014"/>
                  <a:pt x="125379" y="307110"/>
                  <a:pt x="119029" y="292822"/>
                </a:cubicBezTo>
                <a:cubicBezTo>
                  <a:pt x="112679" y="278534"/>
                  <a:pt x="158716" y="351560"/>
                  <a:pt x="166654" y="346797"/>
                </a:cubicBezTo>
                <a:cubicBezTo>
                  <a:pt x="174591" y="342035"/>
                  <a:pt x="177767" y="304464"/>
                  <a:pt x="166654" y="264247"/>
                </a:cubicBezTo>
                <a:cubicBezTo>
                  <a:pt x="155541" y="224030"/>
                  <a:pt x="105800" y="123489"/>
                  <a:pt x="99979" y="105497"/>
                </a:cubicBezTo>
                <a:cubicBezTo>
                  <a:pt x="94158" y="87505"/>
                  <a:pt x="120616" y="165822"/>
                  <a:pt x="131729" y="156297"/>
                </a:cubicBezTo>
                <a:cubicBezTo>
                  <a:pt x="142841" y="146772"/>
                  <a:pt x="170887" y="-11978"/>
                  <a:pt x="176179" y="7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418A70C1-7C1A-361B-C94A-19834C6D58CA}"/>
              </a:ext>
            </a:extLst>
          </p:cNvPr>
          <p:cNvSpPr/>
          <p:nvPr/>
        </p:nvSpPr>
        <p:spPr>
          <a:xfrm>
            <a:off x="6810247" y="6199798"/>
            <a:ext cx="136689" cy="296695"/>
          </a:xfrm>
          <a:custGeom>
            <a:avLst/>
            <a:gdLst>
              <a:gd name="connsiteX0" fmla="*/ 128 w 136689"/>
              <a:gd name="connsiteY0" fmla="*/ 296252 h 296695"/>
              <a:gd name="connsiteX1" fmla="*/ 111253 w 136689"/>
              <a:gd name="connsiteY1" fmla="*/ 204177 h 296695"/>
              <a:gd name="connsiteX2" fmla="*/ 108078 w 136689"/>
              <a:gd name="connsiteY2" fmla="*/ 134327 h 296695"/>
              <a:gd name="connsiteX3" fmla="*/ 136653 w 136689"/>
              <a:gd name="connsiteY3" fmla="*/ 169252 h 296695"/>
              <a:gd name="connsiteX4" fmla="*/ 114428 w 136689"/>
              <a:gd name="connsiteY4" fmla="*/ 977 h 296695"/>
              <a:gd name="connsiteX5" fmla="*/ 130303 w 136689"/>
              <a:gd name="connsiteY5" fmla="*/ 102577 h 296695"/>
              <a:gd name="connsiteX6" fmla="*/ 120778 w 136689"/>
              <a:gd name="connsiteY6" fmla="*/ 156552 h 296695"/>
              <a:gd name="connsiteX7" fmla="*/ 89028 w 136689"/>
              <a:gd name="connsiteY7" fmla="*/ 235927 h 296695"/>
              <a:gd name="connsiteX8" fmla="*/ 128 w 136689"/>
              <a:gd name="connsiteY8" fmla="*/ 296252 h 29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689" h="296695">
                <a:moveTo>
                  <a:pt x="128" y="296252"/>
                </a:moveTo>
                <a:cubicBezTo>
                  <a:pt x="3832" y="290960"/>
                  <a:pt x="93261" y="231164"/>
                  <a:pt x="111253" y="204177"/>
                </a:cubicBezTo>
                <a:cubicBezTo>
                  <a:pt x="129245" y="177190"/>
                  <a:pt x="103845" y="140148"/>
                  <a:pt x="108078" y="134327"/>
                </a:cubicBezTo>
                <a:cubicBezTo>
                  <a:pt x="112311" y="128506"/>
                  <a:pt x="135595" y="191477"/>
                  <a:pt x="136653" y="169252"/>
                </a:cubicBezTo>
                <a:cubicBezTo>
                  <a:pt x="137711" y="147027"/>
                  <a:pt x="115486" y="12089"/>
                  <a:pt x="114428" y="977"/>
                </a:cubicBezTo>
                <a:cubicBezTo>
                  <a:pt x="113370" y="-10135"/>
                  <a:pt x="129245" y="76648"/>
                  <a:pt x="130303" y="102577"/>
                </a:cubicBezTo>
                <a:cubicBezTo>
                  <a:pt x="131361" y="128506"/>
                  <a:pt x="127657" y="134327"/>
                  <a:pt x="120778" y="156552"/>
                </a:cubicBezTo>
                <a:cubicBezTo>
                  <a:pt x="113899" y="178777"/>
                  <a:pt x="104374" y="213702"/>
                  <a:pt x="89028" y="235927"/>
                </a:cubicBezTo>
                <a:cubicBezTo>
                  <a:pt x="73682" y="258152"/>
                  <a:pt x="-3576" y="301544"/>
                  <a:pt x="128" y="2962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C3ECFC45-7A48-0C16-B97C-E432A728C7CC}"/>
              </a:ext>
            </a:extLst>
          </p:cNvPr>
          <p:cNvSpPr/>
          <p:nvPr/>
        </p:nvSpPr>
        <p:spPr>
          <a:xfrm>
            <a:off x="6899253" y="6187539"/>
            <a:ext cx="50324" cy="100818"/>
          </a:xfrm>
          <a:custGeom>
            <a:avLst/>
            <a:gdLst>
              <a:gd name="connsiteX0" fmla="*/ 22 w 50324"/>
              <a:gd name="connsiteY0" fmla="*/ 536 h 100818"/>
              <a:gd name="connsiteX1" fmla="*/ 47647 w 50324"/>
              <a:gd name="connsiteY1" fmla="*/ 98961 h 100818"/>
              <a:gd name="connsiteX2" fmla="*/ 41297 w 50324"/>
              <a:gd name="connsiteY2" fmla="*/ 60861 h 100818"/>
              <a:gd name="connsiteX3" fmla="*/ 22 w 50324"/>
              <a:gd name="connsiteY3" fmla="*/ 536 h 10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24" h="100818">
                <a:moveTo>
                  <a:pt x="22" y="536"/>
                </a:moveTo>
                <a:cubicBezTo>
                  <a:pt x="1080" y="6886"/>
                  <a:pt x="40768" y="88907"/>
                  <a:pt x="47647" y="98961"/>
                </a:cubicBezTo>
                <a:cubicBezTo>
                  <a:pt x="54526" y="109015"/>
                  <a:pt x="46589" y="75678"/>
                  <a:pt x="41297" y="60861"/>
                </a:cubicBezTo>
                <a:cubicBezTo>
                  <a:pt x="36005" y="46044"/>
                  <a:pt x="-1036" y="-5814"/>
                  <a:pt x="22" y="5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CE534307-5203-AC7B-DFA8-7E35ECCB6FB7}"/>
              </a:ext>
            </a:extLst>
          </p:cNvPr>
          <p:cNvSpPr/>
          <p:nvPr/>
        </p:nvSpPr>
        <p:spPr>
          <a:xfrm>
            <a:off x="6818657" y="6171795"/>
            <a:ext cx="70605" cy="214063"/>
          </a:xfrm>
          <a:custGeom>
            <a:avLst/>
            <a:gdLst>
              <a:gd name="connsiteX0" fmla="*/ 7593 w 70605"/>
              <a:gd name="connsiteY0" fmla="*/ 405 h 214063"/>
              <a:gd name="connsiteX1" fmla="*/ 64743 w 70605"/>
              <a:gd name="connsiteY1" fmla="*/ 159155 h 214063"/>
              <a:gd name="connsiteX2" fmla="*/ 61568 w 70605"/>
              <a:gd name="connsiteY2" fmla="*/ 121055 h 214063"/>
              <a:gd name="connsiteX3" fmla="*/ 1243 w 70605"/>
              <a:gd name="connsiteY3" fmla="*/ 213130 h 214063"/>
              <a:gd name="connsiteX4" fmla="*/ 23468 w 70605"/>
              <a:gd name="connsiteY4" fmla="*/ 165505 h 214063"/>
              <a:gd name="connsiteX5" fmla="*/ 55218 w 70605"/>
              <a:gd name="connsiteY5" fmla="*/ 114705 h 214063"/>
              <a:gd name="connsiteX6" fmla="*/ 7593 w 70605"/>
              <a:gd name="connsiteY6" fmla="*/ 405 h 21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05" h="214063">
                <a:moveTo>
                  <a:pt x="7593" y="405"/>
                </a:moveTo>
                <a:cubicBezTo>
                  <a:pt x="9180" y="7813"/>
                  <a:pt x="55747" y="139047"/>
                  <a:pt x="64743" y="159155"/>
                </a:cubicBezTo>
                <a:cubicBezTo>
                  <a:pt x="73739" y="179263"/>
                  <a:pt x="72151" y="112059"/>
                  <a:pt x="61568" y="121055"/>
                </a:cubicBezTo>
                <a:cubicBezTo>
                  <a:pt x="50985" y="130051"/>
                  <a:pt x="7593" y="205722"/>
                  <a:pt x="1243" y="213130"/>
                </a:cubicBezTo>
                <a:cubicBezTo>
                  <a:pt x="-5107" y="220538"/>
                  <a:pt x="14472" y="181909"/>
                  <a:pt x="23468" y="165505"/>
                </a:cubicBezTo>
                <a:cubicBezTo>
                  <a:pt x="32464" y="149101"/>
                  <a:pt x="57864" y="140105"/>
                  <a:pt x="55218" y="114705"/>
                </a:cubicBezTo>
                <a:cubicBezTo>
                  <a:pt x="52572" y="89305"/>
                  <a:pt x="6006" y="-7003"/>
                  <a:pt x="7593" y="4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83D5655-FA3A-4328-3996-CFE449A82F07}"/>
              </a:ext>
            </a:extLst>
          </p:cNvPr>
          <p:cNvSpPr/>
          <p:nvPr/>
        </p:nvSpPr>
        <p:spPr>
          <a:xfrm>
            <a:off x="6784786" y="6572194"/>
            <a:ext cx="45652" cy="247713"/>
          </a:xfrm>
          <a:custGeom>
            <a:avLst/>
            <a:gdLst>
              <a:gd name="connsiteX0" fmla="*/ 189 w 45652"/>
              <a:gd name="connsiteY0" fmla="*/ 56 h 247713"/>
              <a:gd name="connsiteX1" fmla="*/ 41464 w 45652"/>
              <a:gd name="connsiteY1" fmla="*/ 161981 h 247713"/>
              <a:gd name="connsiteX2" fmla="*/ 22414 w 45652"/>
              <a:gd name="connsiteY2" fmla="*/ 130231 h 247713"/>
              <a:gd name="connsiteX3" fmla="*/ 35114 w 45652"/>
              <a:gd name="connsiteY3" fmla="*/ 203256 h 247713"/>
              <a:gd name="connsiteX4" fmla="*/ 12889 w 45652"/>
              <a:gd name="connsiteY4" fmla="*/ 247706 h 247713"/>
              <a:gd name="connsiteX5" fmla="*/ 41464 w 45652"/>
              <a:gd name="connsiteY5" fmla="*/ 206431 h 247713"/>
              <a:gd name="connsiteX6" fmla="*/ 41464 w 45652"/>
              <a:gd name="connsiteY6" fmla="*/ 155631 h 247713"/>
              <a:gd name="connsiteX7" fmla="*/ 3364 w 45652"/>
              <a:gd name="connsiteY7" fmla="*/ 111181 h 247713"/>
              <a:gd name="connsiteX8" fmla="*/ 25589 w 45652"/>
              <a:gd name="connsiteY8" fmla="*/ 142931 h 247713"/>
              <a:gd name="connsiteX9" fmla="*/ 189 w 45652"/>
              <a:gd name="connsiteY9" fmla="*/ 56 h 24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52" h="247713">
                <a:moveTo>
                  <a:pt x="189" y="56"/>
                </a:moveTo>
                <a:cubicBezTo>
                  <a:pt x="2835" y="3231"/>
                  <a:pt x="37760" y="140285"/>
                  <a:pt x="41464" y="161981"/>
                </a:cubicBezTo>
                <a:cubicBezTo>
                  <a:pt x="45168" y="183677"/>
                  <a:pt x="23472" y="123352"/>
                  <a:pt x="22414" y="130231"/>
                </a:cubicBezTo>
                <a:cubicBezTo>
                  <a:pt x="21356" y="137110"/>
                  <a:pt x="36701" y="183677"/>
                  <a:pt x="35114" y="203256"/>
                </a:cubicBezTo>
                <a:cubicBezTo>
                  <a:pt x="33527" y="222835"/>
                  <a:pt x="11831" y="247177"/>
                  <a:pt x="12889" y="247706"/>
                </a:cubicBezTo>
                <a:cubicBezTo>
                  <a:pt x="13947" y="248235"/>
                  <a:pt x="36701" y="221777"/>
                  <a:pt x="41464" y="206431"/>
                </a:cubicBezTo>
                <a:cubicBezTo>
                  <a:pt x="46227" y="191085"/>
                  <a:pt x="47814" y="171506"/>
                  <a:pt x="41464" y="155631"/>
                </a:cubicBezTo>
                <a:cubicBezTo>
                  <a:pt x="35114" y="139756"/>
                  <a:pt x="6010" y="113298"/>
                  <a:pt x="3364" y="111181"/>
                </a:cubicBezTo>
                <a:cubicBezTo>
                  <a:pt x="718" y="109064"/>
                  <a:pt x="27706" y="157219"/>
                  <a:pt x="25589" y="142931"/>
                </a:cubicBezTo>
                <a:cubicBezTo>
                  <a:pt x="23472" y="128644"/>
                  <a:pt x="-2457" y="-3119"/>
                  <a:pt x="189" y="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30355773-9C8B-FA2A-06A0-61A3416A398F}"/>
              </a:ext>
            </a:extLst>
          </p:cNvPr>
          <p:cNvSpPr/>
          <p:nvPr/>
        </p:nvSpPr>
        <p:spPr>
          <a:xfrm>
            <a:off x="6611007" y="6581608"/>
            <a:ext cx="63356" cy="203405"/>
          </a:xfrm>
          <a:custGeom>
            <a:avLst/>
            <a:gdLst>
              <a:gd name="connsiteX0" fmla="*/ 18393 w 63356"/>
              <a:gd name="connsiteY0" fmla="*/ 167 h 203405"/>
              <a:gd name="connsiteX1" fmla="*/ 24743 w 63356"/>
              <a:gd name="connsiteY1" fmla="*/ 162092 h 203405"/>
              <a:gd name="connsiteX2" fmla="*/ 62843 w 63356"/>
              <a:gd name="connsiteY2" fmla="*/ 203367 h 203405"/>
              <a:gd name="connsiteX3" fmla="*/ 43793 w 63356"/>
              <a:gd name="connsiteY3" fmla="*/ 168442 h 203405"/>
              <a:gd name="connsiteX4" fmla="*/ 2518 w 63356"/>
              <a:gd name="connsiteY4" fmla="*/ 114467 h 203405"/>
              <a:gd name="connsiteX5" fmla="*/ 5693 w 63356"/>
              <a:gd name="connsiteY5" fmla="*/ 130342 h 203405"/>
              <a:gd name="connsiteX6" fmla="*/ 18393 w 63356"/>
              <a:gd name="connsiteY6" fmla="*/ 167 h 20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56" h="203405">
                <a:moveTo>
                  <a:pt x="18393" y="167"/>
                </a:moveTo>
                <a:cubicBezTo>
                  <a:pt x="21568" y="5459"/>
                  <a:pt x="17335" y="128225"/>
                  <a:pt x="24743" y="162092"/>
                </a:cubicBezTo>
                <a:cubicBezTo>
                  <a:pt x="32151" y="195959"/>
                  <a:pt x="59668" y="202309"/>
                  <a:pt x="62843" y="203367"/>
                </a:cubicBezTo>
                <a:cubicBezTo>
                  <a:pt x="66018" y="204425"/>
                  <a:pt x="53847" y="183259"/>
                  <a:pt x="43793" y="168442"/>
                </a:cubicBezTo>
                <a:cubicBezTo>
                  <a:pt x="33739" y="153625"/>
                  <a:pt x="2518" y="114467"/>
                  <a:pt x="2518" y="114467"/>
                </a:cubicBezTo>
                <a:cubicBezTo>
                  <a:pt x="-3832" y="108117"/>
                  <a:pt x="3576" y="144100"/>
                  <a:pt x="5693" y="130342"/>
                </a:cubicBezTo>
                <a:cubicBezTo>
                  <a:pt x="7810" y="116584"/>
                  <a:pt x="15218" y="-5125"/>
                  <a:pt x="18393" y="1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B6009FEC-497D-1107-713E-1DFCEDADA420}"/>
              </a:ext>
            </a:extLst>
          </p:cNvPr>
          <p:cNvSpPr/>
          <p:nvPr/>
        </p:nvSpPr>
        <p:spPr>
          <a:xfrm>
            <a:off x="6521271" y="6543660"/>
            <a:ext cx="102580" cy="279644"/>
          </a:xfrm>
          <a:custGeom>
            <a:avLst/>
            <a:gdLst>
              <a:gd name="connsiteX0" fmla="*/ 60504 w 102580"/>
              <a:gd name="connsiteY0" fmla="*/ 15 h 279644"/>
              <a:gd name="connsiteX1" fmla="*/ 38279 w 102580"/>
              <a:gd name="connsiteY1" fmla="*/ 155590 h 279644"/>
              <a:gd name="connsiteX2" fmla="*/ 47804 w 102580"/>
              <a:gd name="connsiteY2" fmla="*/ 142890 h 279644"/>
              <a:gd name="connsiteX3" fmla="*/ 44629 w 102580"/>
              <a:gd name="connsiteY3" fmla="*/ 215915 h 279644"/>
              <a:gd name="connsiteX4" fmla="*/ 179 w 102580"/>
              <a:gd name="connsiteY4" fmla="*/ 279415 h 279644"/>
              <a:gd name="connsiteX5" fmla="*/ 31929 w 102580"/>
              <a:gd name="connsiteY5" fmla="*/ 238140 h 279644"/>
              <a:gd name="connsiteX6" fmla="*/ 101779 w 102580"/>
              <a:gd name="connsiteY6" fmla="*/ 263540 h 279644"/>
              <a:gd name="connsiteX7" fmla="*/ 70029 w 102580"/>
              <a:gd name="connsiteY7" fmla="*/ 241315 h 279644"/>
              <a:gd name="connsiteX8" fmla="*/ 73204 w 102580"/>
              <a:gd name="connsiteY8" fmla="*/ 136540 h 279644"/>
              <a:gd name="connsiteX9" fmla="*/ 63679 w 102580"/>
              <a:gd name="connsiteY9" fmla="*/ 184165 h 279644"/>
              <a:gd name="connsiteX10" fmla="*/ 50979 w 102580"/>
              <a:gd name="connsiteY10" fmla="*/ 146065 h 279644"/>
              <a:gd name="connsiteX11" fmla="*/ 60504 w 102580"/>
              <a:gd name="connsiteY11" fmla="*/ 15 h 27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580" h="279644">
                <a:moveTo>
                  <a:pt x="60504" y="15"/>
                </a:moveTo>
                <a:cubicBezTo>
                  <a:pt x="58387" y="1603"/>
                  <a:pt x="38279" y="155590"/>
                  <a:pt x="38279" y="155590"/>
                </a:cubicBezTo>
                <a:cubicBezTo>
                  <a:pt x="36162" y="179403"/>
                  <a:pt x="46746" y="132836"/>
                  <a:pt x="47804" y="142890"/>
                </a:cubicBezTo>
                <a:cubicBezTo>
                  <a:pt x="48862" y="152944"/>
                  <a:pt x="52566" y="193161"/>
                  <a:pt x="44629" y="215915"/>
                </a:cubicBezTo>
                <a:cubicBezTo>
                  <a:pt x="36691" y="238669"/>
                  <a:pt x="2296" y="275711"/>
                  <a:pt x="179" y="279415"/>
                </a:cubicBezTo>
                <a:cubicBezTo>
                  <a:pt x="-1938" y="283119"/>
                  <a:pt x="14996" y="240786"/>
                  <a:pt x="31929" y="238140"/>
                </a:cubicBezTo>
                <a:cubicBezTo>
                  <a:pt x="48862" y="235494"/>
                  <a:pt x="95429" y="263011"/>
                  <a:pt x="101779" y="263540"/>
                </a:cubicBezTo>
                <a:cubicBezTo>
                  <a:pt x="108129" y="264069"/>
                  <a:pt x="74791" y="262482"/>
                  <a:pt x="70029" y="241315"/>
                </a:cubicBezTo>
                <a:cubicBezTo>
                  <a:pt x="65267" y="220148"/>
                  <a:pt x="74262" y="146065"/>
                  <a:pt x="73204" y="136540"/>
                </a:cubicBezTo>
                <a:cubicBezTo>
                  <a:pt x="72146" y="127015"/>
                  <a:pt x="67383" y="182578"/>
                  <a:pt x="63679" y="184165"/>
                </a:cubicBezTo>
                <a:cubicBezTo>
                  <a:pt x="59975" y="185752"/>
                  <a:pt x="54154" y="170936"/>
                  <a:pt x="50979" y="146065"/>
                </a:cubicBezTo>
                <a:cubicBezTo>
                  <a:pt x="47804" y="121194"/>
                  <a:pt x="62621" y="-1573"/>
                  <a:pt x="60504" y="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7E249159-B9A2-27E5-61DF-89A081826B93}"/>
              </a:ext>
            </a:extLst>
          </p:cNvPr>
          <p:cNvSpPr/>
          <p:nvPr/>
        </p:nvSpPr>
        <p:spPr>
          <a:xfrm>
            <a:off x="6675365" y="6572232"/>
            <a:ext cx="66188" cy="242715"/>
          </a:xfrm>
          <a:custGeom>
            <a:avLst/>
            <a:gdLst>
              <a:gd name="connsiteX0" fmla="*/ 23885 w 66188"/>
              <a:gd name="connsiteY0" fmla="*/ 18 h 242715"/>
              <a:gd name="connsiteX1" fmla="*/ 17535 w 66188"/>
              <a:gd name="connsiteY1" fmla="*/ 127018 h 242715"/>
              <a:gd name="connsiteX2" fmla="*/ 46110 w 66188"/>
              <a:gd name="connsiteY2" fmla="*/ 177818 h 242715"/>
              <a:gd name="connsiteX3" fmla="*/ 23885 w 66188"/>
              <a:gd name="connsiteY3" fmla="*/ 152418 h 242715"/>
              <a:gd name="connsiteX4" fmla="*/ 65160 w 66188"/>
              <a:gd name="connsiteY4" fmla="*/ 241318 h 242715"/>
              <a:gd name="connsiteX5" fmla="*/ 49285 w 66188"/>
              <a:gd name="connsiteY5" fmla="*/ 200043 h 242715"/>
              <a:gd name="connsiteX6" fmla="*/ 1660 w 66188"/>
              <a:gd name="connsiteY6" fmla="*/ 111143 h 242715"/>
              <a:gd name="connsiteX7" fmla="*/ 11185 w 66188"/>
              <a:gd name="connsiteY7" fmla="*/ 136543 h 242715"/>
              <a:gd name="connsiteX8" fmla="*/ 23885 w 66188"/>
              <a:gd name="connsiteY8" fmla="*/ 18 h 24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188" h="242715">
                <a:moveTo>
                  <a:pt x="23885" y="18"/>
                </a:moveTo>
                <a:cubicBezTo>
                  <a:pt x="24943" y="-1570"/>
                  <a:pt x="13831" y="97385"/>
                  <a:pt x="17535" y="127018"/>
                </a:cubicBezTo>
                <a:cubicBezTo>
                  <a:pt x="21239" y="156651"/>
                  <a:pt x="45052" y="173585"/>
                  <a:pt x="46110" y="177818"/>
                </a:cubicBezTo>
                <a:cubicBezTo>
                  <a:pt x="47168" y="182051"/>
                  <a:pt x="20710" y="141835"/>
                  <a:pt x="23885" y="152418"/>
                </a:cubicBezTo>
                <a:cubicBezTo>
                  <a:pt x="27060" y="163001"/>
                  <a:pt x="60927" y="233381"/>
                  <a:pt x="65160" y="241318"/>
                </a:cubicBezTo>
                <a:cubicBezTo>
                  <a:pt x="69393" y="249255"/>
                  <a:pt x="59868" y="221739"/>
                  <a:pt x="49285" y="200043"/>
                </a:cubicBezTo>
                <a:cubicBezTo>
                  <a:pt x="38702" y="178347"/>
                  <a:pt x="8010" y="121726"/>
                  <a:pt x="1660" y="111143"/>
                </a:cubicBezTo>
                <a:cubicBezTo>
                  <a:pt x="-4690" y="100560"/>
                  <a:pt x="9068" y="151360"/>
                  <a:pt x="11185" y="136543"/>
                </a:cubicBezTo>
                <a:cubicBezTo>
                  <a:pt x="13302" y="121726"/>
                  <a:pt x="22827" y="1606"/>
                  <a:pt x="23885" y="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47ACE9DE-CD62-36E8-1E4B-3E6E1D405495}"/>
              </a:ext>
            </a:extLst>
          </p:cNvPr>
          <p:cNvSpPr/>
          <p:nvPr/>
        </p:nvSpPr>
        <p:spPr>
          <a:xfrm>
            <a:off x="6729375" y="6562643"/>
            <a:ext cx="69959" cy="245366"/>
          </a:xfrm>
          <a:custGeom>
            <a:avLst/>
            <a:gdLst>
              <a:gd name="connsiteX0" fmla="*/ 7975 w 69959"/>
              <a:gd name="connsiteY0" fmla="*/ 82 h 245366"/>
              <a:gd name="connsiteX1" fmla="*/ 4800 w 69959"/>
              <a:gd name="connsiteY1" fmla="*/ 101682 h 245366"/>
              <a:gd name="connsiteX2" fmla="*/ 14325 w 69959"/>
              <a:gd name="connsiteY2" fmla="*/ 139782 h 245366"/>
              <a:gd name="connsiteX3" fmla="*/ 17500 w 69959"/>
              <a:gd name="connsiteY3" fmla="*/ 123907 h 245366"/>
              <a:gd name="connsiteX4" fmla="*/ 65125 w 69959"/>
              <a:gd name="connsiteY4" fmla="*/ 231857 h 245366"/>
              <a:gd name="connsiteX5" fmla="*/ 65125 w 69959"/>
              <a:gd name="connsiteY5" fmla="*/ 238207 h 245366"/>
              <a:gd name="connsiteX6" fmla="*/ 36550 w 69959"/>
              <a:gd name="connsiteY6" fmla="*/ 181057 h 245366"/>
              <a:gd name="connsiteX7" fmla="*/ 1625 w 69959"/>
              <a:gd name="connsiteY7" fmla="*/ 85807 h 245366"/>
              <a:gd name="connsiteX8" fmla="*/ 7975 w 69959"/>
              <a:gd name="connsiteY8" fmla="*/ 82 h 24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59" h="245366">
                <a:moveTo>
                  <a:pt x="7975" y="82"/>
                </a:moveTo>
                <a:cubicBezTo>
                  <a:pt x="8504" y="2728"/>
                  <a:pt x="3742" y="78399"/>
                  <a:pt x="4800" y="101682"/>
                </a:cubicBezTo>
                <a:cubicBezTo>
                  <a:pt x="5858" y="124965"/>
                  <a:pt x="14325" y="139782"/>
                  <a:pt x="14325" y="139782"/>
                </a:cubicBezTo>
                <a:cubicBezTo>
                  <a:pt x="16442" y="143486"/>
                  <a:pt x="9033" y="108561"/>
                  <a:pt x="17500" y="123907"/>
                </a:cubicBezTo>
                <a:cubicBezTo>
                  <a:pt x="25967" y="139253"/>
                  <a:pt x="65125" y="231857"/>
                  <a:pt x="65125" y="231857"/>
                </a:cubicBezTo>
                <a:cubicBezTo>
                  <a:pt x="73062" y="250907"/>
                  <a:pt x="69888" y="246674"/>
                  <a:pt x="65125" y="238207"/>
                </a:cubicBezTo>
                <a:cubicBezTo>
                  <a:pt x="60362" y="229740"/>
                  <a:pt x="47133" y="206457"/>
                  <a:pt x="36550" y="181057"/>
                </a:cubicBezTo>
                <a:cubicBezTo>
                  <a:pt x="25967" y="155657"/>
                  <a:pt x="7446" y="112795"/>
                  <a:pt x="1625" y="85807"/>
                </a:cubicBezTo>
                <a:cubicBezTo>
                  <a:pt x="-4196" y="58819"/>
                  <a:pt x="7446" y="-2564"/>
                  <a:pt x="7975" y="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D5AF203C-98E1-7556-4A47-7F1F90966B9F}"/>
              </a:ext>
            </a:extLst>
          </p:cNvPr>
          <p:cNvSpPr/>
          <p:nvPr/>
        </p:nvSpPr>
        <p:spPr>
          <a:xfrm>
            <a:off x="6291622" y="4899485"/>
            <a:ext cx="123288" cy="625510"/>
          </a:xfrm>
          <a:custGeom>
            <a:avLst/>
            <a:gdLst>
              <a:gd name="connsiteX0" fmla="*/ 123246 w 123288"/>
              <a:gd name="connsiteY0" fmla="*/ 761 h 625510"/>
              <a:gd name="connsiteX1" fmla="*/ 71664 w 123288"/>
              <a:gd name="connsiteY1" fmla="*/ 291493 h 625510"/>
              <a:gd name="connsiteX2" fmla="*/ 57596 w 123288"/>
              <a:gd name="connsiteY2" fmla="*/ 244601 h 625510"/>
              <a:gd name="connsiteX3" fmla="*/ 71664 w 123288"/>
              <a:gd name="connsiteY3" fmla="*/ 460306 h 625510"/>
              <a:gd name="connsiteX4" fmla="*/ 71664 w 123288"/>
              <a:gd name="connsiteY4" fmla="*/ 436860 h 625510"/>
              <a:gd name="connsiteX5" fmla="*/ 66975 w 123288"/>
              <a:gd name="connsiteY5" fmla="*/ 549401 h 625510"/>
              <a:gd name="connsiteX6" fmla="*/ 71664 w 123288"/>
              <a:gd name="connsiteY6" fmla="*/ 577537 h 625510"/>
              <a:gd name="connsiteX7" fmla="*/ 81043 w 123288"/>
              <a:gd name="connsiteY7" fmla="*/ 516577 h 625510"/>
              <a:gd name="connsiteX8" fmla="*/ 113867 w 123288"/>
              <a:gd name="connsiteY8" fmla="*/ 624429 h 625510"/>
              <a:gd name="connsiteX9" fmla="*/ 76353 w 123288"/>
              <a:gd name="connsiteY9" fmla="*/ 436860 h 625510"/>
              <a:gd name="connsiteX10" fmla="*/ 24772 w 123288"/>
              <a:gd name="connsiteY10" fmla="*/ 291493 h 625510"/>
              <a:gd name="connsiteX11" fmla="*/ 1326 w 123288"/>
              <a:gd name="connsiteY11" fmla="*/ 136749 h 625510"/>
              <a:gd name="connsiteX12" fmla="*/ 62286 w 123288"/>
              <a:gd name="connsiteY12" fmla="*/ 291493 h 625510"/>
              <a:gd name="connsiteX13" fmla="*/ 24772 w 123288"/>
              <a:gd name="connsiteY13" fmla="*/ 71100 h 625510"/>
              <a:gd name="connsiteX14" fmla="*/ 62286 w 123288"/>
              <a:gd name="connsiteY14" fmla="*/ 202398 h 625510"/>
              <a:gd name="connsiteX15" fmla="*/ 123246 w 123288"/>
              <a:gd name="connsiteY15" fmla="*/ 761 h 62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288" h="625510">
                <a:moveTo>
                  <a:pt x="123246" y="761"/>
                </a:moveTo>
                <a:cubicBezTo>
                  <a:pt x="124809" y="15610"/>
                  <a:pt x="82606" y="250853"/>
                  <a:pt x="71664" y="291493"/>
                </a:cubicBezTo>
                <a:cubicBezTo>
                  <a:pt x="60722" y="332133"/>
                  <a:pt x="57596" y="216466"/>
                  <a:pt x="57596" y="244601"/>
                </a:cubicBezTo>
                <a:cubicBezTo>
                  <a:pt x="57596" y="272736"/>
                  <a:pt x="71664" y="460306"/>
                  <a:pt x="71664" y="460306"/>
                </a:cubicBezTo>
                <a:cubicBezTo>
                  <a:pt x="74009" y="492349"/>
                  <a:pt x="72445" y="422011"/>
                  <a:pt x="71664" y="436860"/>
                </a:cubicBezTo>
                <a:cubicBezTo>
                  <a:pt x="70883" y="451709"/>
                  <a:pt x="66975" y="549401"/>
                  <a:pt x="66975" y="549401"/>
                </a:cubicBezTo>
                <a:cubicBezTo>
                  <a:pt x="66975" y="572847"/>
                  <a:pt x="69319" y="583008"/>
                  <a:pt x="71664" y="577537"/>
                </a:cubicBezTo>
                <a:cubicBezTo>
                  <a:pt x="74009" y="572066"/>
                  <a:pt x="74009" y="508762"/>
                  <a:pt x="81043" y="516577"/>
                </a:cubicBezTo>
                <a:cubicBezTo>
                  <a:pt x="88077" y="524392"/>
                  <a:pt x="114649" y="637715"/>
                  <a:pt x="113867" y="624429"/>
                </a:cubicBezTo>
                <a:cubicBezTo>
                  <a:pt x="113085" y="611143"/>
                  <a:pt x="91202" y="492349"/>
                  <a:pt x="76353" y="436860"/>
                </a:cubicBezTo>
                <a:cubicBezTo>
                  <a:pt x="61504" y="381371"/>
                  <a:pt x="37276" y="341512"/>
                  <a:pt x="24772" y="291493"/>
                </a:cubicBezTo>
                <a:cubicBezTo>
                  <a:pt x="12267" y="241475"/>
                  <a:pt x="-4926" y="136749"/>
                  <a:pt x="1326" y="136749"/>
                </a:cubicBezTo>
                <a:cubicBezTo>
                  <a:pt x="7578" y="136749"/>
                  <a:pt x="58378" y="302435"/>
                  <a:pt x="62286" y="291493"/>
                </a:cubicBezTo>
                <a:cubicBezTo>
                  <a:pt x="66194" y="280551"/>
                  <a:pt x="24772" y="85949"/>
                  <a:pt x="24772" y="71100"/>
                </a:cubicBezTo>
                <a:cubicBezTo>
                  <a:pt x="24772" y="56251"/>
                  <a:pt x="46655" y="211777"/>
                  <a:pt x="62286" y="202398"/>
                </a:cubicBezTo>
                <a:cubicBezTo>
                  <a:pt x="77917" y="193020"/>
                  <a:pt x="121683" y="-14088"/>
                  <a:pt x="123246" y="7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D006E9DD-2CAC-2785-7307-1F04071E2C29}"/>
              </a:ext>
            </a:extLst>
          </p:cNvPr>
          <p:cNvSpPr/>
          <p:nvPr/>
        </p:nvSpPr>
        <p:spPr>
          <a:xfrm>
            <a:off x="6054482" y="6874357"/>
            <a:ext cx="646458" cy="240248"/>
          </a:xfrm>
          <a:custGeom>
            <a:avLst/>
            <a:gdLst>
              <a:gd name="connsiteX0" fmla="*/ 8693 w 646458"/>
              <a:gd name="connsiteY0" fmla="*/ 234517 h 240248"/>
              <a:gd name="connsiteX1" fmla="*/ 458860 w 646458"/>
              <a:gd name="connsiteY1" fmla="*/ 37569 h 240248"/>
              <a:gd name="connsiteX2" fmla="*/ 360386 w 646458"/>
              <a:gd name="connsiteY2" fmla="*/ 61015 h 240248"/>
              <a:gd name="connsiteX3" fmla="*/ 486995 w 646458"/>
              <a:gd name="connsiteY3" fmla="*/ 14123 h 240248"/>
              <a:gd name="connsiteX4" fmla="*/ 580780 w 646458"/>
              <a:gd name="connsiteY4" fmla="*/ 32880 h 240248"/>
              <a:gd name="connsiteX5" fmla="*/ 576090 w 646458"/>
              <a:gd name="connsiteY5" fmla="*/ 55 h 240248"/>
              <a:gd name="connsiteX6" fmla="*/ 646429 w 646458"/>
              <a:gd name="connsiteY6" fmla="*/ 42258 h 240248"/>
              <a:gd name="connsiteX7" fmla="*/ 566712 w 646458"/>
              <a:gd name="connsiteY7" fmla="*/ 18812 h 240248"/>
              <a:gd name="connsiteX8" fmla="*/ 374453 w 646458"/>
              <a:gd name="connsiteY8" fmla="*/ 37569 h 240248"/>
              <a:gd name="connsiteX9" fmla="*/ 383832 w 646458"/>
              <a:gd name="connsiteY9" fmla="*/ 56326 h 240248"/>
              <a:gd name="connsiteX10" fmla="*/ 252533 w 646458"/>
              <a:gd name="connsiteY10" fmla="*/ 117286 h 240248"/>
              <a:gd name="connsiteX11" fmla="*/ 177506 w 646458"/>
              <a:gd name="connsiteY11" fmla="*/ 145421 h 240248"/>
              <a:gd name="connsiteX12" fmla="*/ 79032 w 646458"/>
              <a:gd name="connsiteY12" fmla="*/ 150111 h 240248"/>
              <a:gd name="connsiteX13" fmla="*/ 158749 w 646458"/>
              <a:gd name="connsiteY13" fmla="*/ 182935 h 240248"/>
              <a:gd name="connsiteX14" fmla="*/ 8693 w 646458"/>
              <a:gd name="connsiteY14" fmla="*/ 234517 h 24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6458" h="240248">
                <a:moveTo>
                  <a:pt x="8693" y="234517"/>
                </a:moveTo>
                <a:cubicBezTo>
                  <a:pt x="58711" y="210289"/>
                  <a:pt x="400245" y="66486"/>
                  <a:pt x="458860" y="37569"/>
                </a:cubicBezTo>
                <a:cubicBezTo>
                  <a:pt x="517475" y="8652"/>
                  <a:pt x="355697" y="64923"/>
                  <a:pt x="360386" y="61015"/>
                </a:cubicBezTo>
                <a:cubicBezTo>
                  <a:pt x="365075" y="57107"/>
                  <a:pt x="450263" y="18812"/>
                  <a:pt x="486995" y="14123"/>
                </a:cubicBezTo>
                <a:cubicBezTo>
                  <a:pt x="523727" y="9434"/>
                  <a:pt x="565931" y="35225"/>
                  <a:pt x="580780" y="32880"/>
                </a:cubicBezTo>
                <a:cubicBezTo>
                  <a:pt x="595629" y="30535"/>
                  <a:pt x="565149" y="-1508"/>
                  <a:pt x="576090" y="55"/>
                </a:cubicBezTo>
                <a:cubicBezTo>
                  <a:pt x="587032" y="1618"/>
                  <a:pt x="647992" y="39132"/>
                  <a:pt x="646429" y="42258"/>
                </a:cubicBezTo>
                <a:cubicBezTo>
                  <a:pt x="644866" y="45384"/>
                  <a:pt x="612041" y="19593"/>
                  <a:pt x="566712" y="18812"/>
                </a:cubicBezTo>
                <a:cubicBezTo>
                  <a:pt x="521383" y="18030"/>
                  <a:pt x="374453" y="37569"/>
                  <a:pt x="374453" y="37569"/>
                </a:cubicBezTo>
                <a:cubicBezTo>
                  <a:pt x="343973" y="43821"/>
                  <a:pt x="404152" y="43040"/>
                  <a:pt x="383832" y="56326"/>
                </a:cubicBezTo>
                <a:cubicBezTo>
                  <a:pt x="363512" y="69612"/>
                  <a:pt x="286921" y="102437"/>
                  <a:pt x="252533" y="117286"/>
                </a:cubicBezTo>
                <a:cubicBezTo>
                  <a:pt x="218145" y="132135"/>
                  <a:pt x="206423" y="139950"/>
                  <a:pt x="177506" y="145421"/>
                </a:cubicBezTo>
                <a:cubicBezTo>
                  <a:pt x="148589" y="150892"/>
                  <a:pt x="82158" y="143859"/>
                  <a:pt x="79032" y="150111"/>
                </a:cubicBezTo>
                <a:cubicBezTo>
                  <a:pt x="75906" y="156363"/>
                  <a:pt x="177506" y="166523"/>
                  <a:pt x="158749" y="182935"/>
                </a:cubicBezTo>
                <a:cubicBezTo>
                  <a:pt x="139992" y="199347"/>
                  <a:pt x="-41325" y="258745"/>
                  <a:pt x="8693" y="2345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3DAEA567-22A0-0125-60CF-A18737EF6575}"/>
              </a:ext>
            </a:extLst>
          </p:cNvPr>
          <p:cNvSpPr/>
          <p:nvPr/>
        </p:nvSpPr>
        <p:spPr>
          <a:xfrm>
            <a:off x="6667746" y="6858971"/>
            <a:ext cx="113855" cy="165578"/>
          </a:xfrm>
          <a:custGeom>
            <a:avLst/>
            <a:gdLst>
              <a:gd name="connsiteX0" fmla="*/ 340 w 113855"/>
              <a:gd name="connsiteY0" fmla="*/ 20131 h 165578"/>
              <a:gd name="connsiteX1" fmla="*/ 42543 w 113855"/>
              <a:gd name="connsiteY1" fmla="*/ 109226 h 165578"/>
              <a:gd name="connsiteX2" fmla="*/ 9719 w 113855"/>
              <a:gd name="connsiteY2" fmla="*/ 165497 h 165578"/>
              <a:gd name="connsiteX3" fmla="*/ 28476 w 113855"/>
              <a:gd name="connsiteY3" fmla="*/ 118604 h 165578"/>
              <a:gd name="connsiteX4" fmla="*/ 112882 w 113855"/>
              <a:gd name="connsiteY4" fmla="*/ 1374 h 165578"/>
              <a:gd name="connsiteX5" fmla="*/ 70679 w 113855"/>
              <a:gd name="connsiteY5" fmla="*/ 52955 h 165578"/>
              <a:gd name="connsiteX6" fmla="*/ 340 w 113855"/>
              <a:gd name="connsiteY6" fmla="*/ 20131 h 16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855" h="165578">
                <a:moveTo>
                  <a:pt x="340" y="20131"/>
                </a:moveTo>
                <a:cubicBezTo>
                  <a:pt x="-4349" y="29509"/>
                  <a:pt x="40980" y="84998"/>
                  <a:pt x="42543" y="109226"/>
                </a:cubicBezTo>
                <a:cubicBezTo>
                  <a:pt x="44106" y="133454"/>
                  <a:pt x="12064" y="163934"/>
                  <a:pt x="9719" y="165497"/>
                </a:cubicBezTo>
                <a:cubicBezTo>
                  <a:pt x="7374" y="167060"/>
                  <a:pt x="11282" y="145958"/>
                  <a:pt x="28476" y="118604"/>
                </a:cubicBezTo>
                <a:cubicBezTo>
                  <a:pt x="45670" y="91250"/>
                  <a:pt x="105848" y="12315"/>
                  <a:pt x="112882" y="1374"/>
                </a:cubicBezTo>
                <a:cubicBezTo>
                  <a:pt x="119916" y="-9567"/>
                  <a:pt x="87091" y="48266"/>
                  <a:pt x="70679" y="52955"/>
                </a:cubicBezTo>
                <a:cubicBezTo>
                  <a:pt x="54267" y="57644"/>
                  <a:pt x="5029" y="10753"/>
                  <a:pt x="340" y="201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ADF2261A-840C-F05A-5C8F-4B44B10D510B}"/>
              </a:ext>
            </a:extLst>
          </p:cNvPr>
          <p:cNvSpPr/>
          <p:nvPr/>
        </p:nvSpPr>
        <p:spPr>
          <a:xfrm>
            <a:off x="6691181" y="6822643"/>
            <a:ext cx="316361" cy="127562"/>
          </a:xfrm>
          <a:custGeom>
            <a:avLst/>
            <a:gdLst>
              <a:gd name="connsiteX0" fmla="*/ 351 w 316361"/>
              <a:gd name="connsiteY0" fmla="*/ 108040 h 127562"/>
              <a:gd name="connsiteX1" fmla="*/ 131650 w 316361"/>
              <a:gd name="connsiteY1" fmla="*/ 61148 h 127562"/>
              <a:gd name="connsiteX2" fmla="*/ 84757 w 316361"/>
              <a:gd name="connsiteY2" fmla="*/ 61148 h 127562"/>
              <a:gd name="connsiteX3" fmla="*/ 211367 w 316361"/>
              <a:gd name="connsiteY3" fmla="*/ 98662 h 127562"/>
              <a:gd name="connsiteX4" fmla="*/ 126961 w 316361"/>
              <a:gd name="connsiteY4" fmla="*/ 188 h 127562"/>
              <a:gd name="connsiteX5" fmla="*/ 206677 w 316361"/>
              <a:gd name="connsiteY5" fmla="*/ 75215 h 127562"/>
              <a:gd name="connsiteX6" fmla="*/ 314530 w 316361"/>
              <a:gd name="connsiteY6" fmla="*/ 126797 h 127562"/>
              <a:gd name="connsiteX7" fmla="*/ 267637 w 316361"/>
              <a:gd name="connsiteY7" fmla="*/ 103351 h 127562"/>
              <a:gd name="connsiteX8" fmla="*/ 178542 w 316361"/>
              <a:gd name="connsiteY8" fmla="*/ 65837 h 127562"/>
              <a:gd name="connsiteX9" fmla="*/ 351 w 316361"/>
              <a:gd name="connsiteY9" fmla="*/ 108040 h 12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361" h="127562">
                <a:moveTo>
                  <a:pt x="351" y="108040"/>
                </a:moveTo>
                <a:cubicBezTo>
                  <a:pt x="-7464" y="107258"/>
                  <a:pt x="117582" y="68963"/>
                  <a:pt x="131650" y="61148"/>
                </a:cubicBezTo>
                <a:cubicBezTo>
                  <a:pt x="145718" y="53333"/>
                  <a:pt x="71471" y="54896"/>
                  <a:pt x="84757" y="61148"/>
                </a:cubicBezTo>
                <a:cubicBezTo>
                  <a:pt x="98043" y="67400"/>
                  <a:pt x="204333" y="108822"/>
                  <a:pt x="211367" y="98662"/>
                </a:cubicBezTo>
                <a:cubicBezTo>
                  <a:pt x="218401" y="88502"/>
                  <a:pt x="127743" y="4096"/>
                  <a:pt x="126961" y="188"/>
                </a:cubicBezTo>
                <a:cubicBezTo>
                  <a:pt x="126179" y="-3720"/>
                  <a:pt x="175416" y="54113"/>
                  <a:pt x="206677" y="75215"/>
                </a:cubicBezTo>
                <a:cubicBezTo>
                  <a:pt x="237939" y="96316"/>
                  <a:pt x="304370" y="122108"/>
                  <a:pt x="314530" y="126797"/>
                </a:cubicBezTo>
                <a:cubicBezTo>
                  <a:pt x="324690" y="131486"/>
                  <a:pt x="290302" y="113511"/>
                  <a:pt x="267637" y="103351"/>
                </a:cubicBezTo>
                <a:cubicBezTo>
                  <a:pt x="244972" y="93191"/>
                  <a:pt x="223871" y="64274"/>
                  <a:pt x="178542" y="65837"/>
                </a:cubicBezTo>
                <a:cubicBezTo>
                  <a:pt x="133213" y="67400"/>
                  <a:pt x="8166" y="108822"/>
                  <a:pt x="351" y="1080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03649D01-2FC3-AF2F-1B29-42D581CF85B6}"/>
              </a:ext>
            </a:extLst>
          </p:cNvPr>
          <p:cNvSpPr/>
          <p:nvPr/>
        </p:nvSpPr>
        <p:spPr>
          <a:xfrm>
            <a:off x="6096000" y="6958647"/>
            <a:ext cx="611596" cy="117402"/>
          </a:xfrm>
          <a:custGeom>
            <a:avLst/>
            <a:gdLst>
              <a:gd name="connsiteX0" fmla="*/ 0 w 611596"/>
              <a:gd name="connsiteY0" fmla="*/ 117402 h 117402"/>
              <a:gd name="connsiteX1" fmla="*/ 375138 w 611596"/>
              <a:gd name="connsiteY1" fmla="*/ 37685 h 117402"/>
              <a:gd name="connsiteX2" fmla="*/ 309489 w 611596"/>
              <a:gd name="connsiteY2" fmla="*/ 47064 h 117402"/>
              <a:gd name="connsiteX3" fmla="*/ 492369 w 611596"/>
              <a:gd name="connsiteY3" fmla="*/ 28307 h 117402"/>
              <a:gd name="connsiteX4" fmla="*/ 492369 w 611596"/>
              <a:gd name="connsiteY4" fmla="*/ 42375 h 117402"/>
              <a:gd name="connsiteX5" fmla="*/ 506437 w 611596"/>
              <a:gd name="connsiteY5" fmla="*/ 171 h 117402"/>
              <a:gd name="connsiteX6" fmla="*/ 609600 w 611596"/>
              <a:gd name="connsiteY6" fmla="*/ 61131 h 117402"/>
              <a:gd name="connsiteX7" fmla="*/ 562708 w 611596"/>
              <a:gd name="connsiteY7" fmla="*/ 32996 h 117402"/>
              <a:gd name="connsiteX8" fmla="*/ 422031 w 611596"/>
              <a:gd name="connsiteY8" fmla="*/ 42375 h 117402"/>
              <a:gd name="connsiteX9" fmla="*/ 271975 w 611596"/>
              <a:gd name="connsiteY9" fmla="*/ 18928 h 117402"/>
              <a:gd name="connsiteX10" fmla="*/ 361071 w 611596"/>
              <a:gd name="connsiteY10" fmla="*/ 18928 h 117402"/>
              <a:gd name="connsiteX11" fmla="*/ 229772 w 611596"/>
              <a:gd name="connsiteY11" fmla="*/ 56442 h 117402"/>
              <a:gd name="connsiteX12" fmla="*/ 0 w 611596"/>
              <a:gd name="connsiteY12" fmla="*/ 117402 h 11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596" h="117402">
                <a:moveTo>
                  <a:pt x="0" y="117402"/>
                </a:moveTo>
                <a:lnTo>
                  <a:pt x="375138" y="37685"/>
                </a:lnTo>
                <a:cubicBezTo>
                  <a:pt x="426719" y="25962"/>
                  <a:pt x="289951" y="48627"/>
                  <a:pt x="309489" y="47064"/>
                </a:cubicBezTo>
                <a:cubicBezTo>
                  <a:pt x="329027" y="45501"/>
                  <a:pt x="492369" y="28307"/>
                  <a:pt x="492369" y="28307"/>
                </a:cubicBezTo>
                <a:cubicBezTo>
                  <a:pt x="522849" y="27525"/>
                  <a:pt x="490024" y="47064"/>
                  <a:pt x="492369" y="42375"/>
                </a:cubicBezTo>
                <a:cubicBezTo>
                  <a:pt x="494714" y="37686"/>
                  <a:pt x="486899" y="-2955"/>
                  <a:pt x="506437" y="171"/>
                </a:cubicBezTo>
                <a:cubicBezTo>
                  <a:pt x="525975" y="3297"/>
                  <a:pt x="600222" y="55660"/>
                  <a:pt x="609600" y="61131"/>
                </a:cubicBezTo>
                <a:cubicBezTo>
                  <a:pt x="618979" y="66602"/>
                  <a:pt x="593970" y="36122"/>
                  <a:pt x="562708" y="32996"/>
                </a:cubicBezTo>
                <a:cubicBezTo>
                  <a:pt x="531447" y="29870"/>
                  <a:pt x="470486" y="44720"/>
                  <a:pt x="422031" y="42375"/>
                </a:cubicBezTo>
                <a:cubicBezTo>
                  <a:pt x="373576" y="40030"/>
                  <a:pt x="282135" y="22836"/>
                  <a:pt x="271975" y="18928"/>
                </a:cubicBezTo>
                <a:cubicBezTo>
                  <a:pt x="261815" y="15020"/>
                  <a:pt x="368105" y="12676"/>
                  <a:pt x="361071" y="18928"/>
                </a:cubicBezTo>
                <a:cubicBezTo>
                  <a:pt x="354037" y="25180"/>
                  <a:pt x="229772" y="56442"/>
                  <a:pt x="229772" y="56442"/>
                </a:cubicBezTo>
                <a:lnTo>
                  <a:pt x="0" y="11740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F7201D5C-EABD-82A1-DF17-475B1E623BAC}"/>
              </a:ext>
            </a:extLst>
          </p:cNvPr>
          <p:cNvSpPr/>
          <p:nvPr/>
        </p:nvSpPr>
        <p:spPr>
          <a:xfrm>
            <a:off x="6682078" y="6893161"/>
            <a:ext cx="267662" cy="132170"/>
          </a:xfrm>
          <a:custGeom>
            <a:avLst/>
            <a:gdLst>
              <a:gd name="connsiteX0" fmla="*/ 107928 w 267662"/>
              <a:gd name="connsiteY0" fmla="*/ 8 h 132170"/>
              <a:gd name="connsiteX1" fmla="*/ 164199 w 267662"/>
              <a:gd name="connsiteY1" fmla="*/ 70347 h 132170"/>
              <a:gd name="connsiteX2" fmla="*/ 164199 w 267662"/>
              <a:gd name="connsiteY2" fmla="*/ 112550 h 132170"/>
              <a:gd name="connsiteX3" fmla="*/ 117307 w 267662"/>
              <a:gd name="connsiteY3" fmla="*/ 117239 h 132170"/>
              <a:gd name="connsiteX4" fmla="*/ 76 w 267662"/>
              <a:gd name="connsiteY4" fmla="*/ 121928 h 132170"/>
              <a:gd name="connsiteX5" fmla="*/ 136064 w 267662"/>
              <a:gd name="connsiteY5" fmla="*/ 126617 h 132170"/>
              <a:gd name="connsiteX6" fmla="*/ 173577 w 267662"/>
              <a:gd name="connsiteY6" fmla="*/ 131307 h 132170"/>
              <a:gd name="connsiteX7" fmla="*/ 220470 w 267662"/>
              <a:gd name="connsiteY7" fmla="*/ 107861 h 132170"/>
              <a:gd name="connsiteX8" fmla="*/ 267362 w 267662"/>
              <a:gd name="connsiteY8" fmla="*/ 70347 h 132170"/>
              <a:gd name="connsiteX9" fmla="*/ 197024 w 267662"/>
              <a:gd name="connsiteY9" fmla="*/ 121928 h 132170"/>
              <a:gd name="connsiteX10" fmla="*/ 182956 w 267662"/>
              <a:gd name="connsiteY10" fmla="*/ 117239 h 132170"/>
              <a:gd name="connsiteX11" fmla="*/ 197024 w 267662"/>
              <a:gd name="connsiteY11" fmla="*/ 75036 h 132170"/>
              <a:gd name="connsiteX12" fmla="*/ 107928 w 267662"/>
              <a:gd name="connsiteY12" fmla="*/ 8 h 13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662" h="132170">
                <a:moveTo>
                  <a:pt x="107928" y="8"/>
                </a:moveTo>
                <a:cubicBezTo>
                  <a:pt x="102457" y="-773"/>
                  <a:pt x="154821" y="51590"/>
                  <a:pt x="164199" y="70347"/>
                </a:cubicBezTo>
                <a:cubicBezTo>
                  <a:pt x="173577" y="89104"/>
                  <a:pt x="172014" y="104735"/>
                  <a:pt x="164199" y="112550"/>
                </a:cubicBezTo>
                <a:cubicBezTo>
                  <a:pt x="156384" y="120365"/>
                  <a:pt x="144661" y="115676"/>
                  <a:pt x="117307" y="117239"/>
                </a:cubicBezTo>
                <a:cubicBezTo>
                  <a:pt x="89953" y="118802"/>
                  <a:pt x="-3050" y="120365"/>
                  <a:pt x="76" y="121928"/>
                </a:cubicBezTo>
                <a:cubicBezTo>
                  <a:pt x="3202" y="123491"/>
                  <a:pt x="107147" y="125054"/>
                  <a:pt x="136064" y="126617"/>
                </a:cubicBezTo>
                <a:cubicBezTo>
                  <a:pt x="164981" y="128180"/>
                  <a:pt x="159509" y="134433"/>
                  <a:pt x="173577" y="131307"/>
                </a:cubicBezTo>
                <a:cubicBezTo>
                  <a:pt x="187645" y="128181"/>
                  <a:pt x="204839" y="118021"/>
                  <a:pt x="220470" y="107861"/>
                </a:cubicBezTo>
                <a:cubicBezTo>
                  <a:pt x="236101" y="97701"/>
                  <a:pt x="271270" y="68002"/>
                  <a:pt x="267362" y="70347"/>
                </a:cubicBezTo>
                <a:cubicBezTo>
                  <a:pt x="263454" y="72692"/>
                  <a:pt x="197024" y="121928"/>
                  <a:pt x="197024" y="121928"/>
                </a:cubicBezTo>
                <a:cubicBezTo>
                  <a:pt x="182956" y="129743"/>
                  <a:pt x="182956" y="125054"/>
                  <a:pt x="182956" y="117239"/>
                </a:cubicBezTo>
                <a:cubicBezTo>
                  <a:pt x="182956" y="109424"/>
                  <a:pt x="205621" y="89885"/>
                  <a:pt x="197024" y="75036"/>
                </a:cubicBezTo>
                <a:cubicBezTo>
                  <a:pt x="188427" y="60187"/>
                  <a:pt x="113399" y="789"/>
                  <a:pt x="107928" y="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65E481C2-4189-4E85-4178-463AC07558F7}"/>
              </a:ext>
            </a:extLst>
          </p:cNvPr>
          <p:cNvSpPr/>
          <p:nvPr/>
        </p:nvSpPr>
        <p:spPr>
          <a:xfrm>
            <a:off x="6686634" y="6843538"/>
            <a:ext cx="316348" cy="209089"/>
          </a:xfrm>
          <a:custGeom>
            <a:avLst/>
            <a:gdLst>
              <a:gd name="connsiteX0" fmla="*/ 209 w 316348"/>
              <a:gd name="connsiteY0" fmla="*/ 54320 h 209089"/>
              <a:gd name="connsiteX1" fmla="*/ 178400 w 316348"/>
              <a:gd name="connsiteY1" fmla="*/ 16807 h 209089"/>
              <a:gd name="connsiteX2" fmla="*/ 295631 w 316348"/>
              <a:gd name="connsiteY2" fmla="*/ 115280 h 209089"/>
              <a:gd name="connsiteX3" fmla="*/ 309698 w 316348"/>
              <a:gd name="connsiteY3" fmla="*/ 148105 h 209089"/>
              <a:gd name="connsiteX4" fmla="*/ 290941 w 316348"/>
              <a:gd name="connsiteY4" fmla="*/ 115280 h 209089"/>
              <a:gd name="connsiteX5" fmla="*/ 286252 w 316348"/>
              <a:gd name="connsiteY5" fmla="*/ 176240 h 209089"/>
              <a:gd name="connsiteX6" fmla="*/ 192468 w 316348"/>
              <a:gd name="connsiteY6" fmla="*/ 209065 h 209089"/>
              <a:gd name="connsiteX7" fmla="*/ 267495 w 316348"/>
              <a:gd name="connsiteY7" fmla="*/ 171551 h 209089"/>
              <a:gd name="connsiteX8" fmla="*/ 314388 w 316348"/>
              <a:gd name="connsiteY8" fmla="*/ 134037 h 209089"/>
              <a:gd name="connsiteX9" fmla="*/ 201846 w 316348"/>
              <a:gd name="connsiteY9" fmla="*/ 2739 h 209089"/>
              <a:gd name="connsiteX10" fmla="*/ 215914 w 316348"/>
              <a:gd name="connsiteY10" fmla="*/ 44942 h 209089"/>
              <a:gd name="connsiteX11" fmla="*/ 209 w 316348"/>
              <a:gd name="connsiteY11" fmla="*/ 54320 h 20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348" h="209089">
                <a:moveTo>
                  <a:pt x="209" y="54320"/>
                </a:moveTo>
                <a:cubicBezTo>
                  <a:pt x="-6043" y="49631"/>
                  <a:pt x="129163" y="6647"/>
                  <a:pt x="178400" y="16807"/>
                </a:cubicBezTo>
                <a:cubicBezTo>
                  <a:pt x="227637" y="26967"/>
                  <a:pt x="273748" y="93397"/>
                  <a:pt x="295631" y="115280"/>
                </a:cubicBezTo>
                <a:cubicBezTo>
                  <a:pt x="317514" y="137163"/>
                  <a:pt x="310480" y="148105"/>
                  <a:pt x="309698" y="148105"/>
                </a:cubicBezTo>
                <a:cubicBezTo>
                  <a:pt x="308916" y="148105"/>
                  <a:pt x="294849" y="110591"/>
                  <a:pt x="290941" y="115280"/>
                </a:cubicBezTo>
                <a:cubicBezTo>
                  <a:pt x="287033" y="119969"/>
                  <a:pt x="302664" y="160609"/>
                  <a:pt x="286252" y="176240"/>
                </a:cubicBezTo>
                <a:cubicBezTo>
                  <a:pt x="269840" y="191871"/>
                  <a:pt x="195594" y="209847"/>
                  <a:pt x="192468" y="209065"/>
                </a:cubicBezTo>
                <a:cubicBezTo>
                  <a:pt x="189342" y="208284"/>
                  <a:pt x="247175" y="184056"/>
                  <a:pt x="267495" y="171551"/>
                </a:cubicBezTo>
                <a:cubicBezTo>
                  <a:pt x="287815" y="159046"/>
                  <a:pt x="325329" y="162172"/>
                  <a:pt x="314388" y="134037"/>
                </a:cubicBezTo>
                <a:cubicBezTo>
                  <a:pt x="303447" y="105902"/>
                  <a:pt x="218258" y="17588"/>
                  <a:pt x="201846" y="2739"/>
                </a:cubicBezTo>
                <a:cubicBezTo>
                  <a:pt x="185434" y="-12110"/>
                  <a:pt x="244049" y="37908"/>
                  <a:pt x="215914" y="44942"/>
                </a:cubicBezTo>
                <a:cubicBezTo>
                  <a:pt x="187779" y="51976"/>
                  <a:pt x="6461" y="59009"/>
                  <a:pt x="209" y="543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4386D44B-4FF7-CB09-57FD-4A920DD1209B}"/>
              </a:ext>
            </a:extLst>
          </p:cNvPr>
          <p:cNvSpPr/>
          <p:nvPr/>
        </p:nvSpPr>
        <p:spPr>
          <a:xfrm>
            <a:off x="5945863" y="7114030"/>
            <a:ext cx="749201" cy="299658"/>
          </a:xfrm>
          <a:custGeom>
            <a:avLst/>
            <a:gdLst>
              <a:gd name="connsiteX0" fmla="*/ 9460 w 749201"/>
              <a:gd name="connsiteY0" fmla="*/ 4222 h 299658"/>
              <a:gd name="connsiteX1" fmla="*/ 525275 w 749201"/>
              <a:gd name="connsiteY1" fmla="*/ 149588 h 299658"/>
              <a:gd name="connsiteX2" fmla="*/ 511208 w 749201"/>
              <a:gd name="connsiteY2" fmla="*/ 107385 h 299658"/>
              <a:gd name="connsiteX3" fmla="*/ 708155 w 749201"/>
              <a:gd name="connsiteY3" fmla="*/ 140210 h 299658"/>
              <a:gd name="connsiteX4" fmla="*/ 717534 w 749201"/>
              <a:gd name="connsiteY4" fmla="*/ 243373 h 299658"/>
              <a:gd name="connsiteX5" fmla="*/ 745669 w 749201"/>
              <a:gd name="connsiteY5" fmla="*/ 299644 h 299658"/>
              <a:gd name="connsiteX6" fmla="*/ 740980 w 749201"/>
              <a:gd name="connsiteY6" fmla="*/ 238684 h 299658"/>
              <a:gd name="connsiteX7" fmla="*/ 675331 w 749201"/>
              <a:gd name="connsiteY7" fmla="*/ 163656 h 299658"/>
              <a:gd name="connsiteX8" fmla="*/ 483072 w 749201"/>
              <a:gd name="connsiteY8" fmla="*/ 121453 h 299658"/>
              <a:gd name="connsiteX9" fmla="*/ 576857 w 749201"/>
              <a:gd name="connsiteY9" fmla="*/ 158967 h 299658"/>
              <a:gd name="connsiteX10" fmla="*/ 464315 w 749201"/>
              <a:gd name="connsiteY10" fmla="*/ 126142 h 299658"/>
              <a:gd name="connsiteX11" fmla="*/ 309571 w 749201"/>
              <a:gd name="connsiteY11" fmla="*/ 116764 h 299658"/>
              <a:gd name="connsiteX12" fmla="*/ 361152 w 749201"/>
              <a:gd name="connsiteY12" fmla="*/ 102696 h 299658"/>
              <a:gd name="connsiteX13" fmla="*/ 276746 w 749201"/>
              <a:gd name="connsiteY13" fmla="*/ 74561 h 299658"/>
              <a:gd name="connsiteX14" fmla="*/ 267368 w 749201"/>
              <a:gd name="connsiteY14" fmla="*/ 83939 h 299658"/>
              <a:gd name="connsiteX15" fmla="*/ 197029 w 749201"/>
              <a:gd name="connsiteY15" fmla="*/ 41736 h 299658"/>
              <a:gd name="connsiteX16" fmla="*/ 9460 w 749201"/>
              <a:gd name="connsiteY16" fmla="*/ 4222 h 2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9201" h="299658">
                <a:moveTo>
                  <a:pt x="9460" y="4222"/>
                </a:moveTo>
                <a:cubicBezTo>
                  <a:pt x="64168" y="22197"/>
                  <a:pt x="441650" y="132394"/>
                  <a:pt x="525275" y="149588"/>
                </a:cubicBezTo>
                <a:cubicBezTo>
                  <a:pt x="608900" y="166782"/>
                  <a:pt x="480728" y="108948"/>
                  <a:pt x="511208" y="107385"/>
                </a:cubicBezTo>
                <a:cubicBezTo>
                  <a:pt x="541688" y="105822"/>
                  <a:pt x="673767" y="117545"/>
                  <a:pt x="708155" y="140210"/>
                </a:cubicBezTo>
                <a:cubicBezTo>
                  <a:pt x="742543" y="162875"/>
                  <a:pt x="711282" y="216801"/>
                  <a:pt x="717534" y="243373"/>
                </a:cubicBezTo>
                <a:cubicBezTo>
                  <a:pt x="723786" y="269945"/>
                  <a:pt x="741761" y="300425"/>
                  <a:pt x="745669" y="299644"/>
                </a:cubicBezTo>
                <a:cubicBezTo>
                  <a:pt x="749577" y="298863"/>
                  <a:pt x="752703" y="261349"/>
                  <a:pt x="740980" y="238684"/>
                </a:cubicBezTo>
                <a:cubicBezTo>
                  <a:pt x="729257" y="216019"/>
                  <a:pt x="718316" y="183195"/>
                  <a:pt x="675331" y="163656"/>
                </a:cubicBezTo>
                <a:cubicBezTo>
                  <a:pt x="632346" y="144117"/>
                  <a:pt x="499484" y="122234"/>
                  <a:pt x="483072" y="121453"/>
                </a:cubicBezTo>
                <a:cubicBezTo>
                  <a:pt x="466660" y="120672"/>
                  <a:pt x="579983" y="158186"/>
                  <a:pt x="576857" y="158967"/>
                </a:cubicBezTo>
                <a:cubicBezTo>
                  <a:pt x="573731" y="159749"/>
                  <a:pt x="508863" y="133176"/>
                  <a:pt x="464315" y="126142"/>
                </a:cubicBezTo>
                <a:cubicBezTo>
                  <a:pt x="419767" y="119108"/>
                  <a:pt x="326765" y="120672"/>
                  <a:pt x="309571" y="116764"/>
                </a:cubicBezTo>
                <a:cubicBezTo>
                  <a:pt x="292377" y="112856"/>
                  <a:pt x="366623" y="109730"/>
                  <a:pt x="361152" y="102696"/>
                </a:cubicBezTo>
                <a:cubicBezTo>
                  <a:pt x="355681" y="95662"/>
                  <a:pt x="292377" y="77687"/>
                  <a:pt x="276746" y="74561"/>
                </a:cubicBezTo>
                <a:cubicBezTo>
                  <a:pt x="261115" y="71435"/>
                  <a:pt x="280654" y="89410"/>
                  <a:pt x="267368" y="83939"/>
                </a:cubicBezTo>
                <a:cubicBezTo>
                  <a:pt x="254082" y="78468"/>
                  <a:pt x="240795" y="52677"/>
                  <a:pt x="197029" y="41736"/>
                </a:cubicBezTo>
                <a:cubicBezTo>
                  <a:pt x="153263" y="30795"/>
                  <a:pt x="-45248" y="-13753"/>
                  <a:pt x="9460" y="42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42DF46C-AFE8-16D0-C82D-2430F5D226B1}"/>
              </a:ext>
            </a:extLst>
          </p:cNvPr>
          <p:cNvSpPr/>
          <p:nvPr/>
        </p:nvSpPr>
        <p:spPr>
          <a:xfrm>
            <a:off x="6621167" y="7103268"/>
            <a:ext cx="291156" cy="160412"/>
          </a:xfrm>
          <a:custGeom>
            <a:avLst/>
            <a:gdLst>
              <a:gd name="connsiteX0" fmla="*/ 290759 w 291156"/>
              <a:gd name="connsiteY0" fmla="*/ 917 h 160412"/>
              <a:gd name="connsiteX1" fmla="*/ 93811 w 291156"/>
              <a:gd name="connsiteY1" fmla="*/ 136904 h 160412"/>
              <a:gd name="connsiteX2" fmla="*/ 154771 w 291156"/>
              <a:gd name="connsiteY2" fmla="*/ 94701 h 160412"/>
              <a:gd name="connsiteX3" fmla="*/ 9405 w 291156"/>
              <a:gd name="connsiteY3" fmla="*/ 160350 h 160412"/>
              <a:gd name="connsiteX4" fmla="*/ 145393 w 291156"/>
              <a:gd name="connsiteY4" fmla="*/ 80634 h 160412"/>
              <a:gd name="connsiteX5" fmla="*/ 27 w 291156"/>
              <a:gd name="connsiteY5" fmla="*/ 94701 h 160412"/>
              <a:gd name="connsiteX6" fmla="*/ 159461 w 291156"/>
              <a:gd name="connsiteY6" fmla="*/ 61877 h 160412"/>
              <a:gd name="connsiteX7" fmla="*/ 145393 w 291156"/>
              <a:gd name="connsiteY7" fmla="*/ 75944 h 160412"/>
              <a:gd name="connsiteX8" fmla="*/ 290759 w 291156"/>
              <a:gd name="connsiteY8" fmla="*/ 917 h 16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156" h="160412">
                <a:moveTo>
                  <a:pt x="290759" y="917"/>
                </a:moveTo>
                <a:cubicBezTo>
                  <a:pt x="282162" y="11077"/>
                  <a:pt x="93811" y="136904"/>
                  <a:pt x="93811" y="136904"/>
                </a:cubicBezTo>
                <a:cubicBezTo>
                  <a:pt x="71146" y="152535"/>
                  <a:pt x="168839" y="90793"/>
                  <a:pt x="154771" y="94701"/>
                </a:cubicBezTo>
                <a:cubicBezTo>
                  <a:pt x="140703" y="98609"/>
                  <a:pt x="10968" y="162695"/>
                  <a:pt x="9405" y="160350"/>
                </a:cubicBezTo>
                <a:cubicBezTo>
                  <a:pt x="7842" y="158005"/>
                  <a:pt x="146956" y="91576"/>
                  <a:pt x="145393" y="80634"/>
                </a:cubicBezTo>
                <a:cubicBezTo>
                  <a:pt x="143830" y="69693"/>
                  <a:pt x="-2318" y="97827"/>
                  <a:pt x="27" y="94701"/>
                </a:cubicBezTo>
                <a:cubicBezTo>
                  <a:pt x="2372" y="91575"/>
                  <a:pt x="159461" y="61877"/>
                  <a:pt x="159461" y="61877"/>
                </a:cubicBezTo>
                <a:cubicBezTo>
                  <a:pt x="183689" y="58751"/>
                  <a:pt x="125073" y="83759"/>
                  <a:pt x="145393" y="75944"/>
                </a:cubicBezTo>
                <a:cubicBezTo>
                  <a:pt x="165713" y="68129"/>
                  <a:pt x="299356" y="-9243"/>
                  <a:pt x="290759" y="9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A2C67162-AC1E-A72F-9B8C-D74A0292E17B}"/>
              </a:ext>
            </a:extLst>
          </p:cNvPr>
          <p:cNvSpPr/>
          <p:nvPr/>
        </p:nvSpPr>
        <p:spPr>
          <a:xfrm>
            <a:off x="6662412" y="7132313"/>
            <a:ext cx="235452" cy="277328"/>
          </a:xfrm>
          <a:custGeom>
            <a:avLst/>
            <a:gdLst>
              <a:gd name="connsiteX0" fmla="*/ 985 w 235452"/>
              <a:gd name="connsiteY0" fmla="*/ 276672 h 277328"/>
              <a:gd name="connsiteX1" fmla="*/ 197933 w 235452"/>
              <a:gd name="connsiteY1" fmla="*/ 107859 h 277328"/>
              <a:gd name="connsiteX2" fmla="*/ 179176 w 235452"/>
              <a:gd name="connsiteY2" fmla="*/ 131305 h 277328"/>
              <a:gd name="connsiteX3" fmla="*/ 212000 w 235452"/>
              <a:gd name="connsiteY3" fmla="*/ 84413 h 277328"/>
              <a:gd name="connsiteX4" fmla="*/ 165108 w 235452"/>
              <a:gd name="connsiteY4" fmla="*/ 98481 h 277328"/>
              <a:gd name="connsiteX5" fmla="*/ 235446 w 235452"/>
              <a:gd name="connsiteY5" fmla="*/ 7 h 277328"/>
              <a:gd name="connsiteX6" fmla="*/ 160419 w 235452"/>
              <a:gd name="connsiteY6" fmla="*/ 93792 h 277328"/>
              <a:gd name="connsiteX7" fmla="*/ 38499 w 235452"/>
              <a:gd name="connsiteY7" fmla="*/ 187576 h 277328"/>
              <a:gd name="connsiteX8" fmla="*/ 174486 w 235452"/>
              <a:gd name="connsiteY8" fmla="*/ 103170 h 277328"/>
              <a:gd name="connsiteX9" fmla="*/ 122905 w 235452"/>
              <a:gd name="connsiteY9" fmla="*/ 164130 h 277328"/>
              <a:gd name="connsiteX10" fmla="*/ 985 w 235452"/>
              <a:gd name="connsiteY10" fmla="*/ 276672 h 2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452" h="277328">
                <a:moveTo>
                  <a:pt x="985" y="276672"/>
                </a:moveTo>
                <a:cubicBezTo>
                  <a:pt x="13490" y="267294"/>
                  <a:pt x="168235" y="132087"/>
                  <a:pt x="197933" y="107859"/>
                </a:cubicBezTo>
                <a:cubicBezTo>
                  <a:pt x="227632" y="83631"/>
                  <a:pt x="176831" y="135213"/>
                  <a:pt x="179176" y="131305"/>
                </a:cubicBezTo>
                <a:cubicBezTo>
                  <a:pt x="181521" y="127397"/>
                  <a:pt x="214345" y="89884"/>
                  <a:pt x="212000" y="84413"/>
                </a:cubicBezTo>
                <a:cubicBezTo>
                  <a:pt x="209655" y="78942"/>
                  <a:pt x="161200" y="112549"/>
                  <a:pt x="165108" y="98481"/>
                </a:cubicBezTo>
                <a:cubicBezTo>
                  <a:pt x="169016" y="84413"/>
                  <a:pt x="236227" y="788"/>
                  <a:pt x="235446" y="7"/>
                </a:cubicBezTo>
                <a:cubicBezTo>
                  <a:pt x="234665" y="-774"/>
                  <a:pt x="193243" y="62531"/>
                  <a:pt x="160419" y="93792"/>
                </a:cubicBezTo>
                <a:cubicBezTo>
                  <a:pt x="127595" y="125053"/>
                  <a:pt x="36154" y="186013"/>
                  <a:pt x="38499" y="187576"/>
                </a:cubicBezTo>
                <a:cubicBezTo>
                  <a:pt x="40844" y="189139"/>
                  <a:pt x="160418" y="107078"/>
                  <a:pt x="174486" y="103170"/>
                </a:cubicBezTo>
                <a:cubicBezTo>
                  <a:pt x="188554" y="99262"/>
                  <a:pt x="147133" y="135995"/>
                  <a:pt x="122905" y="164130"/>
                </a:cubicBezTo>
                <a:cubicBezTo>
                  <a:pt x="98677" y="192265"/>
                  <a:pt x="-11520" y="286050"/>
                  <a:pt x="985" y="27667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A9B7BE4B-71C8-7813-D625-692DFF6A66C5}"/>
              </a:ext>
            </a:extLst>
          </p:cNvPr>
          <p:cNvSpPr/>
          <p:nvPr/>
        </p:nvSpPr>
        <p:spPr>
          <a:xfrm>
            <a:off x="5954785" y="7187069"/>
            <a:ext cx="773130" cy="203854"/>
          </a:xfrm>
          <a:custGeom>
            <a:avLst/>
            <a:gdLst>
              <a:gd name="connsiteX0" fmla="*/ 5227 w 773130"/>
              <a:gd name="connsiteY0" fmla="*/ 1522 h 203854"/>
              <a:gd name="connsiteX1" fmla="*/ 511664 w 773130"/>
              <a:gd name="connsiteY1" fmla="*/ 128131 h 203854"/>
              <a:gd name="connsiteX2" fmla="*/ 408501 w 773130"/>
              <a:gd name="connsiteY2" fmla="*/ 67171 h 203854"/>
              <a:gd name="connsiteX3" fmla="*/ 619517 w 773130"/>
              <a:gd name="connsiteY3" fmla="*/ 146888 h 203854"/>
              <a:gd name="connsiteX4" fmla="*/ 567935 w 773130"/>
              <a:gd name="connsiteY4" fmla="*/ 81239 h 203854"/>
              <a:gd name="connsiteX5" fmla="*/ 764883 w 773130"/>
              <a:gd name="connsiteY5" fmla="*/ 203159 h 203854"/>
              <a:gd name="connsiteX6" fmla="*/ 694544 w 773130"/>
              <a:gd name="connsiteY6" fmla="*/ 128131 h 203854"/>
              <a:gd name="connsiteX7" fmla="*/ 324095 w 773130"/>
              <a:gd name="connsiteY7" fmla="*/ 67171 h 203854"/>
              <a:gd name="connsiteX8" fmla="*/ 188107 w 773130"/>
              <a:gd name="connsiteY8" fmla="*/ 1522 h 203854"/>
              <a:gd name="connsiteX9" fmla="*/ 244378 w 773130"/>
              <a:gd name="connsiteY9" fmla="*/ 53103 h 203854"/>
              <a:gd name="connsiteX10" fmla="*/ 5227 w 773130"/>
              <a:gd name="connsiteY10" fmla="*/ 1522 h 20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3130" h="203854">
                <a:moveTo>
                  <a:pt x="5227" y="1522"/>
                </a:moveTo>
                <a:cubicBezTo>
                  <a:pt x="49775" y="14027"/>
                  <a:pt x="444452" y="117190"/>
                  <a:pt x="511664" y="128131"/>
                </a:cubicBezTo>
                <a:cubicBezTo>
                  <a:pt x="578876" y="139072"/>
                  <a:pt x="390526" y="64045"/>
                  <a:pt x="408501" y="67171"/>
                </a:cubicBezTo>
                <a:cubicBezTo>
                  <a:pt x="426476" y="70297"/>
                  <a:pt x="592945" y="144543"/>
                  <a:pt x="619517" y="146888"/>
                </a:cubicBezTo>
                <a:cubicBezTo>
                  <a:pt x="646089" y="149233"/>
                  <a:pt x="543707" y="71861"/>
                  <a:pt x="567935" y="81239"/>
                </a:cubicBezTo>
                <a:cubicBezTo>
                  <a:pt x="592163" y="90617"/>
                  <a:pt x="743782" y="195344"/>
                  <a:pt x="764883" y="203159"/>
                </a:cubicBezTo>
                <a:cubicBezTo>
                  <a:pt x="785984" y="210974"/>
                  <a:pt x="768009" y="150796"/>
                  <a:pt x="694544" y="128131"/>
                </a:cubicBezTo>
                <a:cubicBezTo>
                  <a:pt x="621079" y="105466"/>
                  <a:pt x="408501" y="88273"/>
                  <a:pt x="324095" y="67171"/>
                </a:cubicBezTo>
                <a:cubicBezTo>
                  <a:pt x="239689" y="46070"/>
                  <a:pt x="201393" y="3867"/>
                  <a:pt x="188107" y="1522"/>
                </a:cubicBezTo>
                <a:cubicBezTo>
                  <a:pt x="174821" y="-823"/>
                  <a:pt x="274076" y="48414"/>
                  <a:pt x="244378" y="53103"/>
                </a:cubicBezTo>
                <a:cubicBezTo>
                  <a:pt x="214680" y="57792"/>
                  <a:pt x="-39321" y="-10983"/>
                  <a:pt x="5227" y="15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0253D615-00E8-22CE-46F4-D444B459A64F}"/>
              </a:ext>
            </a:extLst>
          </p:cNvPr>
          <p:cNvSpPr/>
          <p:nvPr/>
        </p:nvSpPr>
        <p:spPr>
          <a:xfrm>
            <a:off x="6212759" y="7292628"/>
            <a:ext cx="518911" cy="141686"/>
          </a:xfrm>
          <a:custGeom>
            <a:avLst/>
            <a:gdLst>
              <a:gd name="connsiteX0" fmla="*/ 472 w 518911"/>
              <a:gd name="connsiteY0" fmla="*/ 3815 h 141686"/>
              <a:gd name="connsiteX1" fmla="*/ 216176 w 518911"/>
              <a:gd name="connsiteY1" fmla="*/ 36640 h 141686"/>
              <a:gd name="connsiteX2" fmla="*/ 342786 w 518911"/>
              <a:gd name="connsiteY2" fmla="*/ 97600 h 141686"/>
              <a:gd name="connsiteX3" fmla="*/ 324029 w 518911"/>
              <a:gd name="connsiteY3" fmla="*/ 41329 h 141686"/>
              <a:gd name="connsiteX4" fmla="*/ 511598 w 518911"/>
              <a:gd name="connsiteY4" fmla="*/ 139803 h 141686"/>
              <a:gd name="connsiteX5" fmla="*/ 460016 w 518911"/>
              <a:gd name="connsiteY5" fmla="*/ 102289 h 141686"/>
              <a:gd name="connsiteX6" fmla="*/ 267758 w 518911"/>
              <a:gd name="connsiteY6" fmla="*/ 55397 h 141686"/>
              <a:gd name="connsiteX7" fmla="*/ 239623 w 518911"/>
              <a:gd name="connsiteY7" fmla="*/ 135114 h 141686"/>
              <a:gd name="connsiteX8" fmla="*/ 244312 w 518911"/>
              <a:gd name="connsiteY8" fmla="*/ 46018 h 141686"/>
              <a:gd name="connsiteX9" fmla="*/ 159906 w 518911"/>
              <a:gd name="connsiteY9" fmla="*/ 3815 h 141686"/>
              <a:gd name="connsiteX10" fmla="*/ 472 w 518911"/>
              <a:gd name="connsiteY10" fmla="*/ 3815 h 14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8911" h="141686">
                <a:moveTo>
                  <a:pt x="472" y="3815"/>
                </a:moveTo>
                <a:cubicBezTo>
                  <a:pt x="9850" y="9286"/>
                  <a:pt x="159124" y="21009"/>
                  <a:pt x="216176" y="36640"/>
                </a:cubicBezTo>
                <a:cubicBezTo>
                  <a:pt x="273228" y="52271"/>
                  <a:pt x="324811" y="96819"/>
                  <a:pt x="342786" y="97600"/>
                </a:cubicBezTo>
                <a:cubicBezTo>
                  <a:pt x="360761" y="98381"/>
                  <a:pt x="295894" y="34295"/>
                  <a:pt x="324029" y="41329"/>
                </a:cubicBezTo>
                <a:cubicBezTo>
                  <a:pt x="352164" y="48363"/>
                  <a:pt x="488934" y="129643"/>
                  <a:pt x="511598" y="139803"/>
                </a:cubicBezTo>
                <a:cubicBezTo>
                  <a:pt x="534262" y="149963"/>
                  <a:pt x="500656" y="116357"/>
                  <a:pt x="460016" y="102289"/>
                </a:cubicBezTo>
                <a:cubicBezTo>
                  <a:pt x="419376" y="88221"/>
                  <a:pt x="304490" y="49926"/>
                  <a:pt x="267758" y="55397"/>
                </a:cubicBezTo>
                <a:cubicBezTo>
                  <a:pt x="231026" y="60868"/>
                  <a:pt x="243531" y="136677"/>
                  <a:pt x="239623" y="135114"/>
                </a:cubicBezTo>
                <a:cubicBezTo>
                  <a:pt x="235715" y="133551"/>
                  <a:pt x="257598" y="67901"/>
                  <a:pt x="244312" y="46018"/>
                </a:cubicBezTo>
                <a:cubicBezTo>
                  <a:pt x="231026" y="24135"/>
                  <a:pt x="195857" y="8504"/>
                  <a:pt x="159906" y="3815"/>
                </a:cubicBezTo>
                <a:cubicBezTo>
                  <a:pt x="123955" y="-874"/>
                  <a:pt x="-8906" y="-1656"/>
                  <a:pt x="472" y="38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36224468-5266-BC1C-A01F-28D43533A01E}"/>
              </a:ext>
            </a:extLst>
          </p:cNvPr>
          <p:cNvSpPr/>
          <p:nvPr/>
        </p:nvSpPr>
        <p:spPr>
          <a:xfrm>
            <a:off x="6722321" y="7141433"/>
            <a:ext cx="170996" cy="259656"/>
          </a:xfrm>
          <a:custGeom>
            <a:avLst/>
            <a:gdLst>
              <a:gd name="connsiteX0" fmla="*/ 170848 w 170996"/>
              <a:gd name="connsiteY0" fmla="*/ 265 h 259656"/>
              <a:gd name="connsiteX1" fmla="*/ 58307 w 170996"/>
              <a:gd name="connsiteY1" fmla="*/ 178456 h 259656"/>
              <a:gd name="connsiteX2" fmla="*/ 114577 w 170996"/>
              <a:gd name="connsiteY2" fmla="*/ 126875 h 259656"/>
              <a:gd name="connsiteX3" fmla="*/ 2036 w 170996"/>
              <a:gd name="connsiteY3" fmla="*/ 258173 h 259656"/>
              <a:gd name="connsiteX4" fmla="*/ 44239 w 170996"/>
              <a:gd name="connsiteY4" fmla="*/ 192524 h 259656"/>
              <a:gd name="connsiteX5" fmla="*/ 72374 w 170996"/>
              <a:gd name="connsiteY5" fmla="*/ 112807 h 259656"/>
              <a:gd name="connsiteX6" fmla="*/ 48928 w 170996"/>
              <a:gd name="connsiteY6" fmla="*/ 56536 h 259656"/>
              <a:gd name="connsiteX7" fmla="*/ 81753 w 170996"/>
              <a:gd name="connsiteY7" fmla="*/ 136253 h 259656"/>
              <a:gd name="connsiteX8" fmla="*/ 170848 w 170996"/>
              <a:gd name="connsiteY8" fmla="*/ 265 h 2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996" h="259656">
                <a:moveTo>
                  <a:pt x="170848" y="265"/>
                </a:moveTo>
                <a:cubicBezTo>
                  <a:pt x="166940" y="7299"/>
                  <a:pt x="67685" y="157354"/>
                  <a:pt x="58307" y="178456"/>
                </a:cubicBezTo>
                <a:cubicBezTo>
                  <a:pt x="48928" y="199558"/>
                  <a:pt x="123955" y="113589"/>
                  <a:pt x="114577" y="126875"/>
                </a:cubicBezTo>
                <a:cubicBezTo>
                  <a:pt x="105198" y="140161"/>
                  <a:pt x="13759" y="247232"/>
                  <a:pt x="2036" y="258173"/>
                </a:cubicBezTo>
                <a:cubicBezTo>
                  <a:pt x="-9687" y="269114"/>
                  <a:pt x="32516" y="216752"/>
                  <a:pt x="44239" y="192524"/>
                </a:cubicBezTo>
                <a:cubicBezTo>
                  <a:pt x="55962" y="168296"/>
                  <a:pt x="71592" y="135472"/>
                  <a:pt x="72374" y="112807"/>
                </a:cubicBezTo>
                <a:cubicBezTo>
                  <a:pt x="73155" y="90142"/>
                  <a:pt x="47365" y="52628"/>
                  <a:pt x="48928" y="56536"/>
                </a:cubicBezTo>
                <a:cubicBezTo>
                  <a:pt x="50491" y="60444"/>
                  <a:pt x="62996" y="144068"/>
                  <a:pt x="81753" y="136253"/>
                </a:cubicBezTo>
                <a:cubicBezTo>
                  <a:pt x="100510" y="128438"/>
                  <a:pt x="174756" y="-6769"/>
                  <a:pt x="170848" y="2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712D346B-F46D-B84B-5078-59CB8E7BB23F}"/>
              </a:ext>
            </a:extLst>
          </p:cNvPr>
          <p:cNvSpPr/>
          <p:nvPr/>
        </p:nvSpPr>
        <p:spPr>
          <a:xfrm>
            <a:off x="6321079" y="5602436"/>
            <a:ext cx="192417" cy="399822"/>
          </a:xfrm>
          <a:custGeom>
            <a:avLst/>
            <a:gdLst>
              <a:gd name="connsiteX0" fmla="*/ 112546 w 192417"/>
              <a:gd name="connsiteY0" fmla="*/ 1195 h 399822"/>
              <a:gd name="connsiteX1" fmla="*/ 126613 w 192417"/>
              <a:gd name="connsiteY1" fmla="*/ 254413 h 399822"/>
              <a:gd name="connsiteX2" fmla="*/ 159438 w 192417"/>
              <a:gd name="connsiteY2" fmla="*/ 207521 h 399822"/>
              <a:gd name="connsiteX3" fmla="*/ 131303 w 192417"/>
              <a:gd name="connsiteY3" fmla="*/ 277859 h 399822"/>
              <a:gd name="connsiteX4" fmla="*/ 4 w 192417"/>
              <a:gd name="connsiteY4" fmla="*/ 399779 h 399822"/>
              <a:gd name="connsiteX5" fmla="*/ 135992 w 192417"/>
              <a:gd name="connsiteY5" fmla="*/ 263792 h 399822"/>
              <a:gd name="connsiteX6" fmla="*/ 187573 w 192417"/>
              <a:gd name="connsiteY6" fmla="*/ 179386 h 399822"/>
              <a:gd name="connsiteX7" fmla="*/ 187573 w 192417"/>
              <a:gd name="connsiteY7" fmla="*/ 76222 h 399822"/>
              <a:gd name="connsiteX8" fmla="*/ 164127 w 192417"/>
              <a:gd name="connsiteY8" fmla="*/ 226278 h 399822"/>
              <a:gd name="connsiteX9" fmla="*/ 121924 w 192417"/>
              <a:gd name="connsiteY9" fmla="*/ 160629 h 399822"/>
              <a:gd name="connsiteX10" fmla="*/ 112546 w 192417"/>
              <a:gd name="connsiteY10" fmla="*/ 1195 h 39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417" h="399822">
                <a:moveTo>
                  <a:pt x="112546" y="1195"/>
                </a:moveTo>
                <a:cubicBezTo>
                  <a:pt x="113327" y="16826"/>
                  <a:pt x="118798" y="220025"/>
                  <a:pt x="126613" y="254413"/>
                </a:cubicBezTo>
                <a:cubicBezTo>
                  <a:pt x="134428" y="288801"/>
                  <a:pt x="158656" y="203613"/>
                  <a:pt x="159438" y="207521"/>
                </a:cubicBezTo>
                <a:cubicBezTo>
                  <a:pt x="160220" y="211429"/>
                  <a:pt x="157875" y="245816"/>
                  <a:pt x="131303" y="277859"/>
                </a:cubicBezTo>
                <a:cubicBezTo>
                  <a:pt x="104731" y="309902"/>
                  <a:pt x="-778" y="402124"/>
                  <a:pt x="4" y="399779"/>
                </a:cubicBezTo>
                <a:cubicBezTo>
                  <a:pt x="785" y="397435"/>
                  <a:pt x="104730" y="300524"/>
                  <a:pt x="135992" y="263792"/>
                </a:cubicBezTo>
                <a:cubicBezTo>
                  <a:pt x="167254" y="227060"/>
                  <a:pt x="178976" y="210648"/>
                  <a:pt x="187573" y="179386"/>
                </a:cubicBezTo>
                <a:cubicBezTo>
                  <a:pt x="196170" y="148124"/>
                  <a:pt x="191481" y="68407"/>
                  <a:pt x="187573" y="76222"/>
                </a:cubicBezTo>
                <a:cubicBezTo>
                  <a:pt x="183665" y="84037"/>
                  <a:pt x="175069" y="212210"/>
                  <a:pt x="164127" y="226278"/>
                </a:cubicBezTo>
                <a:cubicBezTo>
                  <a:pt x="153186" y="240346"/>
                  <a:pt x="132084" y="193454"/>
                  <a:pt x="121924" y="160629"/>
                </a:cubicBezTo>
                <a:cubicBezTo>
                  <a:pt x="111764" y="127804"/>
                  <a:pt x="111765" y="-14436"/>
                  <a:pt x="112546" y="11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BBA1678D-218D-7F9E-BAA8-712BA940466D}"/>
              </a:ext>
            </a:extLst>
          </p:cNvPr>
          <p:cNvSpPr/>
          <p:nvPr/>
        </p:nvSpPr>
        <p:spPr>
          <a:xfrm>
            <a:off x="6048720" y="6813426"/>
            <a:ext cx="551053" cy="216037"/>
          </a:xfrm>
          <a:custGeom>
            <a:avLst/>
            <a:gdLst>
              <a:gd name="connsiteX0" fmla="*/ 388 w 551053"/>
              <a:gd name="connsiteY0" fmla="*/ 215731 h 216037"/>
              <a:gd name="connsiteX1" fmla="*/ 352080 w 551053"/>
              <a:gd name="connsiteY1" fmla="*/ 56297 h 216037"/>
              <a:gd name="connsiteX2" fmla="*/ 267674 w 551053"/>
              <a:gd name="connsiteY2" fmla="*/ 79743 h 216037"/>
              <a:gd name="connsiteX3" fmla="*/ 417729 w 551053"/>
              <a:gd name="connsiteY3" fmla="*/ 46919 h 216037"/>
              <a:gd name="connsiteX4" fmla="*/ 511514 w 551053"/>
              <a:gd name="connsiteY4" fmla="*/ 37540 h 216037"/>
              <a:gd name="connsiteX5" fmla="*/ 549028 w 551053"/>
              <a:gd name="connsiteY5" fmla="*/ 26 h 216037"/>
              <a:gd name="connsiteX6" fmla="*/ 455243 w 551053"/>
              <a:gd name="connsiteY6" fmla="*/ 32851 h 216037"/>
              <a:gd name="connsiteX7" fmla="*/ 319255 w 551053"/>
              <a:gd name="connsiteY7" fmla="*/ 103189 h 216037"/>
              <a:gd name="connsiteX8" fmla="*/ 202025 w 551053"/>
              <a:gd name="connsiteY8" fmla="*/ 173528 h 216037"/>
              <a:gd name="connsiteX9" fmla="*/ 281742 w 551053"/>
              <a:gd name="connsiteY9" fmla="*/ 98500 h 216037"/>
              <a:gd name="connsiteX10" fmla="*/ 388 w 551053"/>
              <a:gd name="connsiteY10" fmla="*/ 215731 h 21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053" h="216037">
                <a:moveTo>
                  <a:pt x="388" y="215731"/>
                </a:moveTo>
                <a:cubicBezTo>
                  <a:pt x="12111" y="208697"/>
                  <a:pt x="307532" y="78962"/>
                  <a:pt x="352080" y="56297"/>
                </a:cubicBezTo>
                <a:cubicBezTo>
                  <a:pt x="396628" y="33632"/>
                  <a:pt x="256733" y="81306"/>
                  <a:pt x="267674" y="79743"/>
                </a:cubicBezTo>
                <a:cubicBezTo>
                  <a:pt x="278616" y="78180"/>
                  <a:pt x="377089" y="53953"/>
                  <a:pt x="417729" y="46919"/>
                </a:cubicBezTo>
                <a:cubicBezTo>
                  <a:pt x="458369" y="39885"/>
                  <a:pt x="489631" y="45356"/>
                  <a:pt x="511514" y="37540"/>
                </a:cubicBezTo>
                <a:cubicBezTo>
                  <a:pt x="533397" y="29724"/>
                  <a:pt x="558406" y="807"/>
                  <a:pt x="549028" y="26"/>
                </a:cubicBezTo>
                <a:cubicBezTo>
                  <a:pt x="539650" y="-755"/>
                  <a:pt x="493538" y="15657"/>
                  <a:pt x="455243" y="32851"/>
                </a:cubicBezTo>
                <a:cubicBezTo>
                  <a:pt x="416948" y="50045"/>
                  <a:pt x="361458" y="79743"/>
                  <a:pt x="319255" y="103189"/>
                </a:cubicBezTo>
                <a:cubicBezTo>
                  <a:pt x="277052" y="126635"/>
                  <a:pt x="208277" y="174309"/>
                  <a:pt x="202025" y="173528"/>
                </a:cubicBezTo>
                <a:cubicBezTo>
                  <a:pt x="195773" y="172747"/>
                  <a:pt x="317693" y="90685"/>
                  <a:pt x="281742" y="98500"/>
                </a:cubicBezTo>
                <a:cubicBezTo>
                  <a:pt x="245791" y="106315"/>
                  <a:pt x="-11335" y="222765"/>
                  <a:pt x="388" y="2157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8E6D104D-BC5A-1ED7-B2B9-04B876D3BEE8}"/>
              </a:ext>
            </a:extLst>
          </p:cNvPr>
          <p:cNvSpPr/>
          <p:nvPr/>
        </p:nvSpPr>
        <p:spPr>
          <a:xfrm>
            <a:off x="6321054" y="7450874"/>
            <a:ext cx="449162" cy="61324"/>
          </a:xfrm>
          <a:custGeom>
            <a:avLst/>
            <a:gdLst>
              <a:gd name="connsiteX0" fmla="*/ 4718 w 449162"/>
              <a:gd name="connsiteY0" fmla="*/ 5003 h 61324"/>
              <a:gd name="connsiteX1" fmla="*/ 384546 w 449162"/>
              <a:gd name="connsiteY1" fmla="*/ 314 h 61324"/>
              <a:gd name="connsiteX2" fmla="*/ 201666 w 449162"/>
              <a:gd name="connsiteY2" fmla="*/ 14381 h 61324"/>
              <a:gd name="connsiteX3" fmla="*/ 445506 w 449162"/>
              <a:gd name="connsiteY3" fmla="*/ 9692 h 61324"/>
              <a:gd name="connsiteX4" fmla="*/ 332964 w 449162"/>
              <a:gd name="connsiteY4" fmla="*/ 9692 h 61324"/>
              <a:gd name="connsiteX5" fmla="*/ 126638 w 449162"/>
              <a:gd name="connsiteY5" fmla="*/ 61274 h 61324"/>
              <a:gd name="connsiteX6" fmla="*/ 267315 w 449162"/>
              <a:gd name="connsiteY6" fmla="*/ 19071 h 61324"/>
              <a:gd name="connsiteX7" fmla="*/ 178220 w 449162"/>
              <a:gd name="connsiteY7" fmla="*/ 9692 h 61324"/>
              <a:gd name="connsiteX8" fmla="*/ 4718 w 449162"/>
              <a:gd name="connsiteY8" fmla="*/ 5003 h 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162" h="61324">
                <a:moveTo>
                  <a:pt x="4718" y="5003"/>
                </a:moveTo>
                <a:cubicBezTo>
                  <a:pt x="39106" y="3440"/>
                  <a:pt x="351721" y="-1249"/>
                  <a:pt x="384546" y="314"/>
                </a:cubicBezTo>
                <a:cubicBezTo>
                  <a:pt x="417371" y="1877"/>
                  <a:pt x="191506" y="12818"/>
                  <a:pt x="201666" y="14381"/>
                </a:cubicBezTo>
                <a:cubicBezTo>
                  <a:pt x="211826" y="15944"/>
                  <a:pt x="423623" y="10473"/>
                  <a:pt x="445506" y="9692"/>
                </a:cubicBezTo>
                <a:cubicBezTo>
                  <a:pt x="467389" y="8911"/>
                  <a:pt x="386109" y="1095"/>
                  <a:pt x="332964" y="9692"/>
                </a:cubicBezTo>
                <a:cubicBezTo>
                  <a:pt x="279819" y="18289"/>
                  <a:pt x="137579" y="59711"/>
                  <a:pt x="126638" y="61274"/>
                </a:cubicBezTo>
                <a:cubicBezTo>
                  <a:pt x="115697" y="62837"/>
                  <a:pt x="258718" y="27668"/>
                  <a:pt x="267315" y="19071"/>
                </a:cubicBezTo>
                <a:cubicBezTo>
                  <a:pt x="275912" y="10474"/>
                  <a:pt x="222768" y="11255"/>
                  <a:pt x="178220" y="9692"/>
                </a:cubicBezTo>
                <a:cubicBezTo>
                  <a:pt x="133672" y="8129"/>
                  <a:pt x="-29670" y="6566"/>
                  <a:pt x="4718" y="50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6766DB12-3350-F01B-2FA6-B21501DEBA4E}"/>
              </a:ext>
            </a:extLst>
          </p:cNvPr>
          <p:cNvSpPr/>
          <p:nvPr/>
        </p:nvSpPr>
        <p:spPr>
          <a:xfrm>
            <a:off x="5882657" y="7047661"/>
            <a:ext cx="96171" cy="173918"/>
          </a:xfrm>
          <a:custGeom>
            <a:avLst/>
            <a:gdLst>
              <a:gd name="connsiteX0" fmla="*/ 96112 w 96171"/>
              <a:gd name="connsiteY0" fmla="*/ 253 h 173918"/>
              <a:gd name="connsiteX1" fmla="*/ 16395 w 96171"/>
              <a:gd name="connsiteY1" fmla="*/ 98727 h 173918"/>
              <a:gd name="connsiteX2" fmla="*/ 11706 w 96171"/>
              <a:gd name="connsiteY2" fmla="*/ 173754 h 173918"/>
              <a:gd name="connsiteX3" fmla="*/ 16395 w 96171"/>
              <a:gd name="connsiteY3" fmla="*/ 117484 h 173918"/>
              <a:gd name="connsiteX4" fmla="*/ 2328 w 96171"/>
              <a:gd name="connsiteY4" fmla="*/ 70591 h 173918"/>
              <a:gd name="connsiteX5" fmla="*/ 96112 w 96171"/>
              <a:gd name="connsiteY5" fmla="*/ 253 h 17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71" h="173918">
                <a:moveTo>
                  <a:pt x="96112" y="253"/>
                </a:moveTo>
                <a:cubicBezTo>
                  <a:pt x="98457" y="4942"/>
                  <a:pt x="30463" y="69810"/>
                  <a:pt x="16395" y="98727"/>
                </a:cubicBezTo>
                <a:cubicBezTo>
                  <a:pt x="2327" y="127644"/>
                  <a:pt x="11706" y="170628"/>
                  <a:pt x="11706" y="173754"/>
                </a:cubicBezTo>
                <a:cubicBezTo>
                  <a:pt x="11706" y="176880"/>
                  <a:pt x="17958" y="134678"/>
                  <a:pt x="16395" y="117484"/>
                </a:cubicBezTo>
                <a:cubicBezTo>
                  <a:pt x="14832" y="100290"/>
                  <a:pt x="-7051" y="83877"/>
                  <a:pt x="2328" y="70591"/>
                </a:cubicBezTo>
                <a:cubicBezTo>
                  <a:pt x="11706" y="57305"/>
                  <a:pt x="93767" y="-4436"/>
                  <a:pt x="96112" y="2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E850909F-0F86-2E11-9C38-71E1FB95C8F8}"/>
              </a:ext>
            </a:extLst>
          </p:cNvPr>
          <p:cNvSpPr/>
          <p:nvPr/>
        </p:nvSpPr>
        <p:spPr>
          <a:xfrm>
            <a:off x="7005626" y="6921305"/>
            <a:ext cx="65811" cy="126609"/>
          </a:xfrm>
          <a:custGeom>
            <a:avLst/>
            <a:gdLst>
              <a:gd name="connsiteX0" fmla="*/ 85 w 65811"/>
              <a:gd name="connsiteY0" fmla="*/ 0 h 126609"/>
              <a:gd name="connsiteX1" fmla="*/ 51666 w 65811"/>
              <a:gd name="connsiteY1" fmla="*/ 65649 h 126609"/>
              <a:gd name="connsiteX2" fmla="*/ 42288 w 65811"/>
              <a:gd name="connsiteY2" fmla="*/ 126609 h 126609"/>
              <a:gd name="connsiteX3" fmla="*/ 65734 w 65811"/>
              <a:gd name="connsiteY3" fmla="*/ 65649 h 126609"/>
              <a:gd name="connsiteX4" fmla="*/ 85 w 65811"/>
              <a:gd name="connsiteY4" fmla="*/ 0 h 12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1" h="126609">
                <a:moveTo>
                  <a:pt x="85" y="0"/>
                </a:moveTo>
                <a:cubicBezTo>
                  <a:pt x="-2260" y="0"/>
                  <a:pt x="44632" y="44548"/>
                  <a:pt x="51666" y="65649"/>
                </a:cubicBezTo>
                <a:cubicBezTo>
                  <a:pt x="58700" y="86751"/>
                  <a:pt x="39943" y="126609"/>
                  <a:pt x="42288" y="126609"/>
                </a:cubicBezTo>
                <a:cubicBezTo>
                  <a:pt x="44633" y="126609"/>
                  <a:pt x="67297" y="82061"/>
                  <a:pt x="65734" y="65649"/>
                </a:cubicBezTo>
                <a:cubicBezTo>
                  <a:pt x="64171" y="49237"/>
                  <a:pt x="2430" y="0"/>
                  <a:pt x="8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52C2683D-224A-5995-7087-EAEA8E2603A8}"/>
              </a:ext>
            </a:extLst>
          </p:cNvPr>
          <p:cNvSpPr/>
          <p:nvPr/>
        </p:nvSpPr>
        <p:spPr>
          <a:xfrm>
            <a:off x="6365033" y="7469932"/>
            <a:ext cx="371682" cy="38622"/>
          </a:xfrm>
          <a:custGeom>
            <a:avLst/>
            <a:gdLst>
              <a:gd name="connsiteX0" fmla="*/ 2942 w 371682"/>
              <a:gd name="connsiteY0" fmla="*/ 37526 h 38622"/>
              <a:gd name="connsiteX1" fmla="*/ 368702 w 371682"/>
              <a:gd name="connsiteY1" fmla="*/ 13 h 38622"/>
              <a:gd name="connsiteX2" fmla="*/ 185822 w 371682"/>
              <a:gd name="connsiteY2" fmla="*/ 32837 h 38622"/>
              <a:gd name="connsiteX3" fmla="*/ 195201 w 371682"/>
              <a:gd name="connsiteY3" fmla="*/ 28148 h 38622"/>
              <a:gd name="connsiteX4" fmla="*/ 2942 w 371682"/>
              <a:gd name="connsiteY4" fmla="*/ 37526 h 3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682" h="38622">
                <a:moveTo>
                  <a:pt x="2942" y="37526"/>
                </a:moveTo>
                <a:cubicBezTo>
                  <a:pt x="31859" y="32837"/>
                  <a:pt x="338222" y="794"/>
                  <a:pt x="368702" y="13"/>
                </a:cubicBezTo>
                <a:cubicBezTo>
                  <a:pt x="399182" y="-769"/>
                  <a:pt x="185822" y="32837"/>
                  <a:pt x="185822" y="32837"/>
                </a:cubicBezTo>
                <a:cubicBezTo>
                  <a:pt x="156905" y="37526"/>
                  <a:pt x="223336" y="25803"/>
                  <a:pt x="195201" y="28148"/>
                </a:cubicBezTo>
                <a:cubicBezTo>
                  <a:pt x="167066" y="30493"/>
                  <a:pt x="-25975" y="42215"/>
                  <a:pt x="2942" y="375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92627188-2DC1-AA80-8363-FA214834FEB4}"/>
              </a:ext>
            </a:extLst>
          </p:cNvPr>
          <p:cNvSpPr/>
          <p:nvPr/>
        </p:nvSpPr>
        <p:spPr>
          <a:xfrm>
            <a:off x="6996223" y="6827104"/>
            <a:ext cx="249660" cy="530737"/>
          </a:xfrm>
          <a:custGeom>
            <a:avLst/>
            <a:gdLst>
              <a:gd name="connsiteX0" fmla="*/ 248639 w 249660"/>
              <a:gd name="connsiteY0" fmla="*/ 5105 h 530737"/>
              <a:gd name="connsiteX1" fmla="*/ 56380 w 249660"/>
              <a:gd name="connsiteY1" fmla="*/ 525610 h 530737"/>
              <a:gd name="connsiteX2" fmla="*/ 145475 w 249660"/>
              <a:gd name="connsiteY2" fmla="*/ 281770 h 530737"/>
              <a:gd name="connsiteX3" fmla="*/ 32934 w 249660"/>
              <a:gd name="connsiteY3" fmla="*/ 464650 h 530737"/>
              <a:gd name="connsiteX4" fmla="*/ 103272 w 249660"/>
              <a:gd name="connsiteY4" fmla="*/ 234878 h 530737"/>
              <a:gd name="connsiteX5" fmla="*/ 109 w 249660"/>
              <a:gd name="connsiteY5" fmla="*/ 441204 h 530737"/>
              <a:gd name="connsiteX6" fmla="*/ 126719 w 249660"/>
              <a:gd name="connsiteY6" fmla="*/ 267702 h 530737"/>
              <a:gd name="connsiteX7" fmla="*/ 248639 w 249660"/>
              <a:gd name="connsiteY7" fmla="*/ 5105 h 53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660" h="530737">
                <a:moveTo>
                  <a:pt x="248639" y="5105"/>
                </a:moveTo>
                <a:cubicBezTo>
                  <a:pt x="236916" y="48090"/>
                  <a:pt x="73574" y="479499"/>
                  <a:pt x="56380" y="525610"/>
                </a:cubicBezTo>
                <a:cubicBezTo>
                  <a:pt x="39186" y="571721"/>
                  <a:pt x="149383" y="291930"/>
                  <a:pt x="145475" y="281770"/>
                </a:cubicBezTo>
                <a:cubicBezTo>
                  <a:pt x="141567" y="271610"/>
                  <a:pt x="39968" y="472465"/>
                  <a:pt x="32934" y="464650"/>
                </a:cubicBezTo>
                <a:cubicBezTo>
                  <a:pt x="25900" y="456835"/>
                  <a:pt x="108743" y="238786"/>
                  <a:pt x="103272" y="234878"/>
                </a:cubicBezTo>
                <a:cubicBezTo>
                  <a:pt x="97801" y="230970"/>
                  <a:pt x="-3799" y="435733"/>
                  <a:pt x="109" y="441204"/>
                </a:cubicBezTo>
                <a:cubicBezTo>
                  <a:pt x="4017" y="446675"/>
                  <a:pt x="85297" y="332570"/>
                  <a:pt x="126719" y="267702"/>
                </a:cubicBezTo>
                <a:cubicBezTo>
                  <a:pt x="168141" y="202834"/>
                  <a:pt x="260362" y="-37880"/>
                  <a:pt x="248639" y="51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DDF78313-48DA-3741-7EE0-FE10D740CCA5}"/>
              </a:ext>
            </a:extLst>
          </p:cNvPr>
          <p:cNvSpPr/>
          <p:nvPr/>
        </p:nvSpPr>
        <p:spPr>
          <a:xfrm>
            <a:off x="6724339" y="7647531"/>
            <a:ext cx="201720" cy="314783"/>
          </a:xfrm>
          <a:custGeom>
            <a:avLst/>
            <a:gdLst>
              <a:gd name="connsiteX0" fmla="*/ 46910 w 201720"/>
              <a:gd name="connsiteY0" fmla="*/ 52186 h 314783"/>
              <a:gd name="connsiteX1" fmla="*/ 60978 w 201720"/>
              <a:gd name="connsiteY1" fmla="*/ 235066 h 314783"/>
              <a:gd name="connsiteX2" fmla="*/ 18 w 201720"/>
              <a:gd name="connsiteY2" fmla="*/ 314783 h 314783"/>
              <a:gd name="connsiteX3" fmla="*/ 56289 w 201720"/>
              <a:gd name="connsiteY3" fmla="*/ 235066 h 314783"/>
              <a:gd name="connsiteX4" fmla="*/ 201655 w 201720"/>
              <a:gd name="connsiteY4" fmla="*/ 604 h 314783"/>
              <a:gd name="connsiteX5" fmla="*/ 75046 w 201720"/>
              <a:gd name="connsiteY5" fmla="*/ 164727 h 314783"/>
              <a:gd name="connsiteX6" fmla="*/ 46910 w 201720"/>
              <a:gd name="connsiteY6" fmla="*/ 52186 h 31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720" h="314783">
                <a:moveTo>
                  <a:pt x="46910" y="52186"/>
                </a:moveTo>
                <a:cubicBezTo>
                  <a:pt x="44565" y="63909"/>
                  <a:pt x="68793" y="191300"/>
                  <a:pt x="60978" y="235066"/>
                </a:cubicBezTo>
                <a:cubicBezTo>
                  <a:pt x="53163" y="278832"/>
                  <a:pt x="799" y="314783"/>
                  <a:pt x="18" y="314783"/>
                </a:cubicBezTo>
                <a:cubicBezTo>
                  <a:pt x="-763" y="314783"/>
                  <a:pt x="22683" y="287429"/>
                  <a:pt x="56289" y="235066"/>
                </a:cubicBezTo>
                <a:cubicBezTo>
                  <a:pt x="89895" y="182703"/>
                  <a:pt x="198529" y="12327"/>
                  <a:pt x="201655" y="604"/>
                </a:cubicBezTo>
                <a:cubicBezTo>
                  <a:pt x="204781" y="-11119"/>
                  <a:pt x="94584" y="151441"/>
                  <a:pt x="75046" y="164727"/>
                </a:cubicBezTo>
                <a:cubicBezTo>
                  <a:pt x="55508" y="178013"/>
                  <a:pt x="49255" y="40463"/>
                  <a:pt x="46910" y="521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8F213C2D-2B44-599D-1778-A224C78FD0A0}"/>
              </a:ext>
            </a:extLst>
          </p:cNvPr>
          <p:cNvSpPr/>
          <p:nvPr/>
        </p:nvSpPr>
        <p:spPr>
          <a:xfrm>
            <a:off x="6334347" y="7929478"/>
            <a:ext cx="395810" cy="90498"/>
          </a:xfrm>
          <a:custGeom>
            <a:avLst/>
            <a:gdLst>
              <a:gd name="connsiteX0" fmla="*/ 804 w 395810"/>
              <a:gd name="connsiteY0" fmla="*/ 75039 h 90498"/>
              <a:gd name="connsiteX1" fmla="*/ 239955 w 395810"/>
              <a:gd name="connsiteY1" fmla="*/ 51593 h 90498"/>
              <a:gd name="connsiteX2" fmla="*/ 394699 w 395810"/>
              <a:gd name="connsiteY2" fmla="*/ 11 h 90498"/>
              <a:gd name="connsiteX3" fmla="*/ 300915 w 395810"/>
              <a:gd name="connsiteY3" fmla="*/ 56282 h 90498"/>
              <a:gd name="connsiteX4" fmla="*/ 141481 w 395810"/>
              <a:gd name="connsiteY4" fmla="*/ 89107 h 90498"/>
              <a:gd name="connsiteX5" fmla="*/ 160238 w 395810"/>
              <a:gd name="connsiteY5" fmla="*/ 84417 h 90498"/>
              <a:gd name="connsiteX6" fmla="*/ 804 w 395810"/>
              <a:gd name="connsiteY6" fmla="*/ 75039 h 9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810" h="90498">
                <a:moveTo>
                  <a:pt x="804" y="75039"/>
                </a:moveTo>
                <a:cubicBezTo>
                  <a:pt x="14090" y="69568"/>
                  <a:pt x="174306" y="64098"/>
                  <a:pt x="239955" y="51593"/>
                </a:cubicBezTo>
                <a:cubicBezTo>
                  <a:pt x="305604" y="39088"/>
                  <a:pt x="384539" y="-771"/>
                  <a:pt x="394699" y="11"/>
                </a:cubicBezTo>
                <a:cubicBezTo>
                  <a:pt x="404859" y="793"/>
                  <a:pt x="343118" y="41433"/>
                  <a:pt x="300915" y="56282"/>
                </a:cubicBezTo>
                <a:cubicBezTo>
                  <a:pt x="258712" y="71131"/>
                  <a:pt x="141481" y="89107"/>
                  <a:pt x="141481" y="89107"/>
                </a:cubicBezTo>
                <a:cubicBezTo>
                  <a:pt x="118035" y="93796"/>
                  <a:pt x="177432" y="85199"/>
                  <a:pt x="160238" y="84417"/>
                </a:cubicBezTo>
                <a:cubicBezTo>
                  <a:pt x="143044" y="83635"/>
                  <a:pt x="-12482" y="80510"/>
                  <a:pt x="804" y="750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1D2A12EE-BA5B-EB02-EBC4-9F4AAB1EF5CE}"/>
              </a:ext>
            </a:extLst>
          </p:cNvPr>
          <p:cNvSpPr/>
          <p:nvPr/>
        </p:nvSpPr>
        <p:spPr>
          <a:xfrm>
            <a:off x="5429982" y="7760371"/>
            <a:ext cx="927181" cy="310472"/>
          </a:xfrm>
          <a:custGeom>
            <a:avLst/>
            <a:gdLst>
              <a:gd name="connsiteX0" fmla="*/ 147 w 927181"/>
              <a:gd name="connsiteY0" fmla="*/ 306 h 310472"/>
              <a:gd name="connsiteX1" fmla="*/ 445624 w 927181"/>
              <a:gd name="connsiteY1" fmla="*/ 220700 h 310472"/>
              <a:gd name="connsiteX2" fmla="*/ 412800 w 927181"/>
              <a:gd name="connsiteY2" fmla="*/ 183186 h 310472"/>
              <a:gd name="connsiteX3" fmla="*/ 684775 w 927181"/>
              <a:gd name="connsiteY3" fmla="*/ 206632 h 310472"/>
              <a:gd name="connsiteX4" fmla="*/ 600369 w 927181"/>
              <a:gd name="connsiteY4" fmla="*/ 164429 h 310472"/>
              <a:gd name="connsiteX5" fmla="*/ 914547 w 927181"/>
              <a:gd name="connsiteY5" fmla="*/ 305106 h 310472"/>
              <a:gd name="connsiteX6" fmla="*/ 834830 w 927181"/>
              <a:gd name="connsiteY6" fmla="*/ 281660 h 310472"/>
              <a:gd name="connsiteX7" fmla="*/ 553476 w 927181"/>
              <a:gd name="connsiteY7" fmla="*/ 286349 h 310472"/>
              <a:gd name="connsiteX8" fmla="*/ 745735 w 927181"/>
              <a:gd name="connsiteY8" fmla="*/ 253524 h 310472"/>
              <a:gd name="connsiteX9" fmla="*/ 576923 w 927181"/>
              <a:gd name="connsiteY9" fmla="*/ 197254 h 310472"/>
              <a:gd name="connsiteX10" fmla="*/ 168960 w 927181"/>
              <a:gd name="connsiteY10" fmla="*/ 37820 h 310472"/>
              <a:gd name="connsiteX11" fmla="*/ 394043 w 927181"/>
              <a:gd name="connsiteY11" fmla="*/ 169118 h 310472"/>
              <a:gd name="connsiteX12" fmla="*/ 147 w 927181"/>
              <a:gd name="connsiteY12" fmla="*/ 306 h 31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7181" h="310472">
                <a:moveTo>
                  <a:pt x="147" y="306"/>
                </a:moveTo>
                <a:cubicBezTo>
                  <a:pt x="8744" y="8903"/>
                  <a:pt x="376848" y="190220"/>
                  <a:pt x="445624" y="220700"/>
                </a:cubicBezTo>
                <a:cubicBezTo>
                  <a:pt x="514400" y="251180"/>
                  <a:pt x="372942" y="185531"/>
                  <a:pt x="412800" y="183186"/>
                </a:cubicBezTo>
                <a:cubicBezTo>
                  <a:pt x="452659" y="180841"/>
                  <a:pt x="653514" y="209758"/>
                  <a:pt x="684775" y="206632"/>
                </a:cubicBezTo>
                <a:cubicBezTo>
                  <a:pt x="716037" y="203506"/>
                  <a:pt x="562074" y="148017"/>
                  <a:pt x="600369" y="164429"/>
                </a:cubicBezTo>
                <a:cubicBezTo>
                  <a:pt x="638664" y="180841"/>
                  <a:pt x="875470" y="285568"/>
                  <a:pt x="914547" y="305106"/>
                </a:cubicBezTo>
                <a:cubicBezTo>
                  <a:pt x="953624" y="324644"/>
                  <a:pt x="895008" y="284786"/>
                  <a:pt x="834830" y="281660"/>
                </a:cubicBezTo>
                <a:cubicBezTo>
                  <a:pt x="774652" y="278534"/>
                  <a:pt x="568325" y="291038"/>
                  <a:pt x="553476" y="286349"/>
                </a:cubicBezTo>
                <a:cubicBezTo>
                  <a:pt x="538627" y="281660"/>
                  <a:pt x="741827" y="268373"/>
                  <a:pt x="745735" y="253524"/>
                </a:cubicBezTo>
                <a:cubicBezTo>
                  <a:pt x="749643" y="238675"/>
                  <a:pt x="673052" y="233205"/>
                  <a:pt x="576923" y="197254"/>
                </a:cubicBezTo>
                <a:cubicBezTo>
                  <a:pt x="480794" y="161303"/>
                  <a:pt x="199440" y="42509"/>
                  <a:pt x="168960" y="37820"/>
                </a:cubicBezTo>
                <a:cubicBezTo>
                  <a:pt x="138480" y="33131"/>
                  <a:pt x="426868" y="171463"/>
                  <a:pt x="394043" y="169118"/>
                </a:cubicBezTo>
                <a:cubicBezTo>
                  <a:pt x="361218" y="166773"/>
                  <a:pt x="-8450" y="-8291"/>
                  <a:pt x="147" y="3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E8949C0B-7F81-6E11-A969-BB435BD36598}"/>
              </a:ext>
            </a:extLst>
          </p:cNvPr>
          <p:cNvSpPr/>
          <p:nvPr/>
        </p:nvSpPr>
        <p:spPr>
          <a:xfrm>
            <a:off x="4664178" y="7203561"/>
            <a:ext cx="875412" cy="726999"/>
          </a:xfrm>
          <a:custGeom>
            <a:avLst/>
            <a:gdLst>
              <a:gd name="connsiteX0" fmla="*/ 1607 w 875412"/>
              <a:gd name="connsiteY0" fmla="*/ 3787 h 726999"/>
              <a:gd name="connsiteX1" fmla="*/ 329853 w 875412"/>
              <a:gd name="connsiteY1" fmla="*/ 388304 h 726999"/>
              <a:gd name="connsiteX2" fmla="*/ 329853 w 875412"/>
              <a:gd name="connsiteY2" fmla="*/ 313276 h 726999"/>
              <a:gd name="connsiteX3" fmla="*/ 686234 w 875412"/>
              <a:gd name="connsiteY3" fmla="*/ 604008 h 726999"/>
              <a:gd name="connsiteX4" fmla="*/ 611207 w 875412"/>
              <a:gd name="connsiteY4" fmla="*/ 444574 h 726999"/>
              <a:gd name="connsiteX5" fmla="*/ 873804 w 875412"/>
              <a:gd name="connsiteY5" fmla="*/ 725928 h 726999"/>
              <a:gd name="connsiteX6" fmla="*/ 728437 w 875412"/>
              <a:gd name="connsiteY6" fmla="*/ 547737 h 726999"/>
              <a:gd name="connsiteX7" fmla="*/ 484597 w 875412"/>
              <a:gd name="connsiteY7" fmla="*/ 242937 h 726999"/>
              <a:gd name="connsiteX8" fmla="*/ 625274 w 875412"/>
              <a:gd name="connsiteY8" fmla="*/ 430507 h 726999"/>
              <a:gd name="connsiteX9" fmla="*/ 372056 w 875412"/>
              <a:gd name="connsiteY9" fmla="*/ 289830 h 726999"/>
              <a:gd name="connsiteX10" fmla="*/ 236068 w 875412"/>
              <a:gd name="connsiteY10" fmla="*/ 106950 h 726999"/>
              <a:gd name="connsiteX11" fmla="*/ 320474 w 875412"/>
              <a:gd name="connsiteY11" fmla="*/ 289830 h 726999"/>
              <a:gd name="connsiteX12" fmla="*/ 207933 w 875412"/>
              <a:gd name="connsiteY12" fmla="*/ 196045 h 726999"/>
              <a:gd name="connsiteX13" fmla="*/ 1607 w 875412"/>
              <a:gd name="connsiteY13" fmla="*/ 3787 h 72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5412" h="726999">
                <a:moveTo>
                  <a:pt x="1607" y="3787"/>
                </a:moveTo>
                <a:cubicBezTo>
                  <a:pt x="21927" y="35830"/>
                  <a:pt x="275145" y="336722"/>
                  <a:pt x="329853" y="388304"/>
                </a:cubicBezTo>
                <a:cubicBezTo>
                  <a:pt x="384561" y="439886"/>
                  <a:pt x="270456" y="277325"/>
                  <a:pt x="329853" y="313276"/>
                </a:cubicBezTo>
                <a:cubicBezTo>
                  <a:pt x="389250" y="349227"/>
                  <a:pt x="639342" y="582125"/>
                  <a:pt x="686234" y="604008"/>
                </a:cubicBezTo>
                <a:cubicBezTo>
                  <a:pt x="733126" y="625891"/>
                  <a:pt x="579945" y="424254"/>
                  <a:pt x="611207" y="444574"/>
                </a:cubicBezTo>
                <a:cubicBezTo>
                  <a:pt x="642469" y="464894"/>
                  <a:pt x="854266" y="708734"/>
                  <a:pt x="873804" y="725928"/>
                </a:cubicBezTo>
                <a:cubicBezTo>
                  <a:pt x="893342" y="743122"/>
                  <a:pt x="728437" y="547737"/>
                  <a:pt x="728437" y="547737"/>
                </a:cubicBezTo>
                <a:lnTo>
                  <a:pt x="484597" y="242937"/>
                </a:lnTo>
                <a:cubicBezTo>
                  <a:pt x="467403" y="223399"/>
                  <a:pt x="644031" y="422692"/>
                  <a:pt x="625274" y="430507"/>
                </a:cubicBezTo>
                <a:cubicBezTo>
                  <a:pt x="606517" y="438322"/>
                  <a:pt x="436924" y="343756"/>
                  <a:pt x="372056" y="289830"/>
                </a:cubicBezTo>
                <a:cubicBezTo>
                  <a:pt x="307188" y="235904"/>
                  <a:pt x="244665" y="106950"/>
                  <a:pt x="236068" y="106950"/>
                </a:cubicBezTo>
                <a:cubicBezTo>
                  <a:pt x="227471" y="106950"/>
                  <a:pt x="325163" y="274981"/>
                  <a:pt x="320474" y="289830"/>
                </a:cubicBezTo>
                <a:cubicBezTo>
                  <a:pt x="315785" y="304679"/>
                  <a:pt x="256388" y="239811"/>
                  <a:pt x="207933" y="196045"/>
                </a:cubicBezTo>
                <a:cubicBezTo>
                  <a:pt x="159478" y="152279"/>
                  <a:pt x="-18713" y="-28256"/>
                  <a:pt x="1607" y="37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907B5396-92F3-B212-B975-DF0B57AF0CAC}"/>
              </a:ext>
            </a:extLst>
          </p:cNvPr>
          <p:cNvSpPr/>
          <p:nvPr/>
        </p:nvSpPr>
        <p:spPr>
          <a:xfrm>
            <a:off x="4466733" y="6154198"/>
            <a:ext cx="440225" cy="921207"/>
          </a:xfrm>
          <a:custGeom>
            <a:avLst/>
            <a:gdLst>
              <a:gd name="connsiteX0" fmla="*/ 152159 w 440225"/>
              <a:gd name="connsiteY0" fmla="*/ 2762 h 921207"/>
              <a:gd name="connsiteX1" fmla="*/ 119335 w 440225"/>
              <a:gd name="connsiteY1" fmla="*/ 302873 h 921207"/>
              <a:gd name="connsiteX2" fmla="*/ 260012 w 440225"/>
              <a:gd name="connsiteY2" fmla="*/ 598294 h 921207"/>
              <a:gd name="connsiteX3" fmla="*/ 152159 w 440225"/>
              <a:gd name="connsiteY3" fmla="*/ 513888 h 921207"/>
              <a:gd name="connsiteX4" fmla="*/ 438202 w 440225"/>
              <a:gd name="connsiteY4" fmla="*/ 917162 h 921207"/>
              <a:gd name="connsiteX5" fmla="*/ 274079 w 440225"/>
              <a:gd name="connsiteY5" fmla="*/ 710836 h 921207"/>
              <a:gd name="connsiteX6" fmla="*/ 161538 w 440225"/>
              <a:gd name="connsiteY6" fmla="*/ 537334 h 921207"/>
              <a:gd name="connsiteX7" fmla="*/ 2104 w 440225"/>
              <a:gd name="connsiteY7" fmla="*/ 180953 h 921207"/>
              <a:gd name="connsiteX8" fmla="*/ 72442 w 440225"/>
              <a:gd name="connsiteY8" fmla="*/ 316940 h 921207"/>
              <a:gd name="connsiteX9" fmla="*/ 105267 w 440225"/>
              <a:gd name="connsiteY9" fmla="*/ 162196 h 921207"/>
              <a:gd name="connsiteX10" fmla="*/ 152159 w 440225"/>
              <a:gd name="connsiteY10" fmla="*/ 2762 h 92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0225" h="921207">
                <a:moveTo>
                  <a:pt x="152159" y="2762"/>
                </a:moveTo>
                <a:cubicBezTo>
                  <a:pt x="154504" y="26208"/>
                  <a:pt x="101359" y="203618"/>
                  <a:pt x="119335" y="302873"/>
                </a:cubicBezTo>
                <a:cubicBezTo>
                  <a:pt x="137310" y="402128"/>
                  <a:pt x="254541" y="563125"/>
                  <a:pt x="260012" y="598294"/>
                </a:cubicBezTo>
                <a:cubicBezTo>
                  <a:pt x="265483" y="633463"/>
                  <a:pt x="122461" y="460743"/>
                  <a:pt x="152159" y="513888"/>
                </a:cubicBezTo>
                <a:cubicBezTo>
                  <a:pt x="181857" y="567033"/>
                  <a:pt x="417882" y="884337"/>
                  <a:pt x="438202" y="917162"/>
                </a:cubicBezTo>
                <a:cubicBezTo>
                  <a:pt x="458522" y="949987"/>
                  <a:pt x="320190" y="774141"/>
                  <a:pt x="274079" y="710836"/>
                </a:cubicBezTo>
                <a:cubicBezTo>
                  <a:pt x="227968" y="647531"/>
                  <a:pt x="206867" y="625648"/>
                  <a:pt x="161538" y="537334"/>
                </a:cubicBezTo>
                <a:cubicBezTo>
                  <a:pt x="116209" y="449020"/>
                  <a:pt x="16953" y="217685"/>
                  <a:pt x="2104" y="180953"/>
                </a:cubicBezTo>
                <a:cubicBezTo>
                  <a:pt x="-12745" y="144221"/>
                  <a:pt x="55248" y="320066"/>
                  <a:pt x="72442" y="316940"/>
                </a:cubicBezTo>
                <a:cubicBezTo>
                  <a:pt x="89636" y="313814"/>
                  <a:pt x="98233" y="212996"/>
                  <a:pt x="105267" y="162196"/>
                </a:cubicBezTo>
                <a:cubicBezTo>
                  <a:pt x="112301" y="111396"/>
                  <a:pt x="149814" y="-20684"/>
                  <a:pt x="152159" y="27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F23F49D9-3F93-99E3-D126-084561E2DE24}"/>
              </a:ext>
            </a:extLst>
          </p:cNvPr>
          <p:cNvSpPr/>
          <p:nvPr/>
        </p:nvSpPr>
        <p:spPr>
          <a:xfrm>
            <a:off x="4928003" y="5902054"/>
            <a:ext cx="37981" cy="170350"/>
          </a:xfrm>
          <a:custGeom>
            <a:avLst/>
            <a:gdLst>
              <a:gd name="connsiteX0" fmla="*/ 33741 w 37981"/>
              <a:gd name="connsiteY0" fmla="*/ 323 h 170350"/>
              <a:gd name="connsiteX1" fmla="*/ 11256 w 37981"/>
              <a:gd name="connsiteY1" fmla="*/ 97759 h 170350"/>
              <a:gd name="connsiteX2" fmla="*/ 37489 w 37981"/>
              <a:gd name="connsiteY2" fmla="*/ 168962 h 170350"/>
              <a:gd name="connsiteX3" fmla="*/ 26246 w 37981"/>
              <a:gd name="connsiteY3" fmla="*/ 138982 h 170350"/>
              <a:gd name="connsiteX4" fmla="*/ 13 w 37981"/>
              <a:gd name="connsiteY4" fmla="*/ 67779 h 170350"/>
              <a:gd name="connsiteX5" fmla="*/ 33741 w 37981"/>
              <a:gd name="connsiteY5" fmla="*/ 323 h 17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81" h="170350">
                <a:moveTo>
                  <a:pt x="33741" y="323"/>
                </a:moveTo>
                <a:cubicBezTo>
                  <a:pt x="35615" y="5320"/>
                  <a:pt x="10631" y="69653"/>
                  <a:pt x="11256" y="97759"/>
                </a:cubicBezTo>
                <a:cubicBezTo>
                  <a:pt x="11881" y="125865"/>
                  <a:pt x="34991" y="162092"/>
                  <a:pt x="37489" y="168962"/>
                </a:cubicBezTo>
                <a:cubicBezTo>
                  <a:pt x="39987" y="175832"/>
                  <a:pt x="32492" y="155846"/>
                  <a:pt x="26246" y="138982"/>
                </a:cubicBezTo>
                <a:cubicBezTo>
                  <a:pt x="20000" y="122118"/>
                  <a:pt x="-612" y="85892"/>
                  <a:pt x="13" y="67779"/>
                </a:cubicBezTo>
                <a:cubicBezTo>
                  <a:pt x="638" y="49666"/>
                  <a:pt x="31867" y="-4674"/>
                  <a:pt x="33741" y="32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E5F9BE73-E2F3-36E8-5C05-F39ECED30E01}"/>
              </a:ext>
            </a:extLst>
          </p:cNvPr>
          <p:cNvSpPr/>
          <p:nvPr/>
        </p:nvSpPr>
        <p:spPr>
          <a:xfrm>
            <a:off x="5291491" y="5969496"/>
            <a:ext cx="52913" cy="142748"/>
          </a:xfrm>
          <a:custGeom>
            <a:avLst/>
            <a:gdLst>
              <a:gd name="connsiteX0" fmla="*/ 37 w 52913"/>
              <a:gd name="connsiteY0" fmla="*/ 337 h 142748"/>
              <a:gd name="connsiteX1" fmla="*/ 45007 w 52913"/>
              <a:gd name="connsiteY1" fmla="*/ 71540 h 142748"/>
              <a:gd name="connsiteX2" fmla="*/ 22522 w 52913"/>
              <a:gd name="connsiteY2" fmla="*/ 142743 h 142748"/>
              <a:gd name="connsiteX3" fmla="*/ 52502 w 52913"/>
              <a:gd name="connsiteY3" fmla="*/ 75288 h 142748"/>
              <a:gd name="connsiteX4" fmla="*/ 37512 w 52913"/>
              <a:gd name="connsiteY4" fmla="*/ 45307 h 142748"/>
              <a:gd name="connsiteX5" fmla="*/ 37 w 52913"/>
              <a:gd name="connsiteY5" fmla="*/ 337 h 14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13" h="142748">
                <a:moveTo>
                  <a:pt x="37" y="337"/>
                </a:moveTo>
                <a:cubicBezTo>
                  <a:pt x="1286" y="4709"/>
                  <a:pt x="41260" y="47806"/>
                  <a:pt x="45007" y="71540"/>
                </a:cubicBezTo>
                <a:cubicBezTo>
                  <a:pt x="48754" y="95274"/>
                  <a:pt x="21273" y="142118"/>
                  <a:pt x="22522" y="142743"/>
                </a:cubicBezTo>
                <a:cubicBezTo>
                  <a:pt x="23771" y="143368"/>
                  <a:pt x="50004" y="91527"/>
                  <a:pt x="52502" y="75288"/>
                </a:cubicBezTo>
                <a:cubicBezTo>
                  <a:pt x="55000" y="59049"/>
                  <a:pt x="45632" y="55300"/>
                  <a:pt x="37512" y="45307"/>
                </a:cubicBezTo>
                <a:cubicBezTo>
                  <a:pt x="29392" y="35314"/>
                  <a:pt x="-1212" y="-4035"/>
                  <a:pt x="37" y="33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3ADC5D77-AFF0-440F-0921-A48A910B843C}"/>
              </a:ext>
            </a:extLst>
          </p:cNvPr>
          <p:cNvSpPr/>
          <p:nvPr/>
        </p:nvSpPr>
        <p:spPr>
          <a:xfrm>
            <a:off x="5107679" y="6242966"/>
            <a:ext cx="125162" cy="72607"/>
          </a:xfrm>
          <a:custGeom>
            <a:avLst/>
            <a:gdLst>
              <a:gd name="connsiteX0" fmla="*/ 219 w 125162"/>
              <a:gd name="connsiteY0" fmla="*/ 437 h 72607"/>
              <a:gd name="connsiteX1" fmla="*/ 120141 w 125162"/>
              <a:gd name="connsiteY1" fmla="*/ 71641 h 72607"/>
              <a:gd name="connsiteX2" fmla="*/ 101403 w 125162"/>
              <a:gd name="connsiteY2" fmla="*/ 41660 h 72607"/>
              <a:gd name="connsiteX3" fmla="*/ 90160 w 125162"/>
              <a:gd name="connsiteY3" fmla="*/ 41660 h 72607"/>
              <a:gd name="connsiteX4" fmla="*/ 219 w 125162"/>
              <a:gd name="connsiteY4" fmla="*/ 437 h 7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62" h="72607">
                <a:moveTo>
                  <a:pt x="219" y="437"/>
                </a:moveTo>
                <a:cubicBezTo>
                  <a:pt x="5216" y="5434"/>
                  <a:pt x="103277" y="64771"/>
                  <a:pt x="120141" y="71641"/>
                </a:cubicBezTo>
                <a:cubicBezTo>
                  <a:pt x="137005" y="78512"/>
                  <a:pt x="106400" y="46657"/>
                  <a:pt x="101403" y="41660"/>
                </a:cubicBezTo>
                <a:cubicBezTo>
                  <a:pt x="96406" y="36663"/>
                  <a:pt x="103276" y="48531"/>
                  <a:pt x="90160" y="41660"/>
                </a:cubicBezTo>
                <a:cubicBezTo>
                  <a:pt x="77044" y="34790"/>
                  <a:pt x="-4778" y="-4560"/>
                  <a:pt x="219" y="43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8095765B-77A1-AEFD-306E-F38684231EA8}"/>
              </a:ext>
            </a:extLst>
          </p:cNvPr>
          <p:cNvSpPr/>
          <p:nvPr/>
        </p:nvSpPr>
        <p:spPr>
          <a:xfrm>
            <a:off x="5864858" y="6243403"/>
            <a:ext cx="34048" cy="146154"/>
          </a:xfrm>
          <a:custGeom>
            <a:avLst/>
            <a:gdLst>
              <a:gd name="connsiteX0" fmla="*/ 11286 w 34048"/>
              <a:gd name="connsiteY0" fmla="*/ 0 h 146154"/>
              <a:gd name="connsiteX1" fmla="*/ 26276 w 34048"/>
              <a:gd name="connsiteY1" fmla="*/ 67456 h 146154"/>
              <a:gd name="connsiteX2" fmla="*/ 44 w 34048"/>
              <a:gd name="connsiteY2" fmla="*/ 146154 h 146154"/>
              <a:gd name="connsiteX3" fmla="*/ 33772 w 34048"/>
              <a:gd name="connsiteY3" fmla="*/ 67456 h 146154"/>
              <a:gd name="connsiteX4" fmla="*/ 11286 w 34048"/>
              <a:gd name="connsiteY4" fmla="*/ 0 h 14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48" h="146154">
                <a:moveTo>
                  <a:pt x="11286" y="0"/>
                </a:moveTo>
                <a:cubicBezTo>
                  <a:pt x="10037" y="0"/>
                  <a:pt x="28150" y="43097"/>
                  <a:pt x="26276" y="67456"/>
                </a:cubicBezTo>
                <a:cubicBezTo>
                  <a:pt x="24402" y="91815"/>
                  <a:pt x="-1205" y="146154"/>
                  <a:pt x="44" y="146154"/>
                </a:cubicBezTo>
                <a:cubicBezTo>
                  <a:pt x="1293" y="146154"/>
                  <a:pt x="30649" y="88692"/>
                  <a:pt x="33772" y="67456"/>
                </a:cubicBezTo>
                <a:cubicBezTo>
                  <a:pt x="36895" y="46220"/>
                  <a:pt x="12535" y="0"/>
                  <a:pt x="11286" y="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9E47BED7-47A1-3FB0-3B46-F145FD8EE085}"/>
              </a:ext>
            </a:extLst>
          </p:cNvPr>
          <p:cNvSpPr/>
          <p:nvPr/>
        </p:nvSpPr>
        <p:spPr>
          <a:xfrm>
            <a:off x="4964891" y="5631640"/>
            <a:ext cx="34431" cy="94990"/>
          </a:xfrm>
          <a:custGeom>
            <a:avLst/>
            <a:gdLst>
              <a:gd name="connsiteX0" fmla="*/ 34329 w 34431"/>
              <a:gd name="connsiteY0" fmla="*/ 914 h 94990"/>
              <a:gd name="connsiteX1" fmla="*/ 601 w 34431"/>
              <a:gd name="connsiteY1" fmla="*/ 49632 h 94990"/>
              <a:gd name="connsiteX2" fmla="*/ 11843 w 34431"/>
              <a:gd name="connsiteY2" fmla="*/ 94603 h 94990"/>
              <a:gd name="connsiteX3" fmla="*/ 34329 w 34431"/>
              <a:gd name="connsiteY3" fmla="*/ 914 h 9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31" h="94990">
                <a:moveTo>
                  <a:pt x="34329" y="914"/>
                </a:moveTo>
                <a:cubicBezTo>
                  <a:pt x="32455" y="-6581"/>
                  <a:pt x="4349" y="34017"/>
                  <a:pt x="601" y="49632"/>
                </a:cubicBezTo>
                <a:cubicBezTo>
                  <a:pt x="-3147" y="65247"/>
                  <a:pt x="11843" y="98975"/>
                  <a:pt x="11843" y="94603"/>
                </a:cubicBezTo>
                <a:cubicBezTo>
                  <a:pt x="11843" y="90231"/>
                  <a:pt x="36203" y="8409"/>
                  <a:pt x="34329" y="91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1E7E34B3-AA0D-D34A-E71C-1F4163F481AF}"/>
              </a:ext>
            </a:extLst>
          </p:cNvPr>
          <p:cNvSpPr/>
          <p:nvPr/>
        </p:nvSpPr>
        <p:spPr>
          <a:xfrm>
            <a:off x="5032856" y="4526454"/>
            <a:ext cx="78790" cy="136140"/>
          </a:xfrm>
          <a:custGeom>
            <a:avLst/>
            <a:gdLst>
              <a:gd name="connsiteX0" fmla="*/ 78790 w 78790"/>
              <a:gd name="connsiteY0" fmla="*/ 576 h 136140"/>
              <a:gd name="connsiteX1" fmla="*/ 11334 w 78790"/>
              <a:gd name="connsiteY1" fmla="*/ 86769 h 136140"/>
              <a:gd name="connsiteX2" fmla="*/ 92 w 78790"/>
              <a:gd name="connsiteY2" fmla="*/ 135487 h 136140"/>
              <a:gd name="connsiteX3" fmla="*/ 11334 w 78790"/>
              <a:gd name="connsiteY3" fmla="*/ 53041 h 136140"/>
              <a:gd name="connsiteX4" fmla="*/ 78790 w 78790"/>
              <a:gd name="connsiteY4" fmla="*/ 576 h 13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90" h="136140">
                <a:moveTo>
                  <a:pt x="78790" y="576"/>
                </a:moveTo>
                <a:cubicBezTo>
                  <a:pt x="78790" y="6197"/>
                  <a:pt x="24450" y="64284"/>
                  <a:pt x="11334" y="86769"/>
                </a:cubicBezTo>
                <a:cubicBezTo>
                  <a:pt x="-1782" y="109254"/>
                  <a:pt x="92" y="141108"/>
                  <a:pt x="92" y="135487"/>
                </a:cubicBezTo>
                <a:cubicBezTo>
                  <a:pt x="92" y="129866"/>
                  <a:pt x="-1158" y="74277"/>
                  <a:pt x="11334" y="53041"/>
                </a:cubicBezTo>
                <a:cubicBezTo>
                  <a:pt x="23826" y="31805"/>
                  <a:pt x="78790" y="-5045"/>
                  <a:pt x="78790" y="57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A6E34F75-BE83-5351-50B1-35E74593E327}"/>
              </a:ext>
            </a:extLst>
          </p:cNvPr>
          <p:cNvSpPr/>
          <p:nvPr/>
        </p:nvSpPr>
        <p:spPr>
          <a:xfrm>
            <a:off x="4923971" y="4239850"/>
            <a:ext cx="131462" cy="340784"/>
          </a:xfrm>
          <a:custGeom>
            <a:avLst/>
            <a:gdLst>
              <a:gd name="connsiteX0" fmla="*/ 131462 w 131462"/>
              <a:gd name="connsiteY0" fmla="*/ 2366 h 340784"/>
              <a:gd name="connsiteX1" fmla="*/ 19036 w 131462"/>
              <a:gd name="connsiteY1" fmla="*/ 185996 h 340784"/>
              <a:gd name="connsiteX2" fmla="*/ 11540 w 131462"/>
              <a:gd name="connsiteY2" fmla="*/ 335898 h 340784"/>
              <a:gd name="connsiteX3" fmla="*/ 7793 w 131462"/>
              <a:gd name="connsiteY3" fmla="*/ 275937 h 340784"/>
              <a:gd name="connsiteX4" fmla="*/ 298 w 131462"/>
              <a:gd name="connsiteY4" fmla="*/ 2366 h 340784"/>
              <a:gd name="connsiteX5" fmla="*/ 19036 w 131462"/>
              <a:gd name="connsiteY5" fmla="*/ 137278 h 340784"/>
              <a:gd name="connsiteX6" fmla="*/ 131462 w 131462"/>
              <a:gd name="connsiteY6" fmla="*/ 2366 h 34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462" h="340784">
                <a:moveTo>
                  <a:pt x="131462" y="2366"/>
                </a:moveTo>
                <a:cubicBezTo>
                  <a:pt x="131462" y="10486"/>
                  <a:pt x="39023" y="130407"/>
                  <a:pt x="19036" y="185996"/>
                </a:cubicBezTo>
                <a:cubicBezTo>
                  <a:pt x="-951" y="241585"/>
                  <a:pt x="13414" y="320908"/>
                  <a:pt x="11540" y="335898"/>
                </a:cubicBezTo>
                <a:cubicBezTo>
                  <a:pt x="9666" y="350888"/>
                  <a:pt x="9667" y="331526"/>
                  <a:pt x="7793" y="275937"/>
                </a:cubicBezTo>
                <a:cubicBezTo>
                  <a:pt x="5919" y="220348"/>
                  <a:pt x="-1576" y="25476"/>
                  <a:pt x="298" y="2366"/>
                </a:cubicBezTo>
                <a:cubicBezTo>
                  <a:pt x="2172" y="-20744"/>
                  <a:pt x="298" y="132906"/>
                  <a:pt x="19036" y="137278"/>
                </a:cubicBezTo>
                <a:cubicBezTo>
                  <a:pt x="37774" y="141650"/>
                  <a:pt x="131462" y="-5754"/>
                  <a:pt x="131462" y="236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EADD6D5B-3E58-914C-7711-7759F00D27DD}"/>
              </a:ext>
            </a:extLst>
          </p:cNvPr>
          <p:cNvSpPr/>
          <p:nvPr/>
        </p:nvSpPr>
        <p:spPr>
          <a:xfrm>
            <a:off x="4646565" y="5110434"/>
            <a:ext cx="184279" cy="1079960"/>
          </a:xfrm>
          <a:custGeom>
            <a:avLst/>
            <a:gdLst>
              <a:gd name="connsiteX0" fmla="*/ 157783 w 184279"/>
              <a:gd name="connsiteY0" fmla="*/ 1212 h 1079960"/>
              <a:gd name="connsiteX1" fmla="*/ 116560 w 184279"/>
              <a:gd name="connsiteY1" fmla="*/ 439674 h 1079960"/>
              <a:gd name="connsiteX2" fmla="*/ 139045 w 184279"/>
              <a:gd name="connsiteY2" fmla="*/ 349733 h 1079960"/>
              <a:gd name="connsiteX3" fmla="*/ 112812 w 184279"/>
              <a:gd name="connsiteY3" fmla="*/ 724487 h 1079960"/>
              <a:gd name="connsiteX4" fmla="*/ 112812 w 184279"/>
              <a:gd name="connsiteY4" fmla="*/ 619556 h 1079960"/>
              <a:gd name="connsiteX5" fmla="*/ 97822 w 184279"/>
              <a:gd name="connsiteY5" fmla="*/ 874389 h 1079960"/>
              <a:gd name="connsiteX6" fmla="*/ 184015 w 184279"/>
              <a:gd name="connsiteY6" fmla="*/ 1076756 h 1079960"/>
              <a:gd name="connsiteX7" fmla="*/ 120307 w 184279"/>
              <a:gd name="connsiteY7" fmla="*/ 960582 h 1079960"/>
              <a:gd name="connsiteX8" fmla="*/ 386 w 184279"/>
              <a:gd name="connsiteY8" fmla="*/ 492140 h 1079960"/>
              <a:gd name="connsiteX9" fmla="*/ 82832 w 184279"/>
              <a:gd name="connsiteY9" fmla="*/ 668274 h 1079960"/>
              <a:gd name="connsiteX10" fmla="*/ 105317 w 184279"/>
              <a:gd name="connsiteY10" fmla="*/ 372218 h 1079960"/>
              <a:gd name="connsiteX11" fmla="*/ 124055 w 184279"/>
              <a:gd name="connsiteY11" fmla="*/ 169851 h 1079960"/>
              <a:gd name="connsiteX12" fmla="*/ 105317 w 184279"/>
              <a:gd name="connsiteY12" fmla="*/ 304763 h 1079960"/>
              <a:gd name="connsiteX13" fmla="*/ 157783 w 184279"/>
              <a:gd name="connsiteY13" fmla="*/ 1212 h 107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279" h="1079960">
                <a:moveTo>
                  <a:pt x="157783" y="1212"/>
                </a:moveTo>
                <a:cubicBezTo>
                  <a:pt x="159657" y="23697"/>
                  <a:pt x="119683" y="381587"/>
                  <a:pt x="116560" y="439674"/>
                </a:cubicBezTo>
                <a:cubicBezTo>
                  <a:pt x="113437" y="497761"/>
                  <a:pt x="139670" y="302264"/>
                  <a:pt x="139045" y="349733"/>
                </a:cubicBezTo>
                <a:cubicBezTo>
                  <a:pt x="138420" y="397202"/>
                  <a:pt x="117184" y="679517"/>
                  <a:pt x="112812" y="724487"/>
                </a:cubicBezTo>
                <a:cubicBezTo>
                  <a:pt x="108440" y="769457"/>
                  <a:pt x="115310" y="594572"/>
                  <a:pt x="112812" y="619556"/>
                </a:cubicBezTo>
                <a:cubicBezTo>
                  <a:pt x="110314" y="644540"/>
                  <a:pt x="85955" y="798189"/>
                  <a:pt x="97822" y="874389"/>
                </a:cubicBezTo>
                <a:cubicBezTo>
                  <a:pt x="109689" y="950589"/>
                  <a:pt x="180268" y="1062391"/>
                  <a:pt x="184015" y="1076756"/>
                </a:cubicBezTo>
                <a:cubicBezTo>
                  <a:pt x="187762" y="1091121"/>
                  <a:pt x="150912" y="1058018"/>
                  <a:pt x="120307" y="960582"/>
                </a:cubicBezTo>
                <a:cubicBezTo>
                  <a:pt x="89702" y="863146"/>
                  <a:pt x="6632" y="540858"/>
                  <a:pt x="386" y="492140"/>
                </a:cubicBezTo>
                <a:cubicBezTo>
                  <a:pt x="-5860" y="443422"/>
                  <a:pt x="65344" y="688261"/>
                  <a:pt x="82832" y="668274"/>
                </a:cubicBezTo>
                <a:cubicBezTo>
                  <a:pt x="100320" y="648287"/>
                  <a:pt x="98446" y="455289"/>
                  <a:pt x="105317" y="372218"/>
                </a:cubicBezTo>
                <a:cubicBezTo>
                  <a:pt x="112188" y="289147"/>
                  <a:pt x="124055" y="181093"/>
                  <a:pt x="124055" y="169851"/>
                </a:cubicBezTo>
                <a:cubicBezTo>
                  <a:pt x="124055" y="158609"/>
                  <a:pt x="100945" y="333494"/>
                  <a:pt x="105317" y="304763"/>
                </a:cubicBezTo>
                <a:cubicBezTo>
                  <a:pt x="109689" y="276032"/>
                  <a:pt x="155909" y="-21273"/>
                  <a:pt x="157783" y="121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801136BE-CB2A-20E4-D881-D3A18F49F99E}"/>
              </a:ext>
            </a:extLst>
          </p:cNvPr>
          <p:cNvSpPr/>
          <p:nvPr/>
        </p:nvSpPr>
        <p:spPr>
          <a:xfrm>
            <a:off x="7267758" y="5818405"/>
            <a:ext cx="107140" cy="398978"/>
          </a:xfrm>
          <a:custGeom>
            <a:avLst/>
            <a:gdLst>
              <a:gd name="connsiteX0" fmla="*/ 60599 w 107140"/>
              <a:gd name="connsiteY0" fmla="*/ 205 h 398978"/>
              <a:gd name="connsiteX1" fmla="*/ 106648 w 107140"/>
              <a:gd name="connsiteY1" fmla="*/ 138352 h 398978"/>
              <a:gd name="connsiteX2" fmla="*/ 83623 w 107140"/>
              <a:gd name="connsiteY2" fmla="*/ 95592 h 398978"/>
              <a:gd name="connsiteX3" fmla="*/ 93491 w 107140"/>
              <a:gd name="connsiteY3" fmla="*/ 325837 h 398978"/>
              <a:gd name="connsiteX4" fmla="*/ 106648 w 107140"/>
              <a:gd name="connsiteY4" fmla="*/ 227160 h 398978"/>
              <a:gd name="connsiteX5" fmla="*/ 100069 w 107140"/>
              <a:gd name="connsiteY5" fmla="*/ 398199 h 398978"/>
              <a:gd name="connsiteX6" fmla="*/ 100069 w 107140"/>
              <a:gd name="connsiteY6" fmla="*/ 279788 h 398978"/>
              <a:gd name="connsiteX7" fmla="*/ 1393 w 107140"/>
              <a:gd name="connsiteY7" fmla="*/ 36386 h 398978"/>
              <a:gd name="connsiteX8" fmla="*/ 44153 w 107140"/>
              <a:gd name="connsiteY8" fmla="*/ 148219 h 398978"/>
              <a:gd name="connsiteX9" fmla="*/ 73756 w 107140"/>
              <a:gd name="connsiteY9" fmla="*/ 138352 h 398978"/>
              <a:gd name="connsiteX10" fmla="*/ 86913 w 107140"/>
              <a:gd name="connsiteY10" fmla="*/ 174533 h 398978"/>
              <a:gd name="connsiteX11" fmla="*/ 60599 w 107140"/>
              <a:gd name="connsiteY11" fmla="*/ 205 h 39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140" h="398978">
                <a:moveTo>
                  <a:pt x="60599" y="205"/>
                </a:moveTo>
                <a:cubicBezTo>
                  <a:pt x="63888" y="-5825"/>
                  <a:pt x="102811" y="122454"/>
                  <a:pt x="106648" y="138352"/>
                </a:cubicBezTo>
                <a:cubicBezTo>
                  <a:pt x="110485" y="154250"/>
                  <a:pt x="85816" y="64345"/>
                  <a:pt x="83623" y="95592"/>
                </a:cubicBezTo>
                <a:cubicBezTo>
                  <a:pt x="81430" y="126839"/>
                  <a:pt x="89654" y="303909"/>
                  <a:pt x="93491" y="325837"/>
                </a:cubicBezTo>
                <a:cubicBezTo>
                  <a:pt x="97329" y="347765"/>
                  <a:pt x="105552" y="215100"/>
                  <a:pt x="106648" y="227160"/>
                </a:cubicBezTo>
                <a:cubicBezTo>
                  <a:pt x="107744" y="239220"/>
                  <a:pt x="101165" y="389428"/>
                  <a:pt x="100069" y="398199"/>
                </a:cubicBezTo>
                <a:cubicBezTo>
                  <a:pt x="98973" y="406970"/>
                  <a:pt x="116515" y="340090"/>
                  <a:pt x="100069" y="279788"/>
                </a:cubicBezTo>
                <a:cubicBezTo>
                  <a:pt x="83623" y="219486"/>
                  <a:pt x="10712" y="58314"/>
                  <a:pt x="1393" y="36386"/>
                </a:cubicBezTo>
                <a:cubicBezTo>
                  <a:pt x="-7926" y="14458"/>
                  <a:pt x="32093" y="131225"/>
                  <a:pt x="44153" y="148219"/>
                </a:cubicBezTo>
                <a:cubicBezTo>
                  <a:pt x="56213" y="165213"/>
                  <a:pt x="66629" y="133966"/>
                  <a:pt x="73756" y="138352"/>
                </a:cubicBezTo>
                <a:cubicBezTo>
                  <a:pt x="80883" y="142738"/>
                  <a:pt x="88009" y="193172"/>
                  <a:pt x="86913" y="174533"/>
                </a:cubicBezTo>
                <a:cubicBezTo>
                  <a:pt x="85817" y="155894"/>
                  <a:pt x="57310" y="6235"/>
                  <a:pt x="60599" y="2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C198E25-C095-EC7D-54B4-9BE7B17A83D7}"/>
              </a:ext>
            </a:extLst>
          </p:cNvPr>
          <p:cNvSpPr/>
          <p:nvPr/>
        </p:nvSpPr>
        <p:spPr>
          <a:xfrm>
            <a:off x="7271078" y="6276374"/>
            <a:ext cx="96824" cy="397653"/>
          </a:xfrm>
          <a:custGeom>
            <a:avLst/>
            <a:gdLst>
              <a:gd name="connsiteX0" fmla="*/ 96749 w 96824"/>
              <a:gd name="connsiteY0" fmla="*/ 2725 h 397653"/>
              <a:gd name="connsiteX1" fmla="*/ 4651 w 96824"/>
              <a:gd name="connsiteY1" fmla="*/ 387563 h 397653"/>
              <a:gd name="connsiteX2" fmla="*/ 17808 w 96824"/>
              <a:gd name="connsiteY2" fmla="*/ 272440 h 397653"/>
              <a:gd name="connsiteX3" fmla="*/ 53990 w 96824"/>
              <a:gd name="connsiteY3" fmla="*/ 131004 h 397653"/>
              <a:gd name="connsiteX4" fmla="*/ 21098 w 96824"/>
              <a:gd name="connsiteY4" fmla="*/ 209945 h 397653"/>
              <a:gd name="connsiteX5" fmla="*/ 96749 w 96824"/>
              <a:gd name="connsiteY5" fmla="*/ 2725 h 39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824" h="397653">
                <a:moveTo>
                  <a:pt x="96749" y="2725"/>
                </a:moveTo>
                <a:cubicBezTo>
                  <a:pt x="94008" y="32328"/>
                  <a:pt x="17808" y="342611"/>
                  <a:pt x="4651" y="387563"/>
                </a:cubicBezTo>
                <a:cubicBezTo>
                  <a:pt x="-8506" y="432516"/>
                  <a:pt x="9585" y="315200"/>
                  <a:pt x="17808" y="272440"/>
                </a:cubicBezTo>
                <a:cubicBezTo>
                  <a:pt x="26031" y="229680"/>
                  <a:pt x="53442" y="141420"/>
                  <a:pt x="53990" y="131004"/>
                </a:cubicBezTo>
                <a:cubicBezTo>
                  <a:pt x="54538" y="120588"/>
                  <a:pt x="15616" y="225843"/>
                  <a:pt x="21098" y="209945"/>
                </a:cubicBezTo>
                <a:cubicBezTo>
                  <a:pt x="26580" y="194047"/>
                  <a:pt x="99490" y="-26878"/>
                  <a:pt x="96749" y="27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44B7D2E0-253A-693E-95E0-A8EE6A743E30}"/>
              </a:ext>
            </a:extLst>
          </p:cNvPr>
          <p:cNvSpPr/>
          <p:nvPr/>
        </p:nvSpPr>
        <p:spPr>
          <a:xfrm>
            <a:off x="7242796" y="5522017"/>
            <a:ext cx="69575" cy="165647"/>
          </a:xfrm>
          <a:custGeom>
            <a:avLst/>
            <a:gdLst>
              <a:gd name="connsiteX0" fmla="*/ 41 w 69575"/>
              <a:gd name="connsiteY0" fmla="*/ 564 h 165647"/>
              <a:gd name="connsiteX1" fmla="*/ 65826 w 69575"/>
              <a:gd name="connsiteY1" fmla="*/ 161736 h 165647"/>
              <a:gd name="connsiteX2" fmla="*/ 55958 w 69575"/>
              <a:gd name="connsiteY2" fmla="*/ 109108 h 165647"/>
              <a:gd name="connsiteX3" fmla="*/ 41 w 69575"/>
              <a:gd name="connsiteY3" fmla="*/ 564 h 16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5" h="165647">
                <a:moveTo>
                  <a:pt x="41" y="564"/>
                </a:moveTo>
                <a:cubicBezTo>
                  <a:pt x="1686" y="9335"/>
                  <a:pt x="56507" y="143645"/>
                  <a:pt x="65826" y="161736"/>
                </a:cubicBezTo>
                <a:cubicBezTo>
                  <a:pt x="75145" y="179827"/>
                  <a:pt x="65277" y="130488"/>
                  <a:pt x="55958" y="109108"/>
                </a:cubicBezTo>
                <a:cubicBezTo>
                  <a:pt x="46639" y="87728"/>
                  <a:pt x="-1604" y="-8207"/>
                  <a:pt x="41" y="5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831E8EA4-2681-BC4A-184E-19C7835F0980}"/>
              </a:ext>
            </a:extLst>
          </p:cNvPr>
          <p:cNvSpPr/>
          <p:nvPr/>
        </p:nvSpPr>
        <p:spPr>
          <a:xfrm>
            <a:off x="6858021" y="7263024"/>
            <a:ext cx="285587" cy="555196"/>
          </a:xfrm>
          <a:custGeom>
            <a:avLst/>
            <a:gdLst>
              <a:gd name="connsiteX0" fmla="*/ 282851 w 285587"/>
              <a:gd name="connsiteY0" fmla="*/ 6127 h 555196"/>
              <a:gd name="connsiteX1" fmla="*/ 9847 w 285587"/>
              <a:gd name="connsiteY1" fmla="*/ 535690 h 555196"/>
              <a:gd name="connsiteX2" fmla="*/ 69052 w 285587"/>
              <a:gd name="connsiteY2" fmla="*/ 407411 h 555196"/>
              <a:gd name="connsiteX3" fmla="*/ 154572 w 285587"/>
              <a:gd name="connsiteY3" fmla="*/ 88357 h 555196"/>
              <a:gd name="connsiteX4" fmla="*/ 151283 w 285587"/>
              <a:gd name="connsiteY4" fmla="*/ 236372 h 555196"/>
              <a:gd name="connsiteX5" fmla="*/ 282851 w 285587"/>
              <a:gd name="connsiteY5" fmla="*/ 6127 h 55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587" h="555196">
                <a:moveTo>
                  <a:pt x="282851" y="6127"/>
                </a:moveTo>
                <a:cubicBezTo>
                  <a:pt x="259278" y="56013"/>
                  <a:pt x="45480" y="468809"/>
                  <a:pt x="9847" y="535690"/>
                </a:cubicBezTo>
                <a:cubicBezTo>
                  <a:pt x="-25786" y="602571"/>
                  <a:pt x="44931" y="481966"/>
                  <a:pt x="69052" y="407411"/>
                </a:cubicBezTo>
                <a:cubicBezTo>
                  <a:pt x="93173" y="332856"/>
                  <a:pt x="140867" y="116863"/>
                  <a:pt x="154572" y="88357"/>
                </a:cubicBezTo>
                <a:cubicBezTo>
                  <a:pt x="168277" y="59851"/>
                  <a:pt x="132096" y="245691"/>
                  <a:pt x="151283" y="236372"/>
                </a:cubicBezTo>
                <a:cubicBezTo>
                  <a:pt x="170470" y="227053"/>
                  <a:pt x="306424" y="-43759"/>
                  <a:pt x="282851" y="61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91C8233D-9B2A-B747-BA30-823F7AE040E1}"/>
              </a:ext>
            </a:extLst>
          </p:cNvPr>
          <p:cNvSpPr/>
          <p:nvPr/>
        </p:nvSpPr>
        <p:spPr>
          <a:xfrm>
            <a:off x="6170112" y="7885940"/>
            <a:ext cx="653957" cy="238409"/>
          </a:xfrm>
          <a:custGeom>
            <a:avLst/>
            <a:gdLst>
              <a:gd name="connsiteX0" fmla="*/ 443 w 653957"/>
              <a:gd name="connsiteY0" fmla="*/ 238405 h 238409"/>
              <a:gd name="connsiteX1" fmla="*/ 421462 w 653957"/>
              <a:gd name="connsiteY1" fmla="*/ 175910 h 238409"/>
              <a:gd name="connsiteX2" fmla="*/ 411594 w 653957"/>
              <a:gd name="connsiteY2" fmla="*/ 182489 h 238409"/>
              <a:gd name="connsiteX3" fmla="*/ 651707 w 653957"/>
              <a:gd name="connsiteY3" fmla="*/ 1582 h 238409"/>
              <a:gd name="connsiteX4" fmla="*/ 523428 w 653957"/>
              <a:gd name="connsiteY4" fmla="*/ 96969 h 238409"/>
              <a:gd name="connsiteX5" fmla="*/ 381992 w 653957"/>
              <a:gd name="connsiteY5" fmla="*/ 143018 h 238409"/>
              <a:gd name="connsiteX6" fmla="*/ 95830 w 653957"/>
              <a:gd name="connsiteY6" fmla="*/ 179200 h 238409"/>
              <a:gd name="connsiteX7" fmla="*/ 335943 w 653957"/>
              <a:gd name="connsiteY7" fmla="*/ 179200 h 238409"/>
              <a:gd name="connsiteX8" fmla="*/ 443 w 653957"/>
              <a:gd name="connsiteY8" fmla="*/ 238405 h 23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957" h="238409">
                <a:moveTo>
                  <a:pt x="443" y="238405"/>
                </a:moveTo>
                <a:cubicBezTo>
                  <a:pt x="14696" y="237857"/>
                  <a:pt x="352937" y="185229"/>
                  <a:pt x="421462" y="175910"/>
                </a:cubicBezTo>
                <a:cubicBezTo>
                  <a:pt x="489987" y="166591"/>
                  <a:pt x="411594" y="182489"/>
                  <a:pt x="411594" y="182489"/>
                </a:cubicBezTo>
                <a:lnTo>
                  <a:pt x="651707" y="1582"/>
                </a:lnTo>
                <a:cubicBezTo>
                  <a:pt x="670346" y="-12671"/>
                  <a:pt x="568380" y="73396"/>
                  <a:pt x="523428" y="96969"/>
                </a:cubicBezTo>
                <a:cubicBezTo>
                  <a:pt x="478476" y="120542"/>
                  <a:pt x="453258" y="129313"/>
                  <a:pt x="381992" y="143018"/>
                </a:cubicBezTo>
                <a:cubicBezTo>
                  <a:pt x="310726" y="156723"/>
                  <a:pt x="103505" y="173170"/>
                  <a:pt x="95830" y="179200"/>
                </a:cubicBezTo>
                <a:cubicBezTo>
                  <a:pt x="88155" y="185230"/>
                  <a:pt x="351841" y="167140"/>
                  <a:pt x="335943" y="179200"/>
                </a:cubicBezTo>
                <a:cubicBezTo>
                  <a:pt x="320045" y="191260"/>
                  <a:pt x="-13810" y="238953"/>
                  <a:pt x="443" y="2384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B97FD669-7FCF-D13B-AD49-D9AF5E73A82C}"/>
              </a:ext>
            </a:extLst>
          </p:cNvPr>
          <p:cNvSpPr/>
          <p:nvPr/>
        </p:nvSpPr>
        <p:spPr>
          <a:xfrm>
            <a:off x="4435649" y="5643840"/>
            <a:ext cx="172635" cy="1404704"/>
          </a:xfrm>
          <a:custGeom>
            <a:avLst/>
            <a:gdLst>
              <a:gd name="connsiteX0" fmla="*/ 172532 w 172635"/>
              <a:gd name="connsiteY0" fmla="*/ 442 h 1404704"/>
              <a:gd name="connsiteX1" fmla="*/ 54121 w 172635"/>
              <a:gd name="connsiteY1" fmla="*/ 687887 h 1404704"/>
              <a:gd name="connsiteX2" fmla="*/ 60699 w 172635"/>
              <a:gd name="connsiteY2" fmla="*/ 638548 h 1404704"/>
              <a:gd name="connsiteX3" fmla="*/ 80434 w 172635"/>
              <a:gd name="connsiteY3" fmla="*/ 951023 h 1404704"/>
              <a:gd name="connsiteX4" fmla="*/ 60699 w 172635"/>
              <a:gd name="connsiteY4" fmla="*/ 891818 h 1404704"/>
              <a:gd name="connsiteX5" fmla="*/ 152797 w 172635"/>
              <a:gd name="connsiteY5" fmla="*/ 1391777 h 1404704"/>
              <a:gd name="connsiteX6" fmla="*/ 110037 w 172635"/>
              <a:gd name="connsiteY6" fmla="*/ 1177979 h 1404704"/>
              <a:gd name="connsiteX7" fmla="*/ 4783 w 172635"/>
              <a:gd name="connsiteY7" fmla="*/ 345809 h 1404704"/>
              <a:gd name="connsiteX8" fmla="*/ 21229 w 172635"/>
              <a:gd name="connsiteY8" fmla="*/ 585921 h 1404704"/>
              <a:gd name="connsiteX9" fmla="*/ 50832 w 172635"/>
              <a:gd name="connsiteY9" fmla="*/ 342520 h 1404704"/>
              <a:gd name="connsiteX10" fmla="*/ 40964 w 172635"/>
              <a:gd name="connsiteY10" fmla="*/ 539872 h 1404704"/>
              <a:gd name="connsiteX11" fmla="*/ 110037 w 172635"/>
              <a:gd name="connsiteY11" fmla="*/ 342520 h 1404704"/>
              <a:gd name="connsiteX12" fmla="*/ 31096 w 172635"/>
              <a:gd name="connsiteY12" fmla="*/ 579343 h 1404704"/>
              <a:gd name="connsiteX13" fmla="*/ 172532 w 172635"/>
              <a:gd name="connsiteY13" fmla="*/ 442 h 140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2635" h="1404704">
                <a:moveTo>
                  <a:pt x="172532" y="442"/>
                </a:moveTo>
                <a:cubicBezTo>
                  <a:pt x="176370" y="18533"/>
                  <a:pt x="72760" y="581536"/>
                  <a:pt x="54121" y="687887"/>
                </a:cubicBezTo>
                <a:cubicBezTo>
                  <a:pt x="35482" y="794238"/>
                  <a:pt x="56313" y="594692"/>
                  <a:pt x="60699" y="638548"/>
                </a:cubicBezTo>
                <a:cubicBezTo>
                  <a:pt x="65084" y="682404"/>
                  <a:pt x="80434" y="908811"/>
                  <a:pt x="80434" y="951023"/>
                </a:cubicBezTo>
                <a:cubicBezTo>
                  <a:pt x="80434" y="993235"/>
                  <a:pt x="48639" y="818359"/>
                  <a:pt x="60699" y="891818"/>
                </a:cubicBezTo>
                <a:cubicBezTo>
                  <a:pt x="72759" y="965277"/>
                  <a:pt x="144574" y="1344084"/>
                  <a:pt x="152797" y="1391777"/>
                </a:cubicBezTo>
                <a:cubicBezTo>
                  <a:pt x="161020" y="1439470"/>
                  <a:pt x="134706" y="1352307"/>
                  <a:pt x="110037" y="1177979"/>
                </a:cubicBezTo>
                <a:cubicBezTo>
                  <a:pt x="85368" y="1003651"/>
                  <a:pt x="19584" y="444485"/>
                  <a:pt x="4783" y="345809"/>
                </a:cubicBezTo>
                <a:cubicBezTo>
                  <a:pt x="-10018" y="247133"/>
                  <a:pt x="13554" y="586469"/>
                  <a:pt x="21229" y="585921"/>
                </a:cubicBezTo>
                <a:cubicBezTo>
                  <a:pt x="28904" y="585373"/>
                  <a:pt x="47543" y="350195"/>
                  <a:pt x="50832" y="342520"/>
                </a:cubicBezTo>
                <a:cubicBezTo>
                  <a:pt x="54121" y="334845"/>
                  <a:pt x="31097" y="539872"/>
                  <a:pt x="40964" y="539872"/>
                </a:cubicBezTo>
                <a:cubicBezTo>
                  <a:pt x="50831" y="539872"/>
                  <a:pt x="111682" y="335942"/>
                  <a:pt x="110037" y="342520"/>
                </a:cubicBezTo>
                <a:cubicBezTo>
                  <a:pt x="108392" y="349098"/>
                  <a:pt x="16294" y="633615"/>
                  <a:pt x="31096" y="579343"/>
                </a:cubicBezTo>
                <a:cubicBezTo>
                  <a:pt x="45897" y="525071"/>
                  <a:pt x="168694" y="-17649"/>
                  <a:pt x="172532" y="4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E93E8A8-5FFD-D13F-9B73-8CEB3946273C}"/>
              </a:ext>
            </a:extLst>
          </p:cNvPr>
          <p:cNvSpPr/>
          <p:nvPr/>
        </p:nvSpPr>
        <p:spPr>
          <a:xfrm>
            <a:off x="3063103" y="5448486"/>
            <a:ext cx="390151" cy="105363"/>
          </a:xfrm>
          <a:custGeom>
            <a:avLst/>
            <a:gdLst>
              <a:gd name="connsiteX0" fmla="*/ 772 w 390151"/>
              <a:gd name="connsiteY0" fmla="*/ 104589 h 105363"/>
              <a:gd name="connsiteX1" fmla="*/ 207147 w 390151"/>
              <a:gd name="connsiteY1" fmla="*/ 2989 h 105363"/>
              <a:gd name="connsiteX2" fmla="*/ 172222 w 390151"/>
              <a:gd name="connsiteY2" fmla="*/ 25214 h 105363"/>
              <a:gd name="connsiteX3" fmla="*/ 280172 w 390151"/>
              <a:gd name="connsiteY3" fmla="*/ 6164 h 105363"/>
              <a:gd name="connsiteX4" fmla="*/ 388122 w 390151"/>
              <a:gd name="connsiteY4" fmla="*/ 69664 h 105363"/>
              <a:gd name="connsiteX5" fmla="*/ 340497 w 390151"/>
              <a:gd name="connsiteY5" fmla="*/ 41089 h 105363"/>
              <a:gd name="connsiteX6" fmla="*/ 216672 w 390151"/>
              <a:gd name="connsiteY6" fmla="*/ 31564 h 105363"/>
              <a:gd name="connsiteX7" fmla="*/ 299222 w 390151"/>
              <a:gd name="connsiteY7" fmla="*/ 56964 h 105363"/>
              <a:gd name="connsiteX8" fmla="*/ 223022 w 390151"/>
              <a:gd name="connsiteY8" fmla="*/ 37914 h 105363"/>
              <a:gd name="connsiteX9" fmla="*/ 86497 w 390151"/>
              <a:gd name="connsiteY9" fmla="*/ 69664 h 105363"/>
              <a:gd name="connsiteX10" fmla="*/ 134122 w 390151"/>
              <a:gd name="connsiteY10" fmla="*/ 50614 h 105363"/>
              <a:gd name="connsiteX11" fmla="*/ 772 w 390151"/>
              <a:gd name="connsiteY11" fmla="*/ 104589 h 10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0151" h="105363">
                <a:moveTo>
                  <a:pt x="772" y="104589"/>
                </a:moveTo>
                <a:cubicBezTo>
                  <a:pt x="12943" y="96652"/>
                  <a:pt x="178572" y="16218"/>
                  <a:pt x="207147" y="2989"/>
                </a:cubicBezTo>
                <a:cubicBezTo>
                  <a:pt x="235722" y="-10240"/>
                  <a:pt x="160051" y="24685"/>
                  <a:pt x="172222" y="25214"/>
                </a:cubicBezTo>
                <a:cubicBezTo>
                  <a:pt x="184393" y="25743"/>
                  <a:pt x="244189" y="-1244"/>
                  <a:pt x="280172" y="6164"/>
                </a:cubicBezTo>
                <a:cubicBezTo>
                  <a:pt x="316155" y="13572"/>
                  <a:pt x="378068" y="63843"/>
                  <a:pt x="388122" y="69664"/>
                </a:cubicBezTo>
                <a:cubicBezTo>
                  <a:pt x="398176" y="75485"/>
                  <a:pt x="369072" y="47439"/>
                  <a:pt x="340497" y="41089"/>
                </a:cubicBezTo>
                <a:cubicBezTo>
                  <a:pt x="311922" y="34739"/>
                  <a:pt x="223551" y="28918"/>
                  <a:pt x="216672" y="31564"/>
                </a:cubicBezTo>
                <a:cubicBezTo>
                  <a:pt x="209793" y="34210"/>
                  <a:pt x="298164" y="55906"/>
                  <a:pt x="299222" y="56964"/>
                </a:cubicBezTo>
                <a:cubicBezTo>
                  <a:pt x="300280" y="58022"/>
                  <a:pt x="258476" y="35797"/>
                  <a:pt x="223022" y="37914"/>
                </a:cubicBezTo>
                <a:cubicBezTo>
                  <a:pt x="187568" y="40031"/>
                  <a:pt x="101314" y="67547"/>
                  <a:pt x="86497" y="69664"/>
                </a:cubicBezTo>
                <a:cubicBezTo>
                  <a:pt x="71680" y="71781"/>
                  <a:pt x="144176" y="44264"/>
                  <a:pt x="134122" y="50614"/>
                </a:cubicBezTo>
                <a:cubicBezTo>
                  <a:pt x="124068" y="56964"/>
                  <a:pt x="-11399" y="112526"/>
                  <a:pt x="772" y="1045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AAC66936-ACBB-278C-CB5A-7EF56285BBCF}"/>
              </a:ext>
            </a:extLst>
          </p:cNvPr>
          <p:cNvSpPr/>
          <p:nvPr/>
        </p:nvSpPr>
        <p:spPr>
          <a:xfrm>
            <a:off x="3018497" y="5409435"/>
            <a:ext cx="709442" cy="264511"/>
          </a:xfrm>
          <a:custGeom>
            <a:avLst/>
            <a:gdLst>
              <a:gd name="connsiteX0" fmla="*/ 48553 w 709442"/>
              <a:gd name="connsiteY0" fmla="*/ 108715 h 264511"/>
              <a:gd name="connsiteX1" fmla="*/ 188253 w 709442"/>
              <a:gd name="connsiteY1" fmla="*/ 16640 h 264511"/>
              <a:gd name="connsiteX2" fmla="*/ 150153 w 709442"/>
              <a:gd name="connsiteY2" fmla="*/ 19815 h 264511"/>
              <a:gd name="connsiteX3" fmla="*/ 226353 w 709442"/>
              <a:gd name="connsiteY3" fmla="*/ 26165 h 264511"/>
              <a:gd name="connsiteX4" fmla="*/ 347003 w 709442"/>
              <a:gd name="connsiteY4" fmla="*/ 48390 h 264511"/>
              <a:gd name="connsiteX5" fmla="*/ 343828 w 709442"/>
              <a:gd name="connsiteY5" fmla="*/ 35690 h 264511"/>
              <a:gd name="connsiteX6" fmla="*/ 470828 w 709442"/>
              <a:gd name="connsiteY6" fmla="*/ 115065 h 264511"/>
              <a:gd name="connsiteX7" fmla="*/ 461303 w 709442"/>
              <a:gd name="connsiteY7" fmla="*/ 115065 h 264511"/>
              <a:gd name="connsiteX8" fmla="*/ 648628 w 709442"/>
              <a:gd name="connsiteY8" fmla="*/ 248415 h 264511"/>
              <a:gd name="connsiteX9" fmla="*/ 629578 w 709442"/>
              <a:gd name="connsiteY9" fmla="*/ 216665 h 264511"/>
              <a:gd name="connsiteX10" fmla="*/ 705778 w 709442"/>
              <a:gd name="connsiteY10" fmla="*/ 264290 h 264511"/>
              <a:gd name="connsiteX11" fmla="*/ 664503 w 709442"/>
              <a:gd name="connsiteY11" fmla="*/ 226190 h 264511"/>
              <a:gd name="connsiteX12" fmla="*/ 388278 w 709442"/>
              <a:gd name="connsiteY12" fmla="*/ 64265 h 264511"/>
              <a:gd name="connsiteX13" fmla="*/ 210478 w 709442"/>
              <a:gd name="connsiteY13" fmla="*/ 765 h 264511"/>
              <a:gd name="connsiteX14" fmla="*/ 226353 w 709442"/>
              <a:gd name="connsiteY14" fmla="*/ 29340 h 264511"/>
              <a:gd name="connsiteX15" fmla="*/ 96178 w 709442"/>
              <a:gd name="connsiteY15" fmla="*/ 32515 h 264511"/>
              <a:gd name="connsiteX16" fmla="*/ 89828 w 709442"/>
              <a:gd name="connsiteY16" fmla="*/ 80140 h 264511"/>
              <a:gd name="connsiteX17" fmla="*/ 928 w 709442"/>
              <a:gd name="connsiteY17" fmla="*/ 124590 h 264511"/>
              <a:gd name="connsiteX18" fmla="*/ 48553 w 709442"/>
              <a:gd name="connsiteY18" fmla="*/ 108715 h 26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9442" h="264511">
                <a:moveTo>
                  <a:pt x="48553" y="108715"/>
                </a:moveTo>
                <a:cubicBezTo>
                  <a:pt x="79774" y="90723"/>
                  <a:pt x="171320" y="31457"/>
                  <a:pt x="188253" y="16640"/>
                </a:cubicBezTo>
                <a:cubicBezTo>
                  <a:pt x="205186" y="1823"/>
                  <a:pt x="143803" y="18227"/>
                  <a:pt x="150153" y="19815"/>
                </a:cubicBezTo>
                <a:cubicBezTo>
                  <a:pt x="156503" y="21402"/>
                  <a:pt x="193545" y="21402"/>
                  <a:pt x="226353" y="26165"/>
                </a:cubicBezTo>
                <a:cubicBezTo>
                  <a:pt x="259161" y="30928"/>
                  <a:pt x="347003" y="48390"/>
                  <a:pt x="347003" y="48390"/>
                </a:cubicBezTo>
                <a:cubicBezTo>
                  <a:pt x="366582" y="49977"/>
                  <a:pt x="323191" y="24578"/>
                  <a:pt x="343828" y="35690"/>
                </a:cubicBezTo>
                <a:cubicBezTo>
                  <a:pt x="364465" y="46802"/>
                  <a:pt x="451249" y="101836"/>
                  <a:pt x="470828" y="115065"/>
                </a:cubicBezTo>
                <a:cubicBezTo>
                  <a:pt x="490407" y="128294"/>
                  <a:pt x="431670" y="92840"/>
                  <a:pt x="461303" y="115065"/>
                </a:cubicBezTo>
                <a:cubicBezTo>
                  <a:pt x="490936" y="137290"/>
                  <a:pt x="620582" y="231482"/>
                  <a:pt x="648628" y="248415"/>
                </a:cubicBezTo>
                <a:cubicBezTo>
                  <a:pt x="676674" y="265348"/>
                  <a:pt x="620053" y="214019"/>
                  <a:pt x="629578" y="216665"/>
                </a:cubicBezTo>
                <a:cubicBezTo>
                  <a:pt x="639103" y="219311"/>
                  <a:pt x="699957" y="262703"/>
                  <a:pt x="705778" y="264290"/>
                </a:cubicBezTo>
                <a:cubicBezTo>
                  <a:pt x="711599" y="265878"/>
                  <a:pt x="717420" y="259527"/>
                  <a:pt x="664503" y="226190"/>
                </a:cubicBezTo>
                <a:cubicBezTo>
                  <a:pt x="611586" y="192853"/>
                  <a:pt x="463949" y="101836"/>
                  <a:pt x="388278" y="64265"/>
                </a:cubicBezTo>
                <a:cubicBezTo>
                  <a:pt x="312607" y="26694"/>
                  <a:pt x="237466" y="6586"/>
                  <a:pt x="210478" y="765"/>
                </a:cubicBezTo>
                <a:cubicBezTo>
                  <a:pt x="183490" y="-5056"/>
                  <a:pt x="245403" y="24048"/>
                  <a:pt x="226353" y="29340"/>
                </a:cubicBezTo>
                <a:cubicBezTo>
                  <a:pt x="207303" y="34632"/>
                  <a:pt x="118932" y="24048"/>
                  <a:pt x="96178" y="32515"/>
                </a:cubicBezTo>
                <a:cubicBezTo>
                  <a:pt x="73424" y="40982"/>
                  <a:pt x="105703" y="64794"/>
                  <a:pt x="89828" y="80140"/>
                </a:cubicBezTo>
                <a:cubicBezTo>
                  <a:pt x="73953" y="95486"/>
                  <a:pt x="6749" y="119828"/>
                  <a:pt x="928" y="124590"/>
                </a:cubicBezTo>
                <a:cubicBezTo>
                  <a:pt x="-4893" y="129352"/>
                  <a:pt x="17332" y="126707"/>
                  <a:pt x="48553" y="1087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AD2D922A-A892-32EE-5404-D3003C43208B}"/>
              </a:ext>
            </a:extLst>
          </p:cNvPr>
          <p:cNvSpPr/>
          <p:nvPr/>
        </p:nvSpPr>
        <p:spPr>
          <a:xfrm>
            <a:off x="3003263" y="5416110"/>
            <a:ext cx="149662" cy="311734"/>
          </a:xfrm>
          <a:custGeom>
            <a:avLst/>
            <a:gdLst>
              <a:gd name="connsiteX0" fmla="*/ 149512 w 149662"/>
              <a:gd name="connsiteY0" fmla="*/ 440 h 311734"/>
              <a:gd name="connsiteX1" fmla="*/ 38387 w 149662"/>
              <a:gd name="connsiteY1" fmla="*/ 206815 h 311734"/>
              <a:gd name="connsiteX2" fmla="*/ 287 w 149662"/>
              <a:gd name="connsiteY2" fmla="*/ 311590 h 311734"/>
              <a:gd name="connsiteX3" fmla="*/ 54262 w 149662"/>
              <a:gd name="connsiteY3" fmla="*/ 225865 h 311734"/>
              <a:gd name="connsiteX4" fmla="*/ 114587 w 149662"/>
              <a:gd name="connsiteY4" fmla="*/ 76640 h 311734"/>
              <a:gd name="connsiteX5" fmla="*/ 63787 w 149662"/>
              <a:gd name="connsiteY5" fmla="*/ 149665 h 311734"/>
              <a:gd name="connsiteX6" fmla="*/ 149512 w 149662"/>
              <a:gd name="connsiteY6" fmla="*/ 440 h 31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62" h="311734">
                <a:moveTo>
                  <a:pt x="149512" y="440"/>
                </a:moveTo>
                <a:cubicBezTo>
                  <a:pt x="145279" y="9965"/>
                  <a:pt x="63258" y="154957"/>
                  <a:pt x="38387" y="206815"/>
                </a:cubicBezTo>
                <a:cubicBezTo>
                  <a:pt x="13516" y="258673"/>
                  <a:pt x="-2359" y="308415"/>
                  <a:pt x="287" y="311590"/>
                </a:cubicBezTo>
                <a:cubicBezTo>
                  <a:pt x="2933" y="314765"/>
                  <a:pt x="35212" y="265023"/>
                  <a:pt x="54262" y="225865"/>
                </a:cubicBezTo>
                <a:cubicBezTo>
                  <a:pt x="73312" y="186707"/>
                  <a:pt x="113000" y="89340"/>
                  <a:pt x="114587" y="76640"/>
                </a:cubicBezTo>
                <a:cubicBezTo>
                  <a:pt x="116174" y="63940"/>
                  <a:pt x="60083" y="160248"/>
                  <a:pt x="63787" y="149665"/>
                </a:cubicBezTo>
                <a:cubicBezTo>
                  <a:pt x="67491" y="139082"/>
                  <a:pt x="153745" y="-9085"/>
                  <a:pt x="149512" y="4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DD938DBA-1AB2-5EA2-134C-8E610911338A}"/>
              </a:ext>
            </a:extLst>
          </p:cNvPr>
          <p:cNvSpPr/>
          <p:nvPr/>
        </p:nvSpPr>
        <p:spPr>
          <a:xfrm>
            <a:off x="3004032" y="5460911"/>
            <a:ext cx="132629" cy="753248"/>
          </a:xfrm>
          <a:custGeom>
            <a:avLst/>
            <a:gdLst>
              <a:gd name="connsiteX0" fmla="*/ 94768 w 132629"/>
              <a:gd name="connsiteY0" fmla="*/ 89 h 753248"/>
              <a:gd name="connsiteX1" fmla="*/ 34443 w 132629"/>
              <a:gd name="connsiteY1" fmla="*/ 139789 h 753248"/>
              <a:gd name="connsiteX2" fmla="*/ 31268 w 132629"/>
              <a:gd name="connsiteY2" fmla="*/ 298539 h 753248"/>
              <a:gd name="connsiteX3" fmla="*/ 31268 w 132629"/>
              <a:gd name="connsiteY3" fmla="*/ 238214 h 753248"/>
              <a:gd name="connsiteX4" fmla="*/ 53493 w 132629"/>
              <a:gd name="connsiteY4" fmla="*/ 498564 h 753248"/>
              <a:gd name="connsiteX5" fmla="*/ 56668 w 132629"/>
              <a:gd name="connsiteY5" fmla="*/ 419189 h 753248"/>
              <a:gd name="connsiteX6" fmla="*/ 129693 w 132629"/>
              <a:gd name="connsiteY6" fmla="*/ 736689 h 753248"/>
              <a:gd name="connsiteX7" fmla="*/ 107468 w 132629"/>
              <a:gd name="connsiteY7" fmla="*/ 650964 h 753248"/>
              <a:gd name="connsiteX8" fmla="*/ 9043 w 132629"/>
              <a:gd name="connsiteY8" fmla="*/ 165189 h 753248"/>
              <a:gd name="connsiteX9" fmla="*/ 5868 w 132629"/>
              <a:gd name="connsiteY9" fmla="*/ 238214 h 753248"/>
              <a:gd name="connsiteX10" fmla="*/ 21743 w 132629"/>
              <a:gd name="connsiteY10" fmla="*/ 120739 h 753248"/>
              <a:gd name="connsiteX11" fmla="*/ 94768 w 132629"/>
              <a:gd name="connsiteY11" fmla="*/ 89 h 75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29" h="753248">
                <a:moveTo>
                  <a:pt x="94768" y="89"/>
                </a:moveTo>
                <a:cubicBezTo>
                  <a:pt x="96885" y="3264"/>
                  <a:pt x="45026" y="90047"/>
                  <a:pt x="34443" y="139789"/>
                </a:cubicBezTo>
                <a:cubicBezTo>
                  <a:pt x="23860" y="189531"/>
                  <a:pt x="31797" y="282135"/>
                  <a:pt x="31268" y="298539"/>
                </a:cubicBezTo>
                <a:cubicBezTo>
                  <a:pt x="30739" y="314943"/>
                  <a:pt x="27564" y="204876"/>
                  <a:pt x="31268" y="238214"/>
                </a:cubicBezTo>
                <a:cubicBezTo>
                  <a:pt x="34972" y="271552"/>
                  <a:pt x="49260" y="468402"/>
                  <a:pt x="53493" y="498564"/>
                </a:cubicBezTo>
                <a:cubicBezTo>
                  <a:pt x="57726" y="528726"/>
                  <a:pt x="43968" y="379502"/>
                  <a:pt x="56668" y="419189"/>
                </a:cubicBezTo>
                <a:cubicBezTo>
                  <a:pt x="69368" y="458877"/>
                  <a:pt x="121226" y="698060"/>
                  <a:pt x="129693" y="736689"/>
                </a:cubicBezTo>
                <a:cubicBezTo>
                  <a:pt x="138160" y="775318"/>
                  <a:pt x="127576" y="746214"/>
                  <a:pt x="107468" y="650964"/>
                </a:cubicBezTo>
                <a:cubicBezTo>
                  <a:pt x="87360" y="555714"/>
                  <a:pt x="25976" y="233981"/>
                  <a:pt x="9043" y="165189"/>
                </a:cubicBezTo>
                <a:cubicBezTo>
                  <a:pt x="-7890" y="96397"/>
                  <a:pt x="3751" y="245622"/>
                  <a:pt x="5868" y="238214"/>
                </a:cubicBezTo>
                <a:cubicBezTo>
                  <a:pt x="7985" y="230806"/>
                  <a:pt x="5339" y="162014"/>
                  <a:pt x="21743" y="120739"/>
                </a:cubicBezTo>
                <a:cubicBezTo>
                  <a:pt x="38147" y="79464"/>
                  <a:pt x="92651" y="-3086"/>
                  <a:pt x="94768" y="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95DDA1B4-9B2E-3143-0356-853E59BBA72D}"/>
              </a:ext>
            </a:extLst>
          </p:cNvPr>
          <p:cNvSpPr/>
          <p:nvPr/>
        </p:nvSpPr>
        <p:spPr>
          <a:xfrm>
            <a:off x="3054067" y="5812964"/>
            <a:ext cx="645867" cy="905370"/>
          </a:xfrm>
          <a:custGeom>
            <a:avLst/>
            <a:gdLst>
              <a:gd name="connsiteX0" fmla="*/ 283 w 645867"/>
              <a:gd name="connsiteY0" fmla="*/ 461 h 905370"/>
              <a:gd name="connsiteX1" fmla="*/ 47908 w 645867"/>
              <a:gd name="connsiteY1" fmla="*/ 340186 h 905370"/>
              <a:gd name="connsiteX2" fmla="*/ 44733 w 645867"/>
              <a:gd name="connsiteY2" fmla="*/ 305261 h 905370"/>
              <a:gd name="connsiteX3" fmla="*/ 146333 w 645867"/>
              <a:gd name="connsiteY3" fmla="*/ 530686 h 905370"/>
              <a:gd name="connsiteX4" fmla="*/ 152683 w 645867"/>
              <a:gd name="connsiteY4" fmla="*/ 505286 h 905370"/>
              <a:gd name="connsiteX5" fmla="*/ 301908 w 645867"/>
              <a:gd name="connsiteY5" fmla="*/ 698961 h 905370"/>
              <a:gd name="connsiteX6" fmla="*/ 301908 w 645867"/>
              <a:gd name="connsiteY6" fmla="*/ 683086 h 905370"/>
              <a:gd name="connsiteX7" fmla="*/ 444783 w 645867"/>
              <a:gd name="connsiteY7" fmla="*/ 848186 h 905370"/>
              <a:gd name="connsiteX8" fmla="*/ 451133 w 645867"/>
              <a:gd name="connsiteY8" fmla="*/ 825961 h 905370"/>
              <a:gd name="connsiteX9" fmla="*/ 594008 w 645867"/>
              <a:gd name="connsiteY9" fmla="*/ 898986 h 905370"/>
              <a:gd name="connsiteX10" fmla="*/ 574958 w 645867"/>
              <a:gd name="connsiteY10" fmla="*/ 851361 h 905370"/>
              <a:gd name="connsiteX11" fmla="*/ 644808 w 645867"/>
              <a:gd name="connsiteY11" fmla="*/ 905336 h 905370"/>
              <a:gd name="connsiteX12" fmla="*/ 511458 w 645867"/>
              <a:gd name="connsiteY12" fmla="*/ 841836 h 905370"/>
              <a:gd name="connsiteX13" fmla="*/ 416208 w 645867"/>
              <a:gd name="connsiteY13" fmla="*/ 791036 h 905370"/>
              <a:gd name="connsiteX14" fmla="*/ 155858 w 645867"/>
              <a:gd name="connsiteY14" fmla="*/ 581486 h 905370"/>
              <a:gd name="connsiteX15" fmla="*/ 171733 w 645867"/>
              <a:gd name="connsiteY15" fmla="*/ 591011 h 905370"/>
              <a:gd name="connsiteX16" fmla="*/ 73308 w 645867"/>
              <a:gd name="connsiteY16" fmla="*/ 298911 h 905370"/>
              <a:gd name="connsiteX17" fmla="*/ 73308 w 645867"/>
              <a:gd name="connsiteY17" fmla="*/ 267161 h 905370"/>
              <a:gd name="connsiteX18" fmla="*/ 283 w 645867"/>
              <a:gd name="connsiteY18" fmla="*/ 461 h 90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5867" h="905370">
                <a:moveTo>
                  <a:pt x="283" y="461"/>
                </a:moveTo>
                <a:cubicBezTo>
                  <a:pt x="-3950" y="12632"/>
                  <a:pt x="40500" y="289386"/>
                  <a:pt x="47908" y="340186"/>
                </a:cubicBezTo>
                <a:cubicBezTo>
                  <a:pt x="55316" y="390986"/>
                  <a:pt x="28329" y="273511"/>
                  <a:pt x="44733" y="305261"/>
                </a:cubicBezTo>
                <a:cubicBezTo>
                  <a:pt x="61137" y="337011"/>
                  <a:pt x="128341" y="497349"/>
                  <a:pt x="146333" y="530686"/>
                </a:cubicBezTo>
                <a:cubicBezTo>
                  <a:pt x="164325" y="564023"/>
                  <a:pt x="126754" y="477240"/>
                  <a:pt x="152683" y="505286"/>
                </a:cubicBezTo>
                <a:cubicBezTo>
                  <a:pt x="178612" y="533332"/>
                  <a:pt x="277037" y="669328"/>
                  <a:pt x="301908" y="698961"/>
                </a:cubicBezTo>
                <a:cubicBezTo>
                  <a:pt x="326779" y="728594"/>
                  <a:pt x="278096" y="658215"/>
                  <a:pt x="301908" y="683086"/>
                </a:cubicBezTo>
                <a:cubicBezTo>
                  <a:pt x="325720" y="707957"/>
                  <a:pt x="419912" y="824374"/>
                  <a:pt x="444783" y="848186"/>
                </a:cubicBezTo>
                <a:cubicBezTo>
                  <a:pt x="469654" y="871998"/>
                  <a:pt x="426262" y="817494"/>
                  <a:pt x="451133" y="825961"/>
                </a:cubicBezTo>
                <a:cubicBezTo>
                  <a:pt x="476004" y="834428"/>
                  <a:pt x="573371" y="894753"/>
                  <a:pt x="594008" y="898986"/>
                </a:cubicBezTo>
                <a:cubicBezTo>
                  <a:pt x="614645" y="903219"/>
                  <a:pt x="566491" y="850303"/>
                  <a:pt x="574958" y="851361"/>
                </a:cubicBezTo>
                <a:cubicBezTo>
                  <a:pt x="583425" y="852419"/>
                  <a:pt x="655391" y="906924"/>
                  <a:pt x="644808" y="905336"/>
                </a:cubicBezTo>
                <a:cubicBezTo>
                  <a:pt x="634225" y="903749"/>
                  <a:pt x="549558" y="860886"/>
                  <a:pt x="511458" y="841836"/>
                </a:cubicBezTo>
                <a:cubicBezTo>
                  <a:pt x="473358" y="822786"/>
                  <a:pt x="475475" y="834428"/>
                  <a:pt x="416208" y="791036"/>
                </a:cubicBezTo>
                <a:cubicBezTo>
                  <a:pt x="356941" y="747644"/>
                  <a:pt x="196604" y="614824"/>
                  <a:pt x="155858" y="581486"/>
                </a:cubicBezTo>
                <a:cubicBezTo>
                  <a:pt x="115112" y="548149"/>
                  <a:pt x="185491" y="638107"/>
                  <a:pt x="171733" y="591011"/>
                </a:cubicBezTo>
                <a:cubicBezTo>
                  <a:pt x="157975" y="543915"/>
                  <a:pt x="89712" y="352886"/>
                  <a:pt x="73308" y="298911"/>
                </a:cubicBezTo>
                <a:cubicBezTo>
                  <a:pt x="56904" y="244936"/>
                  <a:pt x="85479" y="313728"/>
                  <a:pt x="73308" y="267161"/>
                </a:cubicBezTo>
                <a:cubicBezTo>
                  <a:pt x="61137" y="220594"/>
                  <a:pt x="4516" y="-11710"/>
                  <a:pt x="283" y="4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F9EC083D-E63D-64A6-9B9F-9D883B0DEC1C}"/>
              </a:ext>
            </a:extLst>
          </p:cNvPr>
          <p:cNvSpPr/>
          <p:nvPr/>
        </p:nvSpPr>
        <p:spPr>
          <a:xfrm>
            <a:off x="3078921" y="5521013"/>
            <a:ext cx="449399" cy="143711"/>
          </a:xfrm>
          <a:custGeom>
            <a:avLst/>
            <a:gdLst>
              <a:gd name="connsiteX0" fmla="*/ 829 w 449399"/>
              <a:gd name="connsiteY0" fmla="*/ 105087 h 143711"/>
              <a:gd name="connsiteX1" fmla="*/ 159579 w 449399"/>
              <a:gd name="connsiteY1" fmla="*/ 38412 h 143711"/>
              <a:gd name="connsiteX2" fmla="*/ 150054 w 449399"/>
              <a:gd name="connsiteY2" fmla="*/ 19362 h 143711"/>
              <a:gd name="connsiteX3" fmla="*/ 324679 w 449399"/>
              <a:gd name="connsiteY3" fmla="*/ 101912 h 143711"/>
              <a:gd name="connsiteX4" fmla="*/ 305629 w 449399"/>
              <a:gd name="connsiteY4" fmla="*/ 66987 h 143711"/>
              <a:gd name="connsiteX5" fmla="*/ 448504 w 449399"/>
              <a:gd name="connsiteY5" fmla="*/ 143187 h 143711"/>
              <a:gd name="connsiteX6" fmla="*/ 359604 w 449399"/>
              <a:gd name="connsiteY6" fmla="*/ 95562 h 143711"/>
              <a:gd name="connsiteX7" fmla="*/ 226254 w 449399"/>
              <a:gd name="connsiteY7" fmla="*/ 312 h 143711"/>
              <a:gd name="connsiteX8" fmla="*/ 273879 w 449399"/>
              <a:gd name="connsiteY8" fmla="*/ 63812 h 143711"/>
              <a:gd name="connsiteX9" fmla="*/ 159579 w 449399"/>
              <a:gd name="connsiteY9" fmla="*/ 32062 h 143711"/>
              <a:gd name="connsiteX10" fmla="*/ 23054 w 449399"/>
              <a:gd name="connsiteY10" fmla="*/ 32062 h 143711"/>
              <a:gd name="connsiteX11" fmla="*/ 92904 w 449399"/>
              <a:gd name="connsiteY11" fmla="*/ 54287 h 143711"/>
              <a:gd name="connsiteX12" fmla="*/ 829 w 449399"/>
              <a:gd name="connsiteY12" fmla="*/ 105087 h 14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9399" h="143711">
                <a:moveTo>
                  <a:pt x="829" y="105087"/>
                </a:moveTo>
                <a:cubicBezTo>
                  <a:pt x="11942" y="102441"/>
                  <a:pt x="134708" y="52699"/>
                  <a:pt x="159579" y="38412"/>
                </a:cubicBezTo>
                <a:cubicBezTo>
                  <a:pt x="184450" y="24124"/>
                  <a:pt x="122537" y="8779"/>
                  <a:pt x="150054" y="19362"/>
                </a:cubicBezTo>
                <a:cubicBezTo>
                  <a:pt x="177571" y="29945"/>
                  <a:pt x="298750" y="93975"/>
                  <a:pt x="324679" y="101912"/>
                </a:cubicBezTo>
                <a:cubicBezTo>
                  <a:pt x="350608" y="109849"/>
                  <a:pt x="284992" y="60108"/>
                  <a:pt x="305629" y="66987"/>
                </a:cubicBezTo>
                <a:cubicBezTo>
                  <a:pt x="326266" y="73866"/>
                  <a:pt x="448504" y="143187"/>
                  <a:pt x="448504" y="143187"/>
                </a:cubicBezTo>
                <a:cubicBezTo>
                  <a:pt x="457500" y="147949"/>
                  <a:pt x="396646" y="119374"/>
                  <a:pt x="359604" y="95562"/>
                </a:cubicBezTo>
                <a:cubicBezTo>
                  <a:pt x="322562" y="71750"/>
                  <a:pt x="240541" y="5604"/>
                  <a:pt x="226254" y="312"/>
                </a:cubicBezTo>
                <a:cubicBezTo>
                  <a:pt x="211967" y="-4980"/>
                  <a:pt x="284992" y="58520"/>
                  <a:pt x="273879" y="63812"/>
                </a:cubicBezTo>
                <a:cubicBezTo>
                  <a:pt x="262767" y="69104"/>
                  <a:pt x="201383" y="37354"/>
                  <a:pt x="159579" y="32062"/>
                </a:cubicBezTo>
                <a:cubicBezTo>
                  <a:pt x="117775" y="26770"/>
                  <a:pt x="34166" y="28358"/>
                  <a:pt x="23054" y="32062"/>
                </a:cubicBezTo>
                <a:cubicBezTo>
                  <a:pt x="11942" y="35766"/>
                  <a:pt x="91846" y="40529"/>
                  <a:pt x="92904" y="54287"/>
                </a:cubicBezTo>
                <a:cubicBezTo>
                  <a:pt x="93962" y="68045"/>
                  <a:pt x="-10284" y="107733"/>
                  <a:pt x="829" y="1050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15B86703-E4AA-196B-9F77-E33BF27C780E}"/>
              </a:ext>
            </a:extLst>
          </p:cNvPr>
          <p:cNvSpPr/>
          <p:nvPr/>
        </p:nvSpPr>
        <p:spPr>
          <a:xfrm>
            <a:off x="3066332" y="5584750"/>
            <a:ext cx="92805" cy="419209"/>
          </a:xfrm>
          <a:custGeom>
            <a:avLst/>
            <a:gdLst>
              <a:gd name="connsiteX0" fmla="*/ 64218 w 92805"/>
              <a:gd name="connsiteY0" fmla="*/ 75 h 419209"/>
              <a:gd name="connsiteX1" fmla="*/ 29293 w 92805"/>
              <a:gd name="connsiteY1" fmla="*/ 158825 h 419209"/>
              <a:gd name="connsiteX2" fmla="*/ 718 w 92805"/>
              <a:gd name="connsiteY2" fmla="*/ 212800 h 419209"/>
              <a:gd name="connsiteX3" fmla="*/ 13418 w 92805"/>
              <a:gd name="connsiteY3" fmla="*/ 149300 h 419209"/>
              <a:gd name="connsiteX4" fmla="*/ 64218 w 92805"/>
              <a:gd name="connsiteY4" fmla="*/ 295350 h 419209"/>
              <a:gd name="connsiteX5" fmla="*/ 92793 w 92805"/>
              <a:gd name="connsiteY5" fmla="*/ 419175 h 419209"/>
              <a:gd name="connsiteX6" fmla="*/ 61043 w 92805"/>
              <a:gd name="connsiteY6" fmla="*/ 304875 h 419209"/>
              <a:gd name="connsiteX7" fmla="*/ 10243 w 92805"/>
              <a:gd name="connsiteY7" fmla="*/ 47700 h 419209"/>
              <a:gd name="connsiteX8" fmla="*/ 7068 w 92805"/>
              <a:gd name="connsiteY8" fmla="*/ 136600 h 419209"/>
              <a:gd name="connsiteX9" fmla="*/ 64218 w 92805"/>
              <a:gd name="connsiteY9" fmla="*/ 75 h 41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805" h="419209">
                <a:moveTo>
                  <a:pt x="64218" y="75"/>
                </a:moveTo>
                <a:cubicBezTo>
                  <a:pt x="67922" y="3779"/>
                  <a:pt x="39876" y="123371"/>
                  <a:pt x="29293" y="158825"/>
                </a:cubicBezTo>
                <a:cubicBezTo>
                  <a:pt x="18710" y="194279"/>
                  <a:pt x="3364" y="214388"/>
                  <a:pt x="718" y="212800"/>
                </a:cubicBezTo>
                <a:cubicBezTo>
                  <a:pt x="-1928" y="211213"/>
                  <a:pt x="2835" y="135542"/>
                  <a:pt x="13418" y="149300"/>
                </a:cubicBezTo>
                <a:cubicBezTo>
                  <a:pt x="24001" y="163058"/>
                  <a:pt x="50989" y="250371"/>
                  <a:pt x="64218" y="295350"/>
                </a:cubicBezTo>
                <a:cubicBezTo>
                  <a:pt x="77447" y="340329"/>
                  <a:pt x="93322" y="417588"/>
                  <a:pt x="92793" y="419175"/>
                </a:cubicBezTo>
                <a:cubicBezTo>
                  <a:pt x="92264" y="420762"/>
                  <a:pt x="74801" y="366787"/>
                  <a:pt x="61043" y="304875"/>
                </a:cubicBezTo>
                <a:cubicBezTo>
                  <a:pt x="47285" y="242963"/>
                  <a:pt x="19239" y="75746"/>
                  <a:pt x="10243" y="47700"/>
                </a:cubicBezTo>
                <a:cubicBezTo>
                  <a:pt x="1247" y="19654"/>
                  <a:pt x="-1928" y="143479"/>
                  <a:pt x="7068" y="136600"/>
                </a:cubicBezTo>
                <a:cubicBezTo>
                  <a:pt x="16064" y="129721"/>
                  <a:pt x="60514" y="-3629"/>
                  <a:pt x="64218" y="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CC1FE55B-82D6-92B8-7BD1-BB9E72B94D84}"/>
              </a:ext>
            </a:extLst>
          </p:cNvPr>
          <p:cNvSpPr/>
          <p:nvPr/>
        </p:nvSpPr>
        <p:spPr>
          <a:xfrm>
            <a:off x="3207318" y="5581370"/>
            <a:ext cx="221194" cy="750700"/>
          </a:xfrm>
          <a:custGeom>
            <a:avLst/>
            <a:gdLst>
              <a:gd name="connsiteX0" fmla="*/ 94682 w 221194"/>
              <a:gd name="connsiteY0" fmla="*/ 280 h 750700"/>
              <a:gd name="connsiteX1" fmla="*/ 21657 w 221194"/>
              <a:gd name="connsiteY1" fmla="*/ 216180 h 750700"/>
              <a:gd name="connsiteX2" fmla="*/ 15307 w 221194"/>
              <a:gd name="connsiteY2" fmla="*/ 324130 h 750700"/>
              <a:gd name="connsiteX3" fmla="*/ 12132 w 221194"/>
              <a:gd name="connsiteY3" fmla="*/ 228880 h 750700"/>
              <a:gd name="connsiteX4" fmla="*/ 5782 w 221194"/>
              <a:gd name="connsiteY4" fmla="*/ 498755 h 750700"/>
              <a:gd name="connsiteX5" fmla="*/ 18482 w 221194"/>
              <a:gd name="connsiteY5" fmla="*/ 498755 h 750700"/>
              <a:gd name="connsiteX6" fmla="*/ 47057 w 221194"/>
              <a:gd name="connsiteY6" fmla="*/ 638455 h 750700"/>
              <a:gd name="connsiteX7" fmla="*/ 47057 w 221194"/>
              <a:gd name="connsiteY7" fmla="*/ 622580 h 750700"/>
              <a:gd name="connsiteX8" fmla="*/ 218507 w 221194"/>
              <a:gd name="connsiteY8" fmla="*/ 749580 h 750700"/>
              <a:gd name="connsiteX9" fmla="*/ 142307 w 221194"/>
              <a:gd name="connsiteY9" fmla="*/ 676555 h 750700"/>
              <a:gd name="connsiteX10" fmla="*/ 15307 w 221194"/>
              <a:gd name="connsiteY10" fmla="*/ 540030 h 750700"/>
              <a:gd name="connsiteX11" fmla="*/ 8957 w 221194"/>
              <a:gd name="connsiteY11" fmla="*/ 181255 h 750700"/>
              <a:gd name="connsiteX12" fmla="*/ 5782 w 221194"/>
              <a:gd name="connsiteY12" fmla="*/ 251105 h 750700"/>
              <a:gd name="connsiteX13" fmla="*/ 15307 w 221194"/>
              <a:gd name="connsiteY13" fmla="*/ 86005 h 750700"/>
              <a:gd name="connsiteX14" fmla="*/ 2607 w 221194"/>
              <a:gd name="connsiteY14" fmla="*/ 168555 h 750700"/>
              <a:gd name="connsiteX15" fmla="*/ 94682 w 221194"/>
              <a:gd name="connsiteY15" fmla="*/ 280 h 75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1194" h="750700">
                <a:moveTo>
                  <a:pt x="94682" y="280"/>
                </a:moveTo>
                <a:cubicBezTo>
                  <a:pt x="97857" y="8218"/>
                  <a:pt x="34886" y="162205"/>
                  <a:pt x="21657" y="216180"/>
                </a:cubicBezTo>
                <a:cubicBezTo>
                  <a:pt x="8428" y="270155"/>
                  <a:pt x="16895" y="322013"/>
                  <a:pt x="15307" y="324130"/>
                </a:cubicBezTo>
                <a:cubicBezTo>
                  <a:pt x="13719" y="326247"/>
                  <a:pt x="13719" y="199776"/>
                  <a:pt x="12132" y="228880"/>
                </a:cubicBezTo>
                <a:cubicBezTo>
                  <a:pt x="10545" y="257984"/>
                  <a:pt x="4724" y="453776"/>
                  <a:pt x="5782" y="498755"/>
                </a:cubicBezTo>
                <a:cubicBezTo>
                  <a:pt x="6840" y="543734"/>
                  <a:pt x="11603" y="475472"/>
                  <a:pt x="18482" y="498755"/>
                </a:cubicBezTo>
                <a:cubicBezTo>
                  <a:pt x="25361" y="522038"/>
                  <a:pt x="47057" y="638455"/>
                  <a:pt x="47057" y="638455"/>
                </a:cubicBezTo>
                <a:cubicBezTo>
                  <a:pt x="51819" y="659092"/>
                  <a:pt x="18482" y="604059"/>
                  <a:pt x="47057" y="622580"/>
                </a:cubicBezTo>
                <a:cubicBezTo>
                  <a:pt x="75632" y="641101"/>
                  <a:pt x="202632" y="740584"/>
                  <a:pt x="218507" y="749580"/>
                </a:cubicBezTo>
                <a:cubicBezTo>
                  <a:pt x="234382" y="758576"/>
                  <a:pt x="176174" y="711480"/>
                  <a:pt x="142307" y="676555"/>
                </a:cubicBezTo>
                <a:cubicBezTo>
                  <a:pt x="108440" y="641630"/>
                  <a:pt x="37532" y="622580"/>
                  <a:pt x="15307" y="540030"/>
                </a:cubicBezTo>
                <a:cubicBezTo>
                  <a:pt x="-6918" y="457480"/>
                  <a:pt x="10544" y="229409"/>
                  <a:pt x="8957" y="181255"/>
                </a:cubicBezTo>
                <a:cubicBezTo>
                  <a:pt x="7370" y="133101"/>
                  <a:pt x="4724" y="266980"/>
                  <a:pt x="5782" y="251105"/>
                </a:cubicBezTo>
                <a:cubicBezTo>
                  <a:pt x="6840" y="235230"/>
                  <a:pt x="15836" y="99763"/>
                  <a:pt x="15307" y="86005"/>
                </a:cubicBezTo>
                <a:cubicBezTo>
                  <a:pt x="14778" y="72247"/>
                  <a:pt x="-7447" y="181784"/>
                  <a:pt x="2607" y="168555"/>
                </a:cubicBezTo>
                <a:cubicBezTo>
                  <a:pt x="12661" y="155326"/>
                  <a:pt x="91507" y="-7658"/>
                  <a:pt x="94682" y="2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0B4E2CC-8799-7BDA-35B1-55F76B563D34}"/>
              </a:ext>
            </a:extLst>
          </p:cNvPr>
          <p:cNvSpPr/>
          <p:nvPr/>
        </p:nvSpPr>
        <p:spPr>
          <a:xfrm>
            <a:off x="3152070" y="5646494"/>
            <a:ext cx="67621" cy="643141"/>
          </a:xfrm>
          <a:custGeom>
            <a:avLst/>
            <a:gdLst>
              <a:gd name="connsiteX0" fmla="*/ 67380 w 67621"/>
              <a:gd name="connsiteY0" fmla="*/ 1831 h 643141"/>
              <a:gd name="connsiteX1" fmla="*/ 35630 w 67621"/>
              <a:gd name="connsiteY1" fmla="*/ 408231 h 643141"/>
              <a:gd name="connsiteX2" fmla="*/ 32455 w 67621"/>
              <a:gd name="connsiteY2" fmla="*/ 303456 h 643141"/>
              <a:gd name="connsiteX3" fmla="*/ 61030 w 67621"/>
              <a:gd name="connsiteY3" fmla="*/ 640006 h 643141"/>
              <a:gd name="connsiteX4" fmla="*/ 35630 w 67621"/>
              <a:gd name="connsiteY4" fmla="*/ 446331 h 643141"/>
              <a:gd name="connsiteX5" fmla="*/ 705 w 67621"/>
              <a:gd name="connsiteY5" fmla="*/ 33581 h 643141"/>
              <a:gd name="connsiteX6" fmla="*/ 16580 w 67621"/>
              <a:gd name="connsiteY6" fmla="*/ 249481 h 643141"/>
              <a:gd name="connsiteX7" fmla="*/ 67380 w 67621"/>
              <a:gd name="connsiteY7" fmla="*/ 1831 h 64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21" h="643141">
                <a:moveTo>
                  <a:pt x="67380" y="1831"/>
                </a:moveTo>
                <a:cubicBezTo>
                  <a:pt x="70555" y="28289"/>
                  <a:pt x="41451" y="357960"/>
                  <a:pt x="35630" y="408231"/>
                </a:cubicBezTo>
                <a:cubicBezTo>
                  <a:pt x="29809" y="458502"/>
                  <a:pt x="28222" y="264827"/>
                  <a:pt x="32455" y="303456"/>
                </a:cubicBezTo>
                <a:cubicBezTo>
                  <a:pt x="36688" y="342085"/>
                  <a:pt x="60501" y="616194"/>
                  <a:pt x="61030" y="640006"/>
                </a:cubicBezTo>
                <a:cubicBezTo>
                  <a:pt x="61559" y="663818"/>
                  <a:pt x="45684" y="547402"/>
                  <a:pt x="35630" y="446331"/>
                </a:cubicBezTo>
                <a:cubicBezTo>
                  <a:pt x="25576" y="345260"/>
                  <a:pt x="3880" y="66389"/>
                  <a:pt x="705" y="33581"/>
                </a:cubicBezTo>
                <a:cubicBezTo>
                  <a:pt x="-2470" y="773"/>
                  <a:pt x="5467" y="254773"/>
                  <a:pt x="16580" y="249481"/>
                </a:cubicBezTo>
                <a:cubicBezTo>
                  <a:pt x="27692" y="244189"/>
                  <a:pt x="64205" y="-24627"/>
                  <a:pt x="67380" y="18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F4485FAD-B09F-0DC3-E53C-F1808461832C}"/>
              </a:ext>
            </a:extLst>
          </p:cNvPr>
          <p:cNvSpPr/>
          <p:nvPr/>
        </p:nvSpPr>
        <p:spPr>
          <a:xfrm>
            <a:off x="3254060" y="5654673"/>
            <a:ext cx="290138" cy="165238"/>
          </a:xfrm>
          <a:custGeom>
            <a:avLst/>
            <a:gdLst>
              <a:gd name="connsiteX0" fmla="*/ 60640 w 290138"/>
              <a:gd name="connsiteY0" fmla="*/ 2 h 165238"/>
              <a:gd name="connsiteX1" fmla="*/ 130490 w 290138"/>
              <a:gd name="connsiteY1" fmla="*/ 104777 h 165238"/>
              <a:gd name="connsiteX2" fmla="*/ 57465 w 290138"/>
              <a:gd name="connsiteY2" fmla="*/ 104777 h 165238"/>
              <a:gd name="connsiteX3" fmla="*/ 244790 w 290138"/>
              <a:gd name="connsiteY3" fmla="*/ 104777 h 165238"/>
              <a:gd name="connsiteX4" fmla="*/ 289240 w 290138"/>
              <a:gd name="connsiteY4" fmla="*/ 95252 h 165238"/>
              <a:gd name="connsiteX5" fmla="*/ 219390 w 290138"/>
              <a:gd name="connsiteY5" fmla="*/ 101602 h 165238"/>
              <a:gd name="connsiteX6" fmla="*/ 181290 w 290138"/>
              <a:gd name="connsiteY6" fmla="*/ 165102 h 165238"/>
              <a:gd name="connsiteX7" fmla="*/ 184465 w 290138"/>
              <a:gd name="connsiteY7" fmla="*/ 117477 h 165238"/>
              <a:gd name="connsiteX8" fmla="*/ 76515 w 290138"/>
              <a:gd name="connsiteY8" fmla="*/ 82552 h 165238"/>
              <a:gd name="connsiteX9" fmla="*/ 315 w 290138"/>
              <a:gd name="connsiteY9" fmla="*/ 19052 h 165238"/>
              <a:gd name="connsiteX10" fmla="*/ 105090 w 290138"/>
              <a:gd name="connsiteY10" fmla="*/ 101602 h 165238"/>
              <a:gd name="connsiteX11" fmla="*/ 60640 w 290138"/>
              <a:gd name="connsiteY11" fmla="*/ 2 h 16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138" h="165238">
                <a:moveTo>
                  <a:pt x="60640" y="2"/>
                </a:moveTo>
                <a:cubicBezTo>
                  <a:pt x="64873" y="531"/>
                  <a:pt x="131019" y="87315"/>
                  <a:pt x="130490" y="104777"/>
                </a:cubicBezTo>
                <a:cubicBezTo>
                  <a:pt x="129961" y="122239"/>
                  <a:pt x="57465" y="104777"/>
                  <a:pt x="57465" y="104777"/>
                </a:cubicBezTo>
                <a:cubicBezTo>
                  <a:pt x="76515" y="104777"/>
                  <a:pt x="206161" y="106364"/>
                  <a:pt x="244790" y="104777"/>
                </a:cubicBezTo>
                <a:cubicBezTo>
                  <a:pt x="283419" y="103190"/>
                  <a:pt x="293473" y="95781"/>
                  <a:pt x="289240" y="95252"/>
                </a:cubicBezTo>
                <a:cubicBezTo>
                  <a:pt x="285007" y="94723"/>
                  <a:pt x="237382" y="89960"/>
                  <a:pt x="219390" y="101602"/>
                </a:cubicBezTo>
                <a:cubicBezTo>
                  <a:pt x="201398" y="113244"/>
                  <a:pt x="187111" y="162456"/>
                  <a:pt x="181290" y="165102"/>
                </a:cubicBezTo>
                <a:cubicBezTo>
                  <a:pt x="175469" y="167748"/>
                  <a:pt x="201927" y="131235"/>
                  <a:pt x="184465" y="117477"/>
                </a:cubicBezTo>
                <a:cubicBezTo>
                  <a:pt x="167003" y="103719"/>
                  <a:pt x="107207" y="98956"/>
                  <a:pt x="76515" y="82552"/>
                </a:cubicBezTo>
                <a:cubicBezTo>
                  <a:pt x="45823" y="66148"/>
                  <a:pt x="-4447" y="15877"/>
                  <a:pt x="315" y="19052"/>
                </a:cubicBezTo>
                <a:cubicBezTo>
                  <a:pt x="5077" y="22227"/>
                  <a:pt x="94507" y="99485"/>
                  <a:pt x="105090" y="101602"/>
                </a:cubicBezTo>
                <a:cubicBezTo>
                  <a:pt x="115673" y="103719"/>
                  <a:pt x="56407" y="-527"/>
                  <a:pt x="60640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BB47DC13-D173-BBFA-A621-295CAA5D3152}"/>
              </a:ext>
            </a:extLst>
          </p:cNvPr>
          <p:cNvSpPr/>
          <p:nvPr/>
        </p:nvSpPr>
        <p:spPr>
          <a:xfrm>
            <a:off x="3223644" y="5660459"/>
            <a:ext cx="246660" cy="499652"/>
          </a:xfrm>
          <a:custGeom>
            <a:avLst/>
            <a:gdLst>
              <a:gd name="connsiteX0" fmla="*/ 246631 w 246660"/>
              <a:gd name="connsiteY0" fmla="*/ 566 h 499652"/>
              <a:gd name="connsiteX1" fmla="*/ 37081 w 246660"/>
              <a:gd name="connsiteY1" fmla="*/ 152966 h 499652"/>
              <a:gd name="connsiteX2" fmla="*/ 141856 w 246660"/>
              <a:gd name="connsiteY2" fmla="*/ 156141 h 499652"/>
              <a:gd name="connsiteX3" fmla="*/ 52956 w 246660"/>
              <a:gd name="connsiteY3" fmla="*/ 210116 h 499652"/>
              <a:gd name="connsiteX4" fmla="*/ 8506 w 246660"/>
              <a:gd name="connsiteY4" fmla="*/ 295841 h 499652"/>
              <a:gd name="connsiteX5" fmla="*/ 59306 w 246660"/>
              <a:gd name="connsiteY5" fmla="*/ 248216 h 499652"/>
              <a:gd name="connsiteX6" fmla="*/ 14856 w 246660"/>
              <a:gd name="connsiteY6" fmla="*/ 349816 h 499652"/>
              <a:gd name="connsiteX7" fmla="*/ 56131 w 246660"/>
              <a:gd name="connsiteY7" fmla="*/ 499041 h 499652"/>
              <a:gd name="connsiteX8" fmla="*/ 18031 w 246660"/>
              <a:gd name="connsiteY8" fmla="*/ 394266 h 499652"/>
              <a:gd name="connsiteX9" fmla="*/ 43431 w 246660"/>
              <a:gd name="connsiteY9" fmla="*/ 194241 h 499652"/>
              <a:gd name="connsiteX10" fmla="*/ 2156 w 246660"/>
              <a:gd name="connsiteY10" fmla="*/ 222816 h 499652"/>
              <a:gd name="connsiteX11" fmla="*/ 122806 w 246660"/>
              <a:gd name="connsiteY11" fmla="*/ 159316 h 499652"/>
              <a:gd name="connsiteX12" fmla="*/ 227581 w 246660"/>
              <a:gd name="connsiteY12" fmla="*/ 181541 h 499652"/>
              <a:gd name="connsiteX13" fmla="*/ 106931 w 246660"/>
              <a:gd name="connsiteY13" fmla="*/ 159316 h 499652"/>
              <a:gd name="connsiteX14" fmla="*/ 205356 w 246660"/>
              <a:gd name="connsiteY14" fmla="*/ 102166 h 499652"/>
              <a:gd name="connsiteX15" fmla="*/ 116456 w 246660"/>
              <a:gd name="connsiteY15" fmla="*/ 118041 h 499652"/>
              <a:gd name="connsiteX16" fmla="*/ 119631 w 246660"/>
              <a:gd name="connsiteY16" fmla="*/ 67241 h 499652"/>
              <a:gd name="connsiteX17" fmla="*/ 52956 w 246660"/>
              <a:gd name="connsiteY17" fmla="*/ 98991 h 499652"/>
              <a:gd name="connsiteX18" fmla="*/ 246631 w 246660"/>
              <a:gd name="connsiteY18" fmla="*/ 566 h 4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6660" h="499652">
                <a:moveTo>
                  <a:pt x="246631" y="566"/>
                </a:moveTo>
                <a:cubicBezTo>
                  <a:pt x="243985" y="9562"/>
                  <a:pt x="54543" y="127037"/>
                  <a:pt x="37081" y="152966"/>
                </a:cubicBezTo>
                <a:cubicBezTo>
                  <a:pt x="19619" y="178895"/>
                  <a:pt x="139210" y="146616"/>
                  <a:pt x="141856" y="156141"/>
                </a:cubicBezTo>
                <a:cubicBezTo>
                  <a:pt x="144502" y="165666"/>
                  <a:pt x="75181" y="186833"/>
                  <a:pt x="52956" y="210116"/>
                </a:cubicBezTo>
                <a:cubicBezTo>
                  <a:pt x="30731" y="233399"/>
                  <a:pt x="7448" y="289491"/>
                  <a:pt x="8506" y="295841"/>
                </a:cubicBezTo>
                <a:cubicBezTo>
                  <a:pt x="9564" y="302191"/>
                  <a:pt x="58248" y="239220"/>
                  <a:pt x="59306" y="248216"/>
                </a:cubicBezTo>
                <a:cubicBezTo>
                  <a:pt x="60364" y="257212"/>
                  <a:pt x="15385" y="308012"/>
                  <a:pt x="14856" y="349816"/>
                </a:cubicBezTo>
                <a:cubicBezTo>
                  <a:pt x="14327" y="391620"/>
                  <a:pt x="55602" y="491633"/>
                  <a:pt x="56131" y="499041"/>
                </a:cubicBezTo>
                <a:cubicBezTo>
                  <a:pt x="56660" y="506449"/>
                  <a:pt x="20148" y="445066"/>
                  <a:pt x="18031" y="394266"/>
                </a:cubicBezTo>
                <a:cubicBezTo>
                  <a:pt x="15914" y="343466"/>
                  <a:pt x="46077" y="222816"/>
                  <a:pt x="43431" y="194241"/>
                </a:cubicBezTo>
                <a:cubicBezTo>
                  <a:pt x="40785" y="165666"/>
                  <a:pt x="-11073" y="228637"/>
                  <a:pt x="2156" y="222816"/>
                </a:cubicBezTo>
                <a:cubicBezTo>
                  <a:pt x="15385" y="216995"/>
                  <a:pt x="85235" y="166195"/>
                  <a:pt x="122806" y="159316"/>
                </a:cubicBezTo>
                <a:cubicBezTo>
                  <a:pt x="160377" y="152437"/>
                  <a:pt x="230227" y="181541"/>
                  <a:pt x="227581" y="181541"/>
                </a:cubicBezTo>
                <a:cubicBezTo>
                  <a:pt x="224935" y="181541"/>
                  <a:pt x="110635" y="172545"/>
                  <a:pt x="106931" y="159316"/>
                </a:cubicBezTo>
                <a:cubicBezTo>
                  <a:pt x="103227" y="146087"/>
                  <a:pt x="203769" y="109045"/>
                  <a:pt x="205356" y="102166"/>
                </a:cubicBezTo>
                <a:cubicBezTo>
                  <a:pt x="206943" y="95287"/>
                  <a:pt x="130743" y="123862"/>
                  <a:pt x="116456" y="118041"/>
                </a:cubicBezTo>
                <a:cubicBezTo>
                  <a:pt x="102169" y="112220"/>
                  <a:pt x="130214" y="70416"/>
                  <a:pt x="119631" y="67241"/>
                </a:cubicBezTo>
                <a:cubicBezTo>
                  <a:pt x="109048" y="64066"/>
                  <a:pt x="34964" y="105341"/>
                  <a:pt x="52956" y="98991"/>
                </a:cubicBezTo>
                <a:cubicBezTo>
                  <a:pt x="70948" y="92641"/>
                  <a:pt x="249277" y="-8430"/>
                  <a:pt x="246631" y="5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95B3219D-C037-EC1F-0E40-3011ACCD3748}"/>
              </a:ext>
            </a:extLst>
          </p:cNvPr>
          <p:cNvSpPr/>
          <p:nvPr/>
        </p:nvSpPr>
        <p:spPr>
          <a:xfrm>
            <a:off x="3358158" y="5781642"/>
            <a:ext cx="198286" cy="301658"/>
          </a:xfrm>
          <a:custGeom>
            <a:avLst/>
            <a:gdLst>
              <a:gd name="connsiteX0" fmla="*/ 143867 w 198286"/>
              <a:gd name="connsiteY0" fmla="*/ 33 h 301658"/>
              <a:gd name="connsiteX1" fmla="*/ 45442 w 198286"/>
              <a:gd name="connsiteY1" fmla="*/ 123858 h 301658"/>
              <a:gd name="connsiteX2" fmla="*/ 10517 w 198286"/>
              <a:gd name="connsiteY2" fmla="*/ 241333 h 301658"/>
              <a:gd name="connsiteX3" fmla="*/ 105767 w 198286"/>
              <a:gd name="connsiteY3" fmla="*/ 301658 h 301658"/>
              <a:gd name="connsiteX4" fmla="*/ 99417 w 198286"/>
              <a:gd name="connsiteY4" fmla="*/ 241333 h 301658"/>
              <a:gd name="connsiteX5" fmla="*/ 134342 w 198286"/>
              <a:gd name="connsiteY5" fmla="*/ 206408 h 301658"/>
              <a:gd name="connsiteX6" fmla="*/ 197842 w 198286"/>
              <a:gd name="connsiteY6" fmla="*/ 73058 h 301658"/>
              <a:gd name="connsiteX7" fmla="*/ 99417 w 198286"/>
              <a:gd name="connsiteY7" fmla="*/ 247683 h 301658"/>
              <a:gd name="connsiteX8" fmla="*/ 23217 w 198286"/>
              <a:gd name="connsiteY8" fmla="*/ 266733 h 301658"/>
              <a:gd name="connsiteX9" fmla="*/ 4167 w 198286"/>
              <a:gd name="connsiteY9" fmla="*/ 225458 h 301658"/>
              <a:gd name="connsiteX10" fmla="*/ 93067 w 198286"/>
              <a:gd name="connsiteY10" fmla="*/ 88933 h 301658"/>
              <a:gd name="connsiteX11" fmla="*/ 16867 w 198286"/>
              <a:gd name="connsiteY11" fmla="*/ 111158 h 301658"/>
              <a:gd name="connsiteX12" fmla="*/ 143867 w 198286"/>
              <a:gd name="connsiteY12" fmla="*/ 33 h 30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286" h="301658">
                <a:moveTo>
                  <a:pt x="143867" y="33"/>
                </a:moveTo>
                <a:cubicBezTo>
                  <a:pt x="148629" y="2150"/>
                  <a:pt x="67667" y="83641"/>
                  <a:pt x="45442" y="123858"/>
                </a:cubicBezTo>
                <a:cubicBezTo>
                  <a:pt x="23217" y="164075"/>
                  <a:pt x="463" y="211700"/>
                  <a:pt x="10517" y="241333"/>
                </a:cubicBezTo>
                <a:cubicBezTo>
                  <a:pt x="20571" y="270966"/>
                  <a:pt x="90950" y="301658"/>
                  <a:pt x="105767" y="301658"/>
                </a:cubicBezTo>
                <a:cubicBezTo>
                  <a:pt x="120584" y="301658"/>
                  <a:pt x="94655" y="257208"/>
                  <a:pt x="99417" y="241333"/>
                </a:cubicBezTo>
                <a:cubicBezTo>
                  <a:pt x="104179" y="225458"/>
                  <a:pt x="117938" y="234454"/>
                  <a:pt x="134342" y="206408"/>
                </a:cubicBezTo>
                <a:cubicBezTo>
                  <a:pt x="150746" y="178362"/>
                  <a:pt x="203663" y="66179"/>
                  <a:pt x="197842" y="73058"/>
                </a:cubicBezTo>
                <a:cubicBezTo>
                  <a:pt x="192021" y="79937"/>
                  <a:pt x="128521" y="215404"/>
                  <a:pt x="99417" y="247683"/>
                </a:cubicBezTo>
                <a:cubicBezTo>
                  <a:pt x="70313" y="279962"/>
                  <a:pt x="39092" y="270437"/>
                  <a:pt x="23217" y="266733"/>
                </a:cubicBezTo>
                <a:cubicBezTo>
                  <a:pt x="7342" y="263029"/>
                  <a:pt x="-7475" y="255091"/>
                  <a:pt x="4167" y="225458"/>
                </a:cubicBezTo>
                <a:cubicBezTo>
                  <a:pt x="15809" y="195825"/>
                  <a:pt x="90950" y="107983"/>
                  <a:pt x="93067" y="88933"/>
                </a:cubicBezTo>
                <a:cubicBezTo>
                  <a:pt x="95184" y="69883"/>
                  <a:pt x="5225" y="124916"/>
                  <a:pt x="16867" y="111158"/>
                </a:cubicBezTo>
                <a:cubicBezTo>
                  <a:pt x="28509" y="97400"/>
                  <a:pt x="139105" y="-2084"/>
                  <a:pt x="143867" y="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8D11E644-9649-2912-999D-38F1E85D71C6}"/>
              </a:ext>
            </a:extLst>
          </p:cNvPr>
          <p:cNvSpPr/>
          <p:nvPr/>
        </p:nvSpPr>
        <p:spPr>
          <a:xfrm>
            <a:off x="3260014" y="5835323"/>
            <a:ext cx="573158" cy="565505"/>
          </a:xfrm>
          <a:custGeom>
            <a:avLst/>
            <a:gdLst>
              <a:gd name="connsiteX0" fmla="*/ 118186 w 573158"/>
              <a:gd name="connsiteY0" fmla="*/ 327 h 565505"/>
              <a:gd name="connsiteX1" fmla="*/ 51511 w 573158"/>
              <a:gd name="connsiteY1" fmla="*/ 241627 h 565505"/>
              <a:gd name="connsiteX2" fmla="*/ 165811 w 573158"/>
              <a:gd name="connsiteY2" fmla="*/ 327352 h 565505"/>
              <a:gd name="connsiteX3" fmla="*/ 92786 w 573158"/>
              <a:gd name="connsiteY3" fmla="*/ 343227 h 565505"/>
              <a:gd name="connsiteX4" fmla="*/ 261061 w 573158"/>
              <a:gd name="connsiteY4" fmla="*/ 419427 h 565505"/>
              <a:gd name="connsiteX5" fmla="*/ 242011 w 573158"/>
              <a:gd name="connsiteY5" fmla="*/ 349577 h 565505"/>
              <a:gd name="connsiteX6" fmla="*/ 359486 w 573158"/>
              <a:gd name="connsiteY6" fmla="*/ 482927 h 565505"/>
              <a:gd name="connsiteX7" fmla="*/ 315036 w 573158"/>
              <a:gd name="connsiteY7" fmla="*/ 438477 h 565505"/>
              <a:gd name="connsiteX8" fmla="*/ 565861 w 573158"/>
              <a:gd name="connsiteY8" fmla="*/ 555952 h 565505"/>
              <a:gd name="connsiteX9" fmla="*/ 483311 w 573158"/>
              <a:gd name="connsiteY9" fmla="*/ 505152 h 565505"/>
              <a:gd name="connsiteX10" fmla="*/ 251536 w 573158"/>
              <a:gd name="connsiteY10" fmla="*/ 463877 h 565505"/>
              <a:gd name="connsiteX11" fmla="*/ 381711 w 573158"/>
              <a:gd name="connsiteY11" fmla="*/ 565477 h 565505"/>
              <a:gd name="connsiteX12" fmla="*/ 257886 w 573158"/>
              <a:gd name="connsiteY12" fmla="*/ 473402 h 565505"/>
              <a:gd name="connsiteX13" fmla="*/ 57861 w 573158"/>
              <a:gd name="connsiteY13" fmla="*/ 394027 h 565505"/>
              <a:gd name="connsiteX14" fmla="*/ 159461 w 573158"/>
              <a:gd name="connsiteY14" fmla="*/ 387677 h 565505"/>
              <a:gd name="connsiteX15" fmla="*/ 64211 w 573158"/>
              <a:gd name="connsiteY15" fmla="*/ 279727 h 565505"/>
              <a:gd name="connsiteX16" fmla="*/ 13411 w 573158"/>
              <a:gd name="connsiteY16" fmla="*/ 130502 h 565505"/>
              <a:gd name="connsiteX17" fmla="*/ 7061 w 573158"/>
              <a:gd name="connsiteY17" fmla="*/ 187652 h 565505"/>
              <a:gd name="connsiteX18" fmla="*/ 118186 w 573158"/>
              <a:gd name="connsiteY18" fmla="*/ 327 h 56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158" h="565505">
                <a:moveTo>
                  <a:pt x="118186" y="327"/>
                </a:moveTo>
                <a:cubicBezTo>
                  <a:pt x="125594" y="9323"/>
                  <a:pt x="43574" y="187123"/>
                  <a:pt x="51511" y="241627"/>
                </a:cubicBezTo>
                <a:cubicBezTo>
                  <a:pt x="59448" y="296131"/>
                  <a:pt x="158932" y="310419"/>
                  <a:pt x="165811" y="327352"/>
                </a:cubicBezTo>
                <a:cubicBezTo>
                  <a:pt x="172690" y="344285"/>
                  <a:pt x="76911" y="327881"/>
                  <a:pt x="92786" y="343227"/>
                </a:cubicBezTo>
                <a:cubicBezTo>
                  <a:pt x="108661" y="358573"/>
                  <a:pt x="236190" y="418369"/>
                  <a:pt x="261061" y="419427"/>
                </a:cubicBezTo>
                <a:cubicBezTo>
                  <a:pt x="285932" y="420485"/>
                  <a:pt x="225607" y="338994"/>
                  <a:pt x="242011" y="349577"/>
                </a:cubicBezTo>
                <a:cubicBezTo>
                  <a:pt x="258415" y="360160"/>
                  <a:pt x="347315" y="468110"/>
                  <a:pt x="359486" y="482927"/>
                </a:cubicBezTo>
                <a:cubicBezTo>
                  <a:pt x="371657" y="497744"/>
                  <a:pt x="280640" y="426306"/>
                  <a:pt x="315036" y="438477"/>
                </a:cubicBezTo>
                <a:cubicBezTo>
                  <a:pt x="349432" y="450648"/>
                  <a:pt x="537815" y="544840"/>
                  <a:pt x="565861" y="555952"/>
                </a:cubicBezTo>
                <a:cubicBezTo>
                  <a:pt x="593907" y="567065"/>
                  <a:pt x="535699" y="520498"/>
                  <a:pt x="483311" y="505152"/>
                </a:cubicBezTo>
                <a:cubicBezTo>
                  <a:pt x="430924" y="489806"/>
                  <a:pt x="268469" y="453823"/>
                  <a:pt x="251536" y="463877"/>
                </a:cubicBezTo>
                <a:cubicBezTo>
                  <a:pt x="234603" y="473931"/>
                  <a:pt x="380653" y="563889"/>
                  <a:pt x="381711" y="565477"/>
                </a:cubicBezTo>
                <a:cubicBezTo>
                  <a:pt x="382769" y="567065"/>
                  <a:pt x="311861" y="501977"/>
                  <a:pt x="257886" y="473402"/>
                </a:cubicBezTo>
                <a:cubicBezTo>
                  <a:pt x="203911" y="444827"/>
                  <a:pt x="74265" y="408315"/>
                  <a:pt x="57861" y="394027"/>
                </a:cubicBezTo>
                <a:cubicBezTo>
                  <a:pt x="41457" y="379739"/>
                  <a:pt x="158403" y="406727"/>
                  <a:pt x="159461" y="387677"/>
                </a:cubicBezTo>
                <a:cubicBezTo>
                  <a:pt x="160519" y="368627"/>
                  <a:pt x="88553" y="322589"/>
                  <a:pt x="64211" y="279727"/>
                </a:cubicBezTo>
                <a:cubicBezTo>
                  <a:pt x="39869" y="236865"/>
                  <a:pt x="22936" y="145848"/>
                  <a:pt x="13411" y="130502"/>
                </a:cubicBezTo>
                <a:cubicBezTo>
                  <a:pt x="3886" y="115156"/>
                  <a:pt x="-7756" y="204585"/>
                  <a:pt x="7061" y="187652"/>
                </a:cubicBezTo>
                <a:cubicBezTo>
                  <a:pt x="21878" y="170719"/>
                  <a:pt x="110778" y="-8669"/>
                  <a:pt x="118186" y="3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0C03F587-69AE-9C8C-C0F9-4E794BADBE40}"/>
              </a:ext>
            </a:extLst>
          </p:cNvPr>
          <p:cNvSpPr/>
          <p:nvPr/>
        </p:nvSpPr>
        <p:spPr>
          <a:xfrm>
            <a:off x="3327363" y="6337297"/>
            <a:ext cx="111717" cy="168281"/>
          </a:xfrm>
          <a:custGeom>
            <a:avLst/>
            <a:gdLst>
              <a:gd name="connsiteX0" fmla="*/ 37 w 111717"/>
              <a:gd name="connsiteY0" fmla="*/ 3 h 168281"/>
              <a:gd name="connsiteX1" fmla="*/ 98462 w 111717"/>
              <a:gd name="connsiteY1" fmla="*/ 85728 h 168281"/>
              <a:gd name="connsiteX2" fmla="*/ 73062 w 111717"/>
              <a:gd name="connsiteY2" fmla="*/ 168278 h 168281"/>
              <a:gd name="connsiteX3" fmla="*/ 111162 w 111717"/>
              <a:gd name="connsiteY3" fmla="*/ 82553 h 168281"/>
              <a:gd name="connsiteX4" fmla="*/ 37 w 111717"/>
              <a:gd name="connsiteY4" fmla="*/ 3 h 16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17" h="168281">
                <a:moveTo>
                  <a:pt x="37" y="3"/>
                </a:moveTo>
                <a:cubicBezTo>
                  <a:pt x="-2080" y="532"/>
                  <a:pt x="86291" y="57682"/>
                  <a:pt x="98462" y="85728"/>
                </a:cubicBezTo>
                <a:cubicBezTo>
                  <a:pt x="110633" y="113774"/>
                  <a:pt x="70945" y="168807"/>
                  <a:pt x="73062" y="168278"/>
                </a:cubicBezTo>
                <a:cubicBezTo>
                  <a:pt x="75179" y="167749"/>
                  <a:pt x="116983" y="106895"/>
                  <a:pt x="111162" y="82553"/>
                </a:cubicBezTo>
                <a:cubicBezTo>
                  <a:pt x="105341" y="58211"/>
                  <a:pt x="2154" y="-526"/>
                  <a:pt x="37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F04069B3-97E0-B8B0-0A11-06A671A87370}"/>
              </a:ext>
            </a:extLst>
          </p:cNvPr>
          <p:cNvSpPr/>
          <p:nvPr/>
        </p:nvSpPr>
        <p:spPr>
          <a:xfrm>
            <a:off x="3521034" y="6521447"/>
            <a:ext cx="398195" cy="165256"/>
          </a:xfrm>
          <a:custGeom>
            <a:avLst/>
            <a:gdLst>
              <a:gd name="connsiteX0" fmla="*/ 41 w 398195"/>
              <a:gd name="connsiteY0" fmla="*/ 50803 h 165256"/>
              <a:gd name="connsiteX1" fmla="*/ 231816 w 398195"/>
              <a:gd name="connsiteY1" fmla="*/ 127003 h 165256"/>
              <a:gd name="connsiteX2" fmla="*/ 212766 w 398195"/>
              <a:gd name="connsiteY2" fmla="*/ 95253 h 165256"/>
              <a:gd name="connsiteX3" fmla="*/ 358816 w 398195"/>
              <a:gd name="connsiteY3" fmla="*/ 130178 h 165256"/>
              <a:gd name="connsiteX4" fmla="*/ 384216 w 398195"/>
              <a:gd name="connsiteY4" fmla="*/ 79378 h 165256"/>
              <a:gd name="connsiteX5" fmla="*/ 387391 w 398195"/>
              <a:gd name="connsiteY5" fmla="*/ 3 h 165256"/>
              <a:gd name="connsiteX6" fmla="*/ 396916 w 398195"/>
              <a:gd name="connsiteY6" fmla="*/ 82553 h 165256"/>
              <a:gd name="connsiteX7" fmla="*/ 355641 w 398195"/>
              <a:gd name="connsiteY7" fmla="*/ 104778 h 165256"/>
              <a:gd name="connsiteX8" fmla="*/ 276266 w 398195"/>
              <a:gd name="connsiteY8" fmla="*/ 114303 h 165256"/>
              <a:gd name="connsiteX9" fmla="*/ 200066 w 398195"/>
              <a:gd name="connsiteY9" fmla="*/ 165103 h 165256"/>
              <a:gd name="connsiteX10" fmla="*/ 212766 w 398195"/>
              <a:gd name="connsiteY10" fmla="*/ 127003 h 165256"/>
              <a:gd name="connsiteX11" fmla="*/ 41 w 398195"/>
              <a:gd name="connsiteY11" fmla="*/ 50803 h 16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8195" h="165256">
                <a:moveTo>
                  <a:pt x="41" y="50803"/>
                </a:moveTo>
                <a:cubicBezTo>
                  <a:pt x="3216" y="50803"/>
                  <a:pt x="196362" y="119595"/>
                  <a:pt x="231816" y="127003"/>
                </a:cubicBezTo>
                <a:cubicBezTo>
                  <a:pt x="267270" y="134411"/>
                  <a:pt x="191599" y="94724"/>
                  <a:pt x="212766" y="95253"/>
                </a:cubicBezTo>
                <a:cubicBezTo>
                  <a:pt x="233933" y="95782"/>
                  <a:pt x="330241" y="132824"/>
                  <a:pt x="358816" y="130178"/>
                </a:cubicBezTo>
                <a:cubicBezTo>
                  <a:pt x="387391" y="127532"/>
                  <a:pt x="379454" y="101074"/>
                  <a:pt x="384216" y="79378"/>
                </a:cubicBezTo>
                <a:cubicBezTo>
                  <a:pt x="388978" y="57682"/>
                  <a:pt x="385274" y="-526"/>
                  <a:pt x="387391" y="3"/>
                </a:cubicBezTo>
                <a:cubicBezTo>
                  <a:pt x="389508" y="532"/>
                  <a:pt x="402208" y="65091"/>
                  <a:pt x="396916" y="82553"/>
                </a:cubicBezTo>
                <a:cubicBezTo>
                  <a:pt x="391624" y="100015"/>
                  <a:pt x="375749" y="99486"/>
                  <a:pt x="355641" y="104778"/>
                </a:cubicBezTo>
                <a:cubicBezTo>
                  <a:pt x="335533" y="110070"/>
                  <a:pt x="302195" y="104249"/>
                  <a:pt x="276266" y="114303"/>
                </a:cubicBezTo>
                <a:cubicBezTo>
                  <a:pt x="250337" y="124357"/>
                  <a:pt x="210649" y="162986"/>
                  <a:pt x="200066" y="165103"/>
                </a:cubicBezTo>
                <a:cubicBezTo>
                  <a:pt x="189483" y="167220"/>
                  <a:pt x="248749" y="147111"/>
                  <a:pt x="212766" y="127003"/>
                </a:cubicBezTo>
                <a:cubicBezTo>
                  <a:pt x="176783" y="106895"/>
                  <a:pt x="-3134" y="50803"/>
                  <a:pt x="41" y="508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A844FC9E-A8F3-3B4A-9770-D6FF077D963D}"/>
              </a:ext>
            </a:extLst>
          </p:cNvPr>
          <p:cNvSpPr/>
          <p:nvPr/>
        </p:nvSpPr>
        <p:spPr>
          <a:xfrm>
            <a:off x="3695797" y="6438481"/>
            <a:ext cx="264993" cy="287083"/>
          </a:xfrm>
          <a:custGeom>
            <a:avLst/>
            <a:gdLst>
              <a:gd name="connsiteX0" fmla="*/ 3078 w 264993"/>
              <a:gd name="connsiteY0" fmla="*/ 286169 h 287083"/>
              <a:gd name="connsiteX1" fmla="*/ 228503 w 264993"/>
              <a:gd name="connsiteY1" fmla="*/ 219494 h 287083"/>
              <a:gd name="connsiteX2" fmla="*/ 241203 w 264993"/>
              <a:gd name="connsiteY2" fmla="*/ 95669 h 287083"/>
              <a:gd name="connsiteX3" fmla="*/ 244378 w 264993"/>
              <a:gd name="connsiteY3" fmla="*/ 133769 h 287083"/>
              <a:gd name="connsiteX4" fmla="*/ 199928 w 264993"/>
              <a:gd name="connsiteY4" fmla="*/ 44869 h 287083"/>
              <a:gd name="connsiteX5" fmla="*/ 149128 w 264993"/>
              <a:gd name="connsiteY5" fmla="*/ 3594 h 287083"/>
              <a:gd name="connsiteX6" fmla="*/ 244378 w 264993"/>
              <a:gd name="connsiteY6" fmla="*/ 133769 h 287083"/>
              <a:gd name="connsiteX7" fmla="*/ 260253 w 264993"/>
              <a:gd name="connsiteY7" fmla="*/ 168694 h 287083"/>
              <a:gd name="connsiteX8" fmla="*/ 180878 w 264993"/>
              <a:gd name="connsiteY8" fmla="*/ 209969 h 287083"/>
              <a:gd name="connsiteX9" fmla="*/ 38003 w 264993"/>
              <a:gd name="connsiteY9" fmla="*/ 187744 h 287083"/>
              <a:gd name="connsiteX10" fmla="*/ 123728 w 264993"/>
              <a:gd name="connsiteY10" fmla="*/ 232194 h 287083"/>
              <a:gd name="connsiteX11" fmla="*/ 98328 w 264993"/>
              <a:gd name="connsiteY11" fmla="*/ 257594 h 287083"/>
              <a:gd name="connsiteX12" fmla="*/ 3078 w 264993"/>
              <a:gd name="connsiteY12" fmla="*/ 286169 h 28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993" h="287083">
                <a:moveTo>
                  <a:pt x="3078" y="286169"/>
                </a:moveTo>
                <a:cubicBezTo>
                  <a:pt x="24774" y="279819"/>
                  <a:pt x="188816" y="251244"/>
                  <a:pt x="228503" y="219494"/>
                </a:cubicBezTo>
                <a:cubicBezTo>
                  <a:pt x="268191" y="187744"/>
                  <a:pt x="238557" y="109956"/>
                  <a:pt x="241203" y="95669"/>
                </a:cubicBezTo>
                <a:cubicBezTo>
                  <a:pt x="243849" y="81382"/>
                  <a:pt x="251257" y="142236"/>
                  <a:pt x="244378" y="133769"/>
                </a:cubicBezTo>
                <a:cubicBezTo>
                  <a:pt x="237499" y="125302"/>
                  <a:pt x="215803" y="66565"/>
                  <a:pt x="199928" y="44869"/>
                </a:cubicBezTo>
                <a:cubicBezTo>
                  <a:pt x="184053" y="23173"/>
                  <a:pt x="141720" y="-11223"/>
                  <a:pt x="149128" y="3594"/>
                </a:cubicBezTo>
                <a:cubicBezTo>
                  <a:pt x="156536" y="18411"/>
                  <a:pt x="225857" y="106252"/>
                  <a:pt x="244378" y="133769"/>
                </a:cubicBezTo>
                <a:cubicBezTo>
                  <a:pt x="262899" y="161286"/>
                  <a:pt x="270836" y="155994"/>
                  <a:pt x="260253" y="168694"/>
                </a:cubicBezTo>
                <a:cubicBezTo>
                  <a:pt x="249670" y="181394"/>
                  <a:pt x="217920" y="206794"/>
                  <a:pt x="180878" y="209969"/>
                </a:cubicBezTo>
                <a:cubicBezTo>
                  <a:pt x="143836" y="213144"/>
                  <a:pt x="47528" y="184040"/>
                  <a:pt x="38003" y="187744"/>
                </a:cubicBezTo>
                <a:cubicBezTo>
                  <a:pt x="28478" y="191448"/>
                  <a:pt x="113674" y="220552"/>
                  <a:pt x="123728" y="232194"/>
                </a:cubicBezTo>
                <a:cubicBezTo>
                  <a:pt x="133782" y="243836"/>
                  <a:pt x="115790" y="251244"/>
                  <a:pt x="98328" y="257594"/>
                </a:cubicBezTo>
                <a:cubicBezTo>
                  <a:pt x="80866" y="263944"/>
                  <a:pt x="-18618" y="292519"/>
                  <a:pt x="3078" y="2861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457D3B08-965B-B2FD-C9C5-3FB191DA356D}"/>
              </a:ext>
            </a:extLst>
          </p:cNvPr>
          <p:cNvSpPr/>
          <p:nvPr/>
        </p:nvSpPr>
        <p:spPr>
          <a:xfrm>
            <a:off x="3444868" y="5970872"/>
            <a:ext cx="359586" cy="378302"/>
          </a:xfrm>
          <a:custGeom>
            <a:avLst/>
            <a:gdLst>
              <a:gd name="connsiteX0" fmla="*/ 7 w 359586"/>
              <a:gd name="connsiteY0" fmla="*/ 207678 h 378302"/>
              <a:gd name="connsiteX1" fmla="*/ 120657 w 359586"/>
              <a:gd name="connsiteY1" fmla="*/ 83853 h 378302"/>
              <a:gd name="connsiteX2" fmla="*/ 25407 w 359586"/>
              <a:gd name="connsiteY2" fmla="*/ 118778 h 378302"/>
              <a:gd name="connsiteX3" fmla="*/ 241307 w 359586"/>
              <a:gd name="connsiteY3" fmla="*/ 1303 h 378302"/>
              <a:gd name="connsiteX4" fmla="*/ 174632 w 359586"/>
              <a:gd name="connsiteY4" fmla="*/ 61628 h 378302"/>
              <a:gd name="connsiteX5" fmla="*/ 174632 w 359586"/>
              <a:gd name="connsiteY5" fmla="*/ 150528 h 378302"/>
              <a:gd name="connsiteX6" fmla="*/ 168282 w 359586"/>
              <a:gd name="connsiteY6" fmla="*/ 141003 h 378302"/>
              <a:gd name="connsiteX7" fmla="*/ 222257 w 359586"/>
              <a:gd name="connsiteY7" fmla="*/ 242603 h 378302"/>
              <a:gd name="connsiteX8" fmla="*/ 219082 w 359586"/>
              <a:gd name="connsiteY8" fmla="*/ 175928 h 378302"/>
              <a:gd name="connsiteX9" fmla="*/ 358782 w 359586"/>
              <a:gd name="connsiteY9" fmla="*/ 375953 h 378302"/>
              <a:gd name="connsiteX10" fmla="*/ 269882 w 359586"/>
              <a:gd name="connsiteY10" fmla="*/ 280703 h 378302"/>
              <a:gd name="connsiteX11" fmla="*/ 136532 w 359586"/>
              <a:gd name="connsiteY11" fmla="*/ 207678 h 378302"/>
              <a:gd name="connsiteX12" fmla="*/ 200032 w 359586"/>
              <a:gd name="connsiteY12" fmla="*/ 229903 h 378302"/>
              <a:gd name="connsiteX13" fmla="*/ 146057 w 359586"/>
              <a:gd name="connsiteY13" fmla="*/ 71153 h 378302"/>
              <a:gd name="connsiteX14" fmla="*/ 6357 w 359586"/>
              <a:gd name="connsiteY14" fmla="*/ 80678 h 378302"/>
              <a:gd name="connsiteX15" fmla="*/ 114307 w 359586"/>
              <a:gd name="connsiteY15" fmla="*/ 106078 h 378302"/>
              <a:gd name="connsiteX16" fmla="*/ 7 w 359586"/>
              <a:gd name="connsiteY16" fmla="*/ 207678 h 3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586" h="378302">
                <a:moveTo>
                  <a:pt x="7" y="207678"/>
                </a:moveTo>
                <a:cubicBezTo>
                  <a:pt x="1065" y="203974"/>
                  <a:pt x="116424" y="98670"/>
                  <a:pt x="120657" y="83853"/>
                </a:cubicBezTo>
                <a:cubicBezTo>
                  <a:pt x="124890" y="69036"/>
                  <a:pt x="5299" y="132536"/>
                  <a:pt x="25407" y="118778"/>
                </a:cubicBezTo>
                <a:cubicBezTo>
                  <a:pt x="45515" y="105020"/>
                  <a:pt x="216436" y="10828"/>
                  <a:pt x="241307" y="1303"/>
                </a:cubicBezTo>
                <a:cubicBezTo>
                  <a:pt x="266178" y="-8222"/>
                  <a:pt x="185744" y="36757"/>
                  <a:pt x="174632" y="61628"/>
                </a:cubicBezTo>
                <a:cubicBezTo>
                  <a:pt x="163520" y="86499"/>
                  <a:pt x="175690" y="137299"/>
                  <a:pt x="174632" y="150528"/>
                </a:cubicBezTo>
                <a:cubicBezTo>
                  <a:pt x="173574" y="163757"/>
                  <a:pt x="160345" y="125657"/>
                  <a:pt x="168282" y="141003"/>
                </a:cubicBezTo>
                <a:cubicBezTo>
                  <a:pt x="176219" y="156349"/>
                  <a:pt x="213790" y="236782"/>
                  <a:pt x="222257" y="242603"/>
                </a:cubicBezTo>
                <a:cubicBezTo>
                  <a:pt x="230724" y="248424"/>
                  <a:pt x="196328" y="153703"/>
                  <a:pt x="219082" y="175928"/>
                </a:cubicBezTo>
                <a:cubicBezTo>
                  <a:pt x="241836" y="198153"/>
                  <a:pt x="350315" y="358491"/>
                  <a:pt x="358782" y="375953"/>
                </a:cubicBezTo>
                <a:cubicBezTo>
                  <a:pt x="367249" y="393415"/>
                  <a:pt x="306924" y="308749"/>
                  <a:pt x="269882" y="280703"/>
                </a:cubicBezTo>
                <a:cubicBezTo>
                  <a:pt x="232840" y="252657"/>
                  <a:pt x="148174" y="216145"/>
                  <a:pt x="136532" y="207678"/>
                </a:cubicBezTo>
                <a:cubicBezTo>
                  <a:pt x="124890" y="199211"/>
                  <a:pt x="198445" y="252657"/>
                  <a:pt x="200032" y="229903"/>
                </a:cubicBezTo>
                <a:cubicBezTo>
                  <a:pt x="201619" y="207149"/>
                  <a:pt x="178336" y="96024"/>
                  <a:pt x="146057" y="71153"/>
                </a:cubicBezTo>
                <a:cubicBezTo>
                  <a:pt x="113778" y="46282"/>
                  <a:pt x="11649" y="74857"/>
                  <a:pt x="6357" y="80678"/>
                </a:cubicBezTo>
                <a:cubicBezTo>
                  <a:pt x="1065" y="86499"/>
                  <a:pt x="118011" y="84911"/>
                  <a:pt x="114307" y="106078"/>
                </a:cubicBezTo>
                <a:cubicBezTo>
                  <a:pt x="110603" y="127245"/>
                  <a:pt x="-1051" y="211382"/>
                  <a:pt x="7" y="2076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6A4DB7D3-DCFA-03C1-38D7-3E02191B9EB3}"/>
              </a:ext>
            </a:extLst>
          </p:cNvPr>
          <p:cNvSpPr/>
          <p:nvPr/>
        </p:nvSpPr>
        <p:spPr>
          <a:xfrm>
            <a:off x="4911417" y="3659440"/>
            <a:ext cx="699938" cy="509357"/>
          </a:xfrm>
          <a:custGeom>
            <a:avLst/>
            <a:gdLst>
              <a:gd name="connsiteX0" fmla="*/ 690130 w 699938"/>
              <a:gd name="connsiteY0" fmla="*/ 1547 h 509357"/>
              <a:gd name="connsiteX1" fmla="*/ 598690 w 699938"/>
              <a:gd name="connsiteY1" fmla="*/ 92987 h 509357"/>
              <a:gd name="connsiteX2" fmla="*/ 581756 w 699938"/>
              <a:gd name="connsiteY2" fmla="*/ 72667 h 509357"/>
              <a:gd name="connsiteX3" fmla="*/ 304050 w 699938"/>
              <a:gd name="connsiteY3" fmla="*/ 211520 h 509357"/>
              <a:gd name="connsiteX4" fmla="*/ 324370 w 699938"/>
              <a:gd name="connsiteY4" fmla="*/ 170880 h 509357"/>
              <a:gd name="connsiteX5" fmla="*/ 12796 w 699938"/>
              <a:gd name="connsiteY5" fmla="*/ 499387 h 509357"/>
              <a:gd name="connsiteX6" fmla="*/ 100850 w 699938"/>
              <a:gd name="connsiteY6" fmla="*/ 387627 h 509357"/>
              <a:gd name="connsiteX7" fmla="*/ 473383 w 699938"/>
              <a:gd name="connsiteY7" fmla="*/ 18480 h 509357"/>
              <a:gd name="connsiteX8" fmla="*/ 392103 w 699938"/>
              <a:gd name="connsiteY8" fmla="*/ 106533 h 509357"/>
              <a:gd name="connsiteX9" fmla="*/ 530956 w 699938"/>
              <a:gd name="connsiteY9" fmla="*/ 72667 h 509357"/>
              <a:gd name="connsiteX10" fmla="*/ 334530 w 699938"/>
              <a:gd name="connsiteY10" fmla="*/ 181040 h 509357"/>
              <a:gd name="connsiteX11" fmla="*/ 690130 w 699938"/>
              <a:gd name="connsiteY11" fmla="*/ 1547 h 50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9938" h="509357">
                <a:moveTo>
                  <a:pt x="690130" y="1547"/>
                </a:moveTo>
                <a:cubicBezTo>
                  <a:pt x="734157" y="-13128"/>
                  <a:pt x="616752" y="81134"/>
                  <a:pt x="598690" y="92987"/>
                </a:cubicBezTo>
                <a:cubicBezTo>
                  <a:pt x="580628" y="104840"/>
                  <a:pt x="630863" y="52911"/>
                  <a:pt x="581756" y="72667"/>
                </a:cubicBezTo>
                <a:cubicBezTo>
                  <a:pt x="532649" y="92423"/>
                  <a:pt x="346948" y="195151"/>
                  <a:pt x="304050" y="211520"/>
                </a:cubicBezTo>
                <a:cubicBezTo>
                  <a:pt x="261152" y="227889"/>
                  <a:pt x="372912" y="122902"/>
                  <a:pt x="324370" y="170880"/>
                </a:cubicBezTo>
                <a:cubicBezTo>
                  <a:pt x="275828" y="218858"/>
                  <a:pt x="50049" y="463263"/>
                  <a:pt x="12796" y="499387"/>
                </a:cubicBezTo>
                <a:cubicBezTo>
                  <a:pt x="-24457" y="535511"/>
                  <a:pt x="24086" y="467778"/>
                  <a:pt x="100850" y="387627"/>
                </a:cubicBezTo>
                <a:cubicBezTo>
                  <a:pt x="177614" y="307476"/>
                  <a:pt x="424841" y="65329"/>
                  <a:pt x="473383" y="18480"/>
                </a:cubicBezTo>
                <a:cubicBezTo>
                  <a:pt x="521925" y="-28369"/>
                  <a:pt x="382507" y="97502"/>
                  <a:pt x="392103" y="106533"/>
                </a:cubicBezTo>
                <a:cubicBezTo>
                  <a:pt x="401698" y="115564"/>
                  <a:pt x="540552" y="60249"/>
                  <a:pt x="530956" y="72667"/>
                </a:cubicBezTo>
                <a:cubicBezTo>
                  <a:pt x="521360" y="85085"/>
                  <a:pt x="310259" y="191765"/>
                  <a:pt x="334530" y="181040"/>
                </a:cubicBezTo>
                <a:cubicBezTo>
                  <a:pt x="358801" y="170316"/>
                  <a:pt x="646103" y="16222"/>
                  <a:pt x="690130" y="1547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D94D9660-0763-CBBE-7F3E-E5BB523D6FB1}"/>
              </a:ext>
            </a:extLst>
          </p:cNvPr>
          <p:cNvSpPr/>
          <p:nvPr/>
        </p:nvSpPr>
        <p:spPr>
          <a:xfrm>
            <a:off x="6396808" y="4493777"/>
            <a:ext cx="58179" cy="227270"/>
          </a:xfrm>
          <a:custGeom>
            <a:avLst/>
            <a:gdLst>
              <a:gd name="connsiteX0" fmla="*/ 58179 w 58179"/>
              <a:gd name="connsiteY0" fmla="*/ 330 h 227270"/>
              <a:gd name="connsiteX1" fmla="*/ 7379 w 58179"/>
              <a:gd name="connsiteY1" fmla="*/ 135796 h 227270"/>
              <a:gd name="connsiteX2" fmla="*/ 14152 w 58179"/>
              <a:gd name="connsiteY2" fmla="*/ 227236 h 227270"/>
              <a:gd name="connsiteX3" fmla="*/ 3992 w 58179"/>
              <a:gd name="connsiteY3" fmla="*/ 145956 h 227270"/>
              <a:gd name="connsiteX4" fmla="*/ 7379 w 58179"/>
              <a:gd name="connsiteY4" fmla="*/ 98543 h 227270"/>
              <a:gd name="connsiteX5" fmla="*/ 58179 w 58179"/>
              <a:gd name="connsiteY5" fmla="*/ 330 h 22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79" h="227270">
                <a:moveTo>
                  <a:pt x="58179" y="330"/>
                </a:moveTo>
                <a:cubicBezTo>
                  <a:pt x="58179" y="6539"/>
                  <a:pt x="14717" y="97978"/>
                  <a:pt x="7379" y="135796"/>
                </a:cubicBezTo>
                <a:cubicBezTo>
                  <a:pt x="41" y="173614"/>
                  <a:pt x="14717" y="225543"/>
                  <a:pt x="14152" y="227236"/>
                </a:cubicBezTo>
                <a:cubicBezTo>
                  <a:pt x="13587" y="228929"/>
                  <a:pt x="5121" y="167405"/>
                  <a:pt x="3992" y="145956"/>
                </a:cubicBezTo>
                <a:cubicBezTo>
                  <a:pt x="2863" y="124507"/>
                  <a:pt x="-6168" y="119992"/>
                  <a:pt x="7379" y="98543"/>
                </a:cubicBezTo>
                <a:cubicBezTo>
                  <a:pt x="20926" y="77094"/>
                  <a:pt x="58179" y="-5879"/>
                  <a:pt x="58179" y="330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CAAC783F-A120-18C1-D58C-6863C51FBA56}"/>
              </a:ext>
            </a:extLst>
          </p:cNvPr>
          <p:cNvSpPr/>
          <p:nvPr/>
        </p:nvSpPr>
        <p:spPr>
          <a:xfrm>
            <a:off x="6590818" y="4329206"/>
            <a:ext cx="68372" cy="255416"/>
          </a:xfrm>
          <a:custGeom>
            <a:avLst/>
            <a:gdLst>
              <a:gd name="connsiteX0" fmla="*/ 3022 w 68372"/>
              <a:gd name="connsiteY0" fmla="*/ 5727 h 255416"/>
              <a:gd name="connsiteX1" fmla="*/ 67369 w 68372"/>
              <a:gd name="connsiteY1" fmla="*/ 249567 h 255416"/>
              <a:gd name="connsiteX2" fmla="*/ 40275 w 68372"/>
              <a:gd name="connsiteY2" fmla="*/ 171674 h 255416"/>
              <a:gd name="connsiteX3" fmla="*/ 13182 w 68372"/>
              <a:gd name="connsiteY3" fmla="*/ 83621 h 255416"/>
              <a:gd name="connsiteX4" fmla="*/ 3022 w 68372"/>
              <a:gd name="connsiteY4" fmla="*/ 5727 h 25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72" h="255416">
                <a:moveTo>
                  <a:pt x="3022" y="5727"/>
                </a:moveTo>
                <a:cubicBezTo>
                  <a:pt x="12053" y="33385"/>
                  <a:pt x="61160" y="221909"/>
                  <a:pt x="67369" y="249567"/>
                </a:cubicBezTo>
                <a:cubicBezTo>
                  <a:pt x="73578" y="277225"/>
                  <a:pt x="49306" y="199332"/>
                  <a:pt x="40275" y="171674"/>
                </a:cubicBezTo>
                <a:cubicBezTo>
                  <a:pt x="31244" y="144016"/>
                  <a:pt x="18826" y="109021"/>
                  <a:pt x="13182" y="83621"/>
                </a:cubicBezTo>
                <a:cubicBezTo>
                  <a:pt x="7538" y="58221"/>
                  <a:pt x="-6009" y="-21931"/>
                  <a:pt x="3022" y="572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34F2F85A-62A4-B7D9-9CFB-0D889A4CCBD5}"/>
              </a:ext>
            </a:extLst>
          </p:cNvPr>
          <p:cNvSpPr/>
          <p:nvPr/>
        </p:nvSpPr>
        <p:spPr>
          <a:xfrm>
            <a:off x="7118714" y="5889413"/>
            <a:ext cx="54412" cy="98214"/>
          </a:xfrm>
          <a:custGeom>
            <a:avLst/>
            <a:gdLst>
              <a:gd name="connsiteX0" fmla="*/ 54246 w 54412"/>
              <a:gd name="connsiteY0" fmla="*/ 0 h 98214"/>
              <a:gd name="connsiteX1" fmla="*/ 16993 w 54412"/>
              <a:gd name="connsiteY1" fmla="*/ 50800 h 98214"/>
              <a:gd name="connsiteX2" fmla="*/ 16993 w 54412"/>
              <a:gd name="connsiteY2" fmla="*/ 98214 h 98214"/>
              <a:gd name="connsiteX3" fmla="*/ 59 w 54412"/>
              <a:gd name="connsiteY3" fmla="*/ 50800 h 98214"/>
              <a:gd name="connsiteX4" fmla="*/ 54246 w 54412"/>
              <a:gd name="connsiteY4" fmla="*/ 0 h 9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12" h="98214">
                <a:moveTo>
                  <a:pt x="54246" y="0"/>
                </a:moveTo>
                <a:cubicBezTo>
                  <a:pt x="57068" y="0"/>
                  <a:pt x="23202" y="34431"/>
                  <a:pt x="16993" y="50800"/>
                </a:cubicBezTo>
                <a:cubicBezTo>
                  <a:pt x="10784" y="67169"/>
                  <a:pt x="19815" y="98214"/>
                  <a:pt x="16993" y="98214"/>
                </a:cubicBezTo>
                <a:cubicBezTo>
                  <a:pt x="14171" y="98214"/>
                  <a:pt x="-1070" y="64347"/>
                  <a:pt x="59" y="50800"/>
                </a:cubicBezTo>
                <a:cubicBezTo>
                  <a:pt x="1188" y="37253"/>
                  <a:pt x="51424" y="0"/>
                  <a:pt x="54246" y="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F2BE54FF-4B3C-CC59-EE7F-7D81EB48E4C7}"/>
              </a:ext>
            </a:extLst>
          </p:cNvPr>
          <p:cNvSpPr/>
          <p:nvPr/>
        </p:nvSpPr>
        <p:spPr>
          <a:xfrm>
            <a:off x="6951746" y="4942924"/>
            <a:ext cx="350344" cy="66374"/>
          </a:xfrm>
          <a:custGeom>
            <a:avLst/>
            <a:gdLst>
              <a:gd name="connsiteX0" fmla="*/ 1081 w 350344"/>
              <a:gd name="connsiteY0" fmla="*/ 38863 h 66374"/>
              <a:gd name="connsiteX1" fmla="*/ 139934 w 350344"/>
              <a:gd name="connsiteY1" fmla="*/ 15156 h 66374"/>
              <a:gd name="connsiteX2" fmla="*/ 106067 w 350344"/>
              <a:gd name="connsiteY2" fmla="*/ 8383 h 66374"/>
              <a:gd name="connsiteX3" fmla="*/ 190734 w 350344"/>
              <a:gd name="connsiteY3" fmla="*/ 18543 h 66374"/>
              <a:gd name="connsiteX4" fmla="*/ 183961 w 350344"/>
              <a:gd name="connsiteY4" fmla="*/ 1609 h 66374"/>
              <a:gd name="connsiteX5" fmla="*/ 346521 w 350344"/>
              <a:gd name="connsiteY5" fmla="*/ 65956 h 66374"/>
              <a:gd name="connsiteX6" fmla="*/ 282174 w 350344"/>
              <a:gd name="connsiteY6" fmla="*/ 28703 h 66374"/>
              <a:gd name="connsiteX7" fmla="*/ 95907 w 350344"/>
              <a:gd name="connsiteY7" fmla="*/ 15156 h 66374"/>
              <a:gd name="connsiteX8" fmla="*/ 75587 w 350344"/>
              <a:gd name="connsiteY8" fmla="*/ 4996 h 66374"/>
              <a:gd name="connsiteX9" fmla="*/ 1081 w 350344"/>
              <a:gd name="connsiteY9" fmla="*/ 38863 h 6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344" h="66374">
                <a:moveTo>
                  <a:pt x="1081" y="38863"/>
                </a:moveTo>
                <a:cubicBezTo>
                  <a:pt x="11806" y="40556"/>
                  <a:pt x="122436" y="20236"/>
                  <a:pt x="139934" y="15156"/>
                </a:cubicBezTo>
                <a:cubicBezTo>
                  <a:pt x="157432" y="10076"/>
                  <a:pt x="97601" y="7819"/>
                  <a:pt x="106067" y="8383"/>
                </a:cubicBezTo>
                <a:cubicBezTo>
                  <a:pt x="114533" y="8947"/>
                  <a:pt x="190734" y="18543"/>
                  <a:pt x="190734" y="18543"/>
                </a:cubicBezTo>
                <a:cubicBezTo>
                  <a:pt x="203716" y="17414"/>
                  <a:pt x="157997" y="-6293"/>
                  <a:pt x="183961" y="1609"/>
                </a:cubicBezTo>
                <a:cubicBezTo>
                  <a:pt x="209925" y="9511"/>
                  <a:pt x="330152" y="61440"/>
                  <a:pt x="346521" y="65956"/>
                </a:cubicBezTo>
                <a:cubicBezTo>
                  <a:pt x="362890" y="70472"/>
                  <a:pt x="323943" y="37170"/>
                  <a:pt x="282174" y="28703"/>
                </a:cubicBezTo>
                <a:cubicBezTo>
                  <a:pt x="240405" y="20236"/>
                  <a:pt x="130338" y="19107"/>
                  <a:pt x="95907" y="15156"/>
                </a:cubicBezTo>
                <a:cubicBezTo>
                  <a:pt x="61476" y="11205"/>
                  <a:pt x="88569" y="1609"/>
                  <a:pt x="75587" y="4996"/>
                </a:cubicBezTo>
                <a:cubicBezTo>
                  <a:pt x="62605" y="8383"/>
                  <a:pt x="-9644" y="37170"/>
                  <a:pt x="1081" y="388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9772FC9F-8710-893E-1B8B-1E9A6516820C}"/>
              </a:ext>
            </a:extLst>
          </p:cNvPr>
          <p:cNvSpPr/>
          <p:nvPr/>
        </p:nvSpPr>
        <p:spPr>
          <a:xfrm>
            <a:off x="5230971" y="5008478"/>
            <a:ext cx="653754" cy="132554"/>
          </a:xfrm>
          <a:custGeom>
            <a:avLst/>
            <a:gdLst>
              <a:gd name="connsiteX0" fmla="*/ 1429 w 653754"/>
              <a:gd name="connsiteY0" fmla="*/ 132482 h 132554"/>
              <a:gd name="connsiteX1" fmla="*/ 299456 w 653754"/>
              <a:gd name="connsiteY1" fmla="*/ 30882 h 132554"/>
              <a:gd name="connsiteX2" fmla="*/ 214789 w 653754"/>
              <a:gd name="connsiteY2" fmla="*/ 57975 h 132554"/>
              <a:gd name="connsiteX3" fmla="*/ 451856 w 653754"/>
              <a:gd name="connsiteY3" fmla="*/ 402 h 132554"/>
              <a:gd name="connsiteX4" fmla="*/ 651669 w 653754"/>
              <a:gd name="connsiteY4" fmla="*/ 30882 h 132554"/>
              <a:gd name="connsiteX5" fmla="*/ 539909 w 653754"/>
              <a:gd name="connsiteY5" fmla="*/ 13949 h 132554"/>
              <a:gd name="connsiteX6" fmla="*/ 285909 w 653754"/>
              <a:gd name="connsiteY6" fmla="*/ 37655 h 132554"/>
              <a:gd name="connsiteX7" fmla="*/ 130122 w 653754"/>
              <a:gd name="connsiteY7" fmla="*/ 61362 h 132554"/>
              <a:gd name="connsiteX8" fmla="*/ 184309 w 653754"/>
              <a:gd name="connsiteY8" fmla="*/ 47815 h 132554"/>
              <a:gd name="connsiteX9" fmla="*/ 1429 w 653754"/>
              <a:gd name="connsiteY9" fmla="*/ 132482 h 13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3754" h="132554">
                <a:moveTo>
                  <a:pt x="1429" y="132482"/>
                </a:moveTo>
                <a:cubicBezTo>
                  <a:pt x="20620" y="129660"/>
                  <a:pt x="263896" y="43300"/>
                  <a:pt x="299456" y="30882"/>
                </a:cubicBezTo>
                <a:cubicBezTo>
                  <a:pt x="335016" y="18464"/>
                  <a:pt x="189389" y="63055"/>
                  <a:pt x="214789" y="57975"/>
                </a:cubicBezTo>
                <a:cubicBezTo>
                  <a:pt x="240189" y="52895"/>
                  <a:pt x="379043" y="4917"/>
                  <a:pt x="451856" y="402"/>
                </a:cubicBezTo>
                <a:cubicBezTo>
                  <a:pt x="524669" y="-4114"/>
                  <a:pt x="651669" y="30882"/>
                  <a:pt x="651669" y="30882"/>
                </a:cubicBezTo>
                <a:cubicBezTo>
                  <a:pt x="666345" y="33140"/>
                  <a:pt x="600869" y="12820"/>
                  <a:pt x="539909" y="13949"/>
                </a:cubicBezTo>
                <a:cubicBezTo>
                  <a:pt x="478949" y="15078"/>
                  <a:pt x="354207" y="29753"/>
                  <a:pt x="285909" y="37655"/>
                </a:cubicBezTo>
                <a:cubicBezTo>
                  <a:pt x="217611" y="45557"/>
                  <a:pt x="147055" y="59669"/>
                  <a:pt x="130122" y="61362"/>
                </a:cubicBezTo>
                <a:cubicBezTo>
                  <a:pt x="113189" y="63055"/>
                  <a:pt x="206322" y="40477"/>
                  <a:pt x="184309" y="47815"/>
                </a:cubicBezTo>
                <a:cubicBezTo>
                  <a:pt x="162296" y="55153"/>
                  <a:pt x="-17762" y="135304"/>
                  <a:pt x="1429" y="13248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1362670B-65B8-EA41-AB51-DFB3E51D2227}"/>
              </a:ext>
            </a:extLst>
          </p:cNvPr>
          <p:cNvSpPr/>
          <p:nvPr/>
        </p:nvSpPr>
        <p:spPr>
          <a:xfrm>
            <a:off x="5092959" y="4883237"/>
            <a:ext cx="793264" cy="220735"/>
          </a:xfrm>
          <a:custGeom>
            <a:avLst/>
            <a:gdLst>
              <a:gd name="connsiteX0" fmla="*/ 588 w 793264"/>
              <a:gd name="connsiteY0" fmla="*/ 220470 h 220735"/>
              <a:gd name="connsiteX1" fmla="*/ 325708 w 793264"/>
              <a:gd name="connsiteY1" fmla="*/ 40976 h 220735"/>
              <a:gd name="connsiteX2" fmla="*/ 257974 w 793264"/>
              <a:gd name="connsiteY2" fmla="*/ 98550 h 220735"/>
              <a:gd name="connsiteX3" fmla="*/ 495041 w 793264"/>
              <a:gd name="connsiteY3" fmla="*/ 47750 h 220735"/>
              <a:gd name="connsiteX4" fmla="*/ 596641 w 793264"/>
              <a:gd name="connsiteY4" fmla="*/ 336 h 220735"/>
              <a:gd name="connsiteX5" fmla="*/ 586481 w 793264"/>
              <a:gd name="connsiteY5" fmla="*/ 27430 h 220735"/>
              <a:gd name="connsiteX6" fmla="*/ 793068 w 793264"/>
              <a:gd name="connsiteY6" fmla="*/ 44363 h 220735"/>
              <a:gd name="connsiteX7" fmla="*/ 620348 w 793264"/>
              <a:gd name="connsiteY7" fmla="*/ 37590 h 220735"/>
              <a:gd name="connsiteX8" fmla="*/ 427308 w 793264"/>
              <a:gd name="connsiteY8" fmla="*/ 47750 h 220735"/>
              <a:gd name="connsiteX9" fmla="*/ 454401 w 793264"/>
              <a:gd name="connsiteY9" fmla="*/ 27430 h 220735"/>
              <a:gd name="connsiteX10" fmla="*/ 356188 w 793264"/>
              <a:gd name="connsiteY10" fmla="*/ 71456 h 220735"/>
              <a:gd name="connsiteX11" fmla="*/ 247814 w 793264"/>
              <a:gd name="connsiteY11" fmla="*/ 81616 h 220735"/>
              <a:gd name="connsiteX12" fmla="*/ 588 w 793264"/>
              <a:gd name="connsiteY12" fmla="*/ 220470 h 22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3264" h="220735">
                <a:moveTo>
                  <a:pt x="588" y="220470"/>
                </a:moveTo>
                <a:cubicBezTo>
                  <a:pt x="13570" y="213697"/>
                  <a:pt x="282810" y="61296"/>
                  <a:pt x="325708" y="40976"/>
                </a:cubicBezTo>
                <a:cubicBezTo>
                  <a:pt x="368606" y="20656"/>
                  <a:pt x="229752" y="97421"/>
                  <a:pt x="257974" y="98550"/>
                </a:cubicBezTo>
                <a:cubicBezTo>
                  <a:pt x="286196" y="99679"/>
                  <a:pt x="438597" y="64119"/>
                  <a:pt x="495041" y="47750"/>
                </a:cubicBezTo>
                <a:cubicBezTo>
                  <a:pt x="551485" y="31381"/>
                  <a:pt x="581401" y="3723"/>
                  <a:pt x="596641" y="336"/>
                </a:cubicBezTo>
                <a:cubicBezTo>
                  <a:pt x="611881" y="-3051"/>
                  <a:pt x="553743" y="20092"/>
                  <a:pt x="586481" y="27430"/>
                </a:cubicBezTo>
                <a:cubicBezTo>
                  <a:pt x="619219" y="34768"/>
                  <a:pt x="787423" y="42670"/>
                  <a:pt x="793068" y="44363"/>
                </a:cubicBezTo>
                <a:cubicBezTo>
                  <a:pt x="798713" y="46056"/>
                  <a:pt x="681308" y="37026"/>
                  <a:pt x="620348" y="37590"/>
                </a:cubicBezTo>
                <a:cubicBezTo>
                  <a:pt x="559388" y="38154"/>
                  <a:pt x="454966" y="49443"/>
                  <a:pt x="427308" y="47750"/>
                </a:cubicBezTo>
                <a:cubicBezTo>
                  <a:pt x="399650" y="46057"/>
                  <a:pt x="466254" y="23479"/>
                  <a:pt x="454401" y="27430"/>
                </a:cubicBezTo>
                <a:cubicBezTo>
                  <a:pt x="442548" y="31381"/>
                  <a:pt x="390619" y="62425"/>
                  <a:pt x="356188" y="71456"/>
                </a:cubicBezTo>
                <a:cubicBezTo>
                  <a:pt x="321757" y="80487"/>
                  <a:pt x="302565" y="60731"/>
                  <a:pt x="247814" y="81616"/>
                </a:cubicBezTo>
                <a:cubicBezTo>
                  <a:pt x="193063" y="102500"/>
                  <a:pt x="-12394" y="227243"/>
                  <a:pt x="588" y="220470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1CFF393F-819C-5C2B-D4D0-D25A9B12424B}"/>
              </a:ext>
            </a:extLst>
          </p:cNvPr>
          <p:cNvSpPr/>
          <p:nvPr/>
        </p:nvSpPr>
        <p:spPr>
          <a:xfrm>
            <a:off x="3123867" y="2874486"/>
            <a:ext cx="852435" cy="640001"/>
          </a:xfrm>
          <a:custGeom>
            <a:avLst/>
            <a:gdLst>
              <a:gd name="connsiteX0" fmla="*/ 852388 w 852435"/>
              <a:gd name="connsiteY0" fmla="*/ 332 h 640001"/>
              <a:gd name="connsiteX1" fmla="*/ 249715 w 852435"/>
              <a:gd name="connsiteY1" fmla="*/ 312059 h 640001"/>
              <a:gd name="connsiteX2" fmla="*/ 270497 w 852435"/>
              <a:gd name="connsiteY2" fmla="*/ 367478 h 640001"/>
              <a:gd name="connsiteX3" fmla="*/ 333 w 852435"/>
              <a:gd name="connsiteY3" fmla="*/ 637641 h 640001"/>
              <a:gd name="connsiteX4" fmla="*/ 222006 w 852435"/>
              <a:gd name="connsiteY4" fmla="*/ 485241 h 640001"/>
              <a:gd name="connsiteX5" fmla="*/ 533733 w 852435"/>
              <a:gd name="connsiteY5" fmla="*/ 249714 h 640001"/>
              <a:gd name="connsiteX6" fmla="*/ 298206 w 852435"/>
              <a:gd name="connsiteY6" fmla="*/ 367478 h 640001"/>
              <a:gd name="connsiteX7" fmla="*/ 485242 w 852435"/>
              <a:gd name="connsiteY7" fmla="*/ 173514 h 640001"/>
              <a:gd name="connsiteX8" fmla="*/ 284351 w 852435"/>
              <a:gd name="connsiteY8" fmla="*/ 249714 h 640001"/>
              <a:gd name="connsiteX9" fmla="*/ 852388 w 852435"/>
              <a:gd name="connsiteY9" fmla="*/ 332 h 64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435" h="640001">
                <a:moveTo>
                  <a:pt x="852388" y="332"/>
                </a:moveTo>
                <a:cubicBezTo>
                  <a:pt x="846615" y="10723"/>
                  <a:pt x="346697" y="250868"/>
                  <a:pt x="249715" y="312059"/>
                </a:cubicBezTo>
                <a:cubicBezTo>
                  <a:pt x="152733" y="373250"/>
                  <a:pt x="312061" y="313214"/>
                  <a:pt x="270497" y="367478"/>
                </a:cubicBezTo>
                <a:cubicBezTo>
                  <a:pt x="228933" y="421742"/>
                  <a:pt x="8415" y="618014"/>
                  <a:pt x="333" y="637641"/>
                </a:cubicBezTo>
                <a:cubicBezTo>
                  <a:pt x="-7749" y="657268"/>
                  <a:pt x="133106" y="549896"/>
                  <a:pt x="222006" y="485241"/>
                </a:cubicBezTo>
                <a:cubicBezTo>
                  <a:pt x="310906" y="420587"/>
                  <a:pt x="521033" y="269341"/>
                  <a:pt x="533733" y="249714"/>
                </a:cubicBezTo>
                <a:cubicBezTo>
                  <a:pt x="546433" y="230087"/>
                  <a:pt x="306288" y="380178"/>
                  <a:pt x="298206" y="367478"/>
                </a:cubicBezTo>
                <a:cubicBezTo>
                  <a:pt x="290124" y="354778"/>
                  <a:pt x="487551" y="193141"/>
                  <a:pt x="485242" y="173514"/>
                </a:cubicBezTo>
                <a:cubicBezTo>
                  <a:pt x="482933" y="153887"/>
                  <a:pt x="227778" y="272805"/>
                  <a:pt x="284351" y="249714"/>
                </a:cubicBezTo>
                <a:cubicBezTo>
                  <a:pt x="340924" y="226623"/>
                  <a:pt x="858161" y="-10059"/>
                  <a:pt x="852388" y="3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0C5F97D2-28B3-9984-47AD-4049BEB93EF9}"/>
              </a:ext>
            </a:extLst>
          </p:cNvPr>
          <p:cNvSpPr/>
          <p:nvPr/>
        </p:nvSpPr>
        <p:spPr>
          <a:xfrm>
            <a:off x="2953769" y="2837388"/>
            <a:ext cx="1519925" cy="1776863"/>
          </a:xfrm>
          <a:custGeom>
            <a:avLst/>
            <a:gdLst>
              <a:gd name="connsiteX0" fmla="*/ 1507395 w 1519925"/>
              <a:gd name="connsiteY0" fmla="*/ 9721 h 1776863"/>
              <a:gd name="connsiteX1" fmla="*/ 302049 w 1519925"/>
              <a:gd name="connsiteY1" fmla="*/ 792503 h 1776863"/>
              <a:gd name="connsiteX2" fmla="*/ 454449 w 1519925"/>
              <a:gd name="connsiteY2" fmla="*/ 702448 h 1776863"/>
              <a:gd name="connsiteX3" fmla="*/ 205067 w 1519925"/>
              <a:gd name="connsiteY3" fmla="*/ 944903 h 1776863"/>
              <a:gd name="connsiteX4" fmla="*/ 94231 w 1519925"/>
              <a:gd name="connsiteY4" fmla="*/ 1284339 h 1776863"/>
              <a:gd name="connsiteX5" fmla="*/ 101158 w 1519925"/>
              <a:gd name="connsiteY5" fmla="*/ 1028030 h 1776863"/>
              <a:gd name="connsiteX6" fmla="*/ 4176 w 1519925"/>
              <a:gd name="connsiteY6" fmla="*/ 1762321 h 1776863"/>
              <a:gd name="connsiteX7" fmla="*/ 38813 w 1519925"/>
              <a:gd name="connsiteY7" fmla="*/ 1450594 h 1776863"/>
              <a:gd name="connsiteX8" fmla="*/ 225849 w 1519925"/>
              <a:gd name="connsiteY8" fmla="*/ 660885 h 1776863"/>
              <a:gd name="connsiteX9" fmla="*/ 142722 w 1519925"/>
              <a:gd name="connsiteY9" fmla="*/ 986467 h 1776863"/>
              <a:gd name="connsiteX10" fmla="*/ 835449 w 1519925"/>
              <a:gd name="connsiteY10" fmla="*/ 342230 h 1776863"/>
              <a:gd name="connsiteX11" fmla="*/ 558358 w 1519925"/>
              <a:gd name="connsiteY11" fmla="*/ 598539 h 1776863"/>
              <a:gd name="connsiteX12" fmla="*/ 1167958 w 1519925"/>
              <a:gd name="connsiteY12" fmla="*/ 196757 h 1776863"/>
              <a:gd name="connsiteX13" fmla="*/ 946286 w 1519925"/>
              <a:gd name="connsiteY13" fmla="*/ 342230 h 1776863"/>
              <a:gd name="connsiteX14" fmla="*/ 1507395 w 1519925"/>
              <a:gd name="connsiteY14" fmla="*/ 9721 h 177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9925" h="1776863">
                <a:moveTo>
                  <a:pt x="1507395" y="9721"/>
                </a:moveTo>
                <a:cubicBezTo>
                  <a:pt x="1400022" y="84766"/>
                  <a:pt x="477540" y="677049"/>
                  <a:pt x="302049" y="792503"/>
                </a:cubicBezTo>
                <a:cubicBezTo>
                  <a:pt x="126558" y="907958"/>
                  <a:pt x="470613" y="677048"/>
                  <a:pt x="454449" y="702448"/>
                </a:cubicBezTo>
                <a:cubicBezTo>
                  <a:pt x="438285" y="727848"/>
                  <a:pt x="265103" y="847921"/>
                  <a:pt x="205067" y="944903"/>
                </a:cubicBezTo>
                <a:cubicBezTo>
                  <a:pt x="145031" y="1041885"/>
                  <a:pt x="111549" y="1270485"/>
                  <a:pt x="94231" y="1284339"/>
                </a:cubicBezTo>
                <a:cubicBezTo>
                  <a:pt x="76913" y="1298194"/>
                  <a:pt x="116167" y="948366"/>
                  <a:pt x="101158" y="1028030"/>
                </a:cubicBezTo>
                <a:cubicBezTo>
                  <a:pt x="86149" y="1107694"/>
                  <a:pt x="14567" y="1691894"/>
                  <a:pt x="4176" y="1762321"/>
                </a:cubicBezTo>
                <a:cubicBezTo>
                  <a:pt x="-6215" y="1832748"/>
                  <a:pt x="1867" y="1634167"/>
                  <a:pt x="38813" y="1450594"/>
                </a:cubicBezTo>
                <a:cubicBezTo>
                  <a:pt x="75758" y="1267021"/>
                  <a:pt x="208531" y="738239"/>
                  <a:pt x="225849" y="660885"/>
                </a:cubicBezTo>
                <a:cubicBezTo>
                  <a:pt x="243167" y="583531"/>
                  <a:pt x="41122" y="1039576"/>
                  <a:pt x="142722" y="986467"/>
                </a:cubicBezTo>
                <a:cubicBezTo>
                  <a:pt x="244322" y="933358"/>
                  <a:pt x="835449" y="342230"/>
                  <a:pt x="835449" y="342230"/>
                </a:cubicBezTo>
                <a:cubicBezTo>
                  <a:pt x="904722" y="277575"/>
                  <a:pt x="502940" y="622785"/>
                  <a:pt x="558358" y="598539"/>
                </a:cubicBezTo>
                <a:cubicBezTo>
                  <a:pt x="613776" y="574294"/>
                  <a:pt x="1167958" y="196757"/>
                  <a:pt x="1167958" y="196757"/>
                </a:cubicBezTo>
                <a:cubicBezTo>
                  <a:pt x="1232613" y="154039"/>
                  <a:pt x="894331" y="366475"/>
                  <a:pt x="946286" y="342230"/>
                </a:cubicBezTo>
                <a:cubicBezTo>
                  <a:pt x="998241" y="317985"/>
                  <a:pt x="1614768" y="-65324"/>
                  <a:pt x="1507395" y="97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9343CE2D-EBFB-90D9-17C9-27AB92966FDA}"/>
              </a:ext>
            </a:extLst>
          </p:cNvPr>
          <p:cNvSpPr/>
          <p:nvPr/>
        </p:nvSpPr>
        <p:spPr>
          <a:xfrm>
            <a:off x="3069103" y="2870709"/>
            <a:ext cx="1906278" cy="1761108"/>
          </a:xfrm>
          <a:custGeom>
            <a:avLst/>
            <a:gdLst>
              <a:gd name="connsiteX0" fmla="*/ 1904679 w 1906278"/>
              <a:gd name="connsiteY0" fmla="*/ 4109 h 1761108"/>
              <a:gd name="connsiteX1" fmla="*/ 456879 w 1906278"/>
              <a:gd name="connsiteY1" fmla="*/ 1077836 h 1761108"/>
              <a:gd name="connsiteX2" fmla="*/ 595424 w 1906278"/>
              <a:gd name="connsiteY2" fmla="*/ 1022418 h 1761108"/>
              <a:gd name="connsiteX3" fmla="*/ 145152 w 1906278"/>
              <a:gd name="connsiteY3" fmla="*/ 1514255 h 1761108"/>
              <a:gd name="connsiteX4" fmla="*/ 6606 w 1906278"/>
              <a:gd name="connsiteY4" fmla="*/ 1756709 h 1761108"/>
              <a:gd name="connsiteX5" fmla="*/ 318333 w 1906278"/>
              <a:gd name="connsiteY5" fmla="*/ 1320291 h 1761108"/>
              <a:gd name="connsiteX6" fmla="*/ 907152 w 1906278"/>
              <a:gd name="connsiteY6" fmla="*/ 662200 h 1761108"/>
              <a:gd name="connsiteX7" fmla="*/ 630061 w 1906278"/>
              <a:gd name="connsiteY7" fmla="*/ 897727 h 1761108"/>
              <a:gd name="connsiteX8" fmla="*/ 1419770 w 1906278"/>
              <a:gd name="connsiteY8" fmla="*/ 198073 h 1761108"/>
              <a:gd name="connsiteX9" fmla="*/ 754752 w 1906278"/>
              <a:gd name="connsiteY9" fmla="*/ 689909 h 1761108"/>
              <a:gd name="connsiteX10" fmla="*/ 1904679 w 1906278"/>
              <a:gd name="connsiteY10" fmla="*/ 4109 h 176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6278" h="1761108">
                <a:moveTo>
                  <a:pt x="1904679" y="4109"/>
                </a:moveTo>
                <a:cubicBezTo>
                  <a:pt x="1855033" y="68764"/>
                  <a:pt x="675088" y="908118"/>
                  <a:pt x="456879" y="1077836"/>
                </a:cubicBezTo>
                <a:cubicBezTo>
                  <a:pt x="238670" y="1247554"/>
                  <a:pt x="647378" y="949682"/>
                  <a:pt x="595424" y="1022418"/>
                </a:cubicBezTo>
                <a:cubicBezTo>
                  <a:pt x="543469" y="1095155"/>
                  <a:pt x="243288" y="1391873"/>
                  <a:pt x="145152" y="1514255"/>
                </a:cubicBezTo>
                <a:cubicBezTo>
                  <a:pt x="47016" y="1636637"/>
                  <a:pt x="-22258" y="1789036"/>
                  <a:pt x="6606" y="1756709"/>
                </a:cubicBezTo>
                <a:cubicBezTo>
                  <a:pt x="35469" y="1724382"/>
                  <a:pt x="168242" y="1502709"/>
                  <a:pt x="318333" y="1320291"/>
                </a:cubicBezTo>
                <a:cubicBezTo>
                  <a:pt x="468424" y="1137873"/>
                  <a:pt x="855197" y="732627"/>
                  <a:pt x="907152" y="662200"/>
                </a:cubicBezTo>
                <a:cubicBezTo>
                  <a:pt x="959107" y="591773"/>
                  <a:pt x="544625" y="975081"/>
                  <a:pt x="630061" y="897727"/>
                </a:cubicBezTo>
                <a:cubicBezTo>
                  <a:pt x="715497" y="820373"/>
                  <a:pt x="1398988" y="232709"/>
                  <a:pt x="1419770" y="198073"/>
                </a:cubicBezTo>
                <a:cubicBezTo>
                  <a:pt x="1440552" y="163437"/>
                  <a:pt x="677398" y="721082"/>
                  <a:pt x="754752" y="689909"/>
                </a:cubicBezTo>
                <a:cubicBezTo>
                  <a:pt x="832106" y="658736"/>
                  <a:pt x="1954325" y="-60546"/>
                  <a:pt x="1904679" y="41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DD1B4265-5974-B1A8-4B9F-622FA87ECFEB}"/>
              </a:ext>
            </a:extLst>
          </p:cNvPr>
          <p:cNvSpPr/>
          <p:nvPr/>
        </p:nvSpPr>
        <p:spPr>
          <a:xfrm>
            <a:off x="2969840" y="4161538"/>
            <a:ext cx="805585" cy="1492422"/>
          </a:xfrm>
          <a:custGeom>
            <a:avLst/>
            <a:gdLst>
              <a:gd name="connsiteX0" fmla="*/ 805524 w 805585"/>
              <a:gd name="connsiteY0" fmla="*/ 1753 h 1492422"/>
              <a:gd name="connsiteX1" fmla="*/ 147433 w 805585"/>
              <a:gd name="connsiteY1" fmla="*/ 694480 h 1492422"/>
              <a:gd name="connsiteX2" fmla="*/ 43524 w 805585"/>
              <a:gd name="connsiteY2" fmla="*/ 978498 h 1492422"/>
              <a:gd name="connsiteX3" fmla="*/ 78160 w 805585"/>
              <a:gd name="connsiteY3" fmla="*/ 784535 h 1492422"/>
              <a:gd name="connsiteX4" fmla="*/ 29669 w 805585"/>
              <a:gd name="connsiteY4" fmla="*/ 1172462 h 1492422"/>
              <a:gd name="connsiteX5" fmla="*/ 22742 w 805585"/>
              <a:gd name="connsiteY5" fmla="*/ 1491117 h 1492422"/>
              <a:gd name="connsiteX6" fmla="*/ 36596 w 805585"/>
              <a:gd name="connsiteY6" fmla="*/ 1269444 h 1492422"/>
              <a:gd name="connsiteX7" fmla="*/ 22742 w 805585"/>
              <a:gd name="connsiteY7" fmla="*/ 888444 h 1492422"/>
              <a:gd name="connsiteX8" fmla="*/ 8887 w 805585"/>
              <a:gd name="connsiteY8" fmla="*/ 285771 h 1492422"/>
              <a:gd name="connsiteX9" fmla="*/ 29669 w 805585"/>
              <a:gd name="connsiteY9" fmla="*/ 798389 h 1492422"/>
              <a:gd name="connsiteX10" fmla="*/ 320615 w 805585"/>
              <a:gd name="connsiteY10" fmla="*/ 452026 h 1492422"/>
              <a:gd name="connsiteX11" fmla="*/ 161287 w 805585"/>
              <a:gd name="connsiteY11" fmla="*/ 597498 h 1492422"/>
              <a:gd name="connsiteX12" fmla="*/ 507651 w 805585"/>
              <a:gd name="connsiteY12" fmla="*/ 216498 h 1492422"/>
              <a:gd name="connsiteX13" fmla="*/ 188996 w 805585"/>
              <a:gd name="connsiteY13" fmla="*/ 486662 h 1492422"/>
              <a:gd name="connsiteX14" fmla="*/ 805524 w 805585"/>
              <a:gd name="connsiteY14" fmla="*/ 1753 h 149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5585" h="1492422">
                <a:moveTo>
                  <a:pt x="805524" y="1753"/>
                </a:moveTo>
                <a:cubicBezTo>
                  <a:pt x="798597" y="36389"/>
                  <a:pt x="274433" y="531689"/>
                  <a:pt x="147433" y="694480"/>
                </a:cubicBezTo>
                <a:cubicBezTo>
                  <a:pt x="20433" y="857271"/>
                  <a:pt x="55069" y="963489"/>
                  <a:pt x="43524" y="978498"/>
                </a:cubicBezTo>
                <a:cubicBezTo>
                  <a:pt x="31979" y="993507"/>
                  <a:pt x="80469" y="752208"/>
                  <a:pt x="78160" y="784535"/>
                </a:cubicBezTo>
                <a:cubicBezTo>
                  <a:pt x="75851" y="816862"/>
                  <a:pt x="38905" y="1054698"/>
                  <a:pt x="29669" y="1172462"/>
                </a:cubicBezTo>
                <a:cubicBezTo>
                  <a:pt x="20433" y="1290226"/>
                  <a:pt x="21587" y="1474953"/>
                  <a:pt x="22742" y="1491117"/>
                </a:cubicBezTo>
                <a:cubicBezTo>
                  <a:pt x="23897" y="1507281"/>
                  <a:pt x="36596" y="1369889"/>
                  <a:pt x="36596" y="1269444"/>
                </a:cubicBezTo>
                <a:cubicBezTo>
                  <a:pt x="36596" y="1168999"/>
                  <a:pt x="27360" y="1052389"/>
                  <a:pt x="22742" y="888444"/>
                </a:cubicBezTo>
                <a:cubicBezTo>
                  <a:pt x="18124" y="724499"/>
                  <a:pt x="7733" y="300780"/>
                  <a:pt x="8887" y="285771"/>
                </a:cubicBezTo>
                <a:cubicBezTo>
                  <a:pt x="10041" y="270762"/>
                  <a:pt x="-22286" y="770680"/>
                  <a:pt x="29669" y="798389"/>
                </a:cubicBezTo>
                <a:cubicBezTo>
                  <a:pt x="81624" y="826098"/>
                  <a:pt x="298679" y="485508"/>
                  <a:pt x="320615" y="452026"/>
                </a:cubicBezTo>
                <a:cubicBezTo>
                  <a:pt x="342551" y="418544"/>
                  <a:pt x="130114" y="636753"/>
                  <a:pt x="161287" y="597498"/>
                </a:cubicBezTo>
                <a:cubicBezTo>
                  <a:pt x="192460" y="558243"/>
                  <a:pt x="503033" y="234971"/>
                  <a:pt x="507651" y="216498"/>
                </a:cubicBezTo>
                <a:cubicBezTo>
                  <a:pt x="512269" y="198025"/>
                  <a:pt x="142814" y="516680"/>
                  <a:pt x="188996" y="486662"/>
                </a:cubicBezTo>
                <a:cubicBezTo>
                  <a:pt x="235178" y="456644"/>
                  <a:pt x="812451" y="-32883"/>
                  <a:pt x="805524" y="17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CED2DD42-7D2D-B8CD-F9E9-23157BD99082}"/>
              </a:ext>
            </a:extLst>
          </p:cNvPr>
          <p:cNvSpPr/>
          <p:nvPr/>
        </p:nvSpPr>
        <p:spPr>
          <a:xfrm>
            <a:off x="4454072" y="3113479"/>
            <a:ext cx="709079" cy="939254"/>
          </a:xfrm>
          <a:custGeom>
            <a:avLst/>
            <a:gdLst>
              <a:gd name="connsiteX0" fmla="*/ 706746 w 709079"/>
              <a:gd name="connsiteY0" fmla="*/ 3794 h 939254"/>
              <a:gd name="connsiteX1" fmla="*/ 69437 w 709079"/>
              <a:gd name="connsiteY1" fmla="*/ 758866 h 939254"/>
              <a:gd name="connsiteX2" fmla="*/ 194128 w 709079"/>
              <a:gd name="connsiteY2" fmla="*/ 599539 h 939254"/>
              <a:gd name="connsiteX3" fmla="*/ 164 w 709079"/>
              <a:gd name="connsiteY3" fmla="*/ 938976 h 939254"/>
              <a:gd name="connsiteX4" fmla="*/ 166419 w 709079"/>
              <a:gd name="connsiteY4" fmla="*/ 648030 h 939254"/>
              <a:gd name="connsiteX5" fmla="*/ 464292 w 709079"/>
              <a:gd name="connsiteY5" fmla="*/ 163121 h 939254"/>
              <a:gd name="connsiteX6" fmla="*/ 291110 w 709079"/>
              <a:gd name="connsiteY6" fmla="*/ 454066 h 939254"/>
              <a:gd name="connsiteX7" fmla="*/ 706746 w 709079"/>
              <a:gd name="connsiteY7" fmla="*/ 3794 h 9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079" h="939254">
                <a:moveTo>
                  <a:pt x="706746" y="3794"/>
                </a:moveTo>
                <a:cubicBezTo>
                  <a:pt x="669801" y="54594"/>
                  <a:pt x="154873" y="659575"/>
                  <a:pt x="69437" y="758866"/>
                </a:cubicBezTo>
                <a:cubicBezTo>
                  <a:pt x="-15999" y="858157"/>
                  <a:pt x="205673" y="569521"/>
                  <a:pt x="194128" y="599539"/>
                </a:cubicBezTo>
                <a:cubicBezTo>
                  <a:pt x="182583" y="629557"/>
                  <a:pt x="164" y="938976"/>
                  <a:pt x="164" y="938976"/>
                </a:cubicBezTo>
                <a:cubicBezTo>
                  <a:pt x="-4454" y="947058"/>
                  <a:pt x="89064" y="777339"/>
                  <a:pt x="166419" y="648030"/>
                </a:cubicBezTo>
                <a:cubicBezTo>
                  <a:pt x="243774" y="518721"/>
                  <a:pt x="443510" y="195448"/>
                  <a:pt x="464292" y="163121"/>
                </a:cubicBezTo>
                <a:cubicBezTo>
                  <a:pt x="485074" y="130794"/>
                  <a:pt x="251855" y="479466"/>
                  <a:pt x="291110" y="454066"/>
                </a:cubicBezTo>
                <a:cubicBezTo>
                  <a:pt x="330364" y="428666"/>
                  <a:pt x="743691" y="-47006"/>
                  <a:pt x="706746" y="37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2D8431B2-7B10-8DF9-95BF-51CF93E5DF05}"/>
              </a:ext>
            </a:extLst>
          </p:cNvPr>
          <p:cNvSpPr/>
          <p:nvPr/>
        </p:nvSpPr>
        <p:spPr>
          <a:xfrm>
            <a:off x="3708857" y="2749046"/>
            <a:ext cx="814979" cy="418810"/>
          </a:xfrm>
          <a:custGeom>
            <a:avLst/>
            <a:gdLst>
              <a:gd name="connsiteX0" fmla="*/ 814652 w 814979"/>
              <a:gd name="connsiteY0" fmla="*/ 1081 h 418810"/>
              <a:gd name="connsiteX1" fmla="*/ 4161 w 814979"/>
              <a:gd name="connsiteY1" fmla="*/ 416718 h 418810"/>
              <a:gd name="connsiteX2" fmla="*/ 482143 w 814979"/>
              <a:gd name="connsiteY2" fmla="*/ 167336 h 418810"/>
              <a:gd name="connsiteX3" fmla="*/ 108070 w 814979"/>
              <a:gd name="connsiteY3" fmla="*/ 292027 h 418810"/>
              <a:gd name="connsiteX4" fmla="*/ 814652 w 814979"/>
              <a:gd name="connsiteY4" fmla="*/ 1081 h 41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979" h="418810">
                <a:moveTo>
                  <a:pt x="814652" y="1081"/>
                </a:moveTo>
                <a:cubicBezTo>
                  <a:pt x="797334" y="21863"/>
                  <a:pt x="59579" y="389009"/>
                  <a:pt x="4161" y="416718"/>
                </a:cubicBezTo>
                <a:cubicBezTo>
                  <a:pt x="-51257" y="444427"/>
                  <a:pt x="464825" y="188118"/>
                  <a:pt x="482143" y="167336"/>
                </a:cubicBezTo>
                <a:cubicBezTo>
                  <a:pt x="499461" y="146554"/>
                  <a:pt x="58424" y="318582"/>
                  <a:pt x="108070" y="292027"/>
                </a:cubicBezTo>
                <a:cubicBezTo>
                  <a:pt x="157715" y="265473"/>
                  <a:pt x="831970" y="-19701"/>
                  <a:pt x="814652" y="10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39935601-BFD9-E643-5BD9-973C3989586F}"/>
              </a:ext>
            </a:extLst>
          </p:cNvPr>
          <p:cNvSpPr/>
          <p:nvPr/>
        </p:nvSpPr>
        <p:spPr>
          <a:xfrm>
            <a:off x="3988444" y="2665061"/>
            <a:ext cx="882499" cy="244750"/>
          </a:xfrm>
          <a:custGeom>
            <a:avLst/>
            <a:gdLst>
              <a:gd name="connsiteX0" fmla="*/ 1665 w 882499"/>
              <a:gd name="connsiteY0" fmla="*/ 244394 h 244750"/>
              <a:gd name="connsiteX1" fmla="*/ 479647 w 882499"/>
              <a:gd name="connsiteY1" fmla="*/ 29648 h 244750"/>
              <a:gd name="connsiteX2" fmla="*/ 874501 w 882499"/>
              <a:gd name="connsiteY2" fmla="*/ 22721 h 244750"/>
              <a:gd name="connsiteX3" fmla="*/ 708247 w 882499"/>
              <a:gd name="connsiteY3" fmla="*/ 22721 h 244750"/>
              <a:gd name="connsiteX4" fmla="*/ 278756 w 882499"/>
              <a:gd name="connsiteY4" fmla="*/ 1939 h 244750"/>
              <a:gd name="connsiteX5" fmla="*/ 320320 w 882499"/>
              <a:gd name="connsiteY5" fmla="*/ 78139 h 244750"/>
              <a:gd name="connsiteX6" fmla="*/ 1665 w 882499"/>
              <a:gd name="connsiteY6" fmla="*/ 244394 h 2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499" h="244750">
                <a:moveTo>
                  <a:pt x="1665" y="244394"/>
                </a:moveTo>
                <a:cubicBezTo>
                  <a:pt x="28219" y="236312"/>
                  <a:pt x="334174" y="66593"/>
                  <a:pt x="479647" y="29648"/>
                </a:cubicBezTo>
                <a:cubicBezTo>
                  <a:pt x="625120" y="-7297"/>
                  <a:pt x="836401" y="23875"/>
                  <a:pt x="874501" y="22721"/>
                </a:cubicBezTo>
                <a:cubicBezTo>
                  <a:pt x="912601" y="21567"/>
                  <a:pt x="807538" y="26185"/>
                  <a:pt x="708247" y="22721"/>
                </a:cubicBezTo>
                <a:cubicBezTo>
                  <a:pt x="608956" y="19257"/>
                  <a:pt x="343411" y="-7297"/>
                  <a:pt x="278756" y="1939"/>
                </a:cubicBezTo>
                <a:cubicBezTo>
                  <a:pt x="214102" y="11175"/>
                  <a:pt x="366502" y="35421"/>
                  <a:pt x="320320" y="78139"/>
                </a:cubicBezTo>
                <a:cubicBezTo>
                  <a:pt x="274138" y="120857"/>
                  <a:pt x="-24889" y="252476"/>
                  <a:pt x="1665" y="2443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F7FF5AF9-7387-0CDD-33DA-2030A6DA5C93}"/>
              </a:ext>
            </a:extLst>
          </p:cNvPr>
          <p:cNvSpPr/>
          <p:nvPr/>
        </p:nvSpPr>
        <p:spPr>
          <a:xfrm>
            <a:off x="3656163" y="3059599"/>
            <a:ext cx="1578450" cy="1259886"/>
          </a:xfrm>
          <a:custGeom>
            <a:avLst/>
            <a:gdLst>
              <a:gd name="connsiteX0" fmla="*/ 1560362 w 1578450"/>
              <a:gd name="connsiteY0" fmla="*/ 29676 h 1259886"/>
              <a:gd name="connsiteX1" fmla="*/ 782487 w 1578450"/>
              <a:gd name="connsiteY1" fmla="*/ 471001 h 1259886"/>
              <a:gd name="connsiteX2" fmla="*/ 884087 w 1578450"/>
              <a:gd name="connsiteY2" fmla="*/ 397976 h 1259886"/>
              <a:gd name="connsiteX3" fmla="*/ 496737 w 1578450"/>
              <a:gd name="connsiteY3" fmla="*/ 756751 h 1259886"/>
              <a:gd name="connsiteX4" fmla="*/ 598337 w 1578450"/>
              <a:gd name="connsiteY4" fmla="*/ 696426 h 1259886"/>
              <a:gd name="connsiteX5" fmla="*/ 17312 w 1578450"/>
              <a:gd name="connsiteY5" fmla="*/ 1242526 h 1259886"/>
              <a:gd name="connsiteX6" fmla="*/ 141137 w 1578450"/>
              <a:gd name="connsiteY6" fmla="*/ 1134576 h 1259886"/>
              <a:gd name="connsiteX7" fmla="*/ 671362 w 1578450"/>
              <a:gd name="connsiteY7" fmla="*/ 645626 h 1259886"/>
              <a:gd name="connsiteX8" fmla="*/ 461812 w 1578450"/>
              <a:gd name="connsiteY8" fmla="*/ 867876 h 1259886"/>
              <a:gd name="connsiteX9" fmla="*/ 919012 w 1578450"/>
              <a:gd name="connsiteY9" fmla="*/ 331301 h 1259886"/>
              <a:gd name="connsiteX10" fmla="*/ 604687 w 1578450"/>
              <a:gd name="connsiteY10" fmla="*/ 518626 h 1259886"/>
              <a:gd name="connsiteX11" fmla="*/ 1411137 w 1578450"/>
              <a:gd name="connsiteY11" fmla="*/ 4276 h 1259886"/>
              <a:gd name="connsiteX12" fmla="*/ 1030137 w 1578450"/>
              <a:gd name="connsiteY12" fmla="*/ 267801 h 1259886"/>
              <a:gd name="connsiteX13" fmla="*/ 1306362 w 1578450"/>
              <a:gd name="connsiteY13" fmla="*/ 169376 h 1259886"/>
              <a:gd name="connsiteX14" fmla="*/ 1560362 w 1578450"/>
              <a:gd name="connsiteY14" fmla="*/ 29676 h 12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78450" h="1259886">
                <a:moveTo>
                  <a:pt x="1560362" y="29676"/>
                </a:moveTo>
                <a:lnTo>
                  <a:pt x="782487" y="471001"/>
                </a:lnTo>
                <a:cubicBezTo>
                  <a:pt x="669774" y="532384"/>
                  <a:pt x="931712" y="350351"/>
                  <a:pt x="884087" y="397976"/>
                </a:cubicBezTo>
                <a:cubicBezTo>
                  <a:pt x="836462" y="445601"/>
                  <a:pt x="544362" y="707009"/>
                  <a:pt x="496737" y="756751"/>
                </a:cubicBezTo>
                <a:cubicBezTo>
                  <a:pt x="449112" y="806493"/>
                  <a:pt x="678241" y="615464"/>
                  <a:pt x="598337" y="696426"/>
                </a:cubicBezTo>
                <a:cubicBezTo>
                  <a:pt x="518433" y="777388"/>
                  <a:pt x="93512" y="1169501"/>
                  <a:pt x="17312" y="1242526"/>
                </a:cubicBezTo>
                <a:cubicBezTo>
                  <a:pt x="-58888" y="1315551"/>
                  <a:pt x="141137" y="1134576"/>
                  <a:pt x="141137" y="1134576"/>
                </a:cubicBezTo>
                <a:cubicBezTo>
                  <a:pt x="250145" y="1035093"/>
                  <a:pt x="617916" y="690076"/>
                  <a:pt x="671362" y="645626"/>
                </a:cubicBezTo>
                <a:cubicBezTo>
                  <a:pt x="724808" y="601176"/>
                  <a:pt x="420537" y="920263"/>
                  <a:pt x="461812" y="867876"/>
                </a:cubicBezTo>
                <a:cubicBezTo>
                  <a:pt x="503087" y="815489"/>
                  <a:pt x="895199" y="389509"/>
                  <a:pt x="919012" y="331301"/>
                </a:cubicBezTo>
                <a:cubicBezTo>
                  <a:pt x="942825" y="273093"/>
                  <a:pt x="522666" y="573130"/>
                  <a:pt x="604687" y="518626"/>
                </a:cubicBezTo>
                <a:cubicBezTo>
                  <a:pt x="686708" y="464122"/>
                  <a:pt x="1340229" y="46080"/>
                  <a:pt x="1411137" y="4276"/>
                </a:cubicBezTo>
                <a:cubicBezTo>
                  <a:pt x="1482045" y="-37528"/>
                  <a:pt x="1047599" y="240284"/>
                  <a:pt x="1030137" y="267801"/>
                </a:cubicBezTo>
                <a:cubicBezTo>
                  <a:pt x="1012674" y="295318"/>
                  <a:pt x="1217462" y="206418"/>
                  <a:pt x="1306362" y="169376"/>
                </a:cubicBezTo>
                <a:cubicBezTo>
                  <a:pt x="1395262" y="132334"/>
                  <a:pt x="1647675" y="-20595"/>
                  <a:pt x="1560362" y="296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7658593F-D986-E3F2-FC72-2067D0A8B3DD}"/>
              </a:ext>
            </a:extLst>
          </p:cNvPr>
          <p:cNvSpPr/>
          <p:nvPr/>
        </p:nvSpPr>
        <p:spPr>
          <a:xfrm>
            <a:off x="4575943" y="2615455"/>
            <a:ext cx="656391" cy="270620"/>
          </a:xfrm>
          <a:custGeom>
            <a:avLst/>
            <a:gdLst>
              <a:gd name="connsiteX0" fmla="*/ 199257 w 656391"/>
              <a:gd name="connsiteY0" fmla="*/ 270620 h 270620"/>
              <a:gd name="connsiteX1" fmla="*/ 129407 w 656391"/>
              <a:gd name="connsiteY1" fmla="*/ 184895 h 270620"/>
              <a:gd name="connsiteX2" fmla="*/ 310382 w 656391"/>
              <a:gd name="connsiteY2" fmla="*/ 64245 h 270620"/>
              <a:gd name="connsiteX3" fmla="*/ 84957 w 656391"/>
              <a:gd name="connsiteY3" fmla="*/ 80120 h 270620"/>
              <a:gd name="connsiteX4" fmla="*/ 643757 w 656391"/>
              <a:gd name="connsiteY4" fmla="*/ 3920 h 270620"/>
              <a:gd name="connsiteX5" fmla="*/ 488182 w 656391"/>
              <a:gd name="connsiteY5" fmla="*/ 10270 h 270620"/>
              <a:gd name="connsiteX6" fmla="*/ 5582 w 656391"/>
              <a:gd name="connsiteY6" fmla="*/ 29320 h 270620"/>
              <a:gd name="connsiteX7" fmla="*/ 224657 w 656391"/>
              <a:gd name="connsiteY7" fmla="*/ 73770 h 270620"/>
              <a:gd name="connsiteX8" fmla="*/ 211957 w 656391"/>
              <a:gd name="connsiteY8" fmla="*/ 115045 h 270620"/>
              <a:gd name="connsiteX9" fmla="*/ 100832 w 656391"/>
              <a:gd name="connsiteY9" fmla="*/ 184895 h 270620"/>
              <a:gd name="connsiteX10" fmla="*/ 199257 w 656391"/>
              <a:gd name="connsiteY10" fmla="*/ 270620 h 27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6391" h="270620">
                <a:moveTo>
                  <a:pt x="199257" y="270620"/>
                </a:moveTo>
                <a:cubicBezTo>
                  <a:pt x="204019" y="270620"/>
                  <a:pt x="110886" y="219291"/>
                  <a:pt x="129407" y="184895"/>
                </a:cubicBezTo>
                <a:cubicBezTo>
                  <a:pt x="147928" y="150499"/>
                  <a:pt x="317790" y="81707"/>
                  <a:pt x="310382" y="64245"/>
                </a:cubicBezTo>
                <a:cubicBezTo>
                  <a:pt x="302974" y="46783"/>
                  <a:pt x="29394" y="90174"/>
                  <a:pt x="84957" y="80120"/>
                </a:cubicBezTo>
                <a:cubicBezTo>
                  <a:pt x="140519" y="70066"/>
                  <a:pt x="576553" y="15562"/>
                  <a:pt x="643757" y="3920"/>
                </a:cubicBezTo>
                <a:cubicBezTo>
                  <a:pt x="710961" y="-7722"/>
                  <a:pt x="488182" y="10270"/>
                  <a:pt x="488182" y="10270"/>
                </a:cubicBezTo>
                <a:cubicBezTo>
                  <a:pt x="381820" y="14503"/>
                  <a:pt x="49503" y="18737"/>
                  <a:pt x="5582" y="29320"/>
                </a:cubicBezTo>
                <a:cubicBezTo>
                  <a:pt x="-38339" y="39903"/>
                  <a:pt x="190261" y="59482"/>
                  <a:pt x="224657" y="73770"/>
                </a:cubicBezTo>
                <a:cubicBezTo>
                  <a:pt x="259053" y="88057"/>
                  <a:pt x="232594" y="96524"/>
                  <a:pt x="211957" y="115045"/>
                </a:cubicBezTo>
                <a:cubicBezTo>
                  <a:pt x="191320" y="133566"/>
                  <a:pt x="102949" y="159495"/>
                  <a:pt x="100832" y="184895"/>
                </a:cubicBezTo>
                <a:cubicBezTo>
                  <a:pt x="98715" y="210295"/>
                  <a:pt x="194495" y="270620"/>
                  <a:pt x="199257" y="2706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AD37CDFD-9809-CD2A-7E77-B7FBB3300989}"/>
              </a:ext>
            </a:extLst>
          </p:cNvPr>
          <p:cNvSpPr/>
          <p:nvPr/>
        </p:nvSpPr>
        <p:spPr>
          <a:xfrm>
            <a:off x="4908398" y="2606666"/>
            <a:ext cx="578341" cy="225481"/>
          </a:xfrm>
          <a:custGeom>
            <a:avLst/>
            <a:gdLst>
              <a:gd name="connsiteX0" fmla="*/ 101752 w 578341"/>
              <a:gd name="connsiteY0" fmla="*/ 225434 h 225481"/>
              <a:gd name="connsiteX1" fmla="*/ 143027 w 578341"/>
              <a:gd name="connsiteY1" fmla="*/ 92084 h 225481"/>
              <a:gd name="connsiteX2" fmla="*/ 381152 w 578341"/>
              <a:gd name="connsiteY2" fmla="*/ 66684 h 225481"/>
              <a:gd name="connsiteX3" fmla="*/ 333527 w 578341"/>
              <a:gd name="connsiteY3" fmla="*/ 12709 h 225481"/>
              <a:gd name="connsiteX4" fmla="*/ 578002 w 578341"/>
              <a:gd name="connsiteY4" fmla="*/ 28584 h 225481"/>
              <a:gd name="connsiteX5" fmla="*/ 377977 w 578341"/>
              <a:gd name="connsiteY5" fmla="*/ 9 h 225481"/>
              <a:gd name="connsiteX6" fmla="*/ 25552 w 578341"/>
              <a:gd name="connsiteY6" fmla="*/ 25409 h 225481"/>
              <a:gd name="connsiteX7" fmla="*/ 238277 w 578341"/>
              <a:gd name="connsiteY7" fmla="*/ 31759 h 225481"/>
              <a:gd name="connsiteX8" fmla="*/ 162077 w 578341"/>
              <a:gd name="connsiteY8" fmla="*/ 66684 h 225481"/>
              <a:gd name="connsiteX9" fmla="*/ 108102 w 578341"/>
              <a:gd name="connsiteY9" fmla="*/ 79384 h 225481"/>
              <a:gd name="connsiteX10" fmla="*/ 152 w 578341"/>
              <a:gd name="connsiteY10" fmla="*/ 180984 h 225481"/>
              <a:gd name="connsiteX11" fmla="*/ 133502 w 578341"/>
              <a:gd name="connsiteY11" fmla="*/ 76209 h 225481"/>
              <a:gd name="connsiteX12" fmla="*/ 101752 w 578341"/>
              <a:gd name="connsiteY12" fmla="*/ 225434 h 22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8341" h="225481">
                <a:moveTo>
                  <a:pt x="101752" y="225434"/>
                </a:moveTo>
                <a:cubicBezTo>
                  <a:pt x="103340" y="228080"/>
                  <a:pt x="96460" y="118542"/>
                  <a:pt x="143027" y="92084"/>
                </a:cubicBezTo>
                <a:cubicBezTo>
                  <a:pt x="189594" y="65626"/>
                  <a:pt x="349402" y="79913"/>
                  <a:pt x="381152" y="66684"/>
                </a:cubicBezTo>
                <a:cubicBezTo>
                  <a:pt x="412902" y="53455"/>
                  <a:pt x="300719" y="19059"/>
                  <a:pt x="333527" y="12709"/>
                </a:cubicBezTo>
                <a:cubicBezTo>
                  <a:pt x="366335" y="6359"/>
                  <a:pt x="570594" y="30701"/>
                  <a:pt x="578002" y="28584"/>
                </a:cubicBezTo>
                <a:cubicBezTo>
                  <a:pt x="585410" y="26467"/>
                  <a:pt x="470052" y="538"/>
                  <a:pt x="377977" y="9"/>
                </a:cubicBezTo>
                <a:cubicBezTo>
                  <a:pt x="285902" y="-520"/>
                  <a:pt x="48835" y="20117"/>
                  <a:pt x="25552" y="25409"/>
                </a:cubicBezTo>
                <a:cubicBezTo>
                  <a:pt x="2269" y="30701"/>
                  <a:pt x="215523" y="24880"/>
                  <a:pt x="238277" y="31759"/>
                </a:cubicBezTo>
                <a:cubicBezTo>
                  <a:pt x="261031" y="38638"/>
                  <a:pt x="183773" y="58747"/>
                  <a:pt x="162077" y="66684"/>
                </a:cubicBezTo>
                <a:cubicBezTo>
                  <a:pt x="140381" y="74621"/>
                  <a:pt x="135089" y="60334"/>
                  <a:pt x="108102" y="79384"/>
                </a:cubicBezTo>
                <a:cubicBezTo>
                  <a:pt x="81115" y="98434"/>
                  <a:pt x="-4081" y="181513"/>
                  <a:pt x="152" y="180984"/>
                </a:cubicBezTo>
                <a:cubicBezTo>
                  <a:pt x="4385" y="180455"/>
                  <a:pt x="117098" y="71976"/>
                  <a:pt x="133502" y="76209"/>
                </a:cubicBezTo>
                <a:cubicBezTo>
                  <a:pt x="149906" y="80442"/>
                  <a:pt x="100164" y="222788"/>
                  <a:pt x="101752" y="2254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C707ED98-699F-FA1D-8DA2-462B1EB3F162}"/>
              </a:ext>
            </a:extLst>
          </p:cNvPr>
          <p:cNvSpPr/>
          <p:nvPr/>
        </p:nvSpPr>
        <p:spPr>
          <a:xfrm>
            <a:off x="5084284" y="2568407"/>
            <a:ext cx="999076" cy="351949"/>
          </a:xfrm>
          <a:custGeom>
            <a:avLst/>
            <a:gdLst>
              <a:gd name="connsiteX0" fmla="*/ 2066 w 999076"/>
              <a:gd name="connsiteY0" fmla="*/ 346243 h 351949"/>
              <a:gd name="connsiteX1" fmla="*/ 125891 w 999076"/>
              <a:gd name="connsiteY1" fmla="*/ 152568 h 351949"/>
              <a:gd name="connsiteX2" fmla="*/ 360841 w 999076"/>
              <a:gd name="connsiteY2" fmla="*/ 111293 h 351949"/>
              <a:gd name="connsiteX3" fmla="*/ 364016 w 999076"/>
              <a:gd name="connsiteY3" fmla="*/ 57318 h 351949"/>
              <a:gd name="connsiteX4" fmla="*/ 751366 w 999076"/>
              <a:gd name="connsiteY4" fmla="*/ 130343 h 351949"/>
              <a:gd name="connsiteX5" fmla="*/ 710091 w 999076"/>
              <a:gd name="connsiteY5" fmla="*/ 85893 h 351949"/>
              <a:gd name="connsiteX6" fmla="*/ 999016 w 999076"/>
              <a:gd name="connsiteY6" fmla="*/ 187493 h 351949"/>
              <a:gd name="connsiteX7" fmla="*/ 732316 w 999076"/>
              <a:gd name="connsiteY7" fmla="*/ 85893 h 351949"/>
              <a:gd name="connsiteX8" fmla="*/ 379891 w 999076"/>
              <a:gd name="connsiteY8" fmla="*/ 168 h 351949"/>
              <a:gd name="connsiteX9" fmla="*/ 598966 w 999076"/>
              <a:gd name="connsiteY9" fmla="*/ 108118 h 351949"/>
              <a:gd name="connsiteX10" fmla="*/ 344966 w 999076"/>
              <a:gd name="connsiteY10" fmla="*/ 79543 h 351949"/>
              <a:gd name="connsiteX11" fmla="*/ 100491 w 999076"/>
              <a:gd name="connsiteY11" fmla="*/ 70018 h 351949"/>
              <a:gd name="connsiteX12" fmla="*/ 294166 w 999076"/>
              <a:gd name="connsiteY12" fmla="*/ 162093 h 351949"/>
              <a:gd name="connsiteX13" fmla="*/ 106841 w 999076"/>
              <a:gd name="connsiteY13" fmla="*/ 181143 h 351949"/>
              <a:gd name="connsiteX14" fmla="*/ 278291 w 999076"/>
              <a:gd name="connsiteY14" fmla="*/ 114468 h 351949"/>
              <a:gd name="connsiteX15" fmla="*/ 49691 w 999076"/>
              <a:gd name="connsiteY15" fmla="*/ 181143 h 351949"/>
              <a:gd name="connsiteX16" fmla="*/ 46516 w 999076"/>
              <a:gd name="connsiteY16" fmla="*/ 292268 h 351949"/>
              <a:gd name="connsiteX17" fmla="*/ 2066 w 999076"/>
              <a:gd name="connsiteY17" fmla="*/ 346243 h 35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9076" h="351949">
                <a:moveTo>
                  <a:pt x="2066" y="346243"/>
                </a:moveTo>
                <a:cubicBezTo>
                  <a:pt x="15295" y="322960"/>
                  <a:pt x="66095" y="191726"/>
                  <a:pt x="125891" y="152568"/>
                </a:cubicBezTo>
                <a:cubicBezTo>
                  <a:pt x="185687" y="113410"/>
                  <a:pt x="321154" y="127168"/>
                  <a:pt x="360841" y="111293"/>
                </a:cubicBezTo>
                <a:cubicBezTo>
                  <a:pt x="400528" y="95418"/>
                  <a:pt x="298929" y="54143"/>
                  <a:pt x="364016" y="57318"/>
                </a:cubicBezTo>
                <a:cubicBezTo>
                  <a:pt x="429104" y="60493"/>
                  <a:pt x="693687" y="125581"/>
                  <a:pt x="751366" y="130343"/>
                </a:cubicBezTo>
                <a:cubicBezTo>
                  <a:pt x="809045" y="135105"/>
                  <a:pt x="668816" y="76368"/>
                  <a:pt x="710091" y="85893"/>
                </a:cubicBezTo>
                <a:cubicBezTo>
                  <a:pt x="751366" y="95418"/>
                  <a:pt x="995312" y="187493"/>
                  <a:pt x="999016" y="187493"/>
                </a:cubicBezTo>
                <a:cubicBezTo>
                  <a:pt x="1002720" y="187493"/>
                  <a:pt x="835503" y="117114"/>
                  <a:pt x="732316" y="85893"/>
                </a:cubicBezTo>
                <a:cubicBezTo>
                  <a:pt x="629129" y="54672"/>
                  <a:pt x="402116" y="-3536"/>
                  <a:pt x="379891" y="168"/>
                </a:cubicBezTo>
                <a:cubicBezTo>
                  <a:pt x="357666" y="3872"/>
                  <a:pt x="604787" y="94889"/>
                  <a:pt x="598966" y="108118"/>
                </a:cubicBezTo>
                <a:cubicBezTo>
                  <a:pt x="593145" y="121347"/>
                  <a:pt x="428045" y="85893"/>
                  <a:pt x="344966" y="79543"/>
                </a:cubicBezTo>
                <a:cubicBezTo>
                  <a:pt x="261887" y="73193"/>
                  <a:pt x="108958" y="56260"/>
                  <a:pt x="100491" y="70018"/>
                </a:cubicBezTo>
                <a:cubicBezTo>
                  <a:pt x="92024" y="83776"/>
                  <a:pt x="293108" y="143572"/>
                  <a:pt x="294166" y="162093"/>
                </a:cubicBezTo>
                <a:cubicBezTo>
                  <a:pt x="295224" y="180614"/>
                  <a:pt x="109487" y="189080"/>
                  <a:pt x="106841" y="181143"/>
                </a:cubicBezTo>
                <a:cubicBezTo>
                  <a:pt x="104195" y="173206"/>
                  <a:pt x="287816" y="114468"/>
                  <a:pt x="278291" y="114468"/>
                </a:cubicBezTo>
                <a:cubicBezTo>
                  <a:pt x="268766" y="114468"/>
                  <a:pt x="88320" y="151510"/>
                  <a:pt x="49691" y="181143"/>
                </a:cubicBezTo>
                <a:cubicBezTo>
                  <a:pt x="11062" y="210776"/>
                  <a:pt x="49691" y="268985"/>
                  <a:pt x="46516" y="292268"/>
                </a:cubicBezTo>
                <a:cubicBezTo>
                  <a:pt x="43341" y="315551"/>
                  <a:pt x="-11163" y="369526"/>
                  <a:pt x="2066" y="3462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72411034-BC3A-E276-DB4B-CA208A608885}"/>
              </a:ext>
            </a:extLst>
          </p:cNvPr>
          <p:cNvSpPr/>
          <p:nvPr/>
        </p:nvSpPr>
        <p:spPr>
          <a:xfrm>
            <a:off x="5088290" y="2794000"/>
            <a:ext cx="1187461" cy="196859"/>
          </a:xfrm>
          <a:custGeom>
            <a:avLst/>
            <a:gdLst>
              <a:gd name="connsiteX0" fmla="*/ 4410 w 1187461"/>
              <a:gd name="connsiteY0" fmla="*/ 196850 h 196859"/>
              <a:gd name="connsiteX1" fmla="*/ 334610 w 1187461"/>
              <a:gd name="connsiteY1" fmla="*/ 79375 h 196859"/>
              <a:gd name="connsiteX2" fmla="*/ 715610 w 1187461"/>
              <a:gd name="connsiteY2" fmla="*/ 92075 h 196859"/>
              <a:gd name="connsiteX3" fmla="*/ 594960 w 1187461"/>
              <a:gd name="connsiteY3" fmla="*/ 53975 h 196859"/>
              <a:gd name="connsiteX4" fmla="*/ 1182335 w 1187461"/>
              <a:gd name="connsiteY4" fmla="*/ 69850 h 196859"/>
              <a:gd name="connsiteX5" fmla="*/ 896585 w 1187461"/>
              <a:gd name="connsiteY5" fmla="*/ 47625 h 196859"/>
              <a:gd name="connsiteX6" fmla="*/ 140935 w 1187461"/>
              <a:gd name="connsiteY6" fmla="*/ 0 h 196859"/>
              <a:gd name="connsiteX7" fmla="*/ 537810 w 1187461"/>
              <a:gd name="connsiteY7" fmla="*/ 63500 h 196859"/>
              <a:gd name="connsiteX8" fmla="*/ 286985 w 1187461"/>
              <a:gd name="connsiteY8" fmla="*/ 79375 h 196859"/>
              <a:gd name="connsiteX9" fmla="*/ 7585 w 1187461"/>
              <a:gd name="connsiteY9" fmla="*/ 60325 h 196859"/>
              <a:gd name="connsiteX10" fmla="*/ 134585 w 1187461"/>
              <a:gd name="connsiteY10" fmla="*/ 85725 h 196859"/>
              <a:gd name="connsiteX11" fmla="*/ 4410 w 1187461"/>
              <a:gd name="connsiteY11" fmla="*/ 196850 h 19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7461" h="196859">
                <a:moveTo>
                  <a:pt x="4410" y="196850"/>
                </a:moveTo>
                <a:cubicBezTo>
                  <a:pt x="37747" y="195792"/>
                  <a:pt x="216077" y="96837"/>
                  <a:pt x="334610" y="79375"/>
                </a:cubicBezTo>
                <a:cubicBezTo>
                  <a:pt x="453143" y="61912"/>
                  <a:pt x="672218" y="96308"/>
                  <a:pt x="715610" y="92075"/>
                </a:cubicBezTo>
                <a:cubicBezTo>
                  <a:pt x="759002" y="87842"/>
                  <a:pt x="517173" y="57679"/>
                  <a:pt x="594960" y="53975"/>
                </a:cubicBezTo>
                <a:cubicBezTo>
                  <a:pt x="672747" y="50271"/>
                  <a:pt x="1132064" y="70908"/>
                  <a:pt x="1182335" y="69850"/>
                </a:cubicBezTo>
                <a:cubicBezTo>
                  <a:pt x="1232606" y="68792"/>
                  <a:pt x="896585" y="47625"/>
                  <a:pt x="896585" y="47625"/>
                </a:cubicBezTo>
                <a:lnTo>
                  <a:pt x="140935" y="0"/>
                </a:lnTo>
                <a:cubicBezTo>
                  <a:pt x="81139" y="2646"/>
                  <a:pt x="513468" y="50271"/>
                  <a:pt x="537810" y="63500"/>
                </a:cubicBezTo>
                <a:cubicBezTo>
                  <a:pt x="562152" y="76729"/>
                  <a:pt x="375356" y="79904"/>
                  <a:pt x="286985" y="79375"/>
                </a:cubicBezTo>
                <a:cubicBezTo>
                  <a:pt x="198614" y="78846"/>
                  <a:pt x="32985" y="59267"/>
                  <a:pt x="7585" y="60325"/>
                </a:cubicBezTo>
                <a:cubicBezTo>
                  <a:pt x="-17815" y="61383"/>
                  <a:pt x="131410" y="65087"/>
                  <a:pt x="134585" y="85725"/>
                </a:cubicBezTo>
                <a:cubicBezTo>
                  <a:pt x="137760" y="106362"/>
                  <a:pt x="-28927" y="197908"/>
                  <a:pt x="4410" y="1968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239CE8AE-1000-579C-DC31-D39FF7854F64}"/>
              </a:ext>
            </a:extLst>
          </p:cNvPr>
          <p:cNvSpPr/>
          <p:nvPr/>
        </p:nvSpPr>
        <p:spPr>
          <a:xfrm>
            <a:off x="5215648" y="2727185"/>
            <a:ext cx="1608517" cy="512853"/>
          </a:xfrm>
          <a:custGeom>
            <a:avLst/>
            <a:gdLst>
              <a:gd name="connsiteX0" fmla="*/ 877 w 1608517"/>
              <a:gd name="connsiteY0" fmla="*/ 390665 h 512853"/>
              <a:gd name="connsiteX1" fmla="*/ 508877 w 1608517"/>
              <a:gd name="connsiteY1" fmla="*/ 247790 h 512853"/>
              <a:gd name="connsiteX2" fmla="*/ 940677 w 1608517"/>
              <a:gd name="connsiteY2" fmla="*/ 238265 h 512853"/>
              <a:gd name="connsiteX3" fmla="*/ 874002 w 1608517"/>
              <a:gd name="connsiteY3" fmla="*/ 184290 h 512853"/>
              <a:gd name="connsiteX4" fmla="*/ 1274052 w 1608517"/>
              <a:gd name="connsiteY4" fmla="*/ 333515 h 512853"/>
              <a:gd name="connsiteX5" fmla="*/ 1258177 w 1608517"/>
              <a:gd name="connsiteY5" fmla="*/ 285890 h 512853"/>
              <a:gd name="connsiteX6" fmla="*/ 1604252 w 1608517"/>
              <a:gd name="connsiteY6" fmla="*/ 511315 h 512853"/>
              <a:gd name="connsiteX7" fmla="*/ 1407402 w 1608517"/>
              <a:gd name="connsiteY7" fmla="*/ 365265 h 512853"/>
              <a:gd name="connsiteX8" fmla="*/ 791452 w 1608517"/>
              <a:gd name="connsiteY8" fmla="*/ 140 h 512853"/>
              <a:gd name="connsiteX9" fmla="*/ 1277227 w 1608517"/>
              <a:gd name="connsiteY9" fmla="*/ 320815 h 512853"/>
              <a:gd name="connsiteX10" fmla="*/ 1061327 w 1608517"/>
              <a:gd name="connsiteY10" fmla="*/ 244615 h 512853"/>
              <a:gd name="connsiteX11" fmla="*/ 648577 w 1608517"/>
              <a:gd name="connsiteY11" fmla="*/ 143015 h 512853"/>
              <a:gd name="connsiteX12" fmla="*/ 394577 w 1608517"/>
              <a:gd name="connsiteY12" fmla="*/ 196990 h 512853"/>
              <a:gd name="connsiteX13" fmla="*/ 429502 w 1608517"/>
              <a:gd name="connsiteY13" fmla="*/ 171590 h 512853"/>
              <a:gd name="connsiteX14" fmla="*/ 832727 w 1608517"/>
              <a:gd name="connsiteY14" fmla="*/ 152540 h 512853"/>
              <a:gd name="connsiteX15" fmla="*/ 902577 w 1608517"/>
              <a:gd name="connsiteY15" fmla="*/ 206515 h 512853"/>
              <a:gd name="connsiteX16" fmla="*/ 673977 w 1608517"/>
              <a:gd name="connsiteY16" fmla="*/ 225565 h 512853"/>
              <a:gd name="connsiteX17" fmla="*/ 159627 w 1608517"/>
              <a:gd name="connsiteY17" fmla="*/ 270015 h 512853"/>
              <a:gd name="connsiteX18" fmla="*/ 381877 w 1608517"/>
              <a:gd name="connsiteY18" fmla="*/ 273190 h 512853"/>
              <a:gd name="connsiteX19" fmla="*/ 877 w 1608517"/>
              <a:gd name="connsiteY19" fmla="*/ 390665 h 51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08517" h="512853">
                <a:moveTo>
                  <a:pt x="877" y="390665"/>
                </a:moveTo>
                <a:cubicBezTo>
                  <a:pt x="22044" y="386432"/>
                  <a:pt x="352244" y="273190"/>
                  <a:pt x="508877" y="247790"/>
                </a:cubicBezTo>
                <a:cubicBezTo>
                  <a:pt x="665510" y="222390"/>
                  <a:pt x="879823" y="248848"/>
                  <a:pt x="940677" y="238265"/>
                </a:cubicBezTo>
                <a:cubicBezTo>
                  <a:pt x="1001531" y="227682"/>
                  <a:pt x="818440" y="168415"/>
                  <a:pt x="874002" y="184290"/>
                </a:cubicBezTo>
                <a:cubicBezTo>
                  <a:pt x="929564" y="200165"/>
                  <a:pt x="1210023" y="316582"/>
                  <a:pt x="1274052" y="333515"/>
                </a:cubicBezTo>
                <a:cubicBezTo>
                  <a:pt x="1338081" y="350448"/>
                  <a:pt x="1203144" y="256257"/>
                  <a:pt x="1258177" y="285890"/>
                </a:cubicBezTo>
                <a:cubicBezTo>
                  <a:pt x="1313210" y="315523"/>
                  <a:pt x="1579381" y="498086"/>
                  <a:pt x="1604252" y="511315"/>
                </a:cubicBezTo>
                <a:cubicBezTo>
                  <a:pt x="1629123" y="524544"/>
                  <a:pt x="1542869" y="450461"/>
                  <a:pt x="1407402" y="365265"/>
                </a:cubicBezTo>
                <a:cubicBezTo>
                  <a:pt x="1271935" y="280069"/>
                  <a:pt x="813148" y="7548"/>
                  <a:pt x="791452" y="140"/>
                </a:cubicBezTo>
                <a:cubicBezTo>
                  <a:pt x="769756" y="-7268"/>
                  <a:pt x="1232248" y="280069"/>
                  <a:pt x="1277227" y="320815"/>
                </a:cubicBezTo>
                <a:cubicBezTo>
                  <a:pt x="1322206" y="361561"/>
                  <a:pt x="1166102" y="274248"/>
                  <a:pt x="1061327" y="244615"/>
                </a:cubicBezTo>
                <a:cubicBezTo>
                  <a:pt x="956552" y="214982"/>
                  <a:pt x="759702" y="150952"/>
                  <a:pt x="648577" y="143015"/>
                </a:cubicBezTo>
                <a:cubicBezTo>
                  <a:pt x="537452" y="135078"/>
                  <a:pt x="431090" y="192227"/>
                  <a:pt x="394577" y="196990"/>
                </a:cubicBezTo>
                <a:cubicBezTo>
                  <a:pt x="358065" y="201752"/>
                  <a:pt x="356477" y="178998"/>
                  <a:pt x="429502" y="171590"/>
                </a:cubicBezTo>
                <a:cubicBezTo>
                  <a:pt x="502527" y="164182"/>
                  <a:pt x="753881" y="146719"/>
                  <a:pt x="832727" y="152540"/>
                </a:cubicBezTo>
                <a:cubicBezTo>
                  <a:pt x="911573" y="158361"/>
                  <a:pt x="929035" y="194344"/>
                  <a:pt x="902577" y="206515"/>
                </a:cubicBezTo>
                <a:cubicBezTo>
                  <a:pt x="876119" y="218686"/>
                  <a:pt x="673977" y="225565"/>
                  <a:pt x="673977" y="225565"/>
                </a:cubicBezTo>
                <a:lnTo>
                  <a:pt x="159627" y="270015"/>
                </a:lnTo>
                <a:cubicBezTo>
                  <a:pt x="110944" y="277952"/>
                  <a:pt x="415744" y="254140"/>
                  <a:pt x="381877" y="273190"/>
                </a:cubicBezTo>
                <a:cubicBezTo>
                  <a:pt x="348010" y="292240"/>
                  <a:pt x="-20290" y="394898"/>
                  <a:pt x="877" y="3906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8B37D9DF-8D58-A381-656C-4C5C44149344}"/>
              </a:ext>
            </a:extLst>
          </p:cNvPr>
          <p:cNvSpPr/>
          <p:nvPr/>
        </p:nvSpPr>
        <p:spPr>
          <a:xfrm>
            <a:off x="5627295" y="3139928"/>
            <a:ext cx="1543393" cy="1418447"/>
          </a:xfrm>
          <a:custGeom>
            <a:avLst/>
            <a:gdLst>
              <a:gd name="connsiteX0" fmla="*/ 5155 w 1543393"/>
              <a:gd name="connsiteY0" fmla="*/ 95397 h 1418447"/>
              <a:gd name="connsiteX1" fmla="*/ 703655 w 1543393"/>
              <a:gd name="connsiteY1" fmla="*/ 279547 h 1418447"/>
              <a:gd name="connsiteX2" fmla="*/ 687780 w 1543393"/>
              <a:gd name="connsiteY2" fmla="*/ 244622 h 1418447"/>
              <a:gd name="connsiteX3" fmla="*/ 1081480 w 1543393"/>
              <a:gd name="connsiteY3" fmla="*/ 577997 h 1418447"/>
              <a:gd name="connsiteX4" fmla="*/ 1071955 w 1543393"/>
              <a:gd name="connsiteY4" fmla="*/ 543072 h 1418447"/>
              <a:gd name="connsiteX5" fmla="*/ 1325955 w 1543393"/>
              <a:gd name="connsiteY5" fmla="*/ 930422 h 1418447"/>
              <a:gd name="connsiteX6" fmla="*/ 1310080 w 1543393"/>
              <a:gd name="connsiteY6" fmla="*/ 866922 h 1418447"/>
              <a:gd name="connsiteX7" fmla="*/ 1532330 w 1543393"/>
              <a:gd name="connsiteY7" fmla="*/ 1400322 h 1418447"/>
              <a:gd name="connsiteX8" fmla="*/ 1497405 w 1543393"/>
              <a:gd name="connsiteY8" fmla="*/ 1266972 h 1418447"/>
              <a:gd name="connsiteX9" fmla="*/ 1389455 w 1543393"/>
              <a:gd name="connsiteY9" fmla="*/ 1003447 h 1418447"/>
              <a:gd name="connsiteX10" fmla="*/ 906855 w 1543393"/>
              <a:gd name="connsiteY10" fmla="*/ 235097 h 1418447"/>
              <a:gd name="connsiteX11" fmla="*/ 1075130 w 1543393"/>
              <a:gd name="connsiteY11" fmla="*/ 530372 h 1418447"/>
              <a:gd name="connsiteX12" fmla="*/ 944955 w 1543393"/>
              <a:gd name="connsiteY12" fmla="*/ 438297 h 1418447"/>
              <a:gd name="connsiteX13" fmla="*/ 700480 w 1543393"/>
              <a:gd name="connsiteY13" fmla="*/ 266847 h 1418447"/>
              <a:gd name="connsiteX14" fmla="*/ 287730 w 1543393"/>
              <a:gd name="connsiteY14" fmla="*/ 147 h 1418447"/>
              <a:gd name="connsiteX15" fmla="*/ 595705 w 1543393"/>
              <a:gd name="connsiteY15" fmla="*/ 228747 h 1418447"/>
              <a:gd name="connsiteX16" fmla="*/ 395680 w 1543393"/>
              <a:gd name="connsiteY16" fmla="*/ 206522 h 1418447"/>
              <a:gd name="connsiteX17" fmla="*/ 5155 w 1543393"/>
              <a:gd name="connsiteY17" fmla="*/ 95397 h 141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43393" h="1418447">
                <a:moveTo>
                  <a:pt x="5155" y="95397"/>
                </a:moveTo>
                <a:cubicBezTo>
                  <a:pt x="56484" y="107568"/>
                  <a:pt x="589884" y="254676"/>
                  <a:pt x="703655" y="279547"/>
                </a:cubicBezTo>
                <a:cubicBezTo>
                  <a:pt x="817426" y="304418"/>
                  <a:pt x="624809" y="194880"/>
                  <a:pt x="687780" y="244622"/>
                </a:cubicBezTo>
                <a:cubicBezTo>
                  <a:pt x="750751" y="294364"/>
                  <a:pt x="1017451" y="528255"/>
                  <a:pt x="1081480" y="577997"/>
                </a:cubicBezTo>
                <a:cubicBezTo>
                  <a:pt x="1145509" y="627739"/>
                  <a:pt x="1031209" y="484335"/>
                  <a:pt x="1071955" y="543072"/>
                </a:cubicBezTo>
                <a:cubicBezTo>
                  <a:pt x="1112701" y="601809"/>
                  <a:pt x="1286268" y="876447"/>
                  <a:pt x="1325955" y="930422"/>
                </a:cubicBezTo>
                <a:cubicBezTo>
                  <a:pt x="1365643" y="984397"/>
                  <a:pt x="1275684" y="788605"/>
                  <a:pt x="1310080" y="866922"/>
                </a:cubicBezTo>
                <a:cubicBezTo>
                  <a:pt x="1344476" y="945239"/>
                  <a:pt x="1501109" y="1333647"/>
                  <a:pt x="1532330" y="1400322"/>
                </a:cubicBezTo>
                <a:cubicBezTo>
                  <a:pt x="1563551" y="1466997"/>
                  <a:pt x="1521217" y="1333118"/>
                  <a:pt x="1497405" y="1266972"/>
                </a:cubicBezTo>
                <a:cubicBezTo>
                  <a:pt x="1473593" y="1200826"/>
                  <a:pt x="1487880" y="1175426"/>
                  <a:pt x="1389455" y="1003447"/>
                </a:cubicBezTo>
                <a:cubicBezTo>
                  <a:pt x="1291030" y="831468"/>
                  <a:pt x="959242" y="313943"/>
                  <a:pt x="906855" y="235097"/>
                </a:cubicBezTo>
                <a:cubicBezTo>
                  <a:pt x="854468" y="156251"/>
                  <a:pt x="1068780" y="496505"/>
                  <a:pt x="1075130" y="530372"/>
                </a:cubicBezTo>
                <a:cubicBezTo>
                  <a:pt x="1081480" y="564239"/>
                  <a:pt x="944955" y="438297"/>
                  <a:pt x="944955" y="438297"/>
                </a:cubicBezTo>
                <a:cubicBezTo>
                  <a:pt x="882513" y="394376"/>
                  <a:pt x="810017" y="339872"/>
                  <a:pt x="700480" y="266847"/>
                </a:cubicBezTo>
                <a:cubicBezTo>
                  <a:pt x="590943" y="193822"/>
                  <a:pt x="305192" y="6497"/>
                  <a:pt x="287730" y="147"/>
                </a:cubicBezTo>
                <a:cubicBezTo>
                  <a:pt x="270268" y="-6203"/>
                  <a:pt x="577713" y="194351"/>
                  <a:pt x="595705" y="228747"/>
                </a:cubicBezTo>
                <a:cubicBezTo>
                  <a:pt x="613697" y="263143"/>
                  <a:pt x="490930" y="226101"/>
                  <a:pt x="395680" y="206522"/>
                </a:cubicBezTo>
                <a:cubicBezTo>
                  <a:pt x="300430" y="186943"/>
                  <a:pt x="-46174" y="83226"/>
                  <a:pt x="5155" y="953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2D7CD9C7-B6E4-C310-ED77-D8D13EC376FB}"/>
              </a:ext>
            </a:extLst>
          </p:cNvPr>
          <p:cNvSpPr/>
          <p:nvPr/>
        </p:nvSpPr>
        <p:spPr>
          <a:xfrm>
            <a:off x="3563828" y="3703071"/>
            <a:ext cx="726127" cy="1252409"/>
          </a:xfrm>
          <a:custGeom>
            <a:avLst/>
            <a:gdLst>
              <a:gd name="connsiteX0" fmla="*/ 725597 w 726127"/>
              <a:gd name="connsiteY0" fmla="*/ 2154 h 1252409"/>
              <a:gd name="connsiteX1" fmla="*/ 366822 w 726127"/>
              <a:gd name="connsiteY1" fmla="*/ 678429 h 1252409"/>
              <a:gd name="connsiteX2" fmla="*/ 430322 w 726127"/>
              <a:gd name="connsiteY2" fmla="*/ 570479 h 1252409"/>
              <a:gd name="connsiteX3" fmla="*/ 11222 w 726127"/>
              <a:gd name="connsiteY3" fmla="*/ 1227704 h 1252409"/>
              <a:gd name="connsiteX4" fmla="*/ 150922 w 726127"/>
              <a:gd name="connsiteY4" fmla="*/ 1034029 h 1252409"/>
              <a:gd name="connsiteX5" fmla="*/ 477947 w 726127"/>
              <a:gd name="connsiteY5" fmla="*/ 291079 h 1252409"/>
              <a:gd name="connsiteX6" fmla="*/ 335072 w 726127"/>
              <a:gd name="connsiteY6" fmla="*/ 649854 h 1252409"/>
              <a:gd name="connsiteX7" fmla="*/ 541447 w 726127"/>
              <a:gd name="connsiteY7" fmla="*/ 268854 h 1252409"/>
              <a:gd name="connsiteX8" fmla="*/ 449372 w 726127"/>
              <a:gd name="connsiteY8" fmla="*/ 456179 h 1252409"/>
              <a:gd name="connsiteX9" fmla="*/ 725597 w 726127"/>
              <a:gd name="connsiteY9" fmla="*/ 2154 h 125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6127" h="1252409">
                <a:moveTo>
                  <a:pt x="725597" y="2154"/>
                </a:moveTo>
                <a:cubicBezTo>
                  <a:pt x="711839" y="39196"/>
                  <a:pt x="416034" y="583708"/>
                  <a:pt x="366822" y="678429"/>
                </a:cubicBezTo>
                <a:cubicBezTo>
                  <a:pt x="317610" y="773150"/>
                  <a:pt x="489589" y="478933"/>
                  <a:pt x="430322" y="570479"/>
                </a:cubicBezTo>
                <a:cubicBezTo>
                  <a:pt x="371055" y="662025"/>
                  <a:pt x="57789" y="1150446"/>
                  <a:pt x="11222" y="1227704"/>
                </a:cubicBezTo>
                <a:cubicBezTo>
                  <a:pt x="-35345" y="1304962"/>
                  <a:pt x="73135" y="1190133"/>
                  <a:pt x="150922" y="1034029"/>
                </a:cubicBezTo>
                <a:cubicBezTo>
                  <a:pt x="228709" y="877925"/>
                  <a:pt x="447255" y="355108"/>
                  <a:pt x="477947" y="291079"/>
                </a:cubicBezTo>
                <a:cubicBezTo>
                  <a:pt x="508639" y="227050"/>
                  <a:pt x="324489" y="653558"/>
                  <a:pt x="335072" y="649854"/>
                </a:cubicBezTo>
                <a:cubicBezTo>
                  <a:pt x="345655" y="646150"/>
                  <a:pt x="522397" y="301133"/>
                  <a:pt x="541447" y="268854"/>
                </a:cubicBezTo>
                <a:cubicBezTo>
                  <a:pt x="560497" y="236575"/>
                  <a:pt x="417622" y="494808"/>
                  <a:pt x="449372" y="456179"/>
                </a:cubicBezTo>
                <a:cubicBezTo>
                  <a:pt x="481122" y="417550"/>
                  <a:pt x="739355" y="-34888"/>
                  <a:pt x="725597" y="21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BE4D5135-CD17-D12E-274B-D8A396A80646}"/>
              </a:ext>
            </a:extLst>
          </p:cNvPr>
          <p:cNvSpPr/>
          <p:nvPr/>
        </p:nvSpPr>
        <p:spPr>
          <a:xfrm>
            <a:off x="4209321" y="4791312"/>
            <a:ext cx="241608" cy="1435710"/>
          </a:xfrm>
          <a:custGeom>
            <a:avLst/>
            <a:gdLst>
              <a:gd name="connsiteX0" fmla="*/ 238854 w 241608"/>
              <a:gd name="connsiteY0" fmla="*/ 12463 h 1435710"/>
              <a:gd name="connsiteX1" fmla="*/ 29304 w 241608"/>
              <a:gd name="connsiteY1" fmla="*/ 707788 h 1435710"/>
              <a:gd name="connsiteX2" fmla="*/ 10254 w 241608"/>
              <a:gd name="connsiteY2" fmla="*/ 1060213 h 1435710"/>
              <a:gd name="connsiteX3" fmla="*/ 729 w 241608"/>
              <a:gd name="connsiteY3" fmla="*/ 1009413 h 1435710"/>
              <a:gd name="connsiteX4" fmla="*/ 29304 w 241608"/>
              <a:gd name="connsiteY4" fmla="*/ 1415813 h 1435710"/>
              <a:gd name="connsiteX5" fmla="*/ 19779 w 241608"/>
              <a:gd name="connsiteY5" fmla="*/ 1266588 h 1435710"/>
              <a:gd name="connsiteX6" fmla="*/ 19779 w 241608"/>
              <a:gd name="connsiteY6" fmla="*/ 361713 h 1435710"/>
              <a:gd name="connsiteX7" fmla="*/ 29304 w 241608"/>
              <a:gd name="connsiteY7" fmla="*/ 679213 h 1435710"/>
              <a:gd name="connsiteX8" fmla="*/ 143604 w 241608"/>
              <a:gd name="connsiteY8" fmla="*/ 142638 h 1435710"/>
              <a:gd name="connsiteX9" fmla="*/ 146779 w 241608"/>
              <a:gd name="connsiteY9" fmla="*/ 253763 h 1435710"/>
              <a:gd name="connsiteX10" fmla="*/ 238854 w 241608"/>
              <a:gd name="connsiteY10" fmla="*/ 12463 h 143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608" h="1435710">
                <a:moveTo>
                  <a:pt x="238854" y="12463"/>
                </a:moveTo>
                <a:cubicBezTo>
                  <a:pt x="219275" y="88134"/>
                  <a:pt x="67404" y="533163"/>
                  <a:pt x="29304" y="707788"/>
                </a:cubicBezTo>
                <a:cubicBezTo>
                  <a:pt x="-8796" y="882413"/>
                  <a:pt x="15016" y="1009942"/>
                  <a:pt x="10254" y="1060213"/>
                </a:cubicBezTo>
                <a:cubicBezTo>
                  <a:pt x="5492" y="1110484"/>
                  <a:pt x="-2446" y="950146"/>
                  <a:pt x="729" y="1009413"/>
                </a:cubicBezTo>
                <a:cubicBezTo>
                  <a:pt x="3904" y="1068680"/>
                  <a:pt x="26129" y="1372951"/>
                  <a:pt x="29304" y="1415813"/>
                </a:cubicBezTo>
                <a:cubicBezTo>
                  <a:pt x="32479" y="1458675"/>
                  <a:pt x="21366" y="1442271"/>
                  <a:pt x="19779" y="1266588"/>
                </a:cubicBezTo>
                <a:cubicBezTo>
                  <a:pt x="18192" y="1090905"/>
                  <a:pt x="18192" y="459609"/>
                  <a:pt x="19779" y="361713"/>
                </a:cubicBezTo>
                <a:cubicBezTo>
                  <a:pt x="21366" y="263817"/>
                  <a:pt x="8666" y="715726"/>
                  <a:pt x="29304" y="679213"/>
                </a:cubicBezTo>
                <a:cubicBezTo>
                  <a:pt x="49941" y="642701"/>
                  <a:pt x="124025" y="213546"/>
                  <a:pt x="143604" y="142638"/>
                </a:cubicBezTo>
                <a:cubicBezTo>
                  <a:pt x="163183" y="71730"/>
                  <a:pt x="125612" y="278105"/>
                  <a:pt x="146779" y="253763"/>
                </a:cubicBezTo>
                <a:cubicBezTo>
                  <a:pt x="167946" y="229421"/>
                  <a:pt x="258433" y="-63208"/>
                  <a:pt x="238854" y="124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21042AA8-743F-2B55-5895-BC544C1E2118}"/>
              </a:ext>
            </a:extLst>
          </p:cNvPr>
          <p:cNvSpPr/>
          <p:nvPr/>
        </p:nvSpPr>
        <p:spPr>
          <a:xfrm>
            <a:off x="3972303" y="4019707"/>
            <a:ext cx="642823" cy="917241"/>
          </a:xfrm>
          <a:custGeom>
            <a:avLst/>
            <a:gdLst>
              <a:gd name="connsiteX0" fmla="*/ 640972 w 642823"/>
              <a:gd name="connsiteY0" fmla="*/ 6193 h 917241"/>
              <a:gd name="connsiteX1" fmla="*/ 25022 w 642823"/>
              <a:gd name="connsiteY1" fmla="*/ 882493 h 917241"/>
              <a:gd name="connsiteX2" fmla="*/ 110747 w 642823"/>
              <a:gd name="connsiteY2" fmla="*/ 755493 h 917241"/>
              <a:gd name="connsiteX3" fmla="*/ 488572 w 642823"/>
              <a:gd name="connsiteY3" fmla="*/ 199868 h 917241"/>
              <a:gd name="connsiteX4" fmla="*/ 148847 w 642823"/>
              <a:gd name="connsiteY4" fmla="*/ 799943 h 917241"/>
              <a:gd name="connsiteX5" fmla="*/ 567947 w 642823"/>
              <a:gd name="connsiteY5" fmla="*/ 282418 h 917241"/>
              <a:gd name="connsiteX6" fmla="*/ 310772 w 642823"/>
              <a:gd name="connsiteY6" fmla="*/ 577693 h 917241"/>
              <a:gd name="connsiteX7" fmla="*/ 393322 w 642823"/>
              <a:gd name="connsiteY7" fmla="*/ 425293 h 917241"/>
              <a:gd name="connsiteX8" fmla="*/ 263147 w 642823"/>
              <a:gd name="connsiteY8" fmla="*/ 561818 h 917241"/>
              <a:gd name="connsiteX9" fmla="*/ 479047 w 642823"/>
              <a:gd name="connsiteY9" fmla="*/ 199868 h 917241"/>
              <a:gd name="connsiteX10" fmla="*/ 225047 w 642823"/>
              <a:gd name="connsiteY10" fmla="*/ 476093 h 917241"/>
              <a:gd name="connsiteX11" fmla="*/ 640972 w 642823"/>
              <a:gd name="connsiteY11" fmla="*/ 6193 h 91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2823" h="917241">
                <a:moveTo>
                  <a:pt x="640972" y="6193"/>
                </a:moveTo>
                <a:cubicBezTo>
                  <a:pt x="607635" y="73926"/>
                  <a:pt x="113393" y="757610"/>
                  <a:pt x="25022" y="882493"/>
                </a:cubicBezTo>
                <a:cubicBezTo>
                  <a:pt x="-63349" y="1007376"/>
                  <a:pt x="110747" y="755493"/>
                  <a:pt x="110747" y="755493"/>
                </a:cubicBezTo>
                <a:cubicBezTo>
                  <a:pt x="188005" y="641722"/>
                  <a:pt x="482222" y="192460"/>
                  <a:pt x="488572" y="199868"/>
                </a:cubicBezTo>
                <a:cubicBezTo>
                  <a:pt x="494922" y="207276"/>
                  <a:pt x="135618" y="786185"/>
                  <a:pt x="148847" y="799943"/>
                </a:cubicBezTo>
                <a:cubicBezTo>
                  <a:pt x="162076" y="813701"/>
                  <a:pt x="540960" y="319460"/>
                  <a:pt x="567947" y="282418"/>
                </a:cubicBezTo>
                <a:cubicBezTo>
                  <a:pt x="594934" y="245376"/>
                  <a:pt x="339876" y="553881"/>
                  <a:pt x="310772" y="577693"/>
                </a:cubicBezTo>
                <a:cubicBezTo>
                  <a:pt x="281668" y="601505"/>
                  <a:pt x="401259" y="427939"/>
                  <a:pt x="393322" y="425293"/>
                </a:cubicBezTo>
                <a:cubicBezTo>
                  <a:pt x="385385" y="422647"/>
                  <a:pt x="248859" y="599389"/>
                  <a:pt x="263147" y="561818"/>
                </a:cubicBezTo>
                <a:cubicBezTo>
                  <a:pt x="277435" y="524247"/>
                  <a:pt x="485397" y="214156"/>
                  <a:pt x="479047" y="199868"/>
                </a:cubicBezTo>
                <a:cubicBezTo>
                  <a:pt x="472697" y="185580"/>
                  <a:pt x="203351" y="504139"/>
                  <a:pt x="225047" y="476093"/>
                </a:cubicBezTo>
                <a:cubicBezTo>
                  <a:pt x="246743" y="448047"/>
                  <a:pt x="674309" y="-61540"/>
                  <a:pt x="640972" y="61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C9D113F1-D44E-271A-9999-97066D46FBD1}"/>
              </a:ext>
            </a:extLst>
          </p:cNvPr>
          <p:cNvSpPr/>
          <p:nvPr/>
        </p:nvSpPr>
        <p:spPr>
          <a:xfrm>
            <a:off x="3739969" y="4674286"/>
            <a:ext cx="676876" cy="1094930"/>
          </a:xfrm>
          <a:custGeom>
            <a:avLst/>
            <a:gdLst>
              <a:gd name="connsiteX0" fmla="*/ 676456 w 676876"/>
              <a:gd name="connsiteY0" fmla="*/ 2489 h 1094930"/>
              <a:gd name="connsiteX1" fmla="*/ 254181 w 676876"/>
              <a:gd name="connsiteY1" fmla="*/ 631139 h 1094930"/>
              <a:gd name="connsiteX2" fmla="*/ 355781 w 676876"/>
              <a:gd name="connsiteY2" fmla="*/ 529539 h 1094930"/>
              <a:gd name="connsiteX3" fmla="*/ 136706 w 676876"/>
              <a:gd name="connsiteY3" fmla="*/ 859739 h 1094930"/>
              <a:gd name="connsiteX4" fmla="*/ 206556 w 676876"/>
              <a:gd name="connsiteY4" fmla="*/ 847039 h 1094930"/>
              <a:gd name="connsiteX5" fmla="*/ 181 w 676876"/>
              <a:gd name="connsiteY5" fmla="*/ 1094689 h 1094930"/>
              <a:gd name="connsiteX6" fmla="*/ 247831 w 676876"/>
              <a:gd name="connsiteY6" fmla="*/ 796239 h 1094930"/>
              <a:gd name="connsiteX7" fmla="*/ 457381 w 676876"/>
              <a:gd name="connsiteY7" fmla="*/ 456514 h 1094930"/>
              <a:gd name="connsiteX8" fmla="*/ 222431 w 676876"/>
              <a:gd name="connsiteY8" fmla="*/ 735914 h 1094930"/>
              <a:gd name="connsiteX9" fmla="*/ 495481 w 676876"/>
              <a:gd name="connsiteY9" fmla="*/ 278714 h 1094930"/>
              <a:gd name="connsiteX10" fmla="*/ 336731 w 676876"/>
              <a:gd name="connsiteY10" fmla="*/ 405714 h 1094930"/>
              <a:gd name="connsiteX11" fmla="*/ 676456 w 676876"/>
              <a:gd name="connsiteY11" fmla="*/ 2489 h 109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876" h="1094930">
                <a:moveTo>
                  <a:pt x="676456" y="2489"/>
                </a:moveTo>
                <a:cubicBezTo>
                  <a:pt x="662698" y="40060"/>
                  <a:pt x="307627" y="543297"/>
                  <a:pt x="254181" y="631139"/>
                </a:cubicBezTo>
                <a:cubicBezTo>
                  <a:pt x="200735" y="718981"/>
                  <a:pt x="375360" y="491439"/>
                  <a:pt x="355781" y="529539"/>
                </a:cubicBezTo>
                <a:cubicBezTo>
                  <a:pt x="336202" y="567639"/>
                  <a:pt x="161577" y="806822"/>
                  <a:pt x="136706" y="859739"/>
                </a:cubicBezTo>
                <a:cubicBezTo>
                  <a:pt x="111835" y="912656"/>
                  <a:pt x="229310" y="807881"/>
                  <a:pt x="206556" y="847039"/>
                </a:cubicBezTo>
                <a:cubicBezTo>
                  <a:pt x="183802" y="886197"/>
                  <a:pt x="-6698" y="1103156"/>
                  <a:pt x="181" y="1094689"/>
                </a:cubicBezTo>
                <a:cubicBezTo>
                  <a:pt x="7060" y="1086222"/>
                  <a:pt x="171631" y="902601"/>
                  <a:pt x="247831" y="796239"/>
                </a:cubicBezTo>
                <a:cubicBezTo>
                  <a:pt x="324031" y="689877"/>
                  <a:pt x="461614" y="466568"/>
                  <a:pt x="457381" y="456514"/>
                </a:cubicBezTo>
                <a:cubicBezTo>
                  <a:pt x="453148" y="446460"/>
                  <a:pt x="216081" y="765547"/>
                  <a:pt x="222431" y="735914"/>
                </a:cubicBezTo>
                <a:cubicBezTo>
                  <a:pt x="228781" y="706281"/>
                  <a:pt x="476431" y="333747"/>
                  <a:pt x="495481" y="278714"/>
                </a:cubicBezTo>
                <a:cubicBezTo>
                  <a:pt x="514531" y="223681"/>
                  <a:pt x="311860" y="446989"/>
                  <a:pt x="336731" y="405714"/>
                </a:cubicBezTo>
                <a:cubicBezTo>
                  <a:pt x="361602" y="364439"/>
                  <a:pt x="690214" y="-35082"/>
                  <a:pt x="676456" y="24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21B668C9-892F-077E-0268-ADCA08C0D3E7}"/>
              </a:ext>
            </a:extLst>
          </p:cNvPr>
          <p:cNvSpPr/>
          <p:nvPr/>
        </p:nvSpPr>
        <p:spPr>
          <a:xfrm>
            <a:off x="3328854" y="5361065"/>
            <a:ext cx="795476" cy="519201"/>
          </a:xfrm>
          <a:custGeom>
            <a:avLst/>
            <a:gdLst>
              <a:gd name="connsiteX0" fmla="*/ 8071 w 795476"/>
              <a:gd name="connsiteY0" fmla="*/ 49135 h 519201"/>
              <a:gd name="connsiteX1" fmla="*/ 385896 w 795476"/>
              <a:gd name="connsiteY1" fmla="*/ 490460 h 519201"/>
              <a:gd name="connsiteX2" fmla="*/ 579571 w 795476"/>
              <a:gd name="connsiteY2" fmla="*/ 455535 h 519201"/>
              <a:gd name="connsiteX3" fmla="*/ 795471 w 795476"/>
              <a:gd name="connsiteY3" fmla="*/ 287260 h 519201"/>
              <a:gd name="connsiteX4" fmla="*/ 585921 w 795476"/>
              <a:gd name="connsiteY4" fmla="*/ 465060 h 519201"/>
              <a:gd name="connsiteX5" fmla="*/ 423996 w 795476"/>
              <a:gd name="connsiteY5" fmla="*/ 474585 h 519201"/>
              <a:gd name="connsiteX6" fmla="*/ 185871 w 795476"/>
              <a:gd name="connsiteY6" fmla="*/ 265035 h 519201"/>
              <a:gd name="connsiteX7" fmla="*/ 71571 w 795476"/>
              <a:gd name="connsiteY7" fmla="*/ 1510 h 519201"/>
              <a:gd name="connsiteX8" fmla="*/ 122371 w 795476"/>
              <a:gd name="connsiteY8" fmla="*/ 153910 h 519201"/>
              <a:gd name="connsiteX9" fmla="*/ 8071 w 795476"/>
              <a:gd name="connsiteY9" fmla="*/ 49135 h 51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476" h="519201">
                <a:moveTo>
                  <a:pt x="8071" y="49135"/>
                </a:moveTo>
                <a:cubicBezTo>
                  <a:pt x="51992" y="105227"/>
                  <a:pt x="290646" y="422727"/>
                  <a:pt x="385896" y="490460"/>
                </a:cubicBezTo>
                <a:cubicBezTo>
                  <a:pt x="481146" y="558193"/>
                  <a:pt x="511309" y="489402"/>
                  <a:pt x="579571" y="455535"/>
                </a:cubicBezTo>
                <a:cubicBezTo>
                  <a:pt x="647833" y="421668"/>
                  <a:pt x="794413" y="285672"/>
                  <a:pt x="795471" y="287260"/>
                </a:cubicBezTo>
                <a:cubicBezTo>
                  <a:pt x="796529" y="288848"/>
                  <a:pt x="647834" y="433839"/>
                  <a:pt x="585921" y="465060"/>
                </a:cubicBezTo>
                <a:cubicBezTo>
                  <a:pt x="524009" y="496281"/>
                  <a:pt x="490671" y="507923"/>
                  <a:pt x="423996" y="474585"/>
                </a:cubicBezTo>
                <a:cubicBezTo>
                  <a:pt x="357321" y="441248"/>
                  <a:pt x="244609" y="343881"/>
                  <a:pt x="185871" y="265035"/>
                </a:cubicBezTo>
                <a:cubicBezTo>
                  <a:pt x="127133" y="186189"/>
                  <a:pt x="82154" y="20031"/>
                  <a:pt x="71571" y="1510"/>
                </a:cubicBezTo>
                <a:cubicBezTo>
                  <a:pt x="60988" y="-17011"/>
                  <a:pt x="131367" y="140681"/>
                  <a:pt x="122371" y="153910"/>
                </a:cubicBezTo>
                <a:cubicBezTo>
                  <a:pt x="113375" y="167139"/>
                  <a:pt x="-35850" y="-6957"/>
                  <a:pt x="8071" y="491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A5884CF3-6DF8-993F-409F-C7B510BB1E9D}"/>
              </a:ext>
            </a:extLst>
          </p:cNvPr>
          <p:cNvSpPr/>
          <p:nvPr/>
        </p:nvSpPr>
        <p:spPr>
          <a:xfrm>
            <a:off x="3888784" y="3518675"/>
            <a:ext cx="786472" cy="1570607"/>
          </a:xfrm>
          <a:custGeom>
            <a:avLst/>
            <a:gdLst>
              <a:gd name="connsiteX0" fmla="*/ 781641 w 786472"/>
              <a:gd name="connsiteY0" fmla="*/ 8750 h 1570607"/>
              <a:gd name="connsiteX1" fmla="*/ 111716 w 786472"/>
              <a:gd name="connsiteY1" fmla="*/ 1043800 h 1570607"/>
              <a:gd name="connsiteX2" fmla="*/ 200616 w 786472"/>
              <a:gd name="connsiteY2" fmla="*/ 986650 h 1570607"/>
              <a:gd name="connsiteX3" fmla="*/ 3766 w 786472"/>
              <a:gd name="connsiteY3" fmla="*/ 1558150 h 1570607"/>
              <a:gd name="connsiteX4" fmla="*/ 105366 w 786472"/>
              <a:gd name="connsiteY4" fmla="*/ 1288275 h 1570607"/>
              <a:gd name="connsiteX5" fmla="*/ 502241 w 786472"/>
              <a:gd name="connsiteY5" fmla="*/ 262750 h 1570607"/>
              <a:gd name="connsiteX6" fmla="*/ 406991 w 786472"/>
              <a:gd name="connsiteY6" fmla="*/ 481825 h 1570607"/>
              <a:gd name="connsiteX7" fmla="*/ 683216 w 786472"/>
              <a:gd name="connsiteY7" fmla="*/ 34150 h 1570607"/>
              <a:gd name="connsiteX8" fmla="*/ 486366 w 786472"/>
              <a:gd name="connsiteY8" fmla="*/ 351650 h 1570607"/>
              <a:gd name="connsiteX9" fmla="*/ 619716 w 786472"/>
              <a:gd name="connsiteY9" fmla="*/ 250050 h 1570607"/>
              <a:gd name="connsiteX10" fmla="*/ 422866 w 786472"/>
              <a:gd name="connsiteY10" fmla="*/ 529450 h 1570607"/>
              <a:gd name="connsiteX11" fmla="*/ 781641 w 786472"/>
              <a:gd name="connsiteY11" fmla="*/ 8750 h 157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6472" h="1570607">
                <a:moveTo>
                  <a:pt x="781641" y="8750"/>
                </a:moveTo>
                <a:cubicBezTo>
                  <a:pt x="729783" y="94475"/>
                  <a:pt x="208553" y="880817"/>
                  <a:pt x="111716" y="1043800"/>
                </a:cubicBezTo>
                <a:cubicBezTo>
                  <a:pt x="14879" y="1206783"/>
                  <a:pt x="218608" y="900925"/>
                  <a:pt x="200616" y="986650"/>
                </a:cubicBezTo>
                <a:cubicBezTo>
                  <a:pt x="182624" y="1072375"/>
                  <a:pt x="19641" y="1507879"/>
                  <a:pt x="3766" y="1558150"/>
                </a:cubicBezTo>
                <a:cubicBezTo>
                  <a:pt x="-12109" y="1608421"/>
                  <a:pt x="22287" y="1504175"/>
                  <a:pt x="105366" y="1288275"/>
                </a:cubicBezTo>
                <a:cubicBezTo>
                  <a:pt x="188445" y="1072375"/>
                  <a:pt x="451970" y="397158"/>
                  <a:pt x="502241" y="262750"/>
                </a:cubicBezTo>
                <a:cubicBezTo>
                  <a:pt x="552512" y="128342"/>
                  <a:pt x="376829" y="519925"/>
                  <a:pt x="406991" y="481825"/>
                </a:cubicBezTo>
                <a:cubicBezTo>
                  <a:pt x="437153" y="443725"/>
                  <a:pt x="669987" y="55846"/>
                  <a:pt x="683216" y="34150"/>
                </a:cubicBezTo>
                <a:cubicBezTo>
                  <a:pt x="696445" y="12454"/>
                  <a:pt x="496949" y="315667"/>
                  <a:pt x="486366" y="351650"/>
                </a:cubicBezTo>
                <a:cubicBezTo>
                  <a:pt x="475783" y="387633"/>
                  <a:pt x="630299" y="220417"/>
                  <a:pt x="619716" y="250050"/>
                </a:cubicBezTo>
                <a:cubicBezTo>
                  <a:pt x="609133" y="279683"/>
                  <a:pt x="394291" y="564375"/>
                  <a:pt x="422866" y="529450"/>
                </a:cubicBezTo>
                <a:cubicBezTo>
                  <a:pt x="451441" y="494525"/>
                  <a:pt x="833499" y="-76975"/>
                  <a:pt x="781641" y="87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05C6F5A5-521E-E798-B35C-835C0068754D}"/>
              </a:ext>
            </a:extLst>
          </p:cNvPr>
          <p:cNvSpPr/>
          <p:nvPr/>
        </p:nvSpPr>
        <p:spPr>
          <a:xfrm>
            <a:off x="3687952" y="4394536"/>
            <a:ext cx="401974" cy="1212515"/>
          </a:xfrm>
          <a:custGeom>
            <a:avLst/>
            <a:gdLst>
              <a:gd name="connsiteX0" fmla="*/ 401448 w 401974"/>
              <a:gd name="connsiteY0" fmla="*/ 2839 h 1212515"/>
              <a:gd name="connsiteX1" fmla="*/ 58548 w 401974"/>
              <a:gd name="connsiteY1" fmla="*/ 790239 h 1212515"/>
              <a:gd name="connsiteX2" fmla="*/ 14098 w 401974"/>
              <a:gd name="connsiteY2" fmla="*/ 1187114 h 1212515"/>
              <a:gd name="connsiteX3" fmla="*/ 17273 w 401974"/>
              <a:gd name="connsiteY3" fmla="*/ 1072814 h 1212515"/>
              <a:gd name="connsiteX4" fmla="*/ 210948 w 401974"/>
              <a:gd name="connsiteY4" fmla="*/ 266364 h 1212515"/>
              <a:gd name="connsiteX5" fmla="*/ 137923 w 401974"/>
              <a:gd name="connsiteY5" fmla="*/ 517189 h 1212515"/>
              <a:gd name="connsiteX6" fmla="*/ 401448 w 401974"/>
              <a:gd name="connsiteY6" fmla="*/ 2839 h 121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974" h="1212515">
                <a:moveTo>
                  <a:pt x="401448" y="2839"/>
                </a:moveTo>
                <a:cubicBezTo>
                  <a:pt x="388219" y="48347"/>
                  <a:pt x="123106" y="592860"/>
                  <a:pt x="58548" y="790239"/>
                </a:cubicBezTo>
                <a:cubicBezTo>
                  <a:pt x="-6010" y="987618"/>
                  <a:pt x="20977" y="1140018"/>
                  <a:pt x="14098" y="1187114"/>
                </a:cubicBezTo>
                <a:cubicBezTo>
                  <a:pt x="7219" y="1234210"/>
                  <a:pt x="-15535" y="1226272"/>
                  <a:pt x="17273" y="1072814"/>
                </a:cubicBezTo>
                <a:cubicBezTo>
                  <a:pt x="50081" y="919356"/>
                  <a:pt x="190840" y="358968"/>
                  <a:pt x="210948" y="266364"/>
                </a:cubicBezTo>
                <a:cubicBezTo>
                  <a:pt x="231056" y="173760"/>
                  <a:pt x="101411" y="561110"/>
                  <a:pt x="137923" y="517189"/>
                </a:cubicBezTo>
                <a:cubicBezTo>
                  <a:pt x="174435" y="473268"/>
                  <a:pt x="414677" y="-42669"/>
                  <a:pt x="401448" y="28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BD3DD965-45D6-857C-C42E-7216E83B10E9}"/>
              </a:ext>
            </a:extLst>
          </p:cNvPr>
          <p:cNvSpPr/>
          <p:nvPr/>
        </p:nvSpPr>
        <p:spPr>
          <a:xfrm>
            <a:off x="3403738" y="5311488"/>
            <a:ext cx="752013" cy="433108"/>
          </a:xfrm>
          <a:custGeom>
            <a:avLst/>
            <a:gdLst>
              <a:gd name="connsiteX0" fmla="*/ 6212 w 752013"/>
              <a:gd name="connsiteY0" fmla="*/ 305087 h 433108"/>
              <a:gd name="connsiteX1" fmla="*/ 380862 w 752013"/>
              <a:gd name="connsiteY1" fmla="*/ 384462 h 433108"/>
              <a:gd name="connsiteX2" fmla="*/ 495162 w 752013"/>
              <a:gd name="connsiteY2" fmla="*/ 305087 h 433108"/>
              <a:gd name="connsiteX3" fmla="*/ 749162 w 752013"/>
              <a:gd name="connsiteY3" fmla="*/ 3462 h 433108"/>
              <a:gd name="connsiteX4" fmla="*/ 622162 w 752013"/>
              <a:gd name="connsiteY4" fmla="*/ 159037 h 433108"/>
              <a:gd name="connsiteX5" fmla="*/ 472937 w 752013"/>
              <a:gd name="connsiteY5" fmla="*/ 425737 h 433108"/>
              <a:gd name="connsiteX6" fmla="*/ 539612 w 752013"/>
              <a:gd name="connsiteY6" fmla="*/ 343187 h 433108"/>
              <a:gd name="connsiteX7" fmla="*/ 733287 w 752013"/>
              <a:gd name="connsiteY7" fmla="*/ 181262 h 433108"/>
              <a:gd name="connsiteX8" fmla="*/ 507862 w 752013"/>
              <a:gd name="connsiteY8" fmla="*/ 362237 h 433108"/>
              <a:gd name="connsiteX9" fmla="*/ 371337 w 752013"/>
              <a:gd name="connsiteY9" fmla="*/ 362237 h 433108"/>
              <a:gd name="connsiteX10" fmla="*/ 161787 w 752013"/>
              <a:gd name="connsiteY10" fmla="*/ 336837 h 433108"/>
              <a:gd name="connsiteX11" fmla="*/ 6212 w 752013"/>
              <a:gd name="connsiteY11" fmla="*/ 305087 h 43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013" h="433108">
                <a:moveTo>
                  <a:pt x="6212" y="305087"/>
                </a:moveTo>
                <a:cubicBezTo>
                  <a:pt x="42724" y="313024"/>
                  <a:pt x="299370" y="384462"/>
                  <a:pt x="380862" y="384462"/>
                </a:cubicBezTo>
                <a:cubicBezTo>
                  <a:pt x="462354" y="384462"/>
                  <a:pt x="433779" y="368587"/>
                  <a:pt x="495162" y="305087"/>
                </a:cubicBezTo>
                <a:cubicBezTo>
                  <a:pt x="556545" y="241587"/>
                  <a:pt x="727995" y="27804"/>
                  <a:pt x="749162" y="3462"/>
                </a:cubicBezTo>
                <a:cubicBezTo>
                  <a:pt x="770329" y="-20880"/>
                  <a:pt x="668200" y="88658"/>
                  <a:pt x="622162" y="159037"/>
                </a:cubicBezTo>
                <a:cubicBezTo>
                  <a:pt x="576125" y="229416"/>
                  <a:pt x="486695" y="395045"/>
                  <a:pt x="472937" y="425737"/>
                </a:cubicBezTo>
                <a:cubicBezTo>
                  <a:pt x="459179" y="456429"/>
                  <a:pt x="496220" y="383933"/>
                  <a:pt x="539612" y="343187"/>
                </a:cubicBezTo>
                <a:cubicBezTo>
                  <a:pt x="583004" y="302441"/>
                  <a:pt x="738579" y="178087"/>
                  <a:pt x="733287" y="181262"/>
                </a:cubicBezTo>
                <a:cubicBezTo>
                  <a:pt x="727995" y="184437"/>
                  <a:pt x="568187" y="332075"/>
                  <a:pt x="507862" y="362237"/>
                </a:cubicBezTo>
                <a:cubicBezTo>
                  <a:pt x="447537" y="392399"/>
                  <a:pt x="429016" y="366470"/>
                  <a:pt x="371337" y="362237"/>
                </a:cubicBezTo>
                <a:cubicBezTo>
                  <a:pt x="313658" y="358004"/>
                  <a:pt x="219995" y="345304"/>
                  <a:pt x="161787" y="336837"/>
                </a:cubicBezTo>
                <a:cubicBezTo>
                  <a:pt x="103579" y="328370"/>
                  <a:pt x="-30300" y="297150"/>
                  <a:pt x="6212" y="3050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701C7DD8-E5B9-E211-C213-8E298E23F9E9}"/>
              </a:ext>
            </a:extLst>
          </p:cNvPr>
          <p:cNvSpPr/>
          <p:nvPr/>
        </p:nvSpPr>
        <p:spPr>
          <a:xfrm>
            <a:off x="3837545" y="5601242"/>
            <a:ext cx="277386" cy="1230193"/>
          </a:xfrm>
          <a:custGeom>
            <a:avLst/>
            <a:gdLst>
              <a:gd name="connsiteX0" fmla="*/ 182005 w 277386"/>
              <a:gd name="connsiteY0" fmla="*/ 12158 h 1230193"/>
              <a:gd name="connsiteX1" fmla="*/ 150255 w 277386"/>
              <a:gd name="connsiteY1" fmla="*/ 389983 h 1230193"/>
              <a:gd name="connsiteX2" fmla="*/ 258205 w 277386"/>
              <a:gd name="connsiteY2" fmla="*/ 739233 h 1230193"/>
              <a:gd name="connsiteX3" fmla="*/ 242330 w 277386"/>
              <a:gd name="connsiteY3" fmla="*/ 656683 h 1230193"/>
              <a:gd name="connsiteX4" fmla="*/ 255030 w 277386"/>
              <a:gd name="connsiteY4" fmla="*/ 872583 h 1230193"/>
              <a:gd name="connsiteX5" fmla="*/ 210580 w 277386"/>
              <a:gd name="connsiteY5" fmla="*/ 1218658 h 1230193"/>
              <a:gd name="connsiteX6" fmla="*/ 229630 w 277386"/>
              <a:gd name="connsiteY6" fmla="*/ 1117058 h 1230193"/>
              <a:gd name="connsiteX7" fmla="*/ 277255 w 277386"/>
              <a:gd name="connsiteY7" fmla="*/ 815433 h 1230193"/>
              <a:gd name="connsiteX8" fmla="*/ 232805 w 277386"/>
              <a:gd name="connsiteY8" fmla="*/ 694783 h 1230193"/>
              <a:gd name="connsiteX9" fmla="*/ 1030 w 277386"/>
              <a:gd name="connsiteY9" fmla="*/ 186783 h 1230193"/>
              <a:gd name="connsiteX10" fmla="*/ 147080 w 277386"/>
              <a:gd name="connsiteY10" fmla="*/ 472533 h 1230193"/>
              <a:gd name="connsiteX11" fmla="*/ 131205 w 277386"/>
              <a:gd name="connsiteY11" fmla="*/ 250283 h 1230193"/>
              <a:gd name="connsiteX12" fmla="*/ 143905 w 277386"/>
              <a:gd name="connsiteY12" fmla="*/ 107408 h 1230193"/>
              <a:gd name="connsiteX13" fmla="*/ 182005 w 277386"/>
              <a:gd name="connsiteY13" fmla="*/ 12158 h 123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386" h="1230193">
                <a:moveTo>
                  <a:pt x="182005" y="12158"/>
                </a:moveTo>
                <a:cubicBezTo>
                  <a:pt x="183063" y="59254"/>
                  <a:pt x="137555" y="268804"/>
                  <a:pt x="150255" y="389983"/>
                </a:cubicBezTo>
                <a:cubicBezTo>
                  <a:pt x="162955" y="511162"/>
                  <a:pt x="242859" y="694783"/>
                  <a:pt x="258205" y="739233"/>
                </a:cubicBezTo>
                <a:cubicBezTo>
                  <a:pt x="273551" y="783683"/>
                  <a:pt x="242859" y="634458"/>
                  <a:pt x="242330" y="656683"/>
                </a:cubicBezTo>
                <a:cubicBezTo>
                  <a:pt x="241801" y="678908"/>
                  <a:pt x="260322" y="778921"/>
                  <a:pt x="255030" y="872583"/>
                </a:cubicBezTo>
                <a:cubicBezTo>
                  <a:pt x="249738" y="966245"/>
                  <a:pt x="214813" y="1177912"/>
                  <a:pt x="210580" y="1218658"/>
                </a:cubicBezTo>
                <a:cubicBezTo>
                  <a:pt x="206347" y="1259404"/>
                  <a:pt x="218518" y="1184262"/>
                  <a:pt x="229630" y="1117058"/>
                </a:cubicBezTo>
                <a:cubicBezTo>
                  <a:pt x="240743" y="1049854"/>
                  <a:pt x="276726" y="885812"/>
                  <a:pt x="277255" y="815433"/>
                </a:cubicBezTo>
                <a:cubicBezTo>
                  <a:pt x="277784" y="745054"/>
                  <a:pt x="278843" y="799558"/>
                  <a:pt x="232805" y="694783"/>
                </a:cubicBezTo>
                <a:cubicBezTo>
                  <a:pt x="186768" y="590008"/>
                  <a:pt x="15317" y="223825"/>
                  <a:pt x="1030" y="186783"/>
                </a:cubicBezTo>
                <a:cubicBezTo>
                  <a:pt x="-13258" y="149741"/>
                  <a:pt x="125384" y="461950"/>
                  <a:pt x="147080" y="472533"/>
                </a:cubicBezTo>
                <a:cubicBezTo>
                  <a:pt x="168776" y="483116"/>
                  <a:pt x="131734" y="311137"/>
                  <a:pt x="131205" y="250283"/>
                </a:cubicBezTo>
                <a:cubicBezTo>
                  <a:pt x="130676" y="189429"/>
                  <a:pt x="129618" y="147625"/>
                  <a:pt x="143905" y="107408"/>
                </a:cubicBezTo>
                <a:cubicBezTo>
                  <a:pt x="158192" y="67191"/>
                  <a:pt x="180947" y="-34938"/>
                  <a:pt x="182005" y="121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AEB3FA5D-B8F6-BAC5-7565-D8BC7564FE09}"/>
              </a:ext>
            </a:extLst>
          </p:cNvPr>
          <p:cNvSpPr/>
          <p:nvPr/>
        </p:nvSpPr>
        <p:spPr>
          <a:xfrm>
            <a:off x="5771461" y="2918461"/>
            <a:ext cx="1576589" cy="1047868"/>
          </a:xfrm>
          <a:custGeom>
            <a:avLst/>
            <a:gdLst>
              <a:gd name="connsiteX0" fmla="*/ 35614 w 1576589"/>
              <a:gd name="connsiteY0" fmla="*/ 37464 h 1047868"/>
              <a:gd name="connsiteX1" fmla="*/ 92764 w 1576589"/>
              <a:gd name="connsiteY1" fmla="*/ 46989 h 1047868"/>
              <a:gd name="connsiteX2" fmla="*/ 930964 w 1576589"/>
              <a:gd name="connsiteY2" fmla="*/ 589914 h 1047868"/>
              <a:gd name="connsiteX3" fmla="*/ 905564 w 1576589"/>
              <a:gd name="connsiteY3" fmla="*/ 478789 h 1047868"/>
              <a:gd name="connsiteX4" fmla="*/ 1311964 w 1576589"/>
              <a:gd name="connsiteY4" fmla="*/ 875664 h 1047868"/>
              <a:gd name="connsiteX5" fmla="*/ 1267514 w 1576589"/>
              <a:gd name="connsiteY5" fmla="*/ 767714 h 1047868"/>
              <a:gd name="connsiteX6" fmla="*/ 1572314 w 1576589"/>
              <a:gd name="connsiteY6" fmla="*/ 1043939 h 1047868"/>
              <a:gd name="connsiteX7" fmla="*/ 1432614 w 1576589"/>
              <a:gd name="connsiteY7" fmla="*/ 910589 h 1047868"/>
              <a:gd name="connsiteX8" fmla="*/ 1242114 w 1576589"/>
              <a:gd name="connsiteY8" fmla="*/ 637539 h 1047868"/>
              <a:gd name="connsiteX9" fmla="*/ 997639 w 1576589"/>
              <a:gd name="connsiteY9" fmla="*/ 259714 h 1047868"/>
              <a:gd name="connsiteX10" fmla="*/ 1353239 w 1576589"/>
              <a:gd name="connsiteY10" fmla="*/ 837564 h 1047868"/>
              <a:gd name="connsiteX11" fmla="*/ 1264339 w 1576589"/>
              <a:gd name="connsiteY11" fmla="*/ 780414 h 1047868"/>
              <a:gd name="connsiteX12" fmla="*/ 654739 w 1576589"/>
              <a:gd name="connsiteY12" fmla="*/ 320039 h 1047868"/>
              <a:gd name="connsiteX13" fmla="*/ 724589 w 1576589"/>
              <a:gd name="connsiteY13" fmla="*/ 412114 h 1047868"/>
              <a:gd name="connsiteX14" fmla="*/ 422964 w 1576589"/>
              <a:gd name="connsiteY14" fmla="*/ 272414 h 1047868"/>
              <a:gd name="connsiteX15" fmla="*/ 61014 w 1576589"/>
              <a:gd name="connsiteY15" fmla="*/ 123189 h 1047868"/>
              <a:gd name="connsiteX16" fmla="*/ 359464 w 1576589"/>
              <a:gd name="connsiteY16" fmla="*/ 240664 h 1047868"/>
              <a:gd name="connsiteX17" fmla="*/ 222939 w 1576589"/>
              <a:gd name="connsiteY17" fmla="*/ 126364 h 1047868"/>
              <a:gd name="connsiteX18" fmla="*/ 35614 w 1576589"/>
              <a:gd name="connsiteY18" fmla="*/ 37464 h 104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76589" h="1047868">
                <a:moveTo>
                  <a:pt x="35614" y="37464"/>
                </a:moveTo>
                <a:cubicBezTo>
                  <a:pt x="13918" y="24235"/>
                  <a:pt x="-56461" y="-45086"/>
                  <a:pt x="92764" y="46989"/>
                </a:cubicBezTo>
                <a:cubicBezTo>
                  <a:pt x="241989" y="139064"/>
                  <a:pt x="795497" y="517947"/>
                  <a:pt x="930964" y="589914"/>
                </a:cubicBezTo>
                <a:cubicBezTo>
                  <a:pt x="1066431" y="661881"/>
                  <a:pt x="842064" y="431164"/>
                  <a:pt x="905564" y="478789"/>
                </a:cubicBezTo>
                <a:cubicBezTo>
                  <a:pt x="969064" y="526414"/>
                  <a:pt x="1251639" y="827510"/>
                  <a:pt x="1311964" y="875664"/>
                </a:cubicBezTo>
                <a:cubicBezTo>
                  <a:pt x="1372289" y="923818"/>
                  <a:pt x="1224122" y="739668"/>
                  <a:pt x="1267514" y="767714"/>
                </a:cubicBezTo>
                <a:cubicBezTo>
                  <a:pt x="1310906" y="795760"/>
                  <a:pt x="1544797" y="1020127"/>
                  <a:pt x="1572314" y="1043939"/>
                </a:cubicBezTo>
                <a:cubicBezTo>
                  <a:pt x="1599831" y="1067751"/>
                  <a:pt x="1487647" y="978322"/>
                  <a:pt x="1432614" y="910589"/>
                </a:cubicBezTo>
                <a:cubicBezTo>
                  <a:pt x="1377581" y="842856"/>
                  <a:pt x="1314610" y="746018"/>
                  <a:pt x="1242114" y="637539"/>
                </a:cubicBezTo>
                <a:cubicBezTo>
                  <a:pt x="1169618" y="529060"/>
                  <a:pt x="979118" y="226377"/>
                  <a:pt x="997639" y="259714"/>
                </a:cubicBezTo>
                <a:cubicBezTo>
                  <a:pt x="1016160" y="293052"/>
                  <a:pt x="1308789" y="750781"/>
                  <a:pt x="1353239" y="837564"/>
                </a:cubicBezTo>
                <a:cubicBezTo>
                  <a:pt x="1397689" y="924347"/>
                  <a:pt x="1380756" y="866668"/>
                  <a:pt x="1264339" y="780414"/>
                </a:cubicBezTo>
                <a:cubicBezTo>
                  <a:pt x="1147922" y="694160"/>
                  <a:pt x="744697" y="381422"/>
                  <a:pt x="654739" y="320039"/>
                </a:cubicBezTo>
                <a:cubicBezTo>
                  <a:pt x="564781" y="258656"/>
                  <a:pt x="763218" y="420052"/>
                  <a:pt x="724589" y="412114"/>
                </a:cubicBezTo>
                <a:cubicBezTo>
                  <a:pt x="685960" y="404177"/>
                  <a:pt x="533560" y="320568"/>
                  <a:pt x="422964" y="272414"/>
                </a:cubicBezTo>
                <a:cubicBezTo>
                  <a:pt x="312368" y="224260"/>
                  <a:pt x="71597" y="128481"/>
                  <a:pt x="61014" y="123189"/>
                </a:cubicBezTo>
                <a:cubicBezTo>
                  <a:pt x="50431" y="117897"/>
                  <a:pt x="332477" y="240135"/>
                  <a:pt x="359464" y="240664"/>
                </a:cubicBezTo>
                <a:cubicBezTo>
                  <a:pt x="386451" y="241193"/>
                  <a:pt x="276385" y="158643"/>
                  <a:pt x="222939" y="126364"/>
                </a:cubicBezTo>
                <a:cubicBezTo>
                  <a:pt x="169493" y="94085"/>
                  <a:pt x="57310" y="50693"/>
                  <a:pt x="35614" y="374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8111117C-42B9-A517-078F-42FF25E95A9B}"/>
              </a:ext>
            </a:extLst>
          </p:cNvPr>
          <p:cNvSpPr/>
          <p:nvPr/>
        </p:nvSpPr>
        <p:spPr>
          <a:xfrm>
            <a:off x="6835772" y="3705564"/>
            <a:ext cx="574388" cy="1372168"/>
          </a:xfrm>
          <a:custGeom>
            <a:avLst/>
            <a:gdLst>
              <a:gd name="connsiteX0" fmla="*/ 25403 w 574388"/>
              <a:gd name="connsiteY0" fmla="*/ 21886 h 1372168"/>
              <a:gd name="connsiteX1" fmla="*/ 406403 w 574388"/>
              <a:gd name="connsiteY1" fmla="*/ 929936 h 1372168"/>
              <a:gd name="connsiteX2" fmla="*/ 406403 w 574388"/>
              <a:gd name="connsiteY2" fmla="*/ 875961 h 1372168"/>
              <a:gd name="connsiteX3" fmla="*/ 568328 w 574388"/>
              <a:gd name="connsiteY3" fmla="*/ 1247436 h 1372168"/>
              <a:gd name="connsiteX4" fmla="*/ 542928 w 574388"/>
              <a:gd name="connsiteY4" fmla="*/ 1228386 h 1372168"/>
              <a:gd name="connsiteX5" fmla="*/ 571503 w 574388"/>
              <a:gd name="connsiteY5" fmla="*/ 1371261 h 1372168"/>
              <a:gd name="connsiteX6" fmla="*/ 511178 w 574388"/>
              <a:gd name="connsiteY6" fmla="*/ 1149011 h 1372168"/>
              <a:gd name="connsiteX7" fmla="*/ 266703 w 574388"/>
              <a:gd name="connsiteY7" fmla="*/ 202861 h 1372168"/>
              <a:gd name="connsiteX8" fmla="*/ 425453 w 574388"/>
              <a:gd name="connsiteY8" fmla="*/ 923586 h 1372168"/>
              <a:gd name="connsiteX9" fmla="*/ 346078 w 574388"/>
              <a:gd name="connsiteY9" fmla="*/ 701336 h 1372168"/>
              <a:gd name="connsiteX10" fmla="*/ 161928 w 574388"/>
              <a:gd name="connsiteY10" fmla="*/ 199686 h 1372168"/>
              <a:gd name="connsiteX11" fmla="*/ 317503 w 574388"/>
              <a:gd name="connsiteY11" fmla="*/ 720386 h 1372168"/>
              <a:gd name="connsiteX12" fmla="*/ 114303 w 574388"/>
              <a:gd name="connsiteY12" fmla="*/ 333036 h 1372168"/>
              <a:gd name="connsiteX13" fmla="*/ 3 w 574388"/>
              <a:gd name="connsiteY13" fmla="*/ 98086 h 1372168"/>
              <a:gd name="connsiteX14" fmla="*/ 117478 w 574388"/>
              <a:gd name="connsiteY14" fmla="*/ 266361 h 1372168"/>
              <a:gd name="connsiteX15" fmla="*/ 25403 w 574388"/>
              <a:gd name="connsiteY15" fmla="*/ 21886 h 137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4388" h="1372168">
                <a:moveTo>
                  <a:pt x="25403" y="21886"/>
                </a:moveTo>
                <a:cubicBezTo>
                  <a:pt x="73557" y="132482"/>
                  <a:pt x="342903" y="787590"/>
                  <a:pt x="406403" y="929936"/>
                </a:cubicBezTo>
                <a:cubicBezTo>
                  <a:pt x="469903" y="1072282"/>
                  <a:pt x="379416" y="823044"/>
                  <a:pt x="406403" y="875961"/>
                </a:cubicBezTo>
                <a:cubicBezTo>
                  <a:pt x="433390" y="928878"/>
                  <a:pt x="545574" y="1188698"/>
                  <a:pt x="568328" y="1247436"/>
                </a:cubicBezTo>
                <a:cubicBezTo>
                  <a:pt x="591082" y="1306174"/>
                  <a:pt x="542399" y="1207749"/>
                  <a:pt x="542928" y="1228386"/>
                </a:cubicBezTo>
                <a:cubicBezTo>
                  <a:pt x="543457" y="1249023"/>
                  <a:pt x="576795" y="1384490"/>
                  <a:pt x="571503" y="1371261"/>
                </a:cubicBezTo>
                <a:cubicBezTo>
                  <a:pt x="566211" y="1358032"/>
                  <a:pt x="561978" y="1343744"/>
                  <a:pt x="511178" y="1149011"/>
                </a:cubicBezTo>
                <a:cubicBezTo>
                  <a:pt x="460378" y="954278"/>
                  <a:pt x="280991" y="240432"/>
                  <a:pt x="266703" y="202861"/>
                </a:cubicBezTo>
                <a:cubicBezTo>
                  <a:pt x="252415" y="165290"/>
                  <a:pt x="412224" y="840507"/>
                  <a:pt x="425453" y="923586"/>
                </a:cubicBezTo>
                <a:cubicBezTo>
                  <a:pt x="438682" y="1006665"/>
                  <a:pt x="389999" y="821986"/>
                  <a:pt x="346078" y="701336"/>
                </a:cubicBezTo>
                <a:cubicBezTo>
                  <a:pt x="302157" y="580686"/>
                  <a:pt x="166690" y="196511"/>
                  <a:pt x="161928" y="199686"/>
                </a:cubicBezTo>
                <a:cubicBezTo>
                  <a:pt x="157166" y="202861"/>
                  <a:pt x="325441" y="698161"/>
                  <a:pt x="317503" y="720386"/>
                </a:cubicBezTo>
                <a:cubicBezTo>
                  <a:pt x="309566" y="742611"/>
                  <a:pt x="167220" y="436753"/>
                  <a:pt x="114303" y="333036"/>
                </a:cubicBezTo>
                <a:cubicBezTo>
                  <a:pt x="61386" y="229319"/>
                  <a:pt x="-526" y="109198"/>
                  <a:pt x="3" y="98086"/>
                </a:cubicBezTo>
                <a:cubicBezTo>
                  <a:pt x="532" y="86974"/>
                  <a:pt x="110599" y="277473"/>
                  <a:pt x="117478" y="266361"/>
                </a:cubicBezTo>
                <a:cubicBezTo>
                  <a:pt x="124357" y="255249"/>
                  <a:pt x="-22751" y="-88710"/>
                  <a:pt x="25403" y="218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1ECF048D-3B82-5F9B-EB73-929EA78EEF53}"/>
              </a:ext>
            </a:extLst>
          </p:cNvPr>
          <p:cNvSpPr/>
          <p:nvPr/>
        </p:nvSpPr>
        <p:spPr>
          <a:xfrm>
            <a:off x="7178043" y="5048133"/>
            <a:ext cx="363012" cy="1489688"/>
          </a:xfrm>
          <a:custGeom>
            <a:avLst/>
            <a:gdLst>
              <a:gd name="connsiteX0" fmla="*/ 203832 w 363012"/>
              <a:gd name="connsiteY0" fmla="*/ 6467 h 1489688"/>
              <a:gd name="connsiteX1" fmla="*/ 289557 w 363012"/>
              <a:gd name="connsiteY1" fmla="*/ 673217 h 1489688"/>
              <a:gd name="connsiteX2" fmla="*/ 308607 w 363012"/>
              <a:gd name="connsiteY2" fmla="*/ 606542 h 1489688"/>
              <a:gd name="connsiteX3" fmla="*/ 267332 w 363012"/>
              <a:gd name="connsiteY3" fmla="*/ 1082792 h 1489688"/>
              <a:gd name="connsiteX4" fmla="*/ 280032 w 363012"/>
              <a:gd name="connsiteY4" fmla="*/ 1003417 h 1489688"/>
              <a:gd name="connsiteX5" fmla="*/ 187957 w 363012"/>
              <a:gd name="connsiteY5" fmla="*/ 1222492 h 1489688"/>
              <a:gd name="connsiteX6" fmla="*/ 222882 w 363012"/>
              <a:gd name="connsiteY6" fmla="*/ 1146292 h 1489688"/>
              <a:gd name="connsiteX7" fmla="*/ 632 w 363012"/>
              <a:gd name="connsiteY7" fmla="*/ 1486017 h 1489688"/>
              <a:gd name="connsiteX8" fmla="*/ 162557 w 363012"/>
              <a:gd name="connsiteY8" fmla="*/ 1279642 h 1489688"/>
              <a:gd name="connsiteX9" fmla="*/ 359407 w 363012"/>
              <a:gd name="connsiteY9" fmla="*/ 593842 h 1489688"/>
              <a:gd name="connsiteX10" fmla="*/ 292732 w 363012"/>
              <a:gd name="connsiteY10" fmla="*/ 733542 h 1489688"/>
              <a:gd name="connsiteX11" fmla="*/ 327657 w 363012"/>
              <a:gd name="connsiteY11" fmla="*/ 314442 h 1489688"/>
              <a:gd name="connsiteX12" fmla="*/ 314957 w 363012"/>
              <a:gd name="connsiteY12" fmla="*/ 225542 h 1489688"/>
              <a:gd name="connsiteX13" fmla="*/ 292732 w 363012"/>
              <a:gd name="connsiteY13" fmla="*/ 536692 h 1489688"/>
              <a:gd name="connsiteX14" fmla="*/ 254632 w 363012"/>
              <a:gd name="connsiteY14" fmla="*/ 114417 h 1489688"/>
              <a:gd name="connsiteX15" fmla="*/ 260982 w 363012"/>
              <a:gd name="connsiteY15" fmla="*/ 320792 h 1489688"/>
              <a:gd name="connsiteX16" fmla="*/ 203832 w 363012"/>
              <a:gd name="connsiteY16" fmla="*/ 6467 h 148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3012" h="1489688">
                <a:moveTo>
                  <a:pt x="203832" y="6467"/>
                </a:moveTo>
                <a:cubicBezTo>
                  <a:pt x="208595" y="65205"/>
                  <a:pt x="272095" y="573205"/>
                  <a:pt x="289557" y="673217"/>
                </a:cubicBezTo>
                <a:cubicBezTo>
                  <a:pt x="307019" y="773229"/>
                  <a:pt x="312311" y="538280"/>
                  <a:pt x="308607" y="606542"/>
                </a:cubicBezTo>
                <a:cubicBezTo>
                  <a:pt x="304903" y="674804"/>
                  <a:pt x="272095" y="1016646"/>
                  <a:pt x="267332" y="1082792"/>
                </a:cubicBezTo>
                <a:cubicBezTo>
                  <a:pt x="262570" y="1148938"/>
                  <a:pt x="293261" y="980134"/>
                  <a:pt x="280032" y="1003417"/>
                </a:cubicBezTo>
                <a:cubicBezTo>
                  <a:pt x="266803" y="1026700"/>
                  <a:pt x="197482" y="1198680"/>
                  <a:pt x="187957" y="1222492"/>
                </a:cubicBezTo>
                <a:cubicBezTo>
                  <a:pt x="178432" y="1246305"/>
                  <a:pt x="254103" y="1102371"/>
                  <a:pt x="222882" y="1146292"/>
                </a:cubicBezTo>
                <a:cubicBezTo>
                  <a:pt x="191661" y="1190213"/>
                  <a:pt x="10686" y="1463792"/>
                  <a:pt x="632" y="1486017"/>
                </a:cubicBezTo>
                <a:cubicBezTo>
                  <a:pt x="-9422" y="1508242"/>
                  <a:pt x="102761" y="1428338"/>
                  <a:pt x="162557" y="1279642"/>
                </a:cubicBezTo>
                <a:cubicBezTo>
                  <a:pt x="222353" y="1130946"/>
                  <a:pt x="337711" y="684859"/>
                  <a:pt x="359407" y="593842"/>
                </a:cubicBezTo>
                <a:cubicBezTo>
                  <a:pt x="381103" y="502825"/>
                  <a:pt x="298024" y="780109"/>
                  <a:pt x="292732" y="733542"/>
                </a:cubicBezTo>
                <a:cubicBezTo>
                  <a:pt x="287440" y="686975"/>
                  <a:pt x="323953" y="399109"/>
                  <a:pt x="327657" y="314442"/>
                </a:cubicBezTo>
                <a:cubicBezTo>
                  <a:pt x="331361" y="229775"/>
                  <a:pt x="320778" y="188500"/>
                  <a:pt x="314957" y="225542"/>
                </a:cubicBezTo>
                <a:cubicBezTo>
                  <a:pt x="309136" y="262584"/>
                  <a:pt x="302786" y="555213"/>
                  <a:pt x="292732" y="536692"/>
                </a:cubicBezTo>
                <a:cubicBezTo>
                  <a:pt x="282678" y="518171"/>
                  <a:pt x="259924" y="150400"/>
                  <a:pt x="254632" y="114417"/>
                </a:cubicBezTo>
                <a:cubicBezTo>
                  <a:pt x="249340" y="78434"/>
                  <a:pt x="265745" y="333492"/>
                  <a:pt x="260982" y="320792"/>
                </a:cubicBezTo>
                <a:cubicBezTo>
                  <a:pt x="256219" y="308092"/>
                  <a:pt x="199069" y="-52271"/>
                  <a:pt x="203832" y="64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3EEA6226-BD53-341F-0427-AFB4883CFB05}"/>
              </a:ext>
            </a:extLst>
          </p:cNvPr>
          <p:cNvSpPr/>
          <p:nvPr/>
        </p:nvSpPr>
        <p:spPr>
          <a:xfrm>
            <a:off x="6821441" y="3600338"/>
            <a:ext cx="649347" cy="1137131"/>
          </a:xfrm>
          <a:custGeom>
            <a:avLst/>
            <a:gdLst>
              <a:gd name="connsiteX0" fmla="*/ 1634 w 649347"/>
              <a:gd name="connsiteY0" fmla="*/ 3287 h 1137131"/>
              <a:gd name="connsiteX1" fmla="*/ 455659 w 649347"/>
              <a:gd name="connsiteY1" fmla="*/ 587487 h 1137131"/>
              <a:gd name="connsiteX2" fmla="*/ 439784 w 649347"/>
              <a:gd name="connsiteY2" fmla="*/ 489062 h 1137131"/>
              <a:gd name="connsiteX3" fmla="*/ 646159 w 649347"/>
              <a:gd name="connsiteY3" fmla="*/ 1124062 h 1137131"/>
              <a:gd name="connsiteX4" fmla="*/ 557259 w 649347"/>
              <a:gd name="connsiteY4" fmla="*/ 889112 h 1137131"/>
              <a:gd name="connsiteX5" fmla="*/ 449309 w 649347"/>
              <a:gd name="connsiteY5" fmla="*/ 546212 h 1137131"/>
              <a:gd name="connsiteX6" fmla="*/ 268334 w 649347"/>
              <a:gd name="connsiteY6" fmla="*/ 177912 h 1137131"/>
              <a:gd name="connsiteX7" fmla="*/ 395334 w 649347"/>
              <a:gd name="connsiteY7" fmla="*/ 431912 h 1137131"/>
              <a:gd name="connsiteX8" fmla="*/ 306434 w 649347"/>
              <a:gd name="connsiteY8" fmla="*/ 352537 h 1137131"/>
              <a:gd name="connsiteX9" fmla="*/ 1634 w 649347"/>
              <a:gd name="connsiteY9" fmla="*/ 3287 h 113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347" h="1137131">
                <a:moveTo>
                  <a:pt x="1634" y="3287"/>
                </a:moveTo>
                <a:cubicBezTo>
                  <a:pt x="26505" y="42445"/>
                  <a:pt x="382634" y="506525"/>
                  <a:pt x="455659" y="587487"/>
                </a:cubicBezTo>
                <a:cubicBezTo>
                  <a:pt x="528684" y="668450"/>
                  <a:pt x="408034" y="399633"/>
                  <a:pt x="439784" y="489062"/>
                </a:cubicBezTo>
                <a:cubicBezTo>
                  <a:pt x="471534" y="578491"/>
                  <a:pt x="626580" y="1057387"/>
                  <a:pt x="646159" y="1124062"/>
                </a:cubicBezTo>
                <a:cubicBezTo>
                  <a:pt x="665738" y="1190737"/>
                  <a:pt x="590067" y="985420"/>
                  <a:pt x="557259" y="889112"/>
                </a:cubicBezTo>
                <a:cubicBezTo>
                  <a:pt x="524451" y="792804"/>
                  <a:pt x="497463" y="664745"/>
                  <a:pt x="449309" y="546212"/>
                </a:cubicBezTo>
                <a:cubicBezTo>
                  <a:pt x="401155" y="427679"/>
                  <a:pt x="277330" y="196962"/>
                  <a:pt x="268334" y="177912"/>
                </a:cubicBezTo>
                <a:cubicBezTo>
                  <a:pt x="259338" y="158862"/>
                  <a:pt x="388984" y="402808"/>
                  <a:pt x="395334" y="431912"/>
                </a:cubicBezTo>
                <a:cubicBezTo>
                  <a:pt x="401684" y="461016"/>
                  <a:pt x="369934" y="418683"/>
                  <a:pt x="306434" y="352537"/>
                </a:cubicBezTo>
                <a:cubicBezTo>
                  <a:pt x="242934" y="286391"/>
                  <a:pt x="-23237" y="-35871"/>
                  <a:pt x="1634" y="32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9AB708ED-1857-F5CD-C2DF-8EECB50E16AD}"/>
              </a:ext>
            </a:extLst>
          </p:cNvPr>
          <p:cNvSpPr/>
          <p:nvPr/>
        </p:nvSpPr>
        <p:spPr>
          <a:xfrm>
            <a:off x="7080569" y="3683095"/>
            <a:ext cx="447373" cy="1147203"/>
          </a:xfrm>
          <a:custGeom>
            <a:avLst/>
            <a:gdLst>
              <a:gd name="connsiteX0" fmla="*/ 2856 w 447373"/>
              <a:gd name="connsiteY0" fmla="*/ 9430 h 1147203"/>
              <a:gd name="connsiteX1" fmla="*/ 387031 w 447373"/>
              <a:gd name="connsiteY1" fmla="*/ 834930 h 1147203"/>
              <a:gd name="connsiteX2" fmla="*/ 348931 w 447373"/>
              <a:gd name="connsiteY2" fmla="*/ 733330 h 1147203"/>
              <a:gd name="connsiteX3" fmla="*/ 447356 w 447373"/>
              <a:gd name="connsiteY3" fmla="*/ 1146080 h 1147203"/>
              <a:gd name="connsiteX4" fmla="*/ 355281 w 447373"/>
              <a:gd name="connsiteY4" fmla="*/ 834930 h 1147203"/>
              <a:gd name="connsiteX5" fmla="*/ 164781 w 447373"/>
              <a:gd name="connsiteY5" fmla="*/ 244380 h 1147203"/>
              <a:gd name="connsiteX6" fmla="*/ 209231 w 447373"/>
              <a:gd name="connsiteY6" fmla="*/ 377730 h 1147203"/>
              <a:gd name="connsiteX7" fmla="*/ 2856 w 447373"/>
              <a:gd name="connsiteY7" fmla="*/ 9430 h 114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373" h="1147203">
                <a:moveTo>
                  <a:pt x="2856" y="9430"/>
                </a:moveTo>
                <a:cubicBezTo>
                  <a:pt x="32489" y="85630"/>
                  <a:pt x="329352" y="714280"/>
                  <a:pt x="387031" y="834930"/>
                </a:cubicBezTo>
                <a:cubicBezTo>
                  <a:pt x="444710" y="955580"/>
                  <a:pt x="338877" y="681472"/>
                  <a:pt x="348931" y="733330"/>
                </a:cubicBezTo>
                <a:cubicBezTo>
                  <a:pt x="358985" y="785188"/>
                  <a:pt x="446298" y="1129147"/>
                  <a:pt x="447356" y="1146080"/>
                </a:cubicBezTo>
                <a:cubicBezTo>
                  <a:pt x="448414" y="1163013"/>
                  <a:pt x="402377" y="985213"/>
                  <a:pt x="355281" y="834930"/>
                </a:cubicBezTo>
                <a:cubicBezTo>
                  <a:pt x="308185" y="684647"/>
                  <a:pt x="189123" y="320580"/>
                  <a:pt x="164781" y="244380"/>
                </a:cubicBezTo>
                <a:cubicBezTo>
                  <a:pt x="140439" y="168180"/>
                  <a:pt x="235160" y="412655"/>
                  <a:pt x="209231" y="377730"/>
                </a:cubicBezTo>
                <a:cubicBezTo>
                  <a:pt x="183302" y="342805"/>
                  <a:pt x="-26777" y="-66770"/>
                  <a:pt x="2856" y="94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90648B5C-2B3F-F996-E7C8-5985FD5FA9B2}"/>
              </a:ext>
            </a:extLst>
          </p:cNvPr>
          <p:cNvSpPr/>
          <p:nvPr/>
        </p:nvSpPr>
        <p:spPr>
          <a:xfrm>
            <a:off x="7537413" y="4864801"/>
            <a:ext cx="127058" cy="1226680"/>
          </a:xfrm>
          <a:custGeom>
            <a:avLst/>
            <a:gdLst>
              <a:gd name="connsiteX0" fmla="*/ 37 w 127058"/>
              <a:gd name="connsiteY0" fmla="*/ 2474 h 1226680"/>
              <a:gd name="connsiteX1" fmla="*/ 104812 w 127058"/>
              <a:gd name="connsiteY1" fmla="*/ 548574 h 1226680"/>
              <a:gd name="connsiteX2" fmla="*/ 114337 w 127058"/>
              <a:gd name="connsiteY2" fmla="*/ 497774 h 1226680"/>
              <a:gd name="connsiteX3" fmla="*/ 127037 w 127058"/>
              <a:gd name="connsiteY3" fmla="*/ 881949 h 1226680"/>
              <a:gd name="connsiteX4" fmla="*/ 111162 w 127058"/>
              <a:gd name="connsiteY4" fmla="*/ 824799 h 1226680"/>
              <a:gd name="connsiteX5" fmla="*/ 34962 w 127058"/>
              <a:gd name="connsiteY5" fmla="*/ 1224849 h 1226680"/>
              <a:gd name="connsiteX6" fmla="*/ 79412 w 127058"/>
              <a:gd name="connsiteY6" fmla="*/ 948624 h 1226680"/>
              <a:gd name="connsiteX7" fmla="*/ 69887 w 127058"/>
              <a:gd name="connsiteY7" fmla="*/ 389824 h 1226680"/>
              <a:gd name="connsiteX8" fmla="*/ 73062 w 127058"/>
              <a:gd name="connsiteY8" fmla="*/ 618424 h 1226680"/>
              <a:gd name="connsiteX9" fmla="*/ 111162 w 127058"/>
              <a:gd name="connsiteY9" fmla="*/ 259649 h 1226680"/>
              <a:gd name="connsiteX10" fmla="*/ 117512 w 127058"/>
              <a:gd name="connsiteY10" fmla="*/ 342199 h 1226680"/>
              <a:gd name="connsiteX11" fmla="*/ 37 w 127058"/>
              <a:gd name="connsiteY11" fmla="*/ 2474 h 122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8" h="1226680">
                <a:moveTo>
                  <a:pt x="37" y="2474"/>
                </a:moveTo>
                <a:cubicBezTo>
                  <a:pt x="-2080" y="36870"/>
                  <a:pt x="85762" y="466024"/>
                  <a:pt x="104812" y="548574"/>
                </a:cubicBezTo>
                <a:cubicBezTo>
                  <a:pt x="123862" y="631124"/>
                  <a:pt x="110633" y="442212"/>
                  <a:pt x="114337" y="497774"/>
                </a:cubicBezTo>
                <a:cubicBezTo>
                  <a:pt x="118041" y="553336"/>
                  <a:pt x="127566" y="827445"/>
                  <a:pt x="127037" y="881949"/>
                </a:cubicBezTo>
                <a:cubicBezTo>
                  <a:pt x="126508" y="936453"/>
                  <a:pt x="126508" y="767649"/>
                  <a:pt x="111162" y="824799"/>
                </a:cubicBezTo>
                <a:cubicBezTo>
                  <a:pt x="95816" y="881949"/>
                  <a:pt x="40254" y="1204212"/>
                  <a:pt x="34962" y="1224849"/>
                </a:cubicBezTo>
                <a:cubicBezTo>
                  <a:pt x="29670" y="1245486"/>
                  <a:pt x="73591" y="1087795"/>
                  <a:pt x="79412" y="948624"/>
                </a:cubicBezTo>
                <a:cubicBezTo>
                  <a:pt x="85233" y="809453"/>
                  <a:pt x="70945" y="444857"/>
                  <a:pt x="69887" y="389824"/>
                </a:cubicBezTo>
                <a:cubicBezTo>
                  <a:pt x="68829" y="334791"/>
                  <a:pt x="66183" y="640120"/>
                  <a:pt x="73062" y="618424"/>
                </a:cubicBezTo>
                <a:cubicBezTo>
                  <a:pt x="79941" y="596728"/>
                  <a:pt x="103754" y="305687"/>
                  <a:pt x="111162" y="259649"/>
                </a:cubicBezTo>
                <a:cubicBezTo>
                  <a:pt x="118570" y="213612"/>
                  <a:pt x="133916" y="381357"/>
                  <a:pt x="117512" y="342199"/>
                </a:cubicBezTo>
                <a:cubicBezTo>
                  <a:pt x="101108" y="303041"/>
                  <a:pt x="2154" y="-31922"/>
                  <a:pt x="37" y="24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9D9C4DFF-E021-C361-7EEE-A1F1B5A7C347}"/>
              </a:ext>
            </a:extLst>
          </p:cNvPr>
          <p:cNvSpPr/>
          <p:nvPr/>
        </p:nvSpPr>
        <p:spPr>
          <a:xfrm>
            <a:off x="7327243" y="5662969"/>
            <a:ext cx="295777" cy="1054072"/>
          </a:xfrm>
          <a:custGeom>
            <a:avLst/>
            <a:gdLst>
              <a:gd name="connsiteX0" fmla="*/ 289582 w 295777"/>
              <a:gd name="connsiteY0" fmla="*/ 302856 h 1054072"/>
              <a:gd name="connsiteX1" fmla="*/ 67332 w 295777"/>
              <a:gd name="connsiteY1" fmla="*/ 956906 h 1054072"/>
              <a:gd name="connsiteX2" fmla="*/ 41932 w 295777"/>
              <a:gd name="connsiteY2" fmla="*/ 1042631 h 1054072"/>
              <a:gd name="connsiteX3" fmla="*/ 76857 w 295777"/>
              <a:gd name="connsiteY3" fmla="*/ 874356 h 1054072"/>
              <a:gd name="connsiteX4" fmla="*/ 197507 w 295777"/>
              <a:gd name="connsiteY4" fmla="*/ 369531 h 1054072"/>
              <a:gd name="connsiteX5" fmla="*/ 657 w 295777"/>
              <a:gd name="connsiteY5" fmla="*/ 1010881 h 1054072"/>
              <a:gd name="connsiteX6" fmla="*/ 137182 w 295777"/>
              <a:gd name="connsiteY6" fmla="*/ 566381 h 1054072"/>
              <a:gd name="connsiteX7" fmla="*/ 232432 w 295777"/>
              <a:gd name="connsiteY7" fmla="*/ 1231 h 1054072"/>
              <a:gd name="connsiteX8" fmla="*/ 89557 w 295777"/>
              <a:gd name="connsiteY8" fmla="*/ 728306 h 1054072"/>
              <a:gd name="connsiteX9" fmla="*/ 222907 w 295777"/>
              <a:gd name="connsiteY9" fmla="*/ 429856 h 1054072"/>
              <a:gd name="connsiteX10" fmla="*/ 289582 w 295777"/>
              <a:gd name="connsiteY10" fmla="*/ 302856 h 10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777" h="1054072">
                <a:moveTo>
                  <a:pt x="289582" y="302856"/>
                </a:moveTo>
                <a:cubicBezTo>
                  <a:pt x="263653" y="390698"/>
                  <a:pt x="108607" y="833610"/>
                  <a:pt x="67332" y="956906"/>
                </a:cubicBezTo>
                <a:cubicBezTo>
                  <a:pt x="26057" y="1080202"/>
                  <a:pt x="40345" y="1056389"/>
                  <a:pt x="41932" y="1042631"/>
                </a:cubicBezTo>
                <a:cubicBezTo>
                  <a:pt x="43519" y="1028873"/>
                  <a:pt x="50928" y="986539"/>
                  <a:pt x="76857" y="874356"/>
                </a:cubicBezTo>
                <a:cubicBezTo>
                  <a:pt x="102786" y="762173"/>
                  <a:pt x="210207" y="346777"/>
                  <a:pt x="197507" y="369531"/>
                </a:cubicBezTo>
                <a:cubicBezTo>
                  <a:pt x="184807" y="392285"/>
                  <a:pt x="657" y="1010881"/>
                  <a:pt x="657" y="1010881"/>
                </a:cubicBezTo>
                <a:cubicBezTo>
                  <a:pt x="-9397" y="1043689"/>
                  <a:pt x="98553" y="734656"/>
                  <a:pt x="137182" y="566381"/>
                </a:cubicBezTo>
                <a:cubicBezTo>
                  <a:pt x="175811" y="398106"/>
                  <a:pt x="240369" y="-25756"/>
                  <a:pt x="232432" y="1231"/>
                </a:cubicBezTo>
                <a:cubicBezTo>
                  <a:pt x="224495" y="28218"/>
                  <a:pt x="91144" y="656869"/>
                  <a:pt x="89557" y="728306"/>
                </a:cubicBezTo>
                <a:cubicBezTo>
                  <a:pt x="87969" y="799744"/>
                  <a:pt x="192215" y="496531"/>
                  <a:pt x="222907" y="429856"/>
                </a:cubicBezTo>
                <a:cubicBezTo>
                  <a:pt x="253599" y="363181"/>
                  <a:pt x="315511" y="215014"/>
                  <a:pt x="289582" y="3028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164E6817-AC34-97F9-5530-2D6229CA4349}"/>
              </a:ext>
            </a:extLst>
          </p:cNvPr>
          <p:cNvSpPr/>
          <p:nvPr/>
        </p:nvSpPr>
        <p:spPr>
          <a:xfrm>
            <a:off x="4999323" y="2981199"/>
            <a:ext cx="459063" cy="701534"/>
          </a:xfrm>
          <a:custGeom>
            <a:avLst/>
            <a:gdLst>
              <a:gd name="connsiteX0" fmla="*/ 3668 w 459063"/>
              <a:gd name="connsiteY0" fmla="*/ 6618 h 701534"/>
              <a:gd name="connsiteX1" fmla="*/ 271581 w 459063"/>
              <a:gd name="connsiteY1" fmla="*/ 239586 h 701534"/>
              <a:gd name="connsiteX2" fmla="*/ 207515 w 459063"/>
              <a:gd name="connsiteY2" fmla="*/ 396839 h 701534"/>
              <a:gd name="connsiteX3" fmla="*/ 388066 w 459063"/>
              <a:gd name="connsiteY3" fmla="*/ 303652 h 701534"/>
              <a:gd name="connsiteX4" fmla="*/ 120152 w 459063"/>
              <a:gd name="connsiteY4" fmla="*/ 693874 h 701534"/>
              <a:gd name="connsiteX5" fmla="*/ 248285 w 459063"/>
              <a:gd name="connsiteY5" fmla="*/ 536620 h 701534"/>
              <a:gd name="connsiteX6" fmla="*/ 457956 w 459063"/>
              <a:gd name="connsiteY6" fmla="*/ 222113 h 701534"/>
              <a:gd name="connsiteX7" fmla="*/ 329823 w 459063"/>
              <a:gd name="connsiteY7" fmla="*/ 309476 h 701534"/>
              <a:gd name="connsiteX8" fmla="*/ 300702 w 459063"/>
              <a:gd name="connsiteY8" fmla="*/ 175519 h 701534"/>
              <a:gd name="connsiteX9" fmla="*/ 283230 w 459063"/>
              <a:gd name="connsiteY9" fmla="*/ 257058 h 701534"/>
              <a:gd name="connsiteX10" fmla="*/ 137625 w 459063"/>
              <a:gd name="connsiteY10" fmla="*/ 350246 h 701534"/>
              <a:gd name="connsiteX11" fmla="*/ 44438 w 459063"/>
              <a:gd name="connsiteY11" fmla="*/ 420136 h 701534"/>
              <a:gd name="connsiteX12" fmla="*/ 364769 w 459063"/>
              <a:gd name="connsiteY12" fmla="*/ 99805 h 701534"/>
              <a:gd name="connsiteX13" fmla="*/ 190043 w 459063"/>
              <a:gd name="connsiteY13" fmla="*/ 233762 h 701534"/>
              <a:gd name="connsiteX14" fmla="*/ 254109 w 459063"/>
              <a:gd name="connsiteY14" fmla="*/ 88156 h 701534"/>
              <a:gd name="connsiteX15" fmla="*/ 44438 w 459063"/>
              <a:gd name="connsiteY15" fmla="*/ 204640 h 701534"/>
              <a:gd name="connsiteX16" fmla="*/ 271581 w 459063"/>
              <a:gd name="connsiteY16" fmla="*/ 6618 h 701534"/>
              <a:gd name="connsiteX17" fmla="*/ 108504 w 459063"/>
              <a:gd name="connsiteY17" fmla="*/ 111453 h 701534"/>
              <a:gd name="connsiteX18" fmla="*/ 114328 w 459063"/>
              <a:gd name="connsiteY18" fmla="*/ 64860 h 701534"/>
              <a:gd name="connsiteX19" fmla="*/ 3668 w 459063"/>
              <a:gd name="connsiteY19" fmla="*/ 6618 h 70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9063" h="701534">
                <a:moveTo>
                  <a:pt x="3668" y="6618"/>
                </a:moveTo>
                <a:cubicBezTo>
                  <a:pt x="29877" y="35739"/>
                  <a:pt x="237607" y="174549"/>
                  <a:pt x="271581" y="239586"/>
                </a:cubicBezTo>
                <a:cubicBezTo>
                  <a:pt x="305555" y="304623"/>
                  <a:pt x="188101" y="386161"/>
                  <a:pt x="207515" y="396839"/>
                </a:cubicBezTo>
                <a:cubicBezTo>
                  <a:pt x="226929" y="407517"/>
                  <a:pt x="402627" y="254146"/>
                  <a:pt x="388066" y="303652"/>
                </a:cubicBezTo>
                <a:cubicBezTo>
                  <a:pt x="373505" y="353158"/>
                  <a:pt x="143449" y="655046"/>
                  <a:pt x="120152" y="693874"/>
                </a:cubicBezTo>
                <a:cubicBezTo>
                  <a:pt x="96855" y="732702"/>
                  <a:pt x="191984" y="615247"/>
                  <a:pt x="248285" y="536620"/>
                </a:cubicBezTo>
                <a:cubicBezTo>
                  <a:pt x="304586" y="457993"/>
                  <a:pt x="444366" y="259970"/>
                  <a:pt x="457956" y="222113"/>
                </a:cubicBezTo>
                <a:cubicBezTo>
                  <a:pt x="471546" y="184256"/>
                  <a:pt x="356032" y="317242"/>
                  <a:pt x="329823" y="309476"/>
                </a:cubicBezTo>
                <a:cubicBezTo>
                  <a:pt x="303614" y="301710"/>
                  <a:pt x="308468" y="184255"/>
                  <a:pt x="300702" y="175519"/>
                </a:cubicBezTo>
                <a:cubicBezTo>
                  <a:pt x="292937" y="166783"/>
                  <a:pt x="310409" y="227937"/>
                  <a:pt x="283230" y="257058"/>
                </a:cubicBezTo>
                <a:cubicBezTo>
                  <a:pt x="256051" y="286179"/>
                  <a:pt x="177424" y="323066"/>
                  <a:pt x="137625" y="350246"/>
                </a:cubicBezTo>
                <a:cubicBezTo>
                  <a:pt x="97826" y="377426"/>
                  <a:pt x="6581" y="461876"/>
                  <a:pt x="44438" y="420136"/>
                </a:cubicBezTo>
                <a:cubicBezTo>
                  <a:pt x="82295" y="378396"/>
                  <a:pt x="340502" y="130867"/>
                  <a:pt x="364769" y="99805"/>
                </a:cubicBezTo>
                <a:cubicBezTo>
                  <a:pt x="389036" y="68743"/>
                  <a:pt x="208486" y="235704"/>
                  <a:pt x="190043" y="233762"/>
                </a:cubicBezTo>
                <a:cubicBezTo>
                  <a:pt x="171600" y="231821"/>
                  <a:pt x="278376" y="93010"/>
                  <a:pt x="254109" y="88156"/>
                </a:cubicBezTo>
                <a:cubicBezTo>
                  <a:pt x="229842" y="83302"/>
                  <a:pt x="41526" y="218230"/>
                  <a:pt x="44438" y="204640"/>
                </a:cubicBezTo>
                <a:cubicBezTo>
                  <a:pt x="47350" y="191050"/>
                  <a:pt x="260903" y="22149"/>
                  <a:pt x="271581" y="6618"/>
                </a:cubicBezTo>
                <a:cubicBezTo>
                  <a:pt x="282259" y="-8913"/>
                  <a:pt x="134713" y="101746"/>
                  <a:pt x="108504" y="111453"/>
                </a:cubicBezTo>
                <a:cubicBezTo>
                  <a:pt x="82295" y="121160"/>
                  <a:pt x="128889" y="76508"/>
                  <a:pt x="114328" y="64860"/>
                </a:cubicBezTo>
                <a:cubicBezTo>
                  <a:pt x="99767" y="53212"/>
                  <a:pt x="-22541" y="-22503"/>
                  <a:pt x="3668" y="66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6D229A6-ECD7-950C-36C3-8FE9EC17F3A2}"/>
              </a:ext>
            </a:extLst>
          </p:cNvPr>
          <p:cNvSpPr/>
          <p:nvPr/>
        </p:nvSpPr>
        <p:spPr>
          <a:xfrm>
            <a:off x="4848760" y="3214292"/>
            <a:ext cx="429563" cy="668441"/>
          </a:xfrm>
          <a:custGeom>
            <a:avLst/>
            <a:gdLst>
              <a:gd name="connsiteX0" fmla="*/ 253243 w 429563"/>
              <a:gd name="connsiteY0" fmla="*/ 669 h 668441"/>
              <a:gd name="connsiteX1" fmla="*/ 346430 w 429563"/>
              <a:gd name="connsiteY1" fmla="*/ 146274 h 668441"/>
              <a:gd name="connsiteX2" fmla="*/ 165879 w 429563"/>
              <a:gd name="connsiteY2" fmla="*/ 315176 h 668441"/>
              <a:gd name="connsiteX3" fmla="*/ 270715 w 429563"/>
              <a:gd name="connsiteY3" fmla="*/ 233637 h 668441"/>
              <a:gd name="connsiteX4" fmla="*/ 2802 w 429563"/>
              <a:gd name="connsiteY4" fmla="*/ 664628 h 668441"/>
              <a:gd name="connsiteX5" fmla="*/ 148407 w 429563"/>
              <a:gd name="connsiteY5" fmla="*/ 425835 h 668441"/>
              <a:gd name="connsiteX6" fmla="*/ 427969 w 429563"/>
              <a:gd name="connsiteY6" fmla="*/ 105504 h 668441"/>
              <a:gd name="connsiteX7" fmla="*/ 253243 w 429563"/>
              <a:gd name="connsiteY7" fmla="*/ 669 h 66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563" h="668441">
                <a:moveTo>
                  <a:pt x="253243" y="669"/>
                </a:moveTo>
                <a:cubicBezTo>
                  <a:pt x="239653" y="7464"/>
                  <a:pt x="360991" y="93856"/>
                  <a:pt x="346430" y="146274"/>
                </a:cubicBezTo>
                <a:cubicBezTo>
                  <a:pt x="331869" y="198692"/>
                  <a:pt x="178498" y="300616"/>
                  <a:pt x="165879" y="315176"/>
                </a:cubicBezTo>
                <a:cubicBezTo>
                  <a:pt x="153260" y="329736"/>
                  <a:pt x="297894" y="175395"/>
                  <a:pt x="270715" y="233637"/>
                </a:cubicBezTo>
                <a:cubicBezTo>
                  <a:pt x="243536" y="291879"/>
                  <a:pt x="23187" y="632595"/>
                  <a:pt x="2802" y="664628"/>
                </a:cubicBezTo>
                <a:cubicBezTo>
                  <a:pt x="-17583" y="696661"/>
                  <a:pt x="77546" y="519022"/>
                  <a:pt x="148407" y="425835"/>
                </a:cubicBezTo>
                <a:cubicBezTo>
                  <a:pt x="219268" y="332648"/>
                  <a:pt x="407584" y="171512"/>
                  <a:pt x="427969" y="105504"/>
                </a:cubicBezTo>
                <a:cubicBezTo>
                  <a:pt x="448354" y="39496"/>
                  <a:pt x="266833" y="-6126"/>
                  <a:pt x="253243" y="6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1888AD30-5D31-4C6D-E698-DA0B4475DA71}"/>
              </a:ext>
            </a:extLst>
          </p:cNvPr>
          <p:cNvSpPr/>
          <p:nvPr/>
        </p:nvSpPr>
        <p:spPr>
          <a:xfrm>
            <a:off x="4519508" y="3470279"/>
            <a:ext cx="541727" cy="1346342"/>
          </a:xfrm>
          <a:custGeom>
            <a:avLst/>
            <a:gdLst>
              <a:gd name="connsiteX0" fmla="*/ 541725 w 541727"/>
              <a:gd name="connsiteY0" fmla="*/ 946 h 1346342"/>
              <a:gd name="connsiteX1" fmla="*/ 262163 w 541727"/>
              <a:gd name="connsiteY1" fmla="*/ 402817 h 1346342"/>
              <a:gd name="connsiteX2" fmla="*/ 384472 w 541727"/>
              <a:gd name="connsiteY2" fmla="*/ 315453 h 1346342"/>
              <a:gd name="connsiteX3" fmla="*/ 250515 w 541727"/>
              <a:gd name="connsiteY3" fmla="*/ 507652 h 1346342"/>
              <a:gd name="connsiteX4" fmla="*/ 110734 w 541727"/>
              <a:gd name="connsiteY4" fmla="*/ 1037655 h 1346342"/>
              <a:gd name="connsiteX5" fmla="*/ 104910 w 541727"/>
              <a:gd name="connsiteY5" fmla="*/ 967764 h 1346342"/>
              <a:gd name="connsiteX6" fmla="*/ 74 w 541727"/>
              <a:gd name="connsiteY6" fmla="*/ 1346338 h 1346342"/>
              <a:gd name="connsiteX7" fmla="*/ 93261 w 541727"/>
              <a:gd name="connsiteY7" fmla="*/ 973589 h 1346342"/>
              <a:gd name="connsiteX8" fmla="*/ 355351 w 541727"/>
              <a:gd name="connsiteY8" fmla="*/ 99958 h 1346342"/>
              <a:gd name="connsiteX9" fmla="*/ 256339 w 541727"/>
              <a:gd name="connsiteY9" fmla="*/ 286332 h 1346342"/>
              <a:gd name="connsiteX10" fmla="*/ 541725 w 541727"/>
              <a:gd name="connsiteY10" fmla="*/ 946 h 134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727" h="1346342">
                <a:moveTo>
                  <a:pt x="541725" y="946"/>
                </a:moveTo>
                <a:cubicBezTo>
                  <a:pt x="542696" y="20360"/>
                  <a:pt x="288372" y="350399"/>
                  <a:pt x="262163" y="402817"/>
                </a:cubicBezTo>
                <a:cubicBezTo>
                  <a:pt x="235954" y="455235"/>
                  <a:pt x="386413" y="297981"/>
                  <a:pt x="384472" y="315453"/>
                </a:cubicBezTo>
                <a:cubicBezTo>
                  <a:pt x="382531" y="332925"/>
                  <a:pt x="296138" y="387285"/>
                  <a:pt x="250515" y="507652"/>
                </a:cubicBezTo>
                <a:cubicBezTo>
                  <a:pt x="204892" y="628019"/>
                  <a:pt x="135001" y="960970"/>
                  <a:pt x="110734" y="1037655"/>
                </a:cubicBezTo>
                <a:cubicBezTo>
                  <a:pt x="86466" y="1114340"/>
                  <a:pt x="123353" y="916317"/>
                  <a:pt x="104910" y="967764"/>
                </a:cubicBezTo>
                <a:cubicBezTo>
                  <a:pt x="86467" y="1019211"/>
                  <a:pt x="2015" y="1345367"/>
                  <a:pt x="74" y="1346338"/>
                </a:cubicBezTo>
                <a:cubicBezTo>
                  <a:pt x="-1868" y="1347309"/>
                  <a:pt x="34048" y="1181319"/>
                  <a:pt x="93261" y="973589"/>
                </a:cubicBezTo>
                <a:cubicBezTo>
                  <a:pt x="152474" y="765859"/>
                  <a:pt x="328171" y="214501"/>
                  <a:pt x="355351" y="99958"/>
                </a:cubicBezTo>
                <a:cubicBezTo>
                  <a:pt x="382531" y="-14585"/>
                  <a:pt x="223335" y="305746"/>
                  <a:pt x="256339" y="286332"/>
                </a:cubicBezTo>
                <a:cubicBezTo>
                  <a:pt x="289343" y="266918"/>
                  <a:pt x="540754" y="-18468"/>
                  <a:pt x="541725" y="9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ECB14167-B606-0B9B-A343-B2AAF2F55A48}"/>
              </a:ext>
            </a:extLst>
          </p:cNvPr>
          <p:cNvSpPr/>
          <p:nvPr/>
        </p:nvSpPr>
        <p:spPr>
          <a:xfrm>
            <a:off x="4513758" y="4659285"/>
            <a:ext cx="70057" cy="1055587"/>
          </a:xfrm>
          <a:custGeom>
            <a:avLst/>
            <a:gdLst>
              <a:gd name="connsiteX0" fmla="*/ 69890 w 70057"/>
              <a:gd name="connsiteY0" fmla="*/ 5902 h 1055587"/>
              <a:gd name="connsiteX1" fmla="*/ 29121 w 70057"/>
              <a:gd name="connsiteY1" fmla="*/ 652389 h 1055587"/>
              <a:gd name="connsiteX2" fmla="*/ 23297 w 70057"/>
              <a:gd name="connsiteY2" fmla="*/ 500960 h 1055587"/>
              <a:gd name="connsiteX3" fmla="*/ 11648 w 70057"/>
              <a:gd name="connsiteY3" fmla="*/ 763049 h 1055587"/>
              <a:gd name="connsiteX4" fmla="*/ 0 w 70057"/>
              <a:gd name="connsiteY4" fmla="*/ 1054259 h 1055587"/>
              <a:gd name="connsiteX5" fmla="*/ 11648 w 70057"/>
              <a:gd name="connsiteY5" fmla="*/ 838763 h 1055587"/>
              <a:gd name="connsiteX6" fmla="*/ 11648 w 70057"/>
              <a:gd name="connsiteY6" fmla="*/ 151507 h 1055587"/>
              <a:gd name="connsiteX7" fmla="*/ 11648 w 70057"/>
              <a:gd name="connsiteY7" fmla="*/ 320409 h 1055587"/>
              <a:gd name="connsiteX8" fmla="*/ 69890 w 70057"/>
              <a:gd name="connsiteY8" fmla="*/ 5902 h 105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057" h="1055587">
                <a:moveTo>
                  <a:pt x="69890" y="5902"/>
                </a:moveTo>
                <a:cubicBezTo>
                  <a:pt x="72802" y="61232"/>
                  <a:pt x="36887" y="569879"/>
                  <a:pt x="29121" y="652389"/>
                </a:cubicBezTo>
                <a:cubicBezTo>
                  <a:pt x="21355" y="734899"/>
                  <a:pt x="26209" y="482517"/>
                  <a:pt x="23297" y="500960"/>
                </a:cubicBezTo>
                <a:cubicBezTo>
                  <a:pt x="20385" y="519403"/>
                  <a:pt x="15531" y="670833"/>
                  <a:pt x="11648" y="763049"/>
                </a:cubicBezTo>
                <a:cubicBezTo>
                  <a:pt x="7765" y="855265"/>
                  <a:pt x="0" y="1041640"/>
                  <a:pt x="0" y="1054259"/>
                </a:cubicBezTo>
                <a:cubicBezTo>
                  <a:pt x="0" y="1066878"/>
                  <a:pt x="9707" y="989222"/>
                  <a:pt x="11648" y="838763"/>
                </a:cubicBezTo>
                <a:cubicBezTo>
                  <a:pt x="13589" y="688304"/>
                  <a:pt x="11648" y="151507"/>
                  <a:pt x="11648" y="151507"/>
                </a:cubicBezTo>
                <a:cubicBezTo>
                  <a:pt x="11648" y="65115"/>
                  <a:pt x="970" y="338852"/>
                  <a:pt x="11648" y="320409"/>
                </a:cubicBezTo>
                <a:cubicBezTo>
                  <a:pt x="22326" y="301966"/>
                  <a:pt x="66978" y="-49428"/>
                  <a:pt x="69890" y="59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0FE12423-D636-1B06-9A5E-EFA683A39E35}"/>
              </a:ext>
            </a:extLst>
          </p:cNvPr>
          <p:cNvSpPr/>
          <p:nvPr/>
        </p:nvSpPr>
        <p:spPr>
          <a:xfrm>
            <a:off x="4264305" y="4051049"/>
            <a:ext cx="366647" cy="1985619"/>
          </a:xfrm>
          <a:custGeom>
            <a:avLst/>
            <a:gdLst>
              <a:gd name="connsiteX0" fmla="*/ 364339 w 366647"/>
              <a:gd name="connsiteY0" fmla="*/ 11153 h 1985619"/>
              <a:gd name="connsiteX1" fmla="*/ 97302 w 366647"/>
              <a:gd name="connsiteY1" fmla="*/ 1354431 h 1985619"/>
              <a:gd name="connsiteX2" fmla="*/ 105394 w 366647"/>
              <a:gd name="connsiteY2" fmla="*/ 1257326 h 1985619"/>
              <a:gd name="connsiteX3" fmla="*/ 8290 w 366647"/>
              <a:gd name="connsiteY3" fmla="*/ 1799493 h 1985619"/>
              <a:gd name="connsiteX4" fmla="*/ 24474 w 366647"/>
              <a:gd name="connsiteY4" fmla="*/ 1686204 h 1985619"/>
              <a:gd name="connsiteX5" fmla="*/ 198 w 366647"/>
              <a:gd name="connsiteY5" fmla="*/ 1985609 h 1985619"/>
              <a:gd name="connsiteX6" fmla="*/ 40658 w 366647"/>
              <a:gd name="connsiteY6" fmla="*/ 1694296 h 1985619"/>
              <a:gd name="connsiteX7" fmla="*/ 129670 w 366647"/>
              <a:gd name="connsiteY7" fmla="*/ 990289 h 1985619"/>
              <a:gd name="connsiteX8" fmla="*/ 234867 w 366647"/>
              <a:gd name="connsiteY8" fmla="*/ 618055 h 1985619"/>
              <a:gd name="connsiteX9" fmla="*/ 226775 w 366647"/>
              <a:gd name="connsiteY9" fmla="*/ 707068 h 1985619"/>
              <a:gd name="connsiteX10" fmla="*/ 364339 w 366647"/>
              <a:gd name="connsiteY10" fmla="*/ 11153 h 198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647" h="1985619">
                <a:moveTo>
                  <a:pt x="364339" y="11153"/>
                </a:moveTo>
                <a:cubicBezTo>
                  <a:pt x="342760" y="119047"/>
                  <a:pt x="140459" y="1146736"/>
                  <a:pt x="97302" y="1354431"/>
                </a:cubicBezTo>
                <a:cubicBezTo>
                  <a:pt x="54145" y="1562126"/>
                  <a:pt x="120229" y="1183149"/>
                  <a:pt x="105394" y="1257326"/>
                </a:cubicBezTo>
                <a:cubicBezTo>
                  <a:pt x="90559" y="1331503"/>
                  <a:pt x="21777" y="1728013"/>
                  <a:pt x="8290" y="1799493"/>
                </a:cubicBezTo>
                <a:cubicBezTo>
                  <a:pt x="-5197" y="1870973"/>
                  <a:pt x="25823" y="1655185"/>
                  <a:pt x="24474" y="1686204"/>
                </a:cubicBezTo>
                <a:cubicBezTo>
                  <a:pt x="23125" y="1717223"/>
                  <a:pt x="-2499" y="1984260"/>
                  <a:pt x="198" y="1985609"/>
                </a:cubicBezTo>
                <a:cubicBezTo>
                  <a:pt x="2895" y="1986958"/>
                  <a:pt x="19079" y="1860183"/>
                  <a:pt x="40658" y="1694296"/>
                </a:cubicBezTo>
                <a:cubicBezTo>
                  <a:pt x="62237" y="1528409"/>
                  <a:pt x="97302" y="1169663"/>
                  <a:pt x="129670" y="990289"/>
                </a:cubicBezTo>
                <a:cubicBezTo>
                  <a:pt x="162038" y="810916"/>
                  <a:pt x="218683" y="665259"/>
                  <a:pt x="234867" y="618055"/>
                </a:cubicBezTo>
                <a:cubicBezTo>
                  <a:pt x="251051" y="570852"/>
                  <a:pt x="203848" y="802824"/>
                  <a:pt x="226775" y="707068"/>
                </a:cubicBezTo>
                <a:cubicBezTo>
                  <a:pt x="249702" y="611312"/>
                  <a:pt x="385918" y="-96741"/>
                  <a:pt x="364339" y="111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10FFFD61-AC3F-4D8E-A8F5-396C0771BE40}"/>
              </a:ext>
            </a:extLst>
          </p:cNvPr>
          <p:cNvSpPr/>
          <p:nvPr/>
        </p:nvSpPr>
        <p:spPr>
          <a:xfrm>
            <a:off x="4263428" y="5494490"/>
            <a:ext cx="271439" cy="1526631"/>
          </a:xfrm>
          <a:custGeom>
            <a:avLst/>
            <a:gdLst>
              <a:gd name="connsiteX0" fmla="*/ 146731 w 271439"/>
              <a:gd name="connsiteY0" fmla="*/ 2 h 1526631"/>
              <a:gd name="connsiteX1" fmla="*/ 90087 w 271439"/>
              <a:gd name="connsiteY1" fmla="*/ 655457 h 1526631"/>
              <a:gd name="connsiteX2" fmla="*/ 138639 w 271439"/>
              <a:gd name="connsiteY2" fmla="*/ 1003414 h 1526631"/>
              <a:gd name="connsiteX3" fmla="*/ 98179 w 271439"/>
              <a:gd name="connsiteY3" fmla="*/ 736377 h 1526631"/>
              <a:gd name="connsiteX4" fmla="*/ 268112 w 271439"/>
              <a:gd name="connsiteY4" fmla="*/ 1505121 h 1526631"/>
              <a:gd name="connsiteX5" fmla="*/ 195284 w 271439"/>
              <a:gd name="connsiteY5" fmla="*/ 1246175 h 1526631"/>
              <a:gd name="connsiteX6" fmla="*/ 9167 w 271439"/>
              <a:gd name="connsiteY6" fmla="*/ 542168 h 1526631"/>
              <a:gd name="connsiteX7" fmla="*/ 41535 w 271439"/>
              <a:gd name="connsiteY7" fmla="*/ 663549 h 1526631"/>
              <a:gd name="connsiteX8" fmla="*/ 146731 w 271439"/>
              <a:gd name="connsiteY8" fmla="*/ 2 h 152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439" h="1526631">
                <a:moveTo>
                  <a:pt x="146731" y="2"/>
                </a:moveTo>
                <a:cubicBezTo>
                  <a:pt x="154823" y="-1347"/>
                  <a:pt x="91436" y="488222"/>
                  <a:pt x="90087" y="655457"/>
                </a:cubicBezTo>
                <a:cubicBezTo>
                  <a:pt x="88738" y="822692"/>
                  <a:pt x="137290" y="989927"/>
                  <a:pt x="138639" y="1003414"/>
                </a:cubicBezTo>
                <a:cubicBezTo>
                  <a:pt x="139988" y="1016901"/>
                  <a:pt x="76600" y="652759"/>
                  <a:pt x="98179" y="736377"/>
                </a:cubicBezTo>
                <a:cubicBezTo>
                  <a:pt x="119758" y="819995"/>
                  <a:pt x="251928" y="1420155"/>
                  <a:pt x="268112" y="1505121"/>
                </a:cubicBezTo>
                <a:cubicBezTo>
                  <a:pt x="284296" y="1590087"/>
                  <a:pt x="238441" y="1406667"/>
                  <a:pt x="195284" y="1246175"/>
                </a:cubicBezTo>
                <a:cubicBezTo>
                  <a:pt x="152127" y="1085683"/>
                  <a:pt x="34792" y="639272"/>
                  <a:pt x="9167" y="542168"/>
                </a:cubicBezTo>
                <a:cubicBezTo>
                  <a:pt x="-16458" y="445064"/>
                  <a:pt x="17259" y="749864"/>
                  <a:pt x="41535" y="663549"/>
                </a:cubicBezTo>
                <a:cubicBezTo>
                  <a:pt x="65811" y="577234"/>
                  <a:pt x="138639" y="1351"/>
                  <a:pt x="146731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467D995E-AE52-8502-DEA2-DC4E15313B9E}"/>
              </a:ext>
            </a:extLst>
          </p:cNvPr>
          <p:cNvSpPr/>
          <p:nvPr/>
        </p:nvSpPr>
        <p:spPr>
          <a:xfrm>
            <a:off x="4071485" y="4618728"/>
            <a:ext cx="298433" cy="2195676"/>
          </a:xfrm>
          <a:custGeom>
            <a:avLst/>
            <a:gdLst>
              <a:gd name="connsiteX0" fmla="*/ 168742 w 298433"/>
              <a:gd name="connsiteY0" fmla="*/ 9916 h 2195676"/>
              <a:gd name="connsiteX1" fmla="*/ 31177 w 298433"/>
              <a:gd name="connsiteY1" fmla="*/ 1223722 h 2195676"/>
              <a:gd name="connsiteX2" fmla="*/ 79729 w 298433"/>
              <a:gd name="connsiteY2" fmla="*/ 1150893 h 2195676"/>
              <a:gd name="connsiteX3" fmla="*/ 112097 w 298433"/>
              <a:gd name="connsiteY3" fmla="*/ 1741612 h 2195676"/>
              <a:gd name="connsiteX4" fmla="*/ 112097 w 298433"/>
              <a:gd name="connsiteY4" fmla="*/ 1571679 h 2195676"/>
              <a:gd name="connsiteX5" fmla="*/ 176834 w 298433"/>
              <a:gd name="connsiteY5" fmla="*/ 1903453 h 2195676"/>
              <a:gd name="connsiteX6" fmla="*/ 298214 w 298433"/>
              <a:gd name="connsiteY6" fmla="*/ 2194766 h 2195676"/>
              <a:gd name="connsiteX7" fmla="*/ 144465 w 298433"/>
              <a:gd name="connsiteY7" fmla="*/ 1806348 h 2195676"/>
              <a:gd name="connsiteX8" fmla="*/ 23085 w 298433"/>
              <a:gd name="connsiteY8" fmla="*/ 1142801 h 2195676"/>
              <a:gd name="connsiteX9" fmla="*/ 6901 w 298433"/>
              <a:gd name="connsiteY9" fmla="*/ 948592 h 2195676"/>
              <a:gd name="connsiteX10" fmla="*/ 104005 w 298433"/>
              <a:gd name="connsiteY10" fmla="*/ 527807 h 2195676"/>
              <a:gd name="connsiteX11" fmla="*/ 63545 w 298433"/>
              <a:gd name="connsiteY11" fmla="*/ 641095 h 2195676"/>
              <a:gd name="connsiteX12" fmla="*/ 168742 w 298433"/>
              <a:gd name="connsiteY12" fmla="*/ 9916 h 219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433" h="2195676">
                <a:moveTo>
                  <a:pt x="168742" y="9916"/>
                </a:moveTo>
                <a:cubicBezTo>
                  <a:pt x="163347" y="107020"/>
                  <a:pt x="46012" y="1033559"/>
                  <a:pt x="31177" y="1223722"/>
                </a:cubicBezTo>
                <a:cubicBezTo>
                  <a:pt x="16342" y="1413885"/>
                  <a:pt x="66242" y="1064578"/>
                  <a:pt x="79729" y="1150893"/>
                </a:cubicBezTo>
                <a:cubicBezTo>
                  <a:pt x="93216" y="1237208"/>
                  <a:pt x="106702" y="1671481"/>
                  <a:pt x="112097" y="1741612"/>
                </a:cubicBezTo>
                <a:cubicBezTo>
                  <a:pt x="117492" y="1811743"/>
                  <a:pt x="101308" y="1544706"/>
                  <a:pt x="112097" y="1571679"/>
                </a:cubicBezTo>
                <a:cubicBezTo>
                  <a:pt x="122886" y="1598652"/>
                  <a:pt x="145815" y="1799605"/>
                  <a:pt x="176834" y="1903453"/>
                </a:cubicBezTo>
                <a:cubicBezTo>
                  <a:pt x="207853" y="2007301"/>
                  <a:pt x="303609" y="2210950"/>
                  <a:pt x="298214" y="2194766"/>
                </a:cubicBezTo>
                <a:cubicBezTo>
                  <a:pt x="292819" y="2178582"/>
                  <a:pt x="190320" y="1981675"/>
                  <a:pt x="144465" y="1806348"/>
                </a:cubicBezTo>
                <a:cubicBezTo>
                  <a:pt x="98610" y="1631021"/>
                  <a:pt x="46012" y="1285760"/>
                  <a:pt x="23085" y="1142801"/>
                </a:cubicBezTo>
                <a:cubicBezTo>
                  <a:pt x="158" y="999842"/>
                  <a:pt x="-6586" y="1051091"/>
                  <a:pt x="6901" y="948592"/>
                </a:cubicBezTo>
                <a:cubicBezTo>
                  <a:pt x="20388" y="846093"/>
                  <a:pt x="94564" y="579056"/>
                  <a:pt x="104005" y="527807"/>
                </a:cubicBezTo>
                <a:cubicBezTo>
                  <a:pt x="113446" y="476558"/>
                  <a:pt x="55453" y="723364"/>
                  <a:pt x="63545" y="641095"/>
                </a:cubicBezTo>
                <a:cubicBezTo>
                  <a:pt x="71637" y="558826"/>
                  <a:pt x="174137" y="-87188"/>
                  <a:pt x="168742" y="99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2BD65C50-3B50-C0F7-C0CC-CC0919AA8771}"/>
              </a:ext>
            </a:extLst>
          </p:cNvPr>
          <p:cNvSpPr/>
          <p:nvPr/>
        </p:nvSpPr>
        <p:spPr>
          <a:xfrm>
            <a:off x="3792842" y="5366509"/>
            <a:ext cx="285584" cy="1374977"/>
          </a:xfrm>
          <a:custGeom>
            <a:avLst/>
            <a:gdLst>
              <a:gd name="connsiteX0" fmla="*/ 34691 w 285584"/>
              <a:gd name="connsiteY0" fmla="*/ 55155 h 1374977"/>
              <a:gd name="connsiteX1" fmla="*/ 107519 w 285584"/>
              <a:gd name="connsiteY1" fmla="*/ 840082 h 1374977"/>
              <a:gd name="connsiteX2" fmla="*/ 91335 w 285584"/>
              <a:gd name="connsiteY2" fmla="*/ 742978 h 1374977"/>
              <a:gd name="connsiteX3" fmla="*/ 285544 w 285584"/>
              <a:gd name="connsiteY3" fmla="*/ 1374156 h 1374977"/>
              <a:gd name="connsiteX4" fmla="*/ 107519 w 285584"/>
              <a:gd name="connsiteY4" fmla="*/ 864358 h 1374977"/>
              <a:gd name="connsiteX5" fmla="*/ 2323 w 285584"/>
              <a:gd name="connsiteY5" fmla="*/ 346468 h 1374977"/>
              <a:gd name="connsiteX6" fmla="*/ 34691 w 285584"/>
              <a:gd name="connsiteY6" fmla="*/ 459756 h 1374977"/>
              <a:gd name="connsiteX7" fmla="*/ 34691 w 285584"/>
              <a:gd name="connsiteY7" fmla="*/ 111799 h 1374977"/>
              <a:gd name="connsiteX8" fmla="*/ 34691 w 285584"/>
              <a:gd name="connsiteY8" fmla="*/ 55155 h 137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84" h="1374977">
                <a:moveTo>
                  <a:pt x="34691" y="55155"/>
                </a:moveTo>
                <a:cubicBezTo>
                  <a:pt x="46829" y="176535"/>
                  <a:pt x="98078" y="725445"/>
                  <a:pt x="107519" y="840082"/>
                </a:cubicBezTo>
                <a:cubicBezTo>
                  <a:pt x="116960" y="954719"/>
                  <a:pt x="61664" y="653966"/>
                  <a:pt x="91335" y="742978"/>
                </a:cubicBezTo>
                <a:cubicBezTo>
                  <a:pt x="121006" y="831990"/>
                  <a:pt x="282847" y="1353926"/>
                  <a:pt x="285544" y="1374156"/>
                </a:cubicBezTo>
                <a:cubicBezTo>
                  <a:pt x="288241" y="1394386"/>
                  <a:pt x="154723" y="1035639"/>
                  <a:pt x="107519" y="864358"/>
                </a:cubicBezTo>
                <a:cubicBezTo>
                  <a:pt x="60316" y="693077"/>
                  <a:pt x="14461" y="413902"/>
                  <a:pt x="2323" y="346468"/>
                </a:cubicBezTo>
                <a:cubicBezTo>
                  <a:pt x="-9815" y="279034"/>
                  <a:pt x="29296" y="498867"/>
                  <a:pt x="34691" y="459756"/>
                </a:cubicBezTo>
                <a:cubicBezTo>
                  <a:pt x="40086" y="420645"/>
                  <a:pt x="33342" y="183278"/>
                  <a:pt x="34691" y="111799"/>
                </a:cubicBezTo>
                <a:cubicBezTo>
                  <a:pt x="36040" y="40320"/>
                  <a:pt x="22553" y="-66225"/>
                  <a:pt x="34691" y="551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0D309CCB-8732-BFAC-466B-64D926251242}"/>
              </a:ext>
            </a:extLst>
          </p:cNvPr>
          <p:cNvSpPr/>
          <p:nvPr/>
        </p:nvSpPr>
        <p:spPr>
          <a:xfrm>
            <a:off x="5541057" y="4101664"/>
            <a:ext cx="58764" cy="219700"/>
          </a:xfrm>
          <a:custGeom>
            <a:avLst/>
            <a:gdLst>
              <a:gd name="connsiteX0" fmla="*/ 58631 w 58764"/>
              <a:gd name="connsiteY0" fmla="*/ 998 h 219700"/>
              <a:gd name="connsiteX1" fmla="*/ 18171 w 58764"/>
              <a:gd name="connsiteY1" fmla="*/ 162839 h 219700"/>
              <a:gd name="connsiteX2" fmla="*/ 34355 w 58764"/>
              <a:gd name="connsiteY2" fmla="*/ 219483 h 219700"/>
              <a:gd name="connsiteX3" fmla="*/ 18171 w 58764"/>
              <a:gd name="connsiteY3" fmla="*/ 179023 h 219700"/>
              <a:gd name="connsiteX4" fmla="*/ 1987 w 58764"/>
              <a:gd name="connsiteY4" fmla="*/ 98102 h 219700"/>
              <a:gd name="connsiteX5" fmla="*/ 58631 w 58764"/>
              <a:gd name="connsiteY5" fmla="*/ 998 h 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64" h="219700">
                <a:moveTo>
                  <a:pt x="58631" y="998"/>
                </a:moveTo>
                <a:cubicBezTo>
                  <a:pt x="61328" y="11787"/>
                  <a:pt x="22217" y="126425"/>
                  <a:pt x="18171" y="162839"/>
                </a:cubicBezTo>
                <a:cubicBezTo>
                  <a:pt x="14125" y="199253"/>
                  <a:pt x="34355" y="219483"/>
                  <a:pt x="34355" y="219483"/>
                </a:cubicBezTo>
                <a:cubicBezTo>
                  <a:pt x="34355" y="222180"/>
                  <a:pt x="23566" y="199253"/>
                  <a:pt x="18171" y="179023"/>
                </a:cubicBezTo>
                <a:cubicBezTo>
                  <a:pt x="12776" y="158793"/>
                  <a:pt x="-6105" y="126424"/>
                  <a:pt x="1987" y="98102"/>
                </a:cubicBezTo>
                <a:cubicBezTo>
                  <a:pt x="10079" y="69780"/>
                  <a:pt x="55934" y="-9791"/>
                  <a:pt x="58631" y="998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CB5D1372-6C12-94CB-2767-34DEDF0337D4}"/>
              </a:ext>
            </a:extLst>
          </p:cNvPr>
          <p:cNvSpPr/>
          <p:nvPr/>
        </p:nvSpPr>
        <p:spPr>
          <a:xfrm>
            <a:off x="5988021" y="4264180"/>
            <a:ext cx="92204" cy="194967"/>
          </a:xfrm>
          <a:custGeom>
            <a:avLst/>
            <a:gdLst>
              <a:gd name="connsiteX0" fmla="*/ 85 w 92204"/>
              <a:gd name="connsiteY0" fmla="*/ 323 h 194967"/>
              <a:gd name="connsiteX1" fmla="*/ 72914 w 92204"/>
              <a:gd name="connsiteY1" fmla="*/ 121703 h 194967"/>
              <a:gd name="connsiteX2" fmla="*/ 81006 w 92204"/>
              <a:gd name="connsiteY2" fmla="*/ 194532 h 194967"/>
              <a:gd name="connsiteX3" fmla="*/ 89098 w 92204"/>
              <a:gd name="connsiteY3" fmla="*/ 89335 h 194967"/>
              <a:gd name="connsiteX4" fmla="*/ 85 w 92204"/>
              <a:gd name="connsiteY4" fmla="*/ 323 h 19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04" h="194967">
                <a:moveTo>
                  <a:pt x="85" y="323"/>
                </a:moveTo>
                <a:cubicBezTo>
                  <a:pt x="-2612" y="5718"/>
                  <a:pt x="59427" y="89335"/>
                  <a:pt x="72914" y="121703"/>
                </a:cubicBezTo>
                <a:cubicBezTo>
                  <a:pt x="86401" y="154071"/>
                  <a:pt x="78309" y="199927"/>
                  <a:pt x="81006" y="194532"/>
                </a:cubicBezTo>
                <a:cubicBezTo>
                  <a:pt x="83703" y="189137"/>
                  <a:pt x="98539" y="120354"/>
                  <a:pt x="89098" y="89335"/>
                </a:cubicBezTo>
                <a:cubicBezTo>
                  <a:pt x="79657" y="58316"/>
                  <a:pt x="2782" y="-5072"/>
                  <a:pt x="85" y="323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87985D90-2B01-F34D-DCEC-BBECE58BC32A}"/>
              </a:ext>
            </a:extLst>
          </p:cNvPr>
          <p:cNvSpPr/>
          <p:nvPr/>
        </p:nvSpPr>
        <p:spPr>
          <a:xfrm>
            <a:off x="5939497" y="3843658"/>
            <a:ext cx="141667" cy="218654"/>
          </a:xfrm>
          <a:custGeom>
            <a:avLst/>
            <a:gdLst>
              <a:gd name="connsiteX0" fmla="*/ 57 w 141667"/>
              <a:gd name="connsiteY0" fmla="*/ 59 h 218654"/>
              <a:gd name="connsiteX1" fmla="*/ 113345 w 141667"/>
              <a:gd name="connsiteY1" fmla="*/ 137623 h 218654"/>
              <a:gd name="connsiteX2" fmla="*/ 137622 w 141667"/>
              <a:gd name="connsiteY2" fmla="*/ 218544 h 218654"/>
              <a:gd name="connsiteX3" fmla="*/ 129530 w 141667"/>
              <a:gd name="connsiteY3" fmla="*/ 121439 h 218654"/>
              <a:gd name="connsiteX4" fmla="*/ 57 w 141667"/>
              <a:gd name="connsiteY4" fmla="*/ 59 h 21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67" h="218654">
                <a:moveTo>
                  <a:pt x="57" y="59"/>
                </a:moveTo>
                <a:cubicBezTo>
                  <a:pt x="-2640" y="2756"/>
                  <a:pt x="90418" y="101209"/>
                  <a:pt x="113345" y="137623"/>
                </a:cubicBezTo>
                <a:cubicBezTo>
                  <a:pt x="136272" y="174037"/>
                  <a:pt x="134925" y="221241"/>
                  <a:pt x="137622" y="218544"/>
                </a:cubicBezTo>
                <a:cubicBezTo>
                  <a:pt x="140319" y="215847"/>
                  <a:pt x="148411" y="156504"/>
                  <a:pt x="129530" y="121439"/>
                </a:cubicBezTo>
                <a:cubicBezTo>
                  <a:pt x="110649" y="86374"/>
                  <a:pt x="2754" y="-2638"/>
                  <a:pt x="57" y="59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3628AF38-5B71-4360-68B4-419F0C5BCD89}"/>
              </a:ext>
            </a:extLst>
          </p:cNvPr>
          <p:cNvSpPr/>
          <p:nvPr/>
        </p:nvSpPr>
        <p:spPr>
          <a:xfrm>
            <a:off x="5820467" y="3131805"/>
            <a:ext cx="1134731" cy="1497383"/>
          </a:xfrm>
          <a:custGeom>
            <a:avLst/>
            <a:gdLst>
              <a:gd name="connsiteX0" fmla="*/ 14548 w 1134731"/>
              <a:gd name="connsiteY0" fmla="*/ 34305 h 1497383"/>
              <a:gd name="connsiteX1" fmla="*/ 145993 w 1134731"/>
              <a:gd name="connsiteY1" fmla="*/ 137175 h 1497383"/>
              <a:gd name="connsiteX2" fmla="*/ 654628 w 1134731"/>
              <a:gd name="connsiteY2" fmla="*/ 651525 h 1497383"/>
              <a:gd name="connsiteX3" fmla="*/ 688918 w 1134731"/>
              <a:gd name="connsiteY3" fmla="*/ 691530 h 1497383"/>
              <a:gd name="connsiteX4" fmla="*/ 923233 w 1134731"/>
              <a:gd name="connsiteY4" fmla="*/ 1177305 h 1497383"/>
              <a:gd name="connsiteX5" fmla="*/ 963238 w 1134731"/>
              <a:gd name="connsiteY5" fmla="*/ 1165875 h 1497383"/>
              <a:gd name="connsiteX6" fmla="*/ 1134688 w 1134731"/>
              <a:gd name="connsiteY6" fmla="*/ 1497345 h 1497383"/>
              <a:gd name="connsiteX7" fmla="*/ 946093 w 1134731"/>
              <a:gd name="connsiteY7" fmla="*/ 1143015 h 1497383"/>
              <a:gd name="connsiteX8" fmla="*/ 608908 w 1134731"/>
              <a:gd name="connsiteY8" fmla="*/ 571515 h 1497383"/>
              <a:gd name="connsiteX9" fmla="*/ 231718 w 1134731"/>
              <a:gd name="connsiteY9" fmla="*/ 15 h 1497383"/>
              <a:gd name="connsiteX10" fmla="*/ 614623 w 1134731"/>
              <a:gd name="connsiteY10" fmla="*/ 588660 h 1497383"/>
              <a:gd name="connsiteX11" fmla="*/ 426028 w 1134731"/>
              <a:gd name="connsiteY11" fmla="*/ 400065 h 1497383"/>
              <a:gd name="connsiteX12" fmla="*/ 14548 w 1134731"/>
              <a:gd name="connsiteY12" fmla="*/ 34305 h 149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4731" h="1497383">
                <a:moveTo>
                  <a:pt x="14548" y="34305"/>
                </a:moveTo>
                <a:cubicBezTo>
                  <a:pt x="-32124" y="-9510"/>
                  <a:pt x="39313" y="34305"/>
                  <a:pt x="145993" y="137175"/>
                </a:cubicBezTo>
                <a:cubicBezTo>
                  <a:pt x="252673" y="240045"/>
                  <a:pt x="564141" y="559133"/>
                  <a:pt x="654628" y="651525"/>
                </a:cubicBezTo>
                <a:cubicBezTo>
                  <a:pt x="745115" y="743917"/>
                  <a:pt x="644151" y="603900"/>
                  <a:pt x="688918" y="691530"/>
                </a:cubicBezTo>
                <a:cubicBezTo>
                  <a:pt x="733685" y="779160"/>
                  <a:pt x="877513" y="1098248"/>
                  <a:pt x="923233" y="1177305"/>
                </a:cubicBezTo>
                <a:cubicBezTo>
                  <a:pt x="968953" y="1256362"/>
                  <a:pt x="927996" y="1112535"/>
                  <a:pt x="963238" y="1165875"/>
                </a:cubicBezTo>
                <a:cubicBezTo>
                  <a:pt x="998480" y="1219215"/>
                  <a:pt x="1137545" y="1501155"/>
                  <a:pt x="1134688" y="1497345"/>
                </a:cubicBezTo>
                <a:cubicBezTo>
                  <a:pt x="1131831" y="1493535"/>
                  <a:pt x="1033723" y="1297320"/>
                  <a:pt x="946093" y="1143015"/>
                </a:cubicBezTo>
                <a:cubicBezTo>
                  <a:pt x="858463" y="988710"/>
                  <a:pt x="727970" y="762015"/>
                  <a:pt x="608908" y="571515"/>
                </a:cubicBezTo>
                <a:cubicBezTo>
                  <a:pt x="489846" y="381015"/>
                  <a:pt x="230765" y="-2843"/>
                  <a:pt x="231718" y="15"/>
                </a:cubicBezTo>
                <a:cubicBezTo>
                  <a:pt x="232671" y="2873"/>
                  <a:pt x="582238" y="521985"/>
                  <a:pt x="614623" y="588660"/>
                </a:cubicBezTo>
                <a:cubicBezTo>
                  <a:pt x="647008" y="655335"/>
                  <a:pt x="522231" y="489600"/>
                  <a:pt x="426028" y="400065"/>
                </a:cubicBezTo>
                <a:cubicBezTo>
                  <a:pt x="329826" y="310530"/>
                  <a:pt x="61220" y="78120"/>
                  <a:pt x="14548" y="343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E1B3C2A4-E331-2F7A-1402-29956C24FC08}"/>
              </a:ext>
            </a:extLst>
          </p:cNvPr>
          <p:cNvSpPr/>
          <p:nvPr/>
        </p:nvSpPr>
        <p:spPr>
          <a:xfrm>
            <a:off x="6776249" y="4240345"/>
            <a:ext cx="757080" cy="1657719"/>
          </a:xfrm>
          <a:custGeom>
            <a:avLst/>
            <a:gdLst>
              <a:gd name="connsiteX0" fmla="*/ 1741 w 757080"/>
              <a:gd name="connsiteY0" fmla="*/ 5900 h 1657719"/>
              <a:gd name="connsiteX1" fmla="*/ 298921 w 757080"/>
              <a:gd name="connsiteY1" fmla="*/ 611690 h 1657719"/>
              <a:gd name="connsiteX2" fmla="*/ 298921 w 757080"/>
              <a:gd name="connsiteY2" fmla="*/ 525965 h 1657719"/>
              <a:gd name="connsiteX3" fmla="*/ 738976 w 757080"/>
              <a:gd name="connsiteY3" fmla="*/ 1571810 h 1657719"/>
              <a:gd name="connsiteX4" fmla="*/ 664681 w 757080"/>
              <a:gd name="connsiteY4" fmla="*/ 1326065 h 1657719"/>
              <a:gd name="connsiteX5" fmla="*/ 590386 w 757080"/>
              <a:gd name="connsiteY5" fmla="*/ 1040315 h 1657719"/>
              <a:gd name="connsiteX6" fmla="*/ 744691 w 757080"/>
              <a:gd name="connsiteY6" fmla="*/ 1657535 h 1657719"/>
              <a:gd name="connsiteX7" fmla="*/ 561811 w 757080"/>
              <a:gd name="connsiteY7" fmla="*/ 1097465 h 1657719"/>
              <a:gd name="connsiteX8" fmla="*/ 316066 w 757080"/>
              <a:gd name="connsiteY8" fmla="*/ 411665 h 1657719"/>
              <a:gd name="connsiteX9" fmla="*/ 476086 w 757080"/>
              <a:gd name="connsiteY9" fmla="*/ 1034600 h 1657719"/>
              <a:gd name="connsiteX10" fmla="*/ 258916 w 757080"/>
              <a:gd name="connsiteY10" fmla="*/ 520250 h 1657719"/>
              <a:gd name="connsiteX11" fmla="*/ 178906 w 757080"/>
              <a:gd name="connsiteY11" fmla="*/ 314510 h 1657719"/>
              <a:gd name="connsiteX12" fmla="*/ 1741 w 757080"/>
              <a:gd name="connsiteY12" fmla="*/ 5900 h 165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7080" h="1657719">
                <a:moveTo>
                  <a:pt x="1741" y="5900"/>
                </a:moveTo>
                <a:cubicBezTo>
                  <a:pt x="21743" y="55430"/>
                  <a:pt x="249391" y="525012"/>
                  <a:pt x="298921" y="611690"/>
                </a:cubicBezTo>
                <a:cubicBezTo>
                  <a:pt x="348451" y="698368"/>
                  <a:pt x="225579" y="365945"/>
                  <a:pt x="298921" y="525965"/>
                </a:cubicBezTo>
                <a:cubicBezTo>
                  <a:pt x="372264" y="685985"/>
                  <a:pt x="678016" y="1438460"/>
                  <a:pt x="738976" y="1571810"/>
                </a:cubicBezTo>
                <a:cubicBezTo>
                  <a:pt x="799936" y="1705160"/>
                  <a:pt x="689446" y="1414647"/>
                  <a:pt x="664681" y="1326065"/>
                </a:cubicBezTo>
                <a:cubicBezTo>
                  <a:pt x="639916" y="1237483"/>
                  <a:pt x="577051" y="985070"/>
                  <a:pt x="590386" y="1040315"/>
                </a:cubicBezTo>
                <a:cubicBezTo>
                  <a:pt x="603721" y="1095560"/>
                  <a:pt x="749454" y="1648010"/>
                  <a:pt x="744691" y="1657535"/>
                </a:cubicBezTo>
                <a:cubicBezTo>
                  <a:pt x="739928" y="1667060"/>
                  <a:pt x="633248" y="1305110"/>
                  <a:pt x="561811" y="1097465"/>
                </a:cubicBezTo>
                <a:cubicBezTo>
                  <a:pt x="490374" y="889820"/>
                  <a:pt x="330354" y="422143"/>
                  <a:pt x="316066" y="411665"/>
                </a:cubicBezTo>
                <a:cubicBezTo>
                  <a:pt x="301779" y="401188"/>
                  <a:pt x="485611" y="1016503"/>
                  <a:pt x="476086" y="1034600"/>
                </a:cubicBezTo>
                <a:cubicBezTo>
                  <a:pt x="466561" y="1052698"/>
                  <a:pt x="308446" y="640265"/>
                  <a:pt x="258916" y="520250"/>
                </a:cubicBezTo>
                <a:cubicBezTo>
                  <a:pt x="209386" y="400235"/>
                  <a:pt x="217959" y="396425"/>
                  <a:pt x="178906" y="314510"/>
                </a:cubicBezTo>
                <a:cubicBezTo>
                  <a:pt x="139854" y="232595"/>
                  <a:pt x="-18261" y="-43630"/>
                  <a:pt x="1741" y="590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CE5E80B5-8552-5A0D-11DC-31214D3E5559}"/>
              </a:ext>
            </a:extLst>
          </p:cNvPr>
          <p:cNvSpPr/>
          <p:nvPr/>
        </p:nvSpPr>
        <p:spPr>
          <a:xfrm>
            <a:off x="7113800" y="4920627"/>
            <a:ext cx="511563" cy="1457486"/>
          </a:xfrm>
          <a:custGeom>
            <a:avLst/>
            <a:gdLst>
              <a:gd name="connsiteX0" fmla="*/ 1375 w 511563"/>
              <a:gd name="connsiteY0" fmla="*/ 5703 h 1457486"/>
              <a:gd name="connsiteX1" fmla="*/ 298555 w 511563"/>
              <a:gd name="connsiteY1" fmla="*/ 1011543 h 1457486"/>
              <a:gd name="connsiteX2" fmla="*/ 292840 w 511563"/>
              <a:gd name="connsiteY2" fmla="*/ 891528 h 1457486"/>
              <a:gd name="connsiteX3" fmla="*/ 510010 w 511563"/>
              <a:gd name="connsiteY3" fmla="*/ 1451598 h 1457486"/>
              <a:gd name="connsiteX4" fmla="*/ 384280 w 511563"/>
              <a:gd name="connsiteY4" fmla="*/ 1165848 h 1457486"/>
              <a:gd name="connsiteX5" fmla="*/ 269980 w 511563"/>
              <a:gd name="connsiteY5" fmla="*/ 857238 h 1457486"/>
              <a:gd name="connsiteX6" fmla="*/ 189970 w 511563"/>
              <a:gd name="connsiteY6" fmla="*/ 611493 h 1457486"/>
              <a:gd name="connsiteX7" fmla="*/ 1375 w 511563"/>
              <a:gd name="connsiteY7" fmla="*/ 5703 h 145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563" h="1457486">
                <a:moveTo>
                  <a:pt x="1375" y="5703"/>
                </a:moveTo>
                <a:cubicBezTo>
                  <a:pt x="19473" y="72378"/>
                  <a:pt x="249978" y="863906"/>
                  <a:pt x="298555" y="1011543"/>
                </a:cubicBezTo>
                <a:cubicBezTo>
                  <a:pt x="347133" y="1159181"/>
                  <a:pt x="257598" y="818186"/>
                  <a:pt x="292840" y="891528"/>
                </a:cubicBezTo>
                <a:cubicBezTo>
                  <a:pt x="328083" y="964871"/>
                  <a:pt x="494770" y="1405878"/>
                  <a:pt x="510010" y="1451598"/>
                </a:cubicBezTo>
                <a:cubicBezTo>
                  <a:pt x="525250" y="1497318"/>
                  <a:pt x="424285" y="1264908"/>
                  <a:pt x="384280" y="1165848"/>
                </a:cubicBezTo>
                <a:cubicBezTo>
                  <a:pt x="344275" y="1066788"/>
                  <a:pt x="302365" y="949630"/>
                  <a:pt x="269980" y="857238"/>
                </a:cubicBezTo>
                <a:cubicBezTo>
                  <a:pt x="237595" y="764846"/>
                  <a:pt x="230927" y="746748"/>
                  <a:pt x="189970" y="611493"/>
                </a:cubicBezTo>
                <a:cubicBezTo>
                  <a:pt x="149013" y="476238"/>
                  <a:pt x="-16723" y="-60972"/>
                  <a:pt x="1375" y="57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8E073569-F1C2-A8C5-BA72-525D8D89311B}"/>
              </a:ext>
            </a:extLst>
          </p:cNvPr>
          <p:cNvSpPr/>
          <p:nvPr/>
        </p:nvSpPr>
        <p:spPr>
          <a:xfrm>
            <a:off x="5258468" y="3051328"/>
            <a:ext cx="1296924" cy="438787"/>
          </a:xfrm>
          <a:custGeom>
            <a:avLst/>
            <a:gdLst>
              <a:gd name="connsiteX0" fmla="*/ 18382 w 1296924"/>
              <a:gd name="connsiteY0" fmla="*/ 114147 h 438787"/>
              <a:gd name="connsiteX1" fmla="*/ 608932 w 1296924"/>
              <a:gd name="connsiteY1" fmla="*/ 107797 h 438787"/>
              <a:gd name="connsiteX2" fmla="*/ 875632 w 1296924"/>
              <a:gd name="connsiteY2" fmla="*/ 161772 h 438787"/>
              <a:gd name="connsiteX3" fmla="*/ 758157 w 1296924"/>
              <a:gd name="connsiteY3" fmla="*/ 98272 h 438787"/>
              <a:gd name="connsiteX4" fmla="*/ 1288382 w 1296924"/>
              <a:gd name="connsiteY4" fmla="*/ 434822 h 438787"/>
              <a:gd name="connsiteX5" fmla="*/ 1047082 w 1296924"/>
              <a:gd name="connsiteY5" fmla="*/ 266547 h 438787"/>
              <a:gd name="connsiteX6" fmla="*/ 545432 w 1296924"/>
              <a:gd name="connsiteY6" fmla="*/ 22072 h 438787"/>
              <a:gd name="connsiteX7" fmla="*/ 326357 w 1296924"/>
              <a:gd name="connsiteY7" fmla="*/ 9372 h 438787"/>
              <a:gd name="connsiteX8" fmla="*/ 8857 w 1296924"/>
              <a:gd name="connsiteY8" fmla="*/ 3022 h 438787"/>
              <a:gd name="connsiteX9" fmla="*/ 466057 w 1296924"/>
              <a:gd name="connsiteY9" fmla="*/ 50647 h 438787"/>
              <a:gd name="connsiteX10" fmla="*/ 720057 w 1296924"/>
              <a:gd name="connsiteY10" fmla="*/ 50647 h 438787"/>
              <a:gd name="connsiteX11" fmla="*/ 637507 w 1296924"/>
              <a:gd name="connsiteY11" fmla="*/ 82397 h 438787"/>
              <a:gd name="connsiteX12" fmla="*/ 193007 w 1296924"/>
              <a:gd name="connsiteY12" fmla="*/ 110972 h 438787"/>
              <a:gd name="connsiteX13" fmla="*/ 18382 w 1296924"/>
              <a:gd name="connsiteY13" fmla="*/ 114147 h 43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6924" h="438787">
                <a:moveTo>
                  <a:pt x="18382" y="114147"/>
                </a:moveTo>
                <a:cubicBezTo>
                  <a:pt x="87703" y="113618"/>
                  <a:pt x="466057" y="99860"/>
                  <a:pt x="608932" y="107797"/>
                </a:cubicBezTo>
                <a:cubicBezTo>
                  <a:pt x="751807" y="115734"/>
                  <a:pt x="850761" y="163360"/>
                  <a:pt x="875632" y="161772"/>
                </a:cubicBezTo>
                <a:cubicBezTo>
                  <a:pt x="900503" y="160185"/>
                  <a:pt x="689365" y="52764"/>
                  <a:pt x="758157" y="98272"/>
                </a:cubicBezTo>
                <a:cubicBezTo>
                  <a:pt x="826949" y="143780"/>
                  <a:pt x="1240228" y="406776"/>
                  <a:pt x="1288382" y="434822"/>
                </a:cubicBezTo>
                <a:cubicBezTo>
                  <a:pt x="1336536" y="462868"/>
                  <a:pt x="1170907" y="335339"/>
                  <a:pt x="1047082" y="266547"/>
                </a:cubicBezTo>
                <a:cubicBezTo>
                  <a:pt x="923257" y="197755"/>
                  <a:pt x="665553" y="64934"/>
                  <a:pt x="545432" y="22072"/>
                </a:cubicBezTo>
                <a:cubicBezTo>
                  <a:pt x="425311" y="-20790"/>
                  <a:pt x="415786" y="12547"/>
                  <a:pt x="326357" y="9372"/>
                </a:cubicBezTo>
                <a:cubicBezTo>
                  <a:pt x="236928" y="6197"/>
                  <a:pt x="-14426" y="-3857"/>
                  <a:pt x="8857" y="3022"/>
                </a:cubicBezTo>
                <a:cubicBezTo>
                  <a:pt x="32140" y="9901"/>
                  <a:pt x="347524" y="42709"/>
                  <a:pt x="466057" y="50647"/>
                </a:cubicBezTo>
                <a:cubicBezTo>
                  <a:pt x="584590" y="58585"/>
                  <a:pt x="691482" y="45355"/>
                  <a:pt x="720057" y="50647"/>
                </a:cubicBezTo>
                <a:cubicBezTo>
                  <a:pt x="748632" y="55939"/>
                  <a:pt x="725349" y="72343"/>
                  <a:pt x="637507" y="82397"/>
                </a:cubicBezTo>
                <a:cubicBezTo>
                  <a:pt x="549665" y="92451"/>
                  <a:pt x="295136" y="106739"/>
                  <a:pt x="193007" y="110972"/>
                </a:cubicBezTo>
                <a:cubicBezTo>
                  <a:pt x="90878" y="115205"/>
                  <a:pt x="-50939" y="114676"/>
                  <a:pt x="18382" y="1141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EC8429E-C4DF-0A1B-75D6-06D39C8E7174}"/>
              </a:ext>
            </a:extLst>
          </p:cNvPr>
          <p:cNvSpPr/>
          <p:nvPr/>
        </p:nvSpPr>
        <p:spPr>
          <a:xfrm>
            <a:off x="5428864" y="3146425"/>
            <a:ext cx="946686" cy="537102"/>
          </a:xfrm>
          <a:custGeom>
            <a:avLst/>
            <a:gdLst>
              <a:gd name="connsiteX0" fmla="*/ 386 w 946686"/>
              <a:gd name="connsiteY0" fmla="*/ 73025 h 537102"/>
              <a:gd name="connsiteX1" fmla="*/ 397261 w 946686"/>
              <a:gd name="connsiteY1" fmla="*/ 73025 h 537102"/>
              <a:gd name="connsiteX2" fmla="*/ 635386 w 946686"/>
              <a:gd name="connsiteY2" fmla="*/ 231775 h 537102"/>
              <a:gd name="connsiteX3" fmla="*/ 565536 w 946686"/>
              <a:gd name="connsiteY3" fmla="*/ 215900 h 537102"/>
              <a:gd name="connsiteX4" fmla="*/ 943361 w 946686"/>
              <a:gd name="connsiteY4" fmla="*/ 533400 h 537102"/>
              <a:gd name="connsiteX5" fmla="*/ 743336 w 946686"/>
              <a:gd name="connsiteY5" fmla="*/ 381000 h 537102"/>
              <a:gd name="connsiteX6" fmla="*/ 625861 w 946686"/>
              <a:gd name="connsiteY6" fmla="*/ 254000 h 537102"/>
              <a:gd name="connsiteX7" fmla="*/ 514736 w 946686"/>
              <a:gd name="connsiteY7" fmla="*/ 50800 h 537102"/>
              <a:gd name="connsiteX8" fmla="*/ 606811 w 946686"/>
              <a:gd name="connsiteY8" fmla="*/ 165100 h 537102"/>
              <a:gd name="connsiteX9" fmla="*/ 365511 w 946686"/>
              <a:gd name="connsiteY9" fmla="*/ 50800 h 537102"/>
              <a:gd name="connsiteX10" fmla="*/ 197236 w 946686"/>
              <a:gd name="connsiteY10" fmla="*/ 0 h 537102"/>
              <a:gd name="connsiteX11" fmla="*/ 321061 w 946686"/>
              <a:gd name="connsiteY11" fmla="*/ 50800 h 537102"/>
              <a:gd name="connsiteX12" fmla="*/ 386 w 946686"/>
              <a:gd name="connsiteY12" fmla="*/ 73025 h 53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6686" h="537102">
                <a:moveTo>
                  <a:pt x="386" y="73025"/>
                </a:moveTo>
                <a:cubicBezTo>
                  <a:pt x="13086" y="76729"/>
                  <a:pt x="291428" y="46567"/>
                  <a:pt x="397261" y="73025"/>
                </a:cubicBezTo>
                <a:cubicBezTo>
                  <a:pt x="503094" y="99483"/>
                  <a:pt x="607340" y="207963"/>
                  <a:pt x="635386" y="231775"/>
                </a:cubicBezTo>
                <a:cubicBezTo>
                  <a:pt x="663432" y="255588"/>
                  <a:pt x="514207" y="165629"/>
                  <a:pt x="565536" y="215900"/>
                </a:cubicBezTo>
                <a:cubicBezTo>
                  <a:pt x="616865" y="266171"/>
                  <a:pt x="913728" y="505883"/>
                  <a:pt x="943361" y="533400"/>
                </a:cubicBezTo>
                <a:cubicBezTo>
                  <a:pt x="972994" y="560917"/>
                  <a:pt x="796253" y="427567"/>
                  <a:pt x="743336" y="381000"/>
                </a:cubicBezTo>
                <a:cubicBezTo>
                  <a:pt x="690419" y="334433"/>
                  <a:pt x="663961" y="309033"/>
                  <a:pt x="625861" y="254000"/>
                </a:cubicBezTo>
                <a:cubicBezTo>
                  <a:pt x="587761" y="198967"/>
                  <a:pt x="517911" y="65617"/>
                  <a:pt x="514736" y="50800"/>
                </a:cubicBezTo>
                <a:cubicBezTo>
                  <a:pt x="511561" y="35983"/>
                  <a:pt x="631682" y="165100"/>
                  <a:pt x="606811" y="165100"/>
                </a:cubicBezTo>
                <a:cubicBezTo>
                  <a:pt x="581940" y="165100"/>
                  <a:pt x="433773" y="78317"/>
                  <a:pt x="365511" y="50800"/>
                </a:cubicBezTo>
                <a:cubicBezTo>
                  <a:pt x="297249" y="23283"/>
                  <a:pt x="204644" y="0"/>
                  <a:pt x="197236" y="0"/>
                </a:cubicBezTo>
                <a:cubicBezTo>
                  <a:pt x="189828" y="0"/>
                  <a:pt x="350165" y="40217"/>
                  <a:pt x="321061" y="50800"/>
                </a:cubicBezTo>
                <a:cubicBezTo>
                  <a:pt x="291957" y="61383"/>
                  <a:pt x="-12314" y="69321"/>
                  <a:pt x="386" y="730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D9E86D35-B142-A88C-DF99-334F7E37FA0C}"/>
              </a:ext>
            </a:extLst>
          </p:cNvPr>
          <p:cNvSpPr/>
          <p:nvPr/>
        </p:nvSpPr>
        <p:spPr>
          <a:xfrm>
            <a:off x="5111413" y="3461397"/>
            <a:ext cx="489133" cy="282016"/>
          </a:xfrm>
          <a:custGeom>
            <a:avLst/>
            <a:gdLst>
              <a:gd name="connsiteX0" fmla="*/ 337 w 489133"/>
              <a:gd name="connsiteY0" fmla="*/ 281928 h 282016"/>
              <a:gd name="connsiteX1" fmla="*/ 244812 w 489133"/>
              <a:gd name="connsiteY1" fmla="*/ 91428 h 282016"/>
              <a:gd name="connsiteX2" fmla="*/ 482937 w 489133"/>
              <a:gd name="connsiteY2" fmla="*/ 2528 h 282016"/>
              <a:gd name="connsiteX3" fmla="*/ 400387 w 489133"/>
              <a:gd name="connsiteY3" fmla="*/ 27928 h 282016"/>
              <a:gd name="connsiteX4" fmla="*/ 197187 w 489133"/>
              <a:gd name="connsiteY4" fmla="*/ 66028 h 282016"/>
              <a:gd name="connsiteX5" fmla="*/ 298787 w 489133"/>
              <a:gd name="connsiteY5" fmla="*/ 66028 h 282016"/>
              <a:gd name="connsiteX6" fmla="*/ 337 w 489133"/>
              <a:gd name="connsiteY6" fmla="*/ 281928 h 28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133" h="282016">
                <a:moveTo>
                  <a:pt x="337" y="281928"/>
                </a:moveTo>
                <a:cubicBezTo>
                  <a:pt x="-8659" y="286161"/>
                  <a:pt x="164379" y="137995"/>
                  <a:pt x="244812" y="91428"/>
                </a:cubicBezTo>
                <a:cubicBezTo>
                  <a:pt x="325245" y="44861"/>
                  <a:pt x="457008" y="13111"/>
                  <a:pt x="482937" y="2528"/>
                </a:cubicBezTo>
                <a:cubicBezTo>
                  <a:pt x="508866" y="-8055"/>
                  <a:pt x="448012" y="17345"/>
                  <a:pt x="400387" y="27928"/>
                </a:cubicBezTo>
                <a:cubicBezTo>
                  <a:pt x="352762" y="38511"/>
                  <a:pt x="214120" y="59678"/>
                  <a:pt x="197187" y="66028"/>
                </a:cubicBezTo>
                <a:cubicBezTo>
                  <a:pt x="180254" y="72378"/>
                  <a:pt x="330537" y="34278"/>
                  <a:pt x="298787" y="66028"/>
                </a:cubicBezTo>
                <a:cubicBezTo>
                  <a:pt x="267037" y="97778"/>
                  <a:pt x="9333" y="277695"/>
                  <a:pt x="337" y="2819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79CC9E08-B93C-32DE-1B44-D99013E49C83}"/>
              </a:ext>
            </a:extLst>
          </p:cNvPr>
          <p:cNvSpPr/>
          <p:nvPr/>
        </p:nvSpPr>
        <p:spPr>
          <a:xfrm>
            <a:off x="4898856" y="3936570"/>
            <a:ext cx="120886" cy="152962"/>
          </a:xfrm>
          <a:custGeom>
            <a:avLst/>
            <a:gdLst>
              <a:gd name="connsiteX0" fmla="*/ 120819 w 120886"/>
              <a:gd name="connsiteY0" fmla="*/ 430 h 152962"/>
              <a:gd name="connsiteX1" fmla="*/ 19219 w 120886"/>
              <a:gd name="connsiteY1" fmla="*/ 92505 h 152962"/>
              <a:gd name="connsiteX2" fmla="*/ 169 w 120886"/>
              <a:gd name="connsiteY2" fmla="*/ 152830 h 152962"/>
              <a:gd name="connsiteX3" fmla="*/ 22394 w 120886"/>
              <a:gd name="connsiteY3" fmla="*/ 76630 h 152962"/>
              <a:gd name="connsiteX4" fmla="*/ 35094 w 120886"/>
              <a:gd name="connsiteY4" fmla="*/ 57580 h 152962"/>
              <a:gd name="connsiteX5" fmla="*/ 120819 w 120886"/>
              <a:gd name="connsiteY5" fmla="*/ 430 h 15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86" h="152962">
                <a:moveTo>
                  <a:pt x="120819" y="430"/>
                </a:moveTo>
                <a:cubicBezTo>
                  <a:pt x="118173" y="6251"/>
                  <a:pt x="39327" y="67105"/>
                  <a:pt x="19219" y="92505"/>
                </a:cubicBezTo>
                <a:cubicBezTo>
                  <a:pt x="-889" y="117905"/>
                  <a:pt x="-360" y="155476"/>
                  <a:pt x="169" y="152830"/>
                </a:cubicBezTo>
                <a:cubicBezTo>
                  <a:pt x="698" y="150184"/>
                  <a:pt x="16573" y="92505"/>
                  <a:pt x="22394" y="76630"/>
                </a:cubicBezTo>
                <a:cubicBezTo>
                  <a:pt x="28215" y="60755"/>
                  <a:pt x="22923" y="65517"/>
                  <a:pt x="35094" y="57580"/>
                </a:cubicBezTo>
                <a:cubicBezTo>
                  <a:pt x="47265" y="49643"/>
                  <a:pt x="123465" y="-5391"/>
                  <a:pt x="120819" y="43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039E9D6B-9651-23C7-8F15-8EA4F0274004}"/>
              </a:ext>
            </a:extLst>
          </p:cNvPr>
          <p:cNvSpPr/>
          <p:nvPr/>
        </p:nvSpPr>
        <p:spPr>
          <a:xfrm>
            <a:off x="4793322" y="4574855"/>
            <a:ext cx="55652" cy="342780"/>
          </a:xfrm>
          <a:custGeom>
            <a:avLst/>
            <a:gdLst>
              <a:gd name="connsiteX0" fmla="*/ 45378 w 55652"/>
              <a:gd name="connsiteY0" fmla="*/ 320 h 342780"/>
              <a:gd name="connsiteX1" fmla="*/ 42203 w 55652"/>
              <a:gd name="connsiteY1" fmla="*/ 184470 h 342780"/>
              <a:gd name="connsiteX2" fmla="*/ 928 w 55652"/>
              <a:gd name="connsiteY2" fmla="*/ 340045 h 342780"/>
              <a:gd name="connsiteX3" fmla="*/ 16803 w 55652"/>
              <a:gd name="connsiteY3" fmla="*/ 273370 h 342780"/>
              <a:gd name="connsiteX4" fmla="*/ 54903 w 55652"/>
              <a:gd name="connsiteY4" fmla="*/ 143195 h 342780"/>
              <a:gd name="connsiteX5" fmla="*/ 45378 w 55652"/>
              <a:gd name="connsiteY5" fmla="*/ 320 h 34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52" h="342780">
                <a:moveTo>
                  <a:pt x="45378" y="320"/>
                </a:moveTo>
                <a:cubicBezTo>
                  <a:pt x="43261" y="7199"/>
                  <a:pt x="49611" y="127849"/>
                  <a:pt x="42203" y="184470"/>
                </a:cubicBezTo>
                <a:cubicBezTo>
                  <a:pt x="34795" y="241091"/>
                  <a:pt x="5161" y="325228"/>
                  <a:pt x="928" y="340045"/>
                </a:cubicBezTo>
                <a:cubicBezTo>
                  <a:pt x="-3305" y="354862"/>
                  <a:pt x="7807" y="306178"/>
                  <a:pt x="16803" y="273370"/>
                </a:cubicBezTo>
                <a:cubicBezTo>
                  <a:pt x="25799" y="240562"/>
                  <a:pt x="51199" y="187116"/>
                  <a:pt x="54903" y="143195"/>
                </a:cubicBezTo>
                <a:cubicBezTo>
                  <a:pt x="58607" y="99274"/>
                  <a:pt x="47495" y="-6559"/>
                  <a:pt x="45378" y="3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AE50D718-42D4-F61B-2E5D-1ADBA105DD0F}"/>
              </a:ext>
            </a:extLst>
          </p:cNvPr>
          <p:cNvSpPr/>
          <p:nvPr/>
        </p:nvSpPr>
        <p:spPr>
          <a:xfrm>
            <a:off x="4497218" y="5210441"/>
            <a:ext cx="44353" cy="572953"/>
          </a:xfrm>
          <a:custGeom>
            <a:avLst/>
            <a:gdLst>
              <a:gd name="connsiteX0" fmla="*/ 12259 w 44353"/>
              <a:gd name="connsiteY0" fmla="*/ 2421 h 572953"/>
              <a:gd name="connsiteX1" fmla="*/ 43520 w 44353"/>
              <a:gd name="connsiteY1" fmla="*/ 463528 h 572953"/>
              <a:gd name="connsiteX2" fmla="*/ 35705 w 44353"/>
              <a:gd name="connsiteY2" fmla="*/ 365836 h 572953"/>
              <a:gd name="connsiteX3" fmla="*/ 39613 w 44353"/>
              <a:gd name="connsiteY3" fmla="*/ 572944 h 572953"/>
              <a:gd name="connsiteX4" fmla="*/ 16167 w 44353"/>
              <a:gd name="connsiteY4" fmla="*/ 373651 h 572953"/>
              <a:gd name="connsiteX5" fmla="*/ 536 w 44353"/>
              <a:gd name="connsiteY5" fmla="*/ 178267 h 572953"/>
              <a:gd name="connsiteX6" fmla="*/ 35705 w 44353"/>
              <a:gd name="connsiteY6" fmla="*/ 275959 h 572953"/>
              <a:gd name="connsiteX7" fmla="*/ 12259 w 44353"/>
              <a:gd name="connsiteY7" fmla="*/ 2421 h 57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53" h="572953">
                <a:moveTo>
                  <a:pt x="12259" y="2421"/>
                </a:moveTo>
                <a:cubicBezTo>
                  <a:pt x="13561" y="33682"/>
                  <a:pt x="39612" y="402959"/>
                  <a:pt x="43520" y="463528"/>
                </a:cubicBezTo>
                <a:cubicBezTo>
                  <a:pt x="47428" y="524097"/>
                  <a:pt x="36356" y="347600"/>
                  <a:pt x="35705" y="365836"/>
                </a:cubicBezTo>
                <a:cubicBezTo>
                  <a:pt x="35054" y="384072"/>
                  <a:pt x="42869" y="571642"/>
                  <a:pt x="39613" y="572944"/>
                </a:cubicBezTo>
                <a:cubicBezTo>
                  <a:pt x="36357" y="574246"/>
                  <a:pt x="22680" y="439430"/>
                  <a:pt x="16167" y="373651"/>
                </a:cubicBezTo>
                <a:cubicBezTo>
                  <a:pt x="9654" y="307872"/>
                  <a:pt x="-2720" y="194549"/>
                  <a:pt x="536" y="178267"/>
                </a:cubicBezTo>
                <a:cubicBezTo>
                  <a:pt x="3792" y="161985"/>
                  <a:pt x="34403" y="299405"/>
                  <a:pt x="35705" y="275959"/>
                </a:cubicBezTo>
                <a:cubicBezTo>
                  <a:pt x="37007" y="252513"/>
                  <a:pt x="10957" y="-28840"/>
                  <a:pt x="12259" y="24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3DC52174-C980-15FC-5114-FDD8077FCEE3}"/>
              </a:ext>
            </a:extLst>
          </p:cNvPr>
          <p:cNvSpPr/>
          <p:nvPr/>
        </p:nvSpPr>
        <p:spPr>
          <a:xfrm>
            <a:off x="4528752" y="5763375"/>
            <a:ext cx="156632" cy="463369"/>
          </a:xfrm>
          <a:custGeom>
            <a:avLst/>
            <a:gdLst>
              <a:gd name="connsiteX0" fmla="*/ 263 w 156632"/>
              <a:gd name="connsiteY0" fmla="*/ 471 h 463369"/>
              <a:gd name="connsiteX1" fmla="*/ 105771 w 156632"/>
              <a:gd name="connsiteY1" fmla="*/ 328717 h 463369"/>
              <a:gd name="connsiteX2" fmla="*/ 82325 w 156632"/>
              <a:gd name="connsiteY2" fmla="*/ 262287 h 463369"/>
              <a:gd name="connsiteX3" fmla="*/ 156571 w 156632"/>
              <a:gd name="connsiteY3" fmla="*/ 461579 h 463369"/>
              <a:gd name="connsiteX4" fmla="*/ 94048 w 156632"/>
              <a:gd name="connsiteY4" fmla="*/ 352163 h 463369"/>
              <a:gd name="connsiteX5" fmla="*/ 39340 w 156632"/>
              <a:gd name="connsiteY5" fmla="*/ 211487 h 463369"/>
              <a:gd name="connsiteX6" fmla="*/ 74510 w 156632"/>
              <a:gd name="connsiteY6" fmla="*/ 254471 h 463369"/>
              <a:gd name="connsiteX7" fmla="*/ 263 w 156632"/>
              <a:gd name="connsiteY7" fmla="*/ 471 h 46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32" h="463369">
                <a:moveTo>
                  <a:pt x="263" y="471"/>
                </a:moveTo>
                <a:cubicBezTo>
                  <a:pt x="5473" y="12845"/>
                  <a:pt x="92094" y="285081"/>
                  <a:pt x="105771" y="328717"/>
                </a:cubicBezTo>
                <a:cubicBezTo>
                  <a:pt x="119448" y="372353"/>
                  <a:pt x="73858" y="240143"/>
                  <a:pt x="82325" y="262287"/>
                </a:cubicBezTo>
                <a:cubicBezTo>
                  <a:pt x="90792" y="284431"/>
                  <a:pt x="154617" y="446600"/>
                  <a:pt x="156571" y="461579"/>
                </a:cubicBezTo>
                <a:cubicBezTo>
                  <a:pt x="158525" y="476558"/>
                  <a:pt x="113587" y="393845"/>
                  <a:pt x="94048" y="352163"/>
                </a:cubicBezTo>
                <a:cubicBezTo>
                  <a:pt x="74510" y="310481"/>
                  <a:pt x="42596" y="227769"/>
                  <a:pt x="39340" y="211487"/>
                </a:cubicBezTo>
                <a:cubicBezTo>
                  <a:pt x="36084" y="195205"/>
                  <a:pt x="80371" y="285733"/>
                  <a:pt x="74510" y="254471"/>
                </a:cubicBezTo>
                <a:cubicBezTo>
                  <a:pt x="68649" y="223209"/>
                  <a:pt x="-4947" y="-11903"/>
                  <a:pt x="263" y="4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B5588843-8274-8702-3D81-A8FA5971ADAE}"/>
              </a:ext>
            </a:extLst>
          </p:cNvPr>
          <p:cNvSpPr/>
          <p:nvPr/>
        </p:nvSpPr>
        <p:spPr>
          <a:xfrm>
            <a:off x="4694829" y="6274774"/>
            <a:ext cx="343366" cy="446936"/>
          </a:xfrm>
          <a:custGeom>
            <a:avLst/>
            <a:gdLst>
              <a:gd name="connsiteX0" fmla="*/ 2217 w 343366"/>
              <a:gd name="connsiteY0" fmla="*/ 4888 h 446936"/>
              <a:gd name="connsiteX1" fmla="*/ 201509 w 343366"/>
              <a:gd name="connsiteY1" fmla="*/ 286241 h 446936"/>
              <a:gd name="connsiteX2" fmla="*/ 170248 w 343366"/>
              <a:gd name="connsiteY2" fmla="*/ 247164 h 446936"/>
              <a:gd name="connsiteX3" fmla="*/ 338279 w 343366"/>
              <a:gd name="connsiteY3" fmla="*/ 442549 h 446936"/>
              <a:gd name="connsiteX4" fmla="*/ 303109 w 343366"/>
              <a:gd name="connsiteY4" fmla="*/ 387841 h 446936"/>
              <a:gd name="connsiteX5" fmla="*/ 326556 w 343366"/>
              <a:gd name="connsiteY5" fmla="*/ 403472 h 446936"/>
              <a:gd name="connsiteX6" fmla="*/ 181971 w 343366"/>
              <a:gd name="connsiteY6" fmla="*/ 254980 h 446936"/>
              <a:gd name="connsiteX7" fmla="*/ 72556 w 343366"/>
              <a:gd name="connsiteY7" fmla="*/ 102580 h 446936"/>
              <a:gd name="connsiteX8" fmla="*/ 197602 w 343366"/>
              <a:gd name="connsiteY8" fmla="*/ 282334 h 446936"/>
              <a:gd name="connsiteX9" fmla="*/ 99909 w 343366"/>
              <a:gd name="connsiteY9" fmla="*/ 118211 h 446936"/>
              <a:gd name="connsiteX10" fmla="*/ 2217 w 343366"/>
              <a:gd name="connsiteY10" fmla="*/ 4888 h 44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66" h="446936">
                <a:moveTo>
                  <a:pt x="2217" y="4888"/>
                </a:moveTo>
                <a:cubicBezTo>
                  <a:pt x="19150" y="32893"/>
                  <a:pt x="173504" y="245862"/>
                  <a:pt x="201509" y="286241"/>
                </a:cubicBezTo>
                <a:cubicBezTo>
                  <a:pt x="229514" y="326620"/>
                  <a:pt x="147453" y="221113"/>
                  <a:pt x="170248" y="247164"/>
                </a:cubicBezTo>
                <a:cubicBezTo>
                  <a:pt x="193043" y="273215"/>
                  <a:pt x="316136" y="419103"/>
                  <a:pt x="338279" y="442549"/>
                </a:cubicBezTo>
                <a:cubicBezTo>
                  <a:pt x="360422" y="465995"/>
                  <a:pt x="303109" y="387841"/>
                  <a:pt x="303109" y="387841"/>
                </a:cubicBezTo>
                <a:cubicBezTo>
                  <a:pt x="301155" y="381328"/>
                  <a:pt x="346746" y="425616"/>
                  <a:pt x="326556" y="403472"/>
                </a:cubicBezTo>
                <a:cubicBezTo>
                  <a:pt x="306366" y="381329"/>
                  <a:pt x="224304" y="305129"/>
                  <a:pt x="181971" y="254980"/>
                </a:cubicBezTo>
                <a:cubicBezTo>
                  <a:pt x="139638" y="204831"/>
                  <a:pt x="69951" y="98021"/>
                  <a:pt x="72556" y="102580"/>
                </a:cubicBezTo>
                <a:cubicBezTo>
                  <a:pt x="75161" y="107139"/>
                  <a:pt x="193043" y="279729"/>
                  <a:pt x="197602" y="282334"/>
                </a:cubicBezTo>
                <a:cubicBezTo>
                  <a:pt x="202161" y="284939"/>
                  <a:pt x="129868" y="159893"/>
                  <a:pt x="99909" y="118211"/>
                </a:cubicBezTo>
                <a:cubicBezTo>
                  <a:pt x="69950" y="76529"/>
                  <a:pt x="-14716" y="-23117"/>
                  <a:pt x="2217" y="48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EB8D97F4-32ED-789C-94A7-0DD59F1944CB}"/>
              </a:ext>
            </a:extLst>
          </p:cNvPr>
          <p:cNvSpPr/>
          <p:nvPr/>
        </p:nvSpPr>
        <p:spPr>
          <a:xfrm>
            <a:off x="4891495" y="6581432"/>
            <a:ext cx="424474" cy="273667"/>
          </a:xfrm>
          <a:custGeom>
            <a:avLst/>
            <a:gdLst>
              <a:gd name="connsiteX0" fmla="*/ 1180 w 424474"/>
              <a:gd name="connsiteY0" fmla="*/ 343 h 273667"/>
              <a:gd name="connsiteX1" fmla="*/ 315505 w 424474"/>
              <a:gd name="connsiteY1" fmla="*/ 232118 h 273667"/>
              <a:gd name="connsiteX2" fmla="*/ 423455 w 424474"/>
              <a:gd name="connsiteY2" fmla="*/ 273393 h 273667"/>
              <a:gd name="connsiteX3" fmla="*/ 372655 w 424474"/>
              <a:gd name="connsiteY3" fmla="*/ 251168 h 273667"/>
              <a:gd name="connsiteX4" fmla="*/ 213905 w 424474"/>
              <a:gd name="connsiteY4" fmla="*/ 181318 h 273667"/>
              <a:gd name="connsiteX5" fmla="*/ 1180 w 424474"/>
              <a:gd name="connsiteY5" fmla="*/ 343 h 27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474" h="273667">
                <a:moveTo>
                  <a:pt x="1180" y="343"/>
                </a:moveTo>
                <a:cubicBezTo>
                  <a:pt x="18113" y="8810"/>
                  <a:pt x="245126" y="186610"/>
                  <a:pt x="315505" y="232118"/>
                </a:cubicBezTo>
                <a:cubicBezTo>
                  <a:pt x="385884" y="277626"/>
                  <a:pt x="413930" y="270218"/>
                  <a:pt x="423455" y="273393"/>
                </a:cubicBezTo>
                <a:cubicBezTo>
                  <a:pt x="432980" y="276568"/>
                  <a:pt x="372655" y="251168"/>
                  <a:pt x="372655" y="251168"/>
                </a:cubicBezTo>
                <a:cubicBezTo>
                  <a:pt x="337730" y="235822"/>
                  <a:pt x="273701" y="220476"/>
                  <a:pt x="213905" y="181318"/>
                </a:cubicBezTo>
                <a:cubicBezTo>
                  <a:pt x="154109" y="142160"/>
                  <a:pt x="-15753" y="-8124"/>
                  <a:pt x="1180" y="3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D2BDA7D3-394C-697A-0E40-73DC2FC78FBF}"/>
              </a:ext>
            </a:extLst>
          </p:cNvPr>
          <p:cNvSpPr/>
          <p:nvPr/>
        </p:nvSpPr>
        <p:spPr>
          <a:xfrm>
            <a:off x="6663925" y="3752259"/>
            <a:ext cx="281320" cy="496650"/>
          </a:xfrm>
          <a:custGeom>
            <a:avLst/>
            <a:gdLst>
              <a:gd name="connsiteX0" fmla="*/ 400 w 281320"/>
              <a:gd name="connsiteY0" fmla="*/ 591 h 496650"/>
              <a:gd name="connsiteX1" fmla="*/ 222650 w 281320"/>
              <a:gd name="connsiteY1" fmla="*/ 321266 h 496650"/>
              <a:gd name="connsiteX2" fmla="*/ 197250 w 281320"/>
              <a:gd name="connsiteY2" fmla="*/ 292691 h 496650"/>
              <a:gd name="connsiteX3" fmla="*/ 279800 w 281320"/>
              <a:gd name="connsiteY3" fmla="*/ 492716 h 496650"/>
              <a:gd name="connsiteX4" fmla="*/ 238525 w 281320"/>
              <a:gd name="connsiteY4" fmla="*/ 403816 h 496650"/>
              <a:gd name="connsiteX5" fmla="*/ 92475 w 281320"/>
              <a:gd name="connsiteY5" fmla="*/ 146641 h 496650"/>
              <a:gd name="connsiteX6" fmla="*/ 165500 w 281320"/>
              <a:gd name="connsiteY6" fmla="*/ 238716 h 496650"/>
              <a:gd name="connsiteX7" fmla="*/ 400 w 281320"/>
              <a:gd name="connsiteY7" fmla="*/ 591 h 49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320" h="496650">
                <a:moveTo>
                  <a:pt x="400" y="591"/>
                </a:moveTo>
                <a:lnTo>
                  <a:pt x="222650" y="321266"/>
                </a:lnTo>
                <a:cubicBezTo>
                  <a:pt x="255458" y="369949"/>
                  <a:pt x="187725" y="264116"/>
                  <a:pt x="197250" y="292691"/>
                </a:cubicBezTo>
                <a:cubicBezTo>
                  <a:pt x="206775" y="321266"/>
                  <a:pt x="272921" y="474195"/>
                  <a:pt x="279800" y="492716"/>
                </a:cubicBezTo>
                <a:cubicBezTo>
                  <a:pt x="286679" y="511237"/>
                  <a:pt x="269746" y="461495"/>
                  <a:pt x="238525" y="403816"/>
                </a:cubicBezTo>
                <a:cubicBezTo>
                  <a:pt x="207304" y="346137"/>
                  <a:pt x="104646" y="174158"/>
                  <a:pt x="92475" y="146641"/>
                </a:cubicBezTo>
                <a:cubicBezTo>
                  <a:pt x="80304" y="119124"/>
                  <a:pt x="176613" y="259883"/>
                  <a:pt x="165500" y="238716"/>
                </a:cubicBezTo>
                <a:cubicBezTo>
                  <a:pt x="154388" y="217549"/>
                  <a:pt x="-9125" y="-13167"/>
                  <a:pt x="400" y="59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AF74BB03-F64E-2803-588B-A073A850FE4B}"/>
              </a:ext>
            </a:extLst>
          </p:cNvPr>
          <p:cNvSpPr/>
          <p:nvPr/>
        </p:nvSpPr>
        <p:spPr>
          <a:xfrm>
            <a:off x="6299156" y="4311156"/>
            <a:ext cx="38798" cy="124729"/>
          </a:xfrm>
          <a:custGeom>
            <a:avLst/>
            <a:gdLst>
              <a:gd name="connsiteX0" fmla="*/ 19094 w 38798"/>
              <a:gd name="connsiteY0" fmla="*/ 494 h 124729"/>
              <a:gd name="connsiteX1" fmla="*/ 12744 w 38798"/>
              <a:gd name="connsiteY1" fmla="*/ 79869 h 124729"/>
              <a:gd name="connsiteX2" fmla="*/ 38144 w 38798"/>
              <a:gd name="connsiteY2" fmla="*/ 124319 h 124729"/>
              <a:gd name="connsiteX3" fmla="*/ 28619 w 38798"/>
              <a:gd name="connsiteY3" fmla="*/ 98919 h 124729"/>
              <a:gd name="connsiteX4" fmla="*/ 44 w 38798"/>
              <a:gd name="connsiteY4" fmla="*/ 48119 h 124729"/>
              <a:gd name="connsiteX5" fmla="*/ 19094 w 38798"/>
              <a:gd name="connsiteY5" fmla="*/ 494 h 12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98" h="124729">
                <a:moveTo>
                  <a:pt x="19094" y="494"/>
                </a:moveTo>
                <a:cubicBezTo>
                  <a:pt x="21211" y="5786"/>
                  <a:pt x="9569" y="59232"/>
                  <a:pt x="12744" y="79869"/>
                </a:cubicBezTo>
                <a:cubicBezTo>
                  <a:pt x="15919" y="100507"/>
                  <a:pt x="35498" y="121144"/>
                  <a:pt x="38144" y="124319"/>
                </a:cubicBezTo>
                <a:cubicBezTo>
                  <a:pt x="40790" y="127494"/>
                  <a:pt x="34969" y="111619"/>
                  <a:pt x="28619" y="98919"/>
                </a:cubicBezTo>
                <a:cubicBezTo>
                  <a:pt x="22269" y="86219"/>
                  <a:pt x="1102" y="62406"/>
                  <a:pt x="44" y="48119"/>
                </a:cubicBezTo>
                <a:cubicBezTo>
                  <a:pt x="-1014" y="33832"/>
                  <a:pt x="16977" y="-4798"/>
                  <a:pt x="19094" y="494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CA2361E0-C3BC-E8C8-FD4E-BB4B6B82EF0A}"/>
              </a:ext>
            </a:extLst>
          </p:cNvPr>
          <p:cNvSpPr/>
          <p:nvPr/>
        </p:nvSpPr>
        <p:spPr>
          <a:xfrm>
            <a:off x="6502301" y="4215859"/>
            <a:ext cx="52780" cy="100846"/>
          </a:xfrm>
          <a:custGeom>
            <a:avLst/>
            <a:gdLst>
              <a:gd name="connsiteX0" fmla="*/ 99 w 52780"/>
              <a:gd name="connsiteY0" fmla="*/ 541 h 100846"/>
              <a:gd name="connsiteX1" fmla="*/ 50899 w 52780"/>
              <a:gd name="connsiteY1" fmla="*/ 98966 h 100846"/>
              <a:gd name="connsiteX2" fmla="*/ 38199 w 52780"/>
              <a:gd name="connsiteY2" fmla="*/ 60866 h 100846"/>
              <a:gd name="connsiteX3" fmla="*/ 99 w 52780"/>
              <a:gd name="connsiteY3" fmla="*/ 541 h 10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80" h="100846">
                <a:moveTo>
                  <a:pt x="99" y="541"/>
                </a:moveTo>
                <a:cubicBezTo>
                  <a:pt x="2216" y="6891"/>
                  <a:pt x="44549" y="88912"/>
                  <a:pt x="50899" y="98966"/>
                </a:cubicBezTo>
                <a:cubicBezTo>
                  <a:pt x="57249" y="109020"/>
                  <a:pt x="46136" y="76212"/>
                  <a:pt x="38199" y="60866"/>
                </a:cubicBezTo>
                <a:cubicBezTo>
                  <a:pt x="30262" y="45520"/>
                  <a:pt x="-2018" y="-5809"/>
                  <a:pt x="99" y="541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0FD29D4F-7D6F-F284-FD56-933227CECA27}"/>
              </a:ext>
            </a:extLst>
          </p:cNvPr>
          <p:cNvSpPr/>
          <p:nvPr/>
        </p:nvSpPr>
        <p:spPr>
          <a:xfrm>
            <a:off x="6188045" y="3816269"/>
            <a:ext cx="38923" cy="136676"/>
          </a:xfrm>
          <a:custGeom>
            <a:avLst/>
            <a:gdLst>
              <a:gd name="connsiteX0" fmla="*/ 30 w 38923"/>
              <a:gd name="connsiteY0" fmla="*/ 81 h 136676"/>
              <a:gd name="connsiteX1" fmla="*/ 31780 w 38923"/>
              <a:gd name="connsiteY1" fmla="*/ 69931 h 136676"/>
              <a:gd name="connsiteX2" fmla="*/ 38130 w 38923"/>
              <a:gd name="connsiteY2" fmla="*/ 136606 h 136676"/>
              <a:gd name="connsiteX3" fmla="*/ 38130 w 38923"/>
              <a:gd name="connsiteY3" fmla="*/ 57231 h 136676"/>
              <a:gd name="connsiteX4" fmla="*/ 30 w 38923"/>
              <a:gd name="connsiteY4" fmla="*/ 81 h 1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23" h="136676">
                <a:moveTo>
                  <a:pt x="30" y="81"/>
                </a:moveTo>
                <a:cubicBezTo>
                  <a:pt x="-1028" y="2198"/>
                  <a:pt x="25430" y="47177"/>
                  <a:pt x="31780" y="69931"/>
                </a:cubicBezTo>
                <a:cubicBezTo>
                  <a:pt x="38130" y="92685"/>
                  <a:pt x="37072" y="138723"/>
                  <a:pt x="38130" y="136606"/>
                </a:cubicBezTo>
                <a:cubicBezTo>
                  <a:pt x="39188" y="134489"/>
                  <a:pt x="39188" y="76810"/>
                  <a:pt x="38130" y="57231"/>
                </a:cubicBezTo>
                <a:cubicBezTo>
                  <a:pt x="37072" y="37652"/>
                  <a:pt x="1088" y="-2036"/>
                  <a:pt x="30" y="81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5F7E23CF-E1DD-2ADA-8995-EE7DAAB8DF2C}"/>
              </a:ext>
            </a:extLst>
          </p:cNvPr>
          <p:cNvSpPr/>
          <p:nvPr/>
        </p:nvSpPr>
        <p:spPr>
          <a:xfrm>
            <a:off x="6537173" y="4667084"/>
            <a:ext cx="31931" cy="127750"/>
          </a:xfrm>
          <a:custGeom>
            <a:avLst/>
            <a:gdLst>
              <a:gd name="connsiteX0" fmla="*/ 152 w 31931"/>
              <a:gd name="connsiteY0" fmla="*/ 166 h 127750"/>
              <a:gd name="connsiteX1" fmla="*/ 19202 w 31931"/>
              <a:gd name="connsiteY1" fmla="*/ 95416 h 127750"/>
              <a:gd name="connsiteX2" fmla="*/ 3327 w 31931"/>
              <a:gd name="connsiteY2" fmla="*/ 127166 h 127750"/>
              <a:gd name="connsiteX3" fmla="*/ 31902 w 31931"/>
              <a:gd name="connsiteY3" fmla="*/ 73191 h 127750"/>
              <a:gd name="connsiteX4" fmla="*/ 152 w 31931"/>
              <a:gd name="connsiteY4" fmla="*/ 166 h 12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31" h="127750">
                <a:moveTo>
                  <a:pt x="152" y="166"/>
                </a:moveTo>
                <a:cubicBezTo>
                  <a:pt x="-1965" y="3870"/>
                  <a:pt x="18673" y="74249"/>
                  <a:pt x="19202" y="95416"/>
                </a:cubicBezTo>
                <a:cubicBezTo>
                  <a:pt x="19731" y="116583"/>
                  <a:pt x="1210" y="130870"/>
                  <a:pt x="3327" y="127166"/>
                </a:cubicBezTo>
                <a:cubicBezTo>
                  <a:pt x="5444" y="123462"/>
                  <a:pt x="32960" y="90653"/>
                  <a:pt x="31902" y="73191"/>
                </a:cubicBezTo>
                <a:cubicBezTo>
                  <a:pt x="30844" y="55729"/>
                  <a:pt x="2269" y="-3538"/>
                  <a:pt x="152" y="1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8960FD26-913E-E8B1-094B-37621E15A09F}"/>
              </a:ext>
            </a:extLst>
          </p:cNvPr>
          <p:cNvSpPr/>
          <p:nvPr/>
        </p:nvSpPr>
        <p:spPr>
          <a:xfrm>
            <a:off x="6508707" y="4911720"/>
            <a:ext cx="44625" cy="256481"/>
          </a:xfrm>
          <a:custGeom>
            <a:avLst/>
            <a:gdLst>
              <a:gd name="connsiteX0" fmla="*/ 43 w 44625"/>
              <a:gd name="connsiteY0" fmla="*/ 5 h 256481"/>
              <a:gd name="connsiteX1" fmla="*/ 22268 w 44625"/>
              <a:gd name="connsiteY1" fmla="*/ 69855 h 256481"/>
              <a:gd name="connsiteX2" fmla="*/ 28618 w 44625"/>
              <a:gd name="connsiteY2" fmla="*/ 174630 h 256481"/>
              <a:gd name="connsiteX3" fmla="*/ 41318 w 44625"/>
              <a:gd name="connsiteY3" fmla="*/ 95255 h 256481"/>
              <a:gd name="connsiteX4" fmla="*/ 44493 w 44625"/>
              <a:gd name="connsiteY4" fmla="*/ 247655 h 256481"/>
              <a:gd name="connsiteX5" fmla="*/ 38143 w 44625"/>
              <a:gd name="connsiteY5" fmla="*/ 225430 h 256481"/>
              <a:gd name="connsiteX6" fmla="*/ 31793 w 44625"/>
              <a:gd name="connsiteY6" fmla="*/ 254005 h 256481"/>
              <a:gd name="connsiteX7" fmla="*/ 31793 w 44625"/>
              <a:gd name="connsiteY7" fmla="*/ 149230 h 256481"/>
              <a:gd name="connsiteX8" fmla="*/ 28618 w 44625"/>
              <a:gd name="connsiteY8" fmla="*/ 73030 h 256481"/>
              <a:gd name="connsiteX9" fmla="*/ 43 w 44625"/>
              <a:gd name="connsiteY9" fmla="*/ 5 h 25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25" h="256481">
                <a:moveTo>
                  <a:pt x="43" y="5"/>
                </a:moveTo>
                <a:cubicBezTo>
                  <a:pt x="-1015" y="-524"/>
                  <a:pt x="17506" y="40751"/>
                  <a:pt x="22268" y="69855"/>
                </a:cubicBezTo>
                <a:cubicBezTo>
                  <a:pt x="27030" y="98959"/>
                  <a:pt x="25443" y="170397"/>
                  <a:pt x="28618" y="174630"/>
                </a:cubicBezTo>
                <a:cubicBezTo>
                  <a:pt x="31793" y="178863"/>
                  <a:pt x="38672" y="83084"/>
                  <a:pt x="41318" y="95255"/>
                </a:cubicBezTo>
                <a:cubicBezTo>
                  <a:pt x="43964" y="107426"/>
                  <a:pt x="45022" y="225959"/>
                  <a:pt x="44493" y="247655"/>
                </a:cubicBezTo>
                <a:cubicBezTo>
                  <a:pt x="43964" y="269351"/>
                  <a:pt x="40260" y="224372"/>
                  <a:pt x="38143" y="225430"/>
                </a:cubicBezTo>
                <a:cubicBezTo>
                  <a:pt x="36026" y="226488"/>
                  <a:pt x="32851" y="266705"/>
                  <a:pt x="31793" y="254005"/>
                </a:cubicBezTo>
                <a:cubicBezTo>
                  <a:pt x="30735" y="241305"/>
                  <a:pt x="32322" y="179393"/>
                  <a:pt x="31793" y="149230"/>
                </a:cubicBezTo>
                <a:cubicBezTo>
                  <a:pt x="31264" y="119068"/>
                  <a:pt x="32851" y="92080"/>
                  <a:pt x="28618" y="73030"/>
                </a:cubicBezTo>
                <a:cubicBezTo>
                  <a:pt x="24385" y="53980"/>
                  <a:pt x="1101" y="534"/>
                  <a:pt x="43" y="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228567CA-1760-4B65-0E1F-9DD2479B96F0}"/>
              </a:ext>
            </a:extLst>
          </p:cNvPr>
          <p:cNvSpPr/>
          <p:nvPr/>
        </p:nvSpPr>
        <p:spPr>
          <a:xfrm>
            <a:off x="6333197" y="4641768"/>
            <a:ext cx="36471" cy="137308"/>
          </a:xfrm>
          <a:custGeom>
            <a:avLst/>
            <a:gdLst>
              <a:gd name="connsiteX0" fmla="*/ 7278 w 36471"/>
              <a:gd name="connsiteY0" fmla="*/ 82 h 137308"/>
              <a:gd name="connsiteX1" fmla="*/ 10453 w 36471"/>
              <a:gd name="connsiteY1" fmla="*/ 88982 h 137308"/>
              <a:gd name="connsiteX2" fmla="*/ 35853 w 36471"/>
              <a:gd name="connsiteY2" fmla="*/ 136607 h 137308"/>
              <a:gd name="connsiteX3" fmla="*/ 26328 w 36471"/>
              <a:gd name="connsiteY3" fmla="*/ 114382 h 137308"/>
              <a:gd name="connsiteX4" fmla="*/ 928 w 36471"/>
              <a:gd name="connsiteY4" fmla="*/ 73107 h 137308"/>
              <a:gd name="connsiteX5" fmla="*/ 7278 w 36471"/>
              <a:gd name="connsiteY5" fmla="*/ 82 h 13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71" h="137308">
                <a:moveTo>
                  <a:pt x="7278" y="82"/>
                </a:moveTo>
                <a:cubicBezTo>
                  <a:pt x="8866" y="2728"/>
                  <a:pt x="5690" y="66228"/>
                  <a:pt x="10453" y="88982"/>
                </a:cubicBezTo>
                <a:cubicBezTo>
                  <a:pt x="15216" y="111736"/>
                  <a:pt x="33207" y="132374"/>
                  <a:pt x="35853" y="136607"/>
                </a:cubicBezTo>
                <a:cubicBezTo>
                  <a:pt x="38499" y="140840"/>
                  <a:pt x="32149" y="124965"/>
                  <a:pt x="26328" y="114382"/>
                </a:cubicBezTo>
                <a:cubicBezTo>
                  <a:pt x="20507" y="103799"/>
                  <a:pt x="4632" y="86865"/>
                  <a:pt x="928" y="73107"/>
                </a:cubicBezTo>
                <a:cubicBezTo>
                  <a:pt x="-2776" y="59349"/>
                  <a:pt x="5690" y="-2564"/>
                  <a:pt x="7278" y="8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13D8E1F7-A5DA-8287-BBCB-8D82F02F6D65}"/>
              </a:ext>
            </a:extLst>
          </p:cNvPr>
          <p:cNvSpPr/>
          <p:nvPr/>
        </p:nvSpPr>
        <p:spPr>
          <a:xfrm>
            <a:off x="6677015" y="4514688"/>
            <a:ext cx="38147" cy="177962"/>
          </a:xfrm>
          <a:custGeom>
            <a:avLst/>
            <a:gdLst>
              <a:gd name="connsiteX0" fmla="*/ 15885 w 38147"/>
              <a:gd name="connsiteY0" fmla="*/ 162 h 177962"/>
              <a:gd name="connsiteX1" fmla="*/ 28585 w 38147"/>
              <a:gd name="connsiteY1" fmla="*/ 114462 h 177962"/>
              <a:gd name="connsiteX2" fmla="*/ 10 w 38147"/>
              <a:gd name="connsiteY2" fmla="*/ 177962 h 177962"/>
              <a:gd name="connsiteX3" fmla="*/ 25410 w 38147"/>
              <a:gd name="connsiteY3" fmla="*/ 114462 h 177962"/>
              <a:gd name="connsiteX4" fmla="*/ 38110 w 38147"/>
              <a:gd name="connsiteY4" fmla="*/ 89062 h 177962"/>
              <a:gd name="connsiteX5" fmla="*/ 15885 w 38147"/>
              <a:gd name="connsiteY5" fmla="*/ 162 h 17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7" h="177962">
                <a:moveTo>
                  <a:pt x="15885" y="162"/>
                </a:moveTo>
                <a:cubicBezTo>
                  <a:pt x="14298" y="4395"/>
                  <a:pt x="31231" y="84829"/>
                  <a:pt x="28585" y="114462"/>
                </a:cubicBezTo>
                <a:cubicBezTo>
                  <a:pt x="25939" y="144095"/>
                  <a:pt x="539" y="177962"/>
                  <a:pt x="10" y="177962"/>
                </a:cubicBezTo>
                <a:cubicBezTo>
                  <a:pt x="-519" y="177962"/>
                  <a:pt x="19060" y="129279"/>
                  <a:pt x="25410" y="114462"/>
                </a:cubicBezTo>
                <a:cubicBezTo>
                  <a:pt x="31760" y="99645"/>
                  <a:pt x="37052" y="102291"/>
                  <a:pt x="38110" y="89062"/>
                </a:cubicBezTo>
                <a:cubicBezTo>
                  <a:pt x="39168" y="75833"/>
                  <a:pt x="17472" y="-4071"/>
                  <a:pt x="15885" y="16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1A13E4F1-CC44-F485-1E1E-F1395203CE54}"/>
              </a:ext>
            </a:extLst>
          </p:cNvPr>
          <p:cNvSpPr/>
          <p:nvPr/>
        </p:nvSpPr>
        <p:spPr>
          <a:xfrm>
            <a:off x="4300509" y="6752726"/>
            <a:ext cx="663561" cy="904970"/>
          </a:xfrm>
          <a:custGeom>
            <a:avLst/>
            <a:gdLst>
              <a:gd name="connsiteX0" fmla="*/ 79 w 663561"/>
              <a:gd name="connsiteY0" fmla="*/ 263 h 904970"/>
              <a:gd name="connsiteX1" fmla="*/ 151940 w 663561"/>
              <a:gd name="connsiteY1" fmla="*/ 329835 h 904970"/>
              <a:gd name="connsiteX2" fmla="*/ 142247 w 663561"/>
              <a:gd name="connsiteY2" fmla="*/ 294293 h 904970"/>
              <a:gd name="connsiteX3" fmla="*/ 297340 w 663561"/>
              <a:gd name="connsiteY3" fmla="*/ 610940 h 904970"/>
              <a:gd name="connsiteX4" fmla="*/ 316726 w 663561"/>
              <a:gd name="connsiteY4" fmla="*/ 623865 h 904970"/>
              <a:gd name="connsiteX5" fmla="*/ 487974 w 663561"/>
              <a:gd name="connsiteY5" fmla="*/ 798344 h 904970"/>
              <a:gd name="connsiteX6" fmla="*/ 487974 w 663561"/>
              <a:gd name="connsiteY6" fmla="*/ 772495 h 904970"/>
              <a:gd name="connsiteX7" fmla="*/ 662454 w 663561"/>
              <a:gd name="connsiteY7" fmla="*/ 904970 h 904970"/>
              <a:gd name="connsiteX8" fmla="*/ 549365 w 663561"/>
              <a:gd name="connsiteY8" fmla="*/ 772495 h 904970"/>
              <a:gd name="connsiteX9" fmla="*/ 297340 w 663561"/>
              <a:gd name="connsiteY9" fmla="*/ 459079 h 904970"/>
              <a:gd name="connsiteX10" fmla="*/ 523516 w 663561"/>
              <a:gd name="connsiteY10" fmla="*/ 788651 h 904970"/>
              <a:gd name="connsiteX11" fmla="*/ 336113 w 663561"/>
              <a:gd name="connsiteY11" fmla="*/ 614172 h 904970"/>
              <a:gd name="connsiteX12" fmla="*/ 32390 w 663561"/>
              <a:gd name="connsiteY12" fmla="*/ 287831 h 904970"/>
              <a:gd name="connsiteX13" fmla="*/ 174558 w 663561"/>
              <a:gd name="connsiteY13" fmla="*/ 391226 h 904970"/>
              <a:gd name="connsiteX14" fmla="*/ 79 w 663561"/>
              <a:gd name="connsiteY14" fmla="*/ 263 h 90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3561" h="904970">
                <a:moveTo>
                  <a:pt x="79" y="263"/>
                </a:moveTo>
                <a:cubicBezTo>
                  <a:pt x="-3691" y="-9969"/>
                  <a:pt x="128245" y="280830"/>
                  <a:pt x="151940" y="329835"/>
                </a:cubicBezTo>
                <a:cubicBezTo>
                  <a:pt x="175635" y="378840"/>
                  <a:pt x="118014" y="247442"/>
                  <a:pt x="142247" y="294293"/>
                </a:cubicBezTo>
                <a:cubicBezTo>
                  <a:pt x="166480" y="341144"/>
                  <a:pt x="268260" y="556011"/>
                  <a:pt x="297340" y="610940"/>
                </a:cubicBezTo>
                <a:cubicBezTo>
                  <a:pt x="326420" y="665869"/>
                  <a:pt x="284954" y="592631"/>
                  <a:pt x="316726" y="623865"/>
                </a:cubicBezTo>
                <a:cubicBezTo>
                  <a:pt x="348498" y="655099"/>
                  <a:pt x="459433" y="773572"/>
                  <a:pt x="487974" y="798344"/>
                </a:cubicBezTo>
                <a:cubicBezTo>
                  <a:pt x="516515" y="823116"/>
                  <a:pt x="458894" y="754724"/>
                  <a:pt x="487974" y="772495"/>
                </a:cubicBezTo>
                <a:cubicBezTo>
                  <a:pt x="517054" y="790266"/>
                  <a:pt x="652222" y="904970"/>
                  <a:pt x="662454" y="904970"/>
                </a:cubicBezTo>
                <a:cubicBezTo>
                  <a:pt x="672686" y="904970"/>
                  <a:pt x="610217" y="846810"/>
                  <a:pt x="549365" y="772495"/>
                </a:cubicBezTo>
                <a:cubicBezTo>
                  <a:pt x="488513" y="698180"/>
                  <a:pt x="301648" y="456386"/>
                  <a:pt x="297340" y="459079"/>
                </a:cubicBezTo>
                <a:cubicBezTo>
                  <a:pt x="293032" y="461772"/>
                  <a:pt x="517054" y="762802"/>
                  <a:pt x="523516" y="788651"/>
                </a:cubicBezTo>
                <a:cubicBezTo>
                  <a:pt x="529978" y="814500"/>
                  <a:pt x="417967" y="697642"/>
                  <a:pt x="336113" y="614172"/>
                </a:cubicBezTo>
                <a:cubicBezTo>
                  <a:pt x="254259" y="530702"/>
                  <a:pt x="59316" y="324989"/>
                  <a:pt x="32390" y="287831"/>
                </a:cubicBezTo>
                <a:cubicBezTo>
                  <a:pt x="5464" y="250673"/>
                  <a:pt x="175097" y="437538"/>
                  <a:pt x="174558" y="391226"/>
                </a:cubicBezTo>
                <a:cubicBezTo>
                  <a:pt x="174020" y="344914"/>
                  <a:pt x="3849" y="10495"/>
                  <a:pt x="79" y="2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45688813-CA25-E3DC-589D-56546A4A64C1}"/>
              </a:ext>
            </a:extLst>
          </p:cNvPr>
          <p:cNvSpPr/>
          <p:nvPr/>
        </p:nvSpPr>
        <p:spPr>
          <a:xfrm>
            <a:off x="5196752" y="7781896"/>
            <a:ext cx="800170" cy="347543"/>
          </a:xfrm>
          <a:custGeom>
            <a:avLst/>
            <a:gdLst>
              <a:gd name="connsiteX0" fmla="*/ 2081 w 800170"/>
              <a:gd name="connsiteY0" fmla="*/ 1813 h 347543"/>
              <a:gd name="connsiteX1" fmla="*/ 496438 w 800170"/>
              <a:gd name="connsiteY1" fmla="*/ 253838 h 347543"/>
              <a:gd name="connsiteX2" fmla="*/ 493207 w 800170"/>
              <a:gd name="connsiteY2" fmla="*/ 244145 h 347543"/>
              <a:gd name="connsiteX3" fmla="*/ 800161 w 800170"/>
              <a:gd name="connsiteY3" fmla="*/ 347540 h 347543"/>
              <a:gd name="connsiteX4" fmla="*/ 502900 w 800170"/>
              <a:gd name="connsiteY4" fmla="*/ 247376 h 347543"/>
              <a:gd name="connsiteX5" fmla="*/ 263799 w 800170"/>
              <a:gd name="connsiteY5" fmla="*/ 95515 h 347543"/>
              <a:gd name="connsiteX6" fmla="*/ 315497 w 800170"/>
              <a:gd name="connsiteY6" fmla="*/ 137519 h 347543"/>
              <a:gd name="connsiteX7" fmla="*/ 2081 w 800170"/>
              <a:gd name="connsiteY7" fmla="*/ 1813 h 34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0170" h="347543">
                <a:moveTo>
                  <a:pt x="2081" y="1813"/>
                </a:moveTo>
                <a:cubicBezTo>
                  <a:pt x="32238" y="21199"/>
                  <a:pt x="414584" y="213449"/>
                  <a:pt x="496438" y="253838"/>
                </a:cubicBezTo>
                <a:cubicBezTo>
                  <a:pt x="578292" y="294227"/>
                  <a:pt x="442587" y="228528"/>
                  <a:pt x="493207" y="244145"/>
                </a:cubicBezTo>
                <a:cubicBezTo>
                  <a:pt x="543827" y="259762"/>
                  <a:pt x="800161" y="347540"/>
                  <a:pt x="800161" y="347540"/>
                </a:cubicBezTo>
                <a:cubicBezTo>
                  <a:pt x="801777" y="348079"/>
                  <a:pt x="592294" y="289380"/>
                  <a:pt x="502900" y="247376"/>
                </a:cubicBezTo>
                <a:cubicBezTo>
                  <a:pt x="413506" y="205372"/>
                  <a:pt x="295033" y="113824"/>
                  <a:pt x="263799" y="95515"/>
                </a:cubicBezTo>
                <a:cubicBezTo>
                  <a:pt x="232565" y="77206"/>
                  <a:pt x="352116" y="150443"/>
                  <a:pt x="315497" y="137519"/>
                </a:cubicBezTo>
                <a:cubicBezTo>
                  <a:pt x="278878" y="124595"/>
                  <a:pt x="-28076" y="-17573"/>
                  <a:pt x="2081" y="18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EFF56B64-BCDF-F190-26CB-D6D0684791FF}"/>
              </a:ext>
            </a:extLst>
          </p:cNvPr>
          <p:cNvSpPr/>
          <p:nvPr/>
        </p:nvSpPr>
        <p:spPr>
          <a:xfrm>
            <a:off x="6394069" y="3570832"/>
            <a:ext cx="194749" cy="142185"/>
          </a:xfrm>
          <a:custGeom>
            <a:avLst/>
            <a:gdLst>
              <a:gd name="connsiteX0" fmla="*/ 57 w 194749"/>
              <a:gd name="connsiteY0" fmla="*/ 0 h 142185"/>
              <a:gd name="connsiteX1" fmla="*/ 166918 w 194749"/>
              <a:gd name="connsiteY1" fmla="*/ 140164 h 142185"/>
              <a:gd name="connsiteX2" fmla="*/ 160243 w 194749"/>
              <a:gd name="connsiteY2" fmla="*/ 86768 h 142185"/>
              <a:gd name="connsiteX3" fmla="*/ 186941 w 194749"/>
              <a:gd name="connsiteY3" fmla="*/ 140164 h 142185"/>
              <a:gd name="connsiteX4" fmla="*/ 57 w 194749"/>
              <a:gd name="connsiteY4" fmla="*/ 0 h 14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49" h="142185">
                <a:moveTo>
                  <a:pt x="57" y="0"/>
                </a:moveTo>
                <a:cubicBezTo>
                  <a:pt x="-3280" y="0"/>
                  <a:pt x="140220" y="125703"/>
                  <a:pt x="166918" y="140164"/>
                </a:cubicBezTo>
                <a:cubicBezTo>
                  <a:pt x="193616" y="154625"/>
                  <a:pt x="156906" y="86768"/>
                  <a:pt x="160243" y="86768"/>
                </a:cubicBezTo>
                <a:cubicBezTo>
                  <a:pt x="163580" y="86768"/>
                  <a:pt x="213639" y="151288"/>
                  <a:pt x="186941" y="140164"/>
                </a:cubicBezTo>
                <a:cubicBezTo>
                  <a:pt x="160243" y="129040"/>
                  <a:pt x="3394" y="0"/>
                  <a:pt x="5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02657D6C-C532-50B7-4C7E-75847210D245}"/>
              </a:ext>
            </a:extLst>
          </p:cNvPr>
          <p:cNvSpPr/>
          <p:nvPr/>
        </p:nvSpPr>
        <p:spPr>
          <a:xfrm>
            <a:off x="5693299" y="3990817"/>
            <a:ext cx="136470" cy="148893"/>
          </a:xfrm>
          <a:custGeom>
            <a:avLst/>
            <a:gdLst>
              <a:gd name="connsiteX0" fmla="*/ 9 w 136470"/>
              <a:gd name="connsiteY0" fmla="*/ 506 h 148893"/>
              <a:gd name="connsiteX1" fmla="*/ 126824 w 136470"/>
              <a:gd name="connsiteY1" fmla="*/ 113971 h 148893"/>
              <a:gd name="connsiteX2" fmla="*/ 126824 w 136470"/>
              <a:gd name="connsiteY2" fmla="*/ 147344 h 148893"/>
              <a:gd name="connsiteX3" fmla="*/ 120149 w 136470"/>
              <a:gd name="connsiteY3" fmla="*/ 73925 h 148893"/>
              <a:gd name="connsiteX4" fmla="*/ 9 w 136470"/>
              <a:gd name="connsiteY4" fmla="*/ 506 h 14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70" h="148893">
                <a:moveTo>
                  <a:pt x="9" y="506"/>
                </a:moveTo>
                <a:cubicBezTo>
                  <a:pt x="1122" y="7180"/>
                  <a:pt x="126824" y="113971"/>
                  <a:pt x="126824" y="113971"/>
                </a:cubicBezTo>
                <a:cubicBezTo>
                  <a:pt x="147960" y="138444"/>
                  <a:pt x="127937" y="154018"/>
                  <a:pt x="126824" y="147344"/>
                </a:cubicBezTo>
                <a:cubicBezTo>
                  <a:pt x="125712" y="140670"/>
                  <a:pt x="145734" y="92836"/>
                  <a:pt x="120149" y="73925"/>
                </a:cubicBezTo>
                <a:cubicBezTo>
                  <a:pt x="94564" y="55014"/>
                  <a:pt x="-1104" y="-6168"/>
                  <a:pt x="9" y="506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D4176E3F-3F41-4337-2C54-3487B24A6ED7}"/>
              </a:ext>
            </a:extLst>
          </p:cNvPr>
          <p:cNvSpPr/>
          <p:nvPr/>
        </p:nvSpPr>
        <p:spPr>
          <a:xfrm>
            <a:off x="5746143" y="3517251"/>
            <a:ext cx="162064" cy="168516"/>
          </a:xfrm>
          <a:custGeom>
            <a:avLst/>
            <a:gdLst>
              <a:gd name="connsiteX0" fmla="*/ 60631 w 162064"/>
              <a:gd name="connsiteY0" fmla="*/ 185 h 168516"/>
              <a:gd name="connsiteX1" fmla="*/ 94003 w 162064"/>
              <a:gd name="connsiteY1" fmla="*/ 100302 h 168516"/>
              <a:gd name="connsiteX2" fmla="*/ 160748 w 162064"/>
              <a:gd name="connsiteY2" fmla="*/ 167047 h 168516"/>
              <a:gd name="connsiteX3" fmla="*/ 127375 w 162064"/>
              <a:gd name="connsiteY3" fmla="*/ 147023 h 168516"/>
              <a:gd name="connsiteX4" fmla="*/ 561 w 162064"/>
              <a:gd name="connsiteY4" fmla="*/ 153698 h 168516"/>
              <a:gd name="connsiteX5" fmla="*/ 80654 w 162064"/>
              <a:gd name="connsiteY5" fmla="*/ 127000 h 168516"/>
              <a:gd name="connsiteX6" fmla="*/ 60631 w 162064"/>
              <a:gd name="connsiteY6" fmla="*/ 185 h 16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064" h="168516">
                <a:moveTo>
                  <a:pt x="60631" y="185"/>
                </a:moveTo>
                <a:cubicBezTo>
                  <a:pt x="62856" y="-4265"/>
                  <a:pt x="77317" y="72492"/>
                  <a:pt x="94003" y="100302"/>
                </a:cubicBezTo>
                <a:cubicBezTo>
                  <a:pt x="110689" y="128112"/>
                  <a:pt x="160748" y="167047"/>
                  <a:pt x="160748" y="167047"/>
                </a:cubicBezTo>
                <a:cubicBezTo>
                  <a:pt x="166310" y="174834"/>
                  <a:pt x="154073" y="149248"/>
                  <a:pt x="127375" y="147023"/>
                </a:cubicBezTo>
                <a:cubicBezTo>
                  <a:pt x="100677" y="144798"/>
                  <a:pt x="8348" y="157035"/>
                  <a:pt x="561" y="153698"/>
                </a:cubicBezTo>
                <a:cubicBezTo>
                  <a:pt x="-7226" y="150361"/>
                  <a:pt x="68418" y="145911"/>
                  <a:pt x="80654" y="127000"/>
                </a:cubicBezTo>
                <a:cubicBezTo>
                  <a:pt x="92890" y="108089"/>
                  <a:pt x="58406" y="4635"/>
                  <a:pt x="60631" y="185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FC4E0A5D-82A1-AA04-3F74-197BBFFB0806}"/>
              </a:ext>
            </a:extLst>
          </p:cNvPr>
          <p:cNvSpPr/>
          <p:nvPr/>
        </p:nvSpPr>
        <p:spPr>
          <a:xfrm>
            <a:off x="5526328" y="6394113"/>
            <a:ext cx="95234" cy="153550"/>
          </a:xfrm>
          <a:custGeom>
            <a:avLst/>
            <a:gdLst>
              <a:gd name="connsiteX0" fmla="*/ 53514 w 95234"/>
              <a:gd name="connsiteY0" fmla="*/ 13 h 153550"/>
              <a:gd name="connsiteX1" fmla="*/ 73538 w 95234"/>
              <a:gd name="connsiteY1" fmla="*/ 93455 h 153550"/>
              <a:gd name="connsiteX2" fmla="*/ 119 w 95234"/>
              <a:gd name="connsiteY2" fmla="*/ 153525 h 153550"/>
              <a:gd name="connsiteX3" fmla="*/ 93561 w 95234"/>
              <a:gd name="connsiteY3" fmla="*/ 86780 h 153550"/>
              <a:gd name="connsiteX4" fmla="*/ 53514 w 95234"/>
              <a:gd name="connsiteY4" fmla="*/ 13 h 15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34" h="153550">
                <a:moveTo>
                  <a:pt x="53514" y="13"/>
                </a:moveTo>
                <a:cubicBezTo>
                  <a:pt x="50177" y="1126"/>
                  <a:pt x="82437" y="67870"/>
                  <a:pt x="73538" y="93455"/>
                </a:cubicBezTo>
                <a:cubicBezTo>
                  <a:pt x="64639" y="119040"/>
                  <a:pt x="-3218" y="154638"/>
                  <a:pt x="119" y="153525"/>
                </a:cubicBezTo>
                <a:cubicBezTo>
                  <a:pt x="3456" y="152413"/>
                  <a:pt x="82437" y="109028"/>
                  <a:pt x="93561" y="86780"/>
                </a:cubicBezTo>
                <a:cubicBezTo>
                  <a:pt x="104685" y="64532"/>
                  <a:pt x="56851" y="-1100"/>
                  <a:pt x="53514" y="1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5E7E61C9-8D79-9E4E-E73F-C5D5AE563769}"/>
              </a:ext>
            </a:extLst>
          </p:cNvPr>
          <p:cNvSpPr/>
          <p:nvPr/>
        </p:nvSpPr>
        <p:spPr>
          <a:xfrm>
            <a:off x="6534199" y="7735234"/>
            <a:ext cx="127455" cy="147310"/>
          </a:xfrm>
          <a:custGeom>
            <a:avLst/>
            <a:gdLst>
              <a:gd name="connsiteX0" fmla="*/ 46811 w 127455"/>
              <a:gd name="connsiteY0" fmla="*/ 457 h 147310"/>
              <a:gd name="connsiteX1" fmla="*/ 106881 w 127455"/>
              <a:gd name="connsiteY1" fmla="*/ 87224 h 147310"/>
              <a:gd name="connsiteX2" fmla="*/ 90 w 127455"/>
              <a:gd name="connsiteY2" fmla="*/ 147294 h 147310"/>
              <a:gd name="connsiteX3" fmla="*/ 86858 w 127455"/>
              <a:gd name="connsiteY3" fmla="*/ 93899 h 147310"/>
              <a:gd name="connsiteX4" fmla="*/ 126905 w 127455"/>
              <a:gd name="connsiteY4" fmla="*/ 53852 h 147310"/>
              <a:gd name="connsiteX5" fmla="*/ 46811 w 127455"/>
              <a:gd name="connsiteY5" fmla="*/ 457 h 14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455" h="147310">
                <a:moveTo>
                  <a:pt x="46811" y="457"/>
                </a:moveTo>
                <a:cubicBezTo>
                  <a:pt x="43474" y="6019"/>
                  <a:pt x="114668" y="62751"/>
                  <a:pt x="106881" y="87224"/>
                </a:cubicBezTo>
                <a:cubicBezTo>
                  <a:pt x="99094" y="111697"/>
                  <a:pt x="3427" y="146182"/>
                  <a:pt x="90" y="147294"/>
                </a:cubicBezTo>
                <a:cubicBezTo>
                  <a:pt x="-3247" y="148407"/>
                  <a:pt x="86858" y="93899"/>
                  <a:pt x="86858" y="93899"/>
                </a:cubicBezTo>
                <a:cubicBezTo>
                  <a:pt x="107994" y="78325"/>
                  <a:pt x="131355" y="66088"/>
                  <a:pt x="126905" y="53852"/>
                </a:cubicBezTo>
                <a:cubicBezTo>
                  <a:pt x="122455" y="41616"/>
                  <a:pt x="50148" y="-5105"/>
                  <a:pt x="46811" y="4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3391E99C-B9BB-3564-1580-763465FEAC93}"/>
              </a:ext>
            </a:extLst>
          </p:cNvPr>
          <p:cNvSpPr/>
          <p:nvPr/>
        </p:nvSpPr>
        <p:spPr>
          <a:xfrm>
            <a:off x="5277968" y="7108279"/>
            <a:ext cx="142725" cy="90587"/>
          </a:xfrm>
          <a:custGeom>
            <a:avLst/>
            <a:gdLst>
              <a:gd name="connsiteX0" fmla="*/ 1524 w 142725"/>
              <a:gd name="connsiteY0" fmla="*/ 13 h 90587"/>
              <a:gd name="connsiteX1" fmla="*/ 88292 w 142725"/>
              <a:gd name="connsiteY1" fmla="*/ 80106 h 90587"/>
              <a:gd name="connsiteX2" fmla="*/ 141687 w 142725"/>
              <a:gd name="connsiteY2" fmla="*/ 80106 h 90587"/>
              <a:gd name="connsiteX3" fmla="*/ 41571 w 142725"/>
              <a:gd name="connsiteY3" fmla="*/ 86781 h 90587"/>
              <a:gd name="connsiteX4" fmla="*/ 1524 w 142725"/>
              <a:gd name="connsiteY4" fmla="*/ 13 h 9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25" h="90587">
                <a:moveTo>
                  <a:pt x="1524" y="13"/>
                </a:moveTo>
                <a:cubicBezTo>
                  <a:pt x="9311" y="-1100"/>
                  <a:pt x="64932" y="66757"/>
                  <a:pt x="88292" y="80106"/>
                </a:cubicBezTo>
                <a:cubicBezTo>
                  <a:pt x="111652" y="93455"/>
                  <a:pt x="149474" y="78994"/>
                  <a:pt x="141687" y="80106"/>
                </a:cubicBezTo>
                <a:cubicBezTo>
                  <a:pt x="133900" y="81219"/>
                  <a:pt x="66044" y="97905"/>
                  <a:pt x="41571" y="86781"/>
                </a:cubicBezTo>
                <a:cubicBezTo>
                  <a:pt x="17098" y="75657"/>
                  <a:pt x="-6263" y="1126"/>
                  <a:pt x="1524" y="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6F234F0F-8DA4-BE8B-787B-566FD70C54B9}"/>
              </a:ext>
            </a:extLst>
          </p:cNvPr>
          <p:cNvSpPr/>
          <p:nvPr/>
        </p:nvSpPr>
        <p:spPr>
          <a:xfrm>
            <a:off x="3893376" y="6749895"/>
            <a:ext cx="391721" cy="826236"/>
          </a:xfrm>
          <a:custGeom>
            <a:avLst/>
            <a:gdLst>
              <a:gd name="connsiteX0" fmla="*/ 52982 w 391721"/>
              <a:gd name="connsiteY0" fmla="*/ 7040 h 826236"/>
              <a:gd name="connsiteX1" fmla="*/ 264738 w 391721"/>
              <a:gd name="connsiteY1" fmla="*/ 680808 h 826236"/>
              <a:gd name="connsiteX2" fmla="*/ 240675 w 391721"/>
              <a:gd name="connsiteY2" fmla="*/ 469052 h 826236"/>
              <a:gd name="connsiteX3" fmla="*/ 389866 w 391721"/>
              <a:gd name="connsiteY3" fmla="*/ 825187 h 826236"/>
              <a:gd name="connsiteX4" fmla="*/ 317677 w 391721"/>
              <a:gd name="connsiteY4" fmla="*/ 565305 h 826236"/>
              <a:gd name="connsiteX5" fmla="*/ 221424 w 391721"/>
              <a:gd name="connsiteY5" fmla="*/ 199545 h 826236"/>
              <a:gd name="connsiteX6" fmla="*/ 283988 w 391721"/>
              <a:gd name="connsiteY6" fmla="*/ 550867 h 826236"/>
              <a:gd name="connsiteX7" fmla="*/ 202173 w 391721"/>
              <a:gd name="connsiteY7" fmla="*/ 353549 h 826236"/>
              <a:gd name="connsiteX8" fmla="*/ 120359 w 391721"/>
              <a:gd name="connsiteY8" fmla="*/ 372800 h 826236"/>
              <a:gd name="connsiteX9" fmla="*/ 43 w 391721"/>
              <a:gd name="connsiteY9" fmla="*/ 132168 h 826236"/>
              <a:gd name="connsiteX10" fmla="*/ 105921 w 391721"/>
              <a:gd name="connsiteY10" fmla="*/ 315048 h 826236"/>
              <a:gd name="connsiteX11" fmla="*/ 52982 w 391721"/>
              <a:gd name="connsiteY11" fmla="*/ 7040 h 82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1721" h="826236">
                <a:moveTo>
                  <a:pt x="52982" y="7040"/>
                </a:moveTo>
                <a:cubicBezTo>
                  <a:pt x="79451" y="68000"/>
                  <a:pt x="233456" y="603806"/>
                  <a:pt x="264738" y="680808"/>
                </a:cubicBezTo>
                <a:cubicBezTo>
                  <a:pt x="296020" y="757810"/>
                  <a:pt x="219820" y="444989"/>
                  <a:pt x="240675" y="469052"/>
                </a:cubicBezTo>
                <a:cubicBezTo>
                  <a:pt x="261530" y="493115"/>
                  <a:pt x="377032" y="809145"/>
                  <a:pt x="389866" y="825187"/>
                </a:cubicBezTo>
                <a:cubicBezTo>
                  <a:pt x="402700" y="841229"/>
                  <a:pt x="345751" y="669579"/>
                  <a:pt x="317677" y="565305"/>
                </a:cubicBezTo>
                <a:cubicBezTo>
                  <a:pt x="289603" y="461031"/>
                  <a:pt x="227039" y="201951"/>
                  <a:pt x="221424" y="199545"/>
                </a:cubicBezTo>
                <a:cubicBezTo>
                  <a:pt x="215809" y="197139"/>
                  <a:pt x="287196" y="525200"/>
                  <a:pt x="283988" y="550867"/>
                </a:cubicBezTo>
                <a:cubicBezTo>
                  <a:pt x="280780" y="576534"/>
                  <a:pt x="229444" y="383227"/>
                  <a:pt x="202173" y="353549"/>
                </a:cubicBezTo>
                <a:cubicBezTo>
                  <a:pt x="174902" y="323871"/>
                  <a:pt x="154047" y="409697"/>
                  <a:pt x="120359" y="372800"/>
                </a:cubicBezTo>
                <a:cubicBezTo>
                  <a:pt x="86671" y="335903"/>
                  <a:pt x="2449" y="141793"/>
                  <a:pt x="43" y="132168"/>
                </a:cubicBezTo>
                <a:cubicBezTo>
                  <a:pt x="-2363" y="122543"/>
                  <a:pt x="96296" y="329486"/>
                  <a:pt x="105921" y="315048"/>
                </a:cubicBezTo>
                <a:cubicBezTo>
                  <a:pt x="115546" y="300610"/>
                  <a:pt x="26513" y="-53920"/>
                  <a:pt x="52982" y="70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4C7B28F9-077D-C619-B734-39C6C5A4C76E}"/>
              </a:ext>
            </a:extLst>
          </p:cNvPr>
          <p:cNvSpPr/>
          <p:nvPr/>
        </p:nvSpPr>
        <p:spPr>
          <a:xfrm>
            <a:off x="3672027" y="7290605"/>
            <a:ext cx="362829" cy="794655"/>
          </a:xfrm>
          <a:custGeom>
            <a:avLst/>
            <a:gdLst>
              <a:gd name="connsiteX0" fmla="*/ 336895 w 362829"/>
              <a:gd name="connsiteY0" fmla="*/ 5344 h 794655"/>
              <a:gd name="connsiteX1" fmla="*/ 341708 w 362829"/>
              <a:gd name="connsiteY1" fmla="*/ 380730 h 794655"/>
              <a:gd name="connsiteX2" fmla="*/ 178078 w 362829"/>
              <a:gd name="connsiteY2" fmla="*/ 597298 h 794655"/>
              <a:gd name="connsiteX3" fmla="*/ 216579 w 362829"/>
              <a:gd name="connsiteY3" fmla="*/ 573235 h 794655"/>
              <a:gd name="connsiteX4" fmla="*/ 11 w 362829"/>
              <a:gd name="connsiteY4" fmla="*/ 794616 h 794655"/>
              <a:gd name="connsiteX5" fmla="*/ 206954 w 362829"/>
              <a:gd name="connsiteY5" fmla="*/ 553984 h 794655"/>
              <a:gd name="connsiteX6" fmla="*/ 269518 w 362829"/>
              <a:gd name="connsiteY6" fmla="*/ 409606 h 794655"/>
              <a:gd name="connsiteX7" fmla="*/ 288769 w 362829"/>
              <a:gd name="connsiteY7" fmla="*/ 106410 h 794655"/>
              <a:gd name="connsiteX8" fmla="*/ 293581 w 362829"/>
              <a:gd name="connsiteY8" fmla="*/ 332603 h 794655"/>
              <a:gd name="connsiteX9" fmla="*/ 360958 w 362829"/>
              <a:gd name="connsiteY9" fmla="*/ 168974 h 794655"/>
              <a:gd name="connsiteX10" fmla="*/ 336895 w 362829"/>
              <a:gd name="connsiteY10" fmla="*/ 5344 h 79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829" h="794655">
                <a:moveTo>
                  <a:pt x="336895" y="5344"/>
                </a:moveTo>
                <a:cubicBezTo>
                  <a:pt x="333687" y="40637"/>
                  <a:pt x="368178" y="282071"/>
                  <a:pt x="341708" y="380730"/>
                </a:cubicBezTo>
                <a:cubicBezTo>
                  <a:pt x="315238" y="479389"/>
                  <a:pt x="198933" y="565214"/>
                  <a:pt x="178078" y="597298"/>
                </a:cubicBezTo>
                <a:cubicBezTo>
                  <a:pt x="157223" y="629382"/>
                  <a:pt x="246257" y="540349"/>
                  <a:pt x="216579" y="573235"/>
                </a:cubicBezTo>
                <a:cubicBezTo>
                  <a:pt x="186901" y="606121"/>
                  <a:pt x="1615" y="797825"/>
                  <a:pt x="11" y="794616"/>
                </a:cubicBezTo>
                <a:cubicBezTo>
                  <a:pt x="-1593" y="791408"/>
                  <a:pt x="162036" y="618152"/>
                  <a:pt x="206954" y="553984"/>
                </a:cubicBezTo>
                <a:cubicBezTo>
                  <a:pt x="251872" y="489816"/>
                  <a:pt x="255882" y="484202"/>
                  <a:pt x="269518" y="409606"/>
                </a:cubicBezTo>
                <a:cubicBezTo>
                  <a:pt x="283154" y="335010"/>
                  <a:pt x="284758" y="119244"/>
                  <a:pt x="288769" y="106410"/>
                </a:cubicBezTo>
                <a:cubicBezTo>
                  <a:pt x="292780" y="93576"/>
                  <a:pt x="281550" y="322176"/>
                  <a:pt x="293581" y="332603"/>
                </a:cubicBezTo>
                <a:cubicBezTo>
                  <a:pt x="305612" y="343030"/>
                  <a:pt x="351333" y="218704"/>
                  <a:pt x="360958" y="168974"/>
                </a:cubicBezTo>
                <a:cubicBezTo>
                  <a:pt x="370583" y="119244"/>
                  <a:pt x="340103" y="-29949"/>
                  <a:pt x="336895" y="53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3127BEA0-2EB2-7047-7213-3B926FB36A67}"/>
              </a:ext>
            </a:extLst>
          </p:cNvPr>
          <p:cNvSpPr/>
          <p:nvPr/>
        </p:nvSpPr>
        <p:spPr>
          <a:xfrm>
            <a:off x="5354146" y="8213332"/>
            <a:ext cx="514552" cy="1205608"/>
          </a:xfrm>
          <a:custGeom>
            <a:avLst/>
            <a:gdLst>
              <a:gd name="connsiteX0" fmla="*/ 512452 w 514552"/>
              <a:gd name="connsiteY0" fmla="*/ 11455 h 1205608"/>
              <a:gd name="connsiteX1" fmla="*/ 204443 w 514552"/>
              <a:gd name="connsiteY1" fmla="*/ 742975 h 1205608"/>
              <a:gd name="connsiteX2" fmla="*/ 252570 w 514552"/>
              <a:gd name="connsiteY2" fmla="*/ 685224 h 1205608"/>
              <a:gd name="connsiteX3" fmla="*/ 141879 w 514552"/>
              <a:gd name="connsiteY3" fmla="*/ 930668 h 1205608"/>
              <a:gd name="connsiteX4" fmla="*/ 170755 w 514552"/>
              <a:gd name="connsiteY4" fmla="*/ 844041 h 1205608"/>
              <a:gd name="connsiteX5" fmla="*/ 2313 w 514552"/>
              <a:gd name="connsiteY5" fmla="*/ 1200175 h 1205608"/>
              <a:gd name="connsiteX6" fmla="*/ 88940 w 514552"/>
              <a:gd name="connsiteY6" fmla="*/ 1012483 h 1205608"/>
              <a:gd name="connsiteX7" fmla="*/ 310321 w 514552"/>
              <a:gd name="connsiteY7" fmla="*/ 406091 h 1205608"/>
              <a:gd name="connsiteX8" fmla="*/ 223694 w 514552"/>
              <a:gd name="connsiteY8" fmla="*/ 627472 h 1205608"/>
              <a:gd name="connsiteX9" fmla="*/ 425825 w 514552"/>
              <a:gd name="connsiteY9" fmla="*/ 189523 h 1205608"/>
              <a:gd name="connsiteX10" fmla="*/ 344010 w 514552"/>
              <a:gd name="connsiteY10" fmla="*/ 285775 h 1205608"/>
              <a:gd name="connsiteX11" fmla="*/ 512452 w 514552"/>
              <a:gd name="connsiteY11" fmla="*/ 11455 h 120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4552" h="1205608">
                <a:moveTo>
                  <a:pt x="512452" y="11455"/>
                </a:moveTo>
                <a:cubicBezTo>
                  <a:pt x="489191" y="87655"/>
                  <a:pt x="247757" y="630680"/>
                  <a:pt x="204443" y="742975"/>
                </a:cubicBezTo>
                <a:cubicBezTo>
                  <a:pt x="161129" y="855270"/>
                  <a:pt x="262997" y="653942"/>
                  <a:pt x="252570" y="685224"/>
                </a:cubicBezTo>
                <a:cubicBezTo>
                  <a:pt x="242143" y="716506"/>
                  <a:pt x="155515" y="904199"/>
                  <a:pt x="141879" y="930668"/>
                </a:cubicBezTo>
                <a:cubicBezTo>
                  <a:pt x="128243" y="957137"/>
                  <a:pt x="194016" y="799123"/>
                  <a:pt x="170755" y="844041"/>
                </a:cubicBezTo>
                <a:cubicBezTo>
                  <a:pt x="147494" y="888959"/>
                  <a:pt x="15949" y="1172101"/>
                  <a:pt x="2313" y="1200175"/>
                </a:cubicBezTo>
                <a:cubicBezTo>
                  <a:pt x="-11323" y="1228249"/>
                  <a:pt x="37605" y="1144830"/>
                  <a:pt x="88940" y="1012483"/>
                </a:cubicBezTo>
                <a:cubicBezTo>
                  <a:pt x="140275" y="880136"/>
                  <a:pt x="287862" y="470259"/>
                  <a:pt x="310321" y="406091"/>
                </a:cubicBezTo>
                <a:cubicBezTo>
                  <a:pt x="332780" y="341923"/>
                  <a:pt x="204443" y="663567"/>
                  <a:pt x="223694" y="627472"/>
                </a:cubicBezTo>
                <a:cubicBezTo>
                  <a:pt x="242945" y="591377"/>
                  <a:pt x="405772" y="246473"/>
                  <a:pt x="425825" y="189523"/>
                </a:cubicBezTo>
                <a:cubicBezTo>
                  <a:pt x="445878" y="132574"/>
                  <a:pt x="329572" y="308234"/>
                  <a:pt x="344010" y="285775"/>
                </a:cubicBezTo>
                <a:cubicBezTo>
                  <a:pt x="358448" y="263316"/>
                  <a:pt x="535713" y="-64745"/>
                  <a:pt x="512452" y="114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309D4304-BFC9-120A-ED57-BABF9B86E01B}"/>
              </a:ext>
            </a:extLst>
          </p:cNvPr>
          <p:cNvSpPr/>
          <p:nvPr/>
        </p:nvSpPr>
        <p:spPr>
          <a:xfrm>
            <a:off x="5360101" y="8161419"/>
            <a:ext cx="373071" cy="681006"/>
          </a:xfrm>
          <a:custGeom>
            <a:avLst/>
            <a:gdLst>
              <a:gd name="connsiteX0" fmla="*/ 68547 w 373071"/>
              <a:gd name="connsiteY0" fmla="*/ 804 h 681006"/>
              <a:gd name="connsiteX1" fmla="*/ 236990 w 373071"/>
              <a:gd name="connsiteY1" fmla="*/ 275124 h 681006"/>
              <a:gd name="connsiteX2" fmla="*/ 232177 w 373071"/>
              <a:gd name="connsiteY2" fmla="*/ 246248 h 681006"/>
              <a:gd name="connsiteX3" fmla="*/ 131112 w 373071"/>
              <a:gd name="connsiteY3" fmla="*/ 395440 h 681006"/>
              <a:gd name="connsiteX4" fmla="*/ 371743 w 373071"/>
              <a:gd name="connsiteY4" fmla="*/ 58556 h 681006"/>
              <a:gd name="connsiteX5" fmla="*/ 217739 w 373071"/>
              <a:gd name="connsiteY5" fmla="*/ 304000 h 681006"/>
              <a:gd name="connsiteX6" fmla="*/ 1171 w 373071"/>
              <a:gd name="connsiteY6" fmla="*/ 679385 h 681006"/>
              <a:gd name="connsiteX7" fmla="*/ 135924 w 373071"/>
              <a:gd name="connsiteY7" fmla="*/ 433941 h 681006"/>
              <a:gd name="connsiteX8" fmla="*/ 236990 w 373071"/>
              <a:gd name="connsiteY8" fmla="*/ 284749 h 681006"/>
              <a:gd name="connsiteX9" fmla="*/ 236990 w 373071"/>
              <a:gd name="connsiteY9" fmla="*/ 130745 h 681006"/>
              <a:gd name="connsiteX10" fmla="*/ 222552 w 373071"/>
              <a:gd name="connsiteY10" fmla="*/ 188497 h 681006"/>
              <a:gd name="connsiteX11" fmla="*/ 68547 w 373071"/>
              <a:gd name="connsiteY11" fmla="*/ 804 h 68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071" h="681006">
                <a:moveTo>
                  <a:pt x="68547" y="804"/>
                </a:moveTo>
                <a:cubicBezTo>
                  <a:pt x="70953" y="15242"/>
                  <a:pt x="209718" y="234217"/>
                  <a:pt x="236990" y="275124"/>
                </a:cubicBezTo>
                <a:cubicBezTo>
                  <a:pt x="264262" y="316031"/>
                  <a:pt x="249823" y="226195"/>
                  <a:pt x="232177" y="246248"/>
                </a:cubicBezTo>
                <a:cubicBezTo>
                  <a:pt x="214531" y="266301"/>
                  <a:pt x="107851" y="426722"/>
                  <a:pt x="131112" y="395440"/>
                </a:cubicBezTo>
                <a:cubicBezTo>
                  <a:pt x="154373" y="364158"/>
                  <a:pt x="357305" y="73796"/>
                  <a:pt x="371743" y="58556"/>
                </a:cubicBezTo>
                <a:cubicBezTo>
                  <a:pt x="386181" y="43316"/>
                  <a:pt x="279501" y="200529"/>
                  <a:pt x="217739" y="304000"/>
                </a:cubicBezTo>
                <a:cubicBezTo>
                  <a:pt x="155977" y="407471"/>
                  <a:pt x="14807" y="657728"/>
                  <a:pt x="1171" y="679385"/>
                </a:cubicBezTo>
                <a:cubicBezTo>
                  <a:pt x="-12465" y="701042"/>
                  <a:pt x="96621" y="499714"/>
                  <a:pt x="135924" y="433941"/>
                </a:cubicBezTo>
                <a:cubicBezTo>
                  <a:pt x="175227" y="368168"/>
                  <a:pt x="220146" y="335282"/>
                  <a:pt x="236990" y="284749"/>
                </a:cubicBezTo>
                <a:cubicBezTo>
                  <a:pt x="253834" y="234216"/>
                  <a:pt x="239396" y="146787"/>
                  <a:pt x="236990" y="130745"/>
                </a:cubicBezTo>
                <a:cubicBezTo>
                  <a:pt x="234584" y="114703"/>
                  <a:pt x="250626" y="206143"/>
                  <a:pt x="222552" y="188497"/>
                </a:cubicBezTo>
                <a:cubicBezTo>
                  <a:pt x="194478" y="170851"/>
                  <a:pt x="66141" y="-13634"/>
                  <a:pt x="68547" y="8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16627514-8A56-FCB5-A3C5-5C990BA6AB99}"/>
              </a:ext>
            </a:extLst>
          </p:cNvPr>
          <p:cNvSpPr/>
          <p:nvPr/>
        </p:nvSpPr>
        <p:spPr>
          <a:xfrm>
            <a:off x="5191509" y="8444293"/>
            <a:ext cx="328721" cy="652426"/>
          </a:xfrm>
          <a:custGeom>
            <a:avLst/>
            <a:gdLst>
              <a:gd name="connsiteX0" fmla="*/ 150512 w 328721"/>
              <a:gd name="connsiteY0" fmla="*/ 1875 h 652426"/>
              <a:gd name="connsiteX1" fmla="*/ 107198 w 328721"/>
              <a:gd name="connsiteY1" fmla="*/ 377261 h 652426"/>
              <a:gd name="connsiteX2" fmla="*/ 164950 w 328721"/>
              <a:gd name="connsiteY2" fmla="*/ 281008 h 652426"/>
              <a:gd name="connsiteX3" fmla="*/ 44634 w 328721"/>
              <a:gd name="connsiteY3" fmla="*/ 531265 h 652426"/>
              <a:gd name="connsiteX4" fmla="*/ 174575 w 328721"/>
              <a:gd name="connsiteY4" fmla="*/ 406136 h 652426"/>
              <a:gd name="connsiteX5" fmla="*/ 1320 w 328721"/>
              <a:gd name="connsiteY5" fmla="*/ 651581 h 652426"/>
              <a:gd name="connsiteX6" fmla="*/ 107198 w 328721"/>
              <a:gd name="connsiteY6" fmla="*/ 468701 h 652426"/>
              <a:gd name="connsiteX7" fmla="*/ 328579 w 328721"/>
              <a:gd name="connsiteY7" fmla="*/ 16313 h 652426"/>
              <a:gd name="connsiteX8" fmla="*/ 140887 w 328721"/>
              <a:gd name="connsiteY8" fmla="*/ 223256 h 652426"/>
              <a:gd name="connsiteX9" fmla="*/ 150512 w 328721"/>
              <a:gd name="connsiteY9" fmla="*/ 1875 h 6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721" h="652426">
                <a:moveTo>
                  <a:pt x="150512" y="1875"/>
                </a:moveTo>
                <a:cubicBezTo>
                  <a:pt x="144897" y="27542"/>
                  <a:pt x="104792" y="330739"/>
                  <a:pt x="107198" y="377261"/>
                </a:cubicBezTo>
                <a:cubicBezTo>
                  <a:pt x="109604" y="423783"/>
                  <a:pt x="175377" y="255341"/>
                  <a:pt x="164950" y="281008"/>
                </a:cubicBezTo>
                <a:cubicBezTo>
                  <a:pt x="154523" y="306675"/>
                  <a:pt x="43030" y="510410"/>
                  <a:pt x="44634" y="531265"/>
                </a:cubicBezTo>
                <a:cubicBezTo>
                  <a:pt x="46238" y="552120"/>
                  <a:pt x="181794" y="386083"/>
                  <a:pt x="174575" y="406136"/>
                </a:cubicBezTo>
                <a:cubicBezTo>
                  <a:pt x="167356" y="426189"/>
                  <a:pt x="12549" y="641154"/>
                  <a:pt x="1320" y="651581"/>
                </a:cubicBezTo>
                <a:cubicBezTo>
                  <a:pt x="-9909" y="662008"/>
                  <a:pt x="52655" y="574579"/>
                  <a:pt x="107198" y="468701"/>
                </a:cubicBezTo>
                <a:cubicBezTo>
                  <a:pt x="161741" y="362823"/>
                  <a:pt x="322964" y="57221"/>
                  <a:pt x="328579" y="16313"/>
                </a:cubicBezTo>
                <a:cubicBezTo>
                  <a:pt x="334194" y="-24595"/>
                  <a:pt x="172169" y="224058"/>
                  <a:pt x="140887" y="223256"/>
                </a:cubicBezTo>
                <a:cubicBezTo>
                  <a:pt x="109605" y="222454"/>
                  <a:pt x="156127" y="-23792"/>
                  <a:pt x="150512" y="18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56A4B991-0054-F682-7280-F817D13B6E6F}"/>
              </a:ext>
            </a:extLst>
          </p:cNvPr>
          <p:cNvSpPr/>
          <p:nvPr/>
        </p:nvSpPr>
        <p:spPr>
          <a:xfrm>
            <a:off x="5620139" y="8684600"/>
            <a:ext cx="116860" cy="608753"/>
          </a:xfrm>
          <a:custGeom>
            <a:avLst/>
            <a:gdLst>
              <a:gd name="connsiteX0" fmla="*/ 116518 w 116860"/>
              <a:gd name="connsiteY0" fmla="*/ 2200 h 608753"/>
              <a:gd name="connsiteX1" fmla="*/ 63579 w 116860"/>
              <a:gd name="connsiteY1" fmla="*/ 502714 h 608753"/>
              <a:gd name="connsiteX2" fmla="*/ 53954 w 116860"/>
              <a:gd name="connsiteY2" fmla="*/ 406461 h 608753"/>
              <a:gd name="connsiteX3" fmla="*/ 1015 w 116860"/>
              <a:gd name="connsiteY3" fmla="*/ 608592 h 608753"/>
              <a:gd name="connsiteX4" fmla="*/ 20265 w 116860"/>
              <a:gd name="connsiteY4" fmla="*/ 435337 h 608753"/>
              <a:gd name="connsiteX5" fmla="*/ 34703 w 116860"/>
              <a:gd name="connsiteY5" fmla="*/ 161017 h 608753"/>
              <a:gd name="connsiteX6" fmla="*/ 34703 w 116860"/>
              <a:gd name="connsiteY6" fmla="*/ 315021 h 608753"/>
              <a:gd name="connsiteX7" fmla="*/ 116518 w 116860"/>
              <a:gd name="connsiteY7" fmla="*/ 2200 h 60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860" h="608753">
                <a:moveTo>
                  <a:pt x="116518" y="2200"/>
                </a:moveTo>
                <a:cubicBezTo>
                  <a:pt x="121331" y="33482"/>
                  <a:pt x="74006" y="435337"/>
                  <a:pt x="63579" y="502714"/>
                </a:cubicBezTo>
                <a:cubicBezTo>
                  <a:pt x="53152" y="570091"/>
                  <a:pt x="64381" y="388815"/>
                  <a:pt x="53954" y="406461"/>
                </a:cubicBezTo>
                <a:cubicBezTo>
                  <a:pt x="43527" y="424107"/>
                  <a:pt x="6630" y="603779"/>
                  <a:pt x="1015" y="608592"/>
                </a:cubicBezTo>
                <a:cubicBezTo>
                  <a:pt x="-4600" y="613405"/>
                  <a:pt x="14650" y="509933"/>
                  <a:pt x="20265" y="435337"/>
                </a:cubicBezTo>
                <a:cubicBezTo>
                  <a:pt x="25880" y="360741"/>
                  <a:pt x="32297" y="181070"/>
                  <a:pt x="34703" y="161017"/>
                </a:cubicBezTo>
                <a:cubicBezTo>
                  <a:pt x="37109" y="140964"/>
                  <a:pt x="18661" y="347105"/>
                  <a:pt x="34703" y="315021"/>
                </a:cubicBezTo>
                <a:cubicBezTo>
                  <a:pt x="50745" y="282937"/>
                  <a:pt x="111705" y="-29082"/>
                  <a:pt x="116518" y="220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784CB55A-3328-C472-8B2C-3C72FB3E59C7}"/>
              </a:ext>
            </a:extLst>
          </p:cNvPr>
          <p:cNvSpPr/>
          <p:nvPr/>
        </p:nvSpPr>
        <p:spPr>
          <a:xfrm>
            <a:off x="3850081" y="6784224"/>
            <a:ext cx="331969" cy="659460"/>
          </a:xfrm>
          <a:custGeom>
            <a:avLst/>
            <a:gdLst>
              <a:gd name="connsiteX0" fmla="*/ 24 w 331969"/>
              <a:gd name="connsiteY0" fmla="*/ 1587 h 659460"/>
              <a:gd name="connsiteX1" fmla="*/ 96277 w 331969"/>
              <a:gd name="connsiteY1" fmla="*/ 453974 h 659460"/>
              <a:gd name="connsiteX2" fmla="*/ 77026 w 331969"/>
              <a:gd name="connsiteY2" fmla="*/ 343283 h 659460"/>
              <a:gd name="connsiteX3" fmla="*/ 298407 w 331969"/>
              <a:gd name="connsiteY3" fmla="*/ 622416 h 659460"/>
              <a:gd name="connsiteX4" fmla="*/ 327283 w 331969"/>
              <a:gd name="connsiteY4" fmla="*/ 651292 h 659460"/>
              <a:gd name="connsiteX5" fmla="*/ 259906 w 331969"/>
              <a:gd name="connsiteY5" fmla="*/ 574290 h 659460"/>
              <a:gd name="connsiteX6" fmla="*/ 125153 w 331969"/>
              <a:gd name="connsiteY6" fmla="*/ 473224 h 659460"/>
              <a:gd name="connsiteX7" fmla="*/ 178092 w 331969"/>
              <a:gd name="connsiteY7" fmla="*/ 468412 h 659460"/>
              <a:gd name="connsiteX8" fmla="*/ 115527 w 331969"/>
              <a:gd name="connsiteY8" fmla="*/ 367347 h 659460"/>
              <a:gd name="connsiteX9" fmla="*/ 57776 w 331969"/>
              <a:gd name="connsiteY9" fmla="*/ 194092 h 659460"/>
              <a:gd name="connsiteX10" fmla="*/ 86652 w 331969"/>
              <a:gd name="connsiteY10" fmla="*/ 299970 h 659460"/>
              <a:gd name="connsiteX11" fmla="*/ 24 w 331969"/>
              <a:gd name="connsiteY11" fmla="*/ 1587 h 65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969" h="659460">
                <a:moveTo>
                  <a:pt x="24" y="1587"/>
                </a:moveTo>
                <a:cubicBezTo>
                  <a:pt x="1628" y="27254"/>
                  <a:pt x="83443" y="397025"/>
                  <a:pt x="96277" y="453974"/>
                </a:cubicBezTo>
                <a:cubicBezTo>
                  <a:pt x="109111" y="510923"/>
                  <a:pt x="43338" y="315209"/>
                  <a:pt x="77026" y="343283"/>
                </a:cubicBezTo>
                <a:cubicBezTo>
                  <a:pt x="110714" y="371357"/>
                  <a:pt x="256698" y="571081"/>
                  <a:pt x="298407" y="622416"/>
                </a:cubicBezTo>
                <a:cubicBezTo>
                  <a:pt x="340117" y="673751"/>
                  <a:pt x="333700" y="659313"/>
                  <a:pt x="327283" y="651292"/>
                </a:cubicBezTo>
                <a:cubicBezTo>
                  <a:pt x="320866" y="643271"/>
                  <a:pt x="293594" y="603968"/>
                  <a:pt x="259906" y="574290"/>
                </a:cubicBezTo>
                <a:cubicBezTo>
                  <a:pt x="226218" y="544612"/>
                  <a:pt x="138789" y="490870"/>
                  <a:pt x="125153" y="473224"/>
                </a:cubicBezTo>
                <a:cubicBezTo>
                  <a:pt x="111517" y="455578"/>
                  <a:pt x="179696" y="486058"/>
                  <a:pt x="178092" y="468412"/>
                </a:cubicBezTo>
                <a:cubicBezTo>
                  <a:pt x="176488" y="450766"/>
                  <a:pt x="135580" y="413067"/>
                  <a:pt x="115527" y="367347"/>
                </a:cubicBezTo>
                <a:cubicBezTo>
                  <a:pt x="95474" y="321627"/>
                  <a:pt x="62588" y="205321"/>
                  <a:pt x="57776" y="194092"/>
                </a:cubicBezTo>
                <a:cubicBezTo>
                  <a:pt x="52964" y="182863"/>
                  <a:pt x="98684" y="330450"/>
                  <a:pt x="86652" y="299970"/>
                </a:cubicBezTo>
                <a:cubicBezTo>
                  <a:pt x="74620" y="269490"/>
                  <a:pt x="-1580" y="-24080"/>
                  <a:pt x="24" y="15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B46CA2EF-5784-FB9E-44DC-383E0B9F5F13}"/>
              </a:ext>
            </a:extLst>
          </p:cNvPr>
          <p:cNvSpPr/>
          <p:nvPr/>
        </p:nvSpPr>
        <p:spPr>
          <a:xfrm>
            <a:off x="5028373" y="8016060"/>
            <a:ext cx="343673" cy="708862"/>
          </a:xfrm>
          <a:custGeom>
            <a:avLst/>
            <a:gdLst>
              <a:gd name="connsiteX0" fmla="*/ 238952 w 343673"/>
              <a:gd name="connsiteY0" fmla="*/ 29390 h 708862"/>
              <a:gd name="connsiteX1" fmla="*/ 334202 w 343673"/>
              <a:gd name="connsiteY1" fmla="*/ 334190 h 708862"/>
              <a:gd name="connsiteX2" fmla="*/ 337377 w 343673"/>
              <a:gd name="connsiteY2" fmla="*/ 318315 h 708862"/>
              <a:gd name="connsiteX3" fmla="*/ 308802 w 343673"/>
              <a:gd name="connsiteY3" fmla="*/ 378640 h 708862"/>
              <a:gd name="connsiteX4" fmla="*/ 118302 w 343673"/>
              <a:gd name="connsiteY4" fmla="*/ 448490 h 708862"/>
              <a:gd name="connsiteX5" fmla="*/ 264352 w 343673"/>
              <a:gd name="connsiteY5" fmla="*/ 410390 h 708862"/>
              <a:gd name="connsiteX6" fmla="*/ 219902 w 343673"/>
              <a:gd name="connsiteY6" fmla="*/ 515165 h 708862"/>
              <a:gd name="connsiteX7" fmla="*/ 207202 w 343673"/>
              <a:gd name="connsiteY7" fmla="*/ 708840 h 708862"/>
              <a:gd name="connsiteX8" fmla="*/ 210377 w 343673"/>
              <a:gd name="connsiteY8" fmla="*/ 502465 h 708862"/>
              <a:gd name="connsiteX9" fmla="*/ 273877 w 343673"/>
              <a:gd name="connsiteY9" fmla="*/ 375465 h 708862"/>
              <a:gd name="connsiteX10" fmla="*/ 219902 w 343673"/>
              <a:gd name="connsiteY10" fmla="*/ 226240 h 708862"/>
              <a:gd name="connsiteX11" fmla="*/ 827 w 343673"/>
              <a:gd name="connsiteY11" fmla="*/ 815 h 708862"/>
              <a:gd name="connsiteX12" fmla="*/ 308802 w 343673"/>
              <a:gd name="connsiteY12" fmla="*/ 311965 h 708862"/>
              <a:gd name="connsiteX13" fmla="*/ 305627 w 343673"/>
              <a:gd name="connsiteY13" fmla="*/ 283390 h 708862"/>
              <a:gd name="connsiteX14" fmla="*/ 238952 w 343673"/>
              <a:gd name="connsiteY14" fmla="*/ 29390 h 70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3673" h="708862">
                <a:moveTo>
                  <a:pt x="238952" y="29390"/>
                </a:moveTo>
                <a:cubicBezTo>
                  <a:pt x="243715" y="37857"/>
                  <a:pt x="317798" y="286036"/>
                  <a:pt x="334202" y="334190"/>
                </a:cubicBezTo>
                <a:cubicBezTo>
                  <a:pt x="350606" y="382344"/>
                  <a:pt x="341610" y="310907"/>
                  <a:pt x="337377" y="318315"/>
                </a:cubicBezTo>
                <a:cubicBezTo>
                  <a:pt x="333144" y="325723"/>
                  <a:pt x="345314" y="356944"/>
                  <a:pt x="308802" y="378640"/>
                </a:cubicBezTo>
                <a:cubicBezTo>
                  <a:pt x="272290" y="400336"/>
                  <a:pt x="125710" y="443198"/>
                  <a:pt x="118302" y="448490"/>
                </a:cubicBezTo>
                <a:cubicBezTo>
                  <a:pt x="110894" y="453782"/>
                  <a:pt x="247419" y="399278"/>
                  <a:pt x="264352" y="410390"/>
                </a:cubicBezTo>
                <a:cubicBezTo>
                  <a:pt x="281285" y="421502"/>
                  <a:pt x="229427" y="465423"/>
                  <a:pt x="219902" y="515165"/>
                </a:cubicBezTo>
                <a:cubicBezTo>
                  <a:pt x="210377" y="564907"/>
                  <a:pt x="208790" y="710957"/>
                  <a:pt x="207202" y="708840"/>
                </a:cubicBezTo>
                <a:cubicBezTo>
                  <a:pt x="205614" y="706723"/>
                  <a:pt x="199264" y="558028"/>
                  <a:pt x="210377" y="502465"/>
                </a:cubicBezTo>
                <a:cubicBezTo>
                  <a:pt x="221490" y="446902"/>
                  <a:pt x="272290" y="421502"/>
                  <a:pt x="273877" y="375465"/>
                </a:cubicBezTo>
                <a:cubicBezTo>
                  <a:pt x="275464" y="329428"/>
                  <a:pt x="265410" y="288682"/>
                  <a:pt x="219902" y="226240"/>
                </a:cubicBezTo>
                <a:cubicBezTo>
                  <a:pt x="174394" y="163798"/>
                  <a:pt x="-13990" y="-13472"/>
                  <a:pt x="827" y="815"/>
                </a:cubicBezTo>
                <a:cubicBezTo>
                  <a:pt x="15644" y="15102"/>
                  <a:pt x="308802" y="311965"/>
                  <a:pt x="308802" y="311965"/>
                </a:cubicBezTo>
                <a:cubicBezTo>
                  <a:pt x="359602" y="359061"/>
                  <a:pt x="314094" y="327311"/>
                  <a:pt x="305627" y="283390"/>
                </a:cubicBezTo>
                <a:cubicBezTo>
                  <a:pt x="297160" y="239469"/>
                  <a:pt x="234189" y="20923"/>
                  <a:pt x="238952" y="293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E90615B1-D89E-6699-B69C-8EA4EE9E5D6D}"/>
              </a:ext>
            </a:extLst>
          </p:cNvPr>
          <p:cNvSpPr/>
          <p:nvPr/>
        </p:nvSpPr>
        <p:spPr>
          <a:xfrm>
            <a:off x="5083133" y="8254760"/>
            <a:ext cx="44664" cy="105247"/>
          </a:xfrm>
          <a:custGeom>
            <a:avLst/>
            <a:gdLst>
              <a:gd name="connsiteX0" fmla="*/ 44492 w 44664"/>
              <a:gd name="connsiteY0" fmla="*/ 240 h 105247"/>
              <a:gd name="connsiteX1" fmla="*/ 15917 w 44664"/>
              <a:gd name="connsiteY1" fmla="*/ 60565 h 105247"/>
              <a:gd name="connsiteX2" fmla="*/ 28617 w 44664"/>
              <a:gd name="connsiteY2" fmla="*/ 105015 h 105247"/>
              <a:gd name="connsiteX3" fmla="*/ 42 w 44664"/>
              <a:gd name="connsiteY3" fmla="*/ 41515 h 105247"/>
              <a:gd name="connsiteX4" fmla="*/ 44492 w 44664"/>
              <a:gd name="connsiteY4" fmla="*/ 240 h 10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64" h="105247">
                <a:moveTo>
                  <a:pt x="44492" y="240"/>
                </a:moveTo>
                <a:cubicBezTo>
                  <a:pt x="47138" y="3415"/>
                  <a:pt x="18563" y="43102"/>
                  <a:pt x="15917" y="60565"/>
                </a:cubicBezTo>
                <a:cubicBezTo>
                  <a:pt x="13271" y="78028"/>
                  <a:pt x="31263" y="108190"/>
                  <a:pt x="28617" y="105015"/>
                </a:cubicBezTo>
                <a:cubicBezTo>
                  <a:pt x="25971" y="101840"/>
                  <a:pt x="1629" y="56861"/>
                  <a:pt x="42" y="41515"/>
                </a:cubicBezTo>
                <a:cubicBezTo>
                  <a:pt x="-1546" y="26169"/>
                  <a:pt x="41846" y="-2935"/>
                  <a:pt x="44492" y="2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539745BA-18F4-B6C1-25D1-091AD4227A2F}"/>
              </a:ext>
            </a:extLst>
          </p:cNvPr>
          <p:cNvSpPr/>
          <p:nvPr/>
        </p:nvSpPr>
        <p:spPr>
          <a:xfrm>
            <a:off x="4889500" y="8124825"/>
            <a:ext cx="48118" cy="112234"/>
          </a:xfrm>
          <a:custGeom>
            <a:avLst/>
            <a:gdLst>
              <a:gd name="connsiteX0" fmla="*/ 47625 w 48118"/>
              <a:gd name="connsiteY0" fmla="*/ 0 h 112234"/>
              <a:gd name="connsiteX1" fmla="*/ 25400 w 48118"/>
              <a:gd name="connsiteY1" fmla="*/ 53975 h 112234"/>
              <a:gd name="connsiteX2" fmla="*/ 34925 w 48118"/>
              <a:gd name="connsiteY2" fmla="*/ 111125 h 112234"/>
              <a:gd name="connsiteX3" fmla="*/ 28575 w 48118"/>
              <a:gd name="connsiteY3" fmla="*/ 88900 h 112234"/>
              <a:gd name="connsiteX4" fmla="*/ 0 w 48118"/>
              <a:gd name="connsiteY4" fmla="*/ 53975 h 112234"/>
              <a:gd name="connsiteX5" fmla="*/ 47625 w 48118"/>
              <a:gd name="connsiteY5" fmla="*/ 0 h 11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18" h="112234">
                <a:moveTo>
                  <a:pt x="47625" y="0"/>
                </a:moveTo>
                <a:cubicBezTo>
                  <a:pt x="51858" y="0"/>
                  <a:pt x="27517" y="35454"/>
                  <a:pt x="25400" y="53975"/>
                </a:cubicBezTo>
                <a:cubicBezTo>
                  <a:pt x="23283" y="72496"/>
                  <a:pt x="34925" y="111125"/>
                  <a:pt x="34925" y="111125"/>
                </a:cubicBezTo>
                <a:cubicBezTo>
                  <a:pt x="35454" y="116946"/>
                  <a:pt x="34396" y="98425"/>
                  <a:pt x="28575" y="88900"/>
                </a:cubicBezTo>
                <a:cubicBezTo>
                  <a:pt x="22754" y="79375"/>
                  <a:pt x="0" y="65617"/>
                  <a:pt x="0" y="53975"/>
                </a:cubicBezTo>
                <a:cubicBezTo>
                  <a:pt x="0" y="42333"/>
                  <a:pt x="43392" y="0"/>
                  <a:pt x="4762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C3B415CD-4D87-9479-A529-E943FA2A75AD}"/>
              </a:ext>
            </a:extLst>
          </p:cNvPr>
          <p:cNvSpPr/>
          <p:nvPr/>
        </p:nvSpPr>
        <p:spPr>
          <a:xfrm>
            <a:off x="4674496" y="7643531"/>
            <a:ext cx="736014" cy="459069"/>
          </a:xfrm>
          <a:custGeom>
            <a:avLst/>
            <a:gdLst>
              <a:gd name="connsiteX0" fmla="*/ 8629 w 736014"/>
              <a:gd name="connsiteY0" fmla="*/ 5044 h 459069"/>
              <a:gd name="connsiteX1" fmla="*/ 354704 w 736014"/>
              <a:gd name="connsiteY1" fmla="*/ 284444 h 459069"/>
              <a:gd name="connsiteX2" fmla="*/ 310254 w 736014"/>
              <a:gd name="connsiteY2" fmla="*/ 297144 h 459069"/>
              <a:gd name="connsiteX3" fmla="*/ 535679 w 736014"/>
              <a:gd name="connsiteY3" fmla="*/ 386044 h 459069"/>
              <a:gd name="connsiteX4" fmla="*/ 491229 w 736014"/>
              <a:gd name="connsiteY4" fmla="*/ 338419 h 459069"/>
              <a:gd name="connsiteX5" fmla="*/ 659504 w 736014"/>
              <a:gd name="connsiteY5" fmla="*/ 392394 h 459069"/>
              <a:gd name="connsiteX6" fmla="*/ 735704 w 736014"/>
              <a:gd name="connsiteY6" fmla="*/ 459069 h 459069"/>
              <a:gd name="connsiteX7" fmla="*/ 634104 w 736014"/>
              <a:gd name="connsiteY7" fmla="*/ 392394 h 459069"/>
              <a:gd name="connsiteX8" fmla="*/ 392804 w 736014"/>
              <a:gd name="connsiteY8" fmla="*/ 239994 h 459069"/>
              <a:gd name="connsiteX9" fmla="*/ 411854 w 736014"/>
              <a:gd name="connsiteY9" fmla="*/ 281269 h 459069"/>
              <a:gd name="connsiteX10" fmla="*/ 288029 w 736014"/>
              <a:gd name="connsiteY10" fmla="*/ 211419 h 459069"/>
              <a:gd name="connsiteX11" fmla="*/ 310254 w 736014"/>
              <a:gd name="connsiteY11" fmla="*/ 239994 h 459069"/>
              <a:gd name="connsiteX12" fmla="*/ 122929 w 736014"/>
              <a:gd name="connsiteY12" fmla="*/ 112994 h 459069"/>
              <a:gd name="connsiteX13" fmla="*/ 8629 w 736014"/>
              <a:gd name="connsiteY13" fmla="*/ 5044 h 45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014" h="459069">
                <a:moveTo>
                  <a:pt x="8629" y="5044"/>
                </a:moveTo>
                <a:cubicBezTo>
                  <a:pt x="47258" y="33619"/>
                  <a:pt x="304433" y="235761"/>
                  <a:pt x="354704" y="284444"/>
                </a:cubicBezTo>
                <a:cubicBezTo>
                  <a:pt x="404975" y="333127"/>
                  <a:pt x="280092" y="280211"/>
                  <a:pt x="310254" y="297144"/>
                </a:cubicBezTo>
                <a:cubicBezTo>
                  <a:pt x="340416" y="314077"/>
                  <a:pt x="505517" y="379165"/>
                  <a:pt x="535679" y="386044"/>
                </a:cubicBezTo>
                <a:cubicBezTo>
                  <a:pt x="565841" y="392923"/>
                  <a:pt x="470592" y="337361"/>
                  <a:pt x="491229" y="338419"/>
                </a:cubicBezTo>
                <a:cubicBezTo>
                  <a:pt x="511866" y="339477"/>
                  <a:pt x="618758" y="372286"/>
                  <a:pt x="659504" y="392394"/>
                </a:cubicBezTo>
                <a:cubicBezTo>
                  <a:pt x="700250" y="412502"/>
                  <a:pt x="739937" y="459069"/>
                  <a:pt x="735704" y="459069"/>
                </a:cubicBezTo>
                <a:cubicBezTo>
                  <a:pt x="731471" y="459069"/>
                  <a:pt x="634104" y="392394"/>
                  <a:pt x="634104" y="392394"/>
                </a:cubicBezTo>
                <a:cubicBezTo>
                  <a:pt x="576954" y="355882"/>
                  <a:pt x="429846" y="258515"/>
                  <a:pt x="392804" y="239994"/>
                </a:cubicBezTo>
                <a:cubicBezTo>
                  <a:pt x="355762" y="221473"/>
                  <a:pt x="429317" y="286032"/>
                  <a:pt x="411854" y="281269"/>
                </a:cubicBezTo>
                <a:cubicBezTo>
                  <a:pt x="394391" y="276506"/>
                  <a:pt x="304962" y="218298"/>
                  <a:pt x="288029" y="211419"/>
                </a:cubicBezTo>
                <a:cubicBezTo>
                  <a:pt x="271096" y="204540"/>
                  <a:pt x="337771" y="256398"/>
                  <a:pt x="310254" y="239994"/>
                </a:cubicBezTo>
                <a:cubicBezTo>
                  <a:pt x="282737" y="223590"/>
                  <a:pt x="175316" y="148977"/>
                  <a:pt x="122929" y="112994"/>
                </a:cubicBezTo>
                <a:cubicBezTo>
                  <a:pt x="70542" y="77011"/>
                  <a:pt x="-30000" y="-23531"/>
                  <a:pt x="8629" y="50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EDE655A8-A9DC-E637-BB3F-625C319F63C2}"/>
              </a:ext>
            </a:extLst>
          </p:cNvPr>
          <p:cNvSpPr/>
          <p:nvPr/>
        </p:nvSpPr>
        <p:spPr>
          <a:xfrm>
            <a:off x="3933073" y="8010010"/>
            <a:ext cx="81001" cy="288473"/>
          </a:xfrm>
          <a:custGeom>
            <a:avLst/>
            <a:gdLst>
              <a:gd name="connsiteX0" fmla="*/ 51552 w 81001"/>
              <a:gd name="connsiteY0" fmla="*/ 515 h 288473"/>
              <a:gd name="connsiteX1" fmla="*/ 51552 w 81001"/>
              <a:gd name="connsiteY1" fmla="*/ 162440 h 288473"/>
              <a:gd name="connsiteX2" fmla="*/ 752 w 81001"/>
              <a:gd name="connsiteY2" fmla="*/ 286265 h 288473"/>
              <a:gd name="connsiteX3" fmla="*/ 19802 w 81001"/>
              <a:gd name="connsiteY3" fmla="*/ 244990 h 288473"/>
              <a:gd name="connsiteX4" fmla="*/ 80127 w 81001"/>
              <a:gd name="connsiteY4" fmla="*/ 114815 h 288473"/>
              <a:gd name="connsiteX5" fmla="*/ 51552 w 81001"/>
              <a:gd name="connsiteY5" fmla="*/ 515 h 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01" h="288473">
                <a:moveTo>
                  <a:pt x="51552" y="515"/>
                </a:moveTo>
                <a:cubicBezTo>
                  <a:pt x="46789" y="8453"/>
                  <a:pt x="60019" y="114815"/>
                  <a:pt x="51552" y="162440"/>
                </a:cubicBezTo>
                <a:cubicBezTo>
                  <a:pt x="43085" y="210065"/>
                  <a:pt x="6044" y="272507"/>
                  <a:pt x="752" y="286265"/>
                </a:cubicBezTo>
                <a:cubicBezTo>
                  <a:pt x="-4540" y="300023"/>
                  <a:pt x="19802" y="244990"/>
                  <a:pt x="19802" y="244990"/>
                </a:cubicBezTo>
                <a:cubicBezTo>
                  <a:pt x="33031" y="216415"/>
                  <a:pt x="73777" y="151327"/>
                  <a:pt x="80127" y="114815"/>
                </a:cubicBezTo>
                <a:cubicBezTo>
                  <a:pt x="86477" y="78303"/>
                  <a:pt x="56315" y="-7423"/>
                  <a:pt x="51552" y="5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6A217840-D084-3B96-F6C6-1B20B13E6C75}"/>
              </a:ext>
            </a:extLst>
          </p:cNvPr>
          <p:cNvSpPr/>
          <p:nvPr/>
        </p:nvSpPr>
        <p:spPr>
          <a:xfrm>
            <a:off x="4127164" y="7638064"/>
            <a:ext cx="55145" cy="710658"/>
          </a:xfrm>
          <a:custGeom>
            <a:avLst/>
            <a:gdLst>
              <a:gd name="connsiteX0" fmla="*/ 44786 w 55145"/>
              <a:gd name="connsiteY0" fmla="*/ 10511 h 710658"/>
              <a:gd name="connsiteX1" fmla="*/ 51136 w 55145"/>
              <a:gd name="connsiteY1" fmla="*/ 664561 h 710658"/>
              <a:gd name="connsiteX2" fmla="*/ 51136 w 55145"/>
              <a:gd name="connsiteY2" fmla="*/ 594711 h 710658"/>
              <a:gd name="connsiteX3" fmla="*/ 336 w 55145"/>
              <a:gd name="connsiteY3" fmla="*/ 99411 h 710658"/>
              <a:gd name="connsiteX4" fmla="*/ 28911 w 55145"/>
              <a:gd name="connsiteY4" fmla="*/ 248636 h 710658"/>
              <a:gd name="connsiteX5" fmla="*/ 44786 w 55145"/>
              <a:gd name="connsiteY5" fmla="*/ 10511 h 71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45" h="710658">
                <a:moveTo>
                  <a:pt x="44786" y="10511"/>
                </a:moveTo>
                <a:cubicBezTo>
                  <a:pt x="48490" y="79832"/>
                  <a:pt x="50078" y="567194"/>
                  <a:pt x="51136" y="664561"/>
                </a:cubicBezTo>
                <a:cubicBezTo>
                  <a:pt x="52194" y="761928"/>
                  <a:pt x="59603" y="688903"/>
                  <a:pt x="51136" y="594711"/>
                </a:cubicBezTo>
                <a:cubicBezTo>
                  <a:pt x="42669" y="500519"/>
                  <a:pt x="4040" y="157090"/>
                  <a:pt x="336" y="99411"/>
                </a:cubicBezTo>
                <a:cubicBezTo>
                  <a:pt x="-3368" y="41732"/>
                  <a:pt x="24678" y="260278"/>
                  <a:pt x="28911" y="248636"/>
                </a:cubicBezTo>
                <a:cubicBezTo>
                  <a:pt x="33144" y="236994"/>
                  <a:pt x="41082" y="-58810"/>
                  <a:pt x="44786" y="105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35B941E0-6932-7DBE-EC31-FF1A40096B15}"/>
              </a:ext>
            </a:extLst>
          </p:cNvPr>
          <p:cNvSpPr/>
          <p:nvPr/>
        </p:nvSpPr>
        <p:spPr>
          <a:xfrm>
            <a:off x="4635471" y="8293100"/>
            <a:ext cx="98555" cy="253463"/>
          </a:xfrm>
          <a:custGeom>
            <a:avLst/>
            <a:gdLst>
              <a:gd name="connsiteX0" fmla="*/ 98454 w 98555"/>
              <a:gd name="connsiteY0" fmla="*/ 0 h 253463"/>
              <a:gd name="connsiteX1" fmla="*/ 82579 w 98555"/>
              <a:gd name="connsiteY1" fmla="*/ 117475 h 253463"/>
              <a:gd name="connsiteX2" fmla="*/ 98454 w 98555"/>
              <a:gd name="connsiteY2" fmla="*/ 250825 h 253463"/>
              <a:gd name="connsiteX3" fmla="*/ 82579 w 98555"/>
              <a:gd name="connsiteY3" fmla="*/ 193675 h 253463"/>
              <a:gd name="connsiteX4" fmla="*/ 29 w 98555"/>
              <a:gd name="connsiteY4" fmla="*/ 44450 h 253463"/>
              <a:gd name="connsiteX5" fmla="*/ 73054 w 98555"/>
              <a:gd name="connsiteY5" fmla="*/ 117475 h 253463"/>
              <a:gd name="connsiteX6" fmla="*/ 98454 w 98555"/>
              <a:gd name="connsiteY6" fmla="*/ 0 h 25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55" h="253463">
                <a:moveTo>
                  <a:pt x="98454" y="0"/>
                </a:moveTo>
                <a:cubicBezTo>
                  <a:pt x="100041" y="0"/>
                  <a:pt x="82579" y="75671"/>
                  <a:pt x="82579" y="117475"/>
                </a:cubicBezTo>
                <a:cubicBezTo>
                  <a:pt x="82579" y="159279"/>
                  <a:pt x="98454" y="238125"/>
                  <a:pt x="98454" y="250825"/>
                </a:cubicBezTo>
                <a:cubicBezTo>
                  <a:pt x="98454" y="263525"/>
                  <a:pt x="98983" y="228071"/>
                  <a:pt x="82579" y="193675"/>
                </a:cubicBezTo>
                <a:cubicBezTo>
                  <a:pt x="66175" y="159279"/>
                  <a:pt x="1616" y="57150"/>
                  <a:pt x="29" y="44450"/>
                </a:cubicBezTo>
                <a:cubicBezTo>
                  <a:pt x="-1558" y="31750"/>
                  <a:pt x="60354" y="119062"/>
                  <a:pt x="73054" y="117475"/>
                </a:cubicBezTo>
                <a:cubicBezTo>
                  <a:pt x="85754" y="115888"/>
                  <a:pt x="96867" y="0"/>
                  <a:pt x="9845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9A0CE54B-52AA-0748-4651-A9D717F3923F}"/>
              </a:ext>
            </a:extLst>
          </p:cNvPr>
          <p:cNvSpPr/>
          <p:nvPr/>
        </p:nvSpPr>
        <p:spPr>
          <a:xfrm>
            <a:off x="3201423" y="6696765"/>
            <a:ext cx="506274" cy="257933"/>
          </a:xfrm>
          <a:custGeom>
            <a:avLst/>
            <a:gdLst>
              <a:gd name="connsiteX0" fmla="*/ 310403 w 506274"/>
              <a:gd name="connsiteY0" fmla="*/ 53009 h 257933"/>
              <a:gd name="connsiteX1" fmla="*/ 434090 w 506274"/>
              <a:gd name="connsiteY1" fmla="*/ 110435 h 257933"/>
              <a:gd name="connsiteX2" fmla="*/ 5603 w 506274"/>
              <a:gd name="connsiteY2" fmla="*/ 256209 h 257933"/>
              <a:gd name="connsiteX3" fmla="*/ 208803 w 506274"/>
              <a:gd name="connsiteY3" fmla="*/ 185531 h 257933"/>
              <a:gd name="connsiteX4" fmla="*/ 487099 w 506274"/>
              <a:gd name="connsiteY4" fmla="*/ 110435 h 257933"/>
              <a:gd name="connsiteX5" fmla="*/ 473847 w 506274"/>
              <a:gd name="connsiteY5" fmla="*/ 79513 h 257933"/>
              <a:gd name="connsiteX6" fmla="*/ 407586 w 506274"/>
              <a:gd name="connsiteY6" fmla="*/ 61844 h 257933"/>
              <a:gd name="connsiteX7" fmla="*/ 447342 w 506274"/>
              <a:gd name="connsiteY7" fmla="*/ 0 h 257933"/>
              <a:gd name="connsiteX8" fmla="*/ 310403 w 506274"/>
              <a:gd name="connsiteY8" fmla="*/ 53009 h 25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274" h="257933">
                <a:moveTo>
                  <a:pt x="310403" y="53009"/>
                </a:moveTo>
                <a:cubicBezTo>
                  <a:pt x="308194" y="71415"/>
                  <a:pt x="484890" y="76568"/>
                  <a:pt x="434090" y="110435"/>
                </a:cubicBezTo>
                <a:cubicBezTo>
                  <a:pt x="383290" y="144302"/>
                  <a:pt x="43151" y="243693"/>
                  <a:pt x="5603" y="256209"/>
                </a:cubicBezTo>
                <a:cubicBezTo>
                  <a:pt x="-31945" y="268725"/>
                  <a:pt x="128554" y="209827"/>
                  <a:pt x="208803" y="185531"/>
                </a:cubicBezTo>
                <a:cubicBezTo>
                  <a:pt x="289052" y="161235"/>
                  <a:pt x="487099" y="110435"/>
                  <a:pt x="487099" y="110435"/>
                </a:cubicBezTo>
                <a:cubicBezTo>
                  <a:pt x="531273" y="92765"/>
                  <a:pt x="487099" y="87611"/>
                  <a:pt x="473847" y="79513"/>
                </a:cubicBezTo>
                <a:cubicBezTo>
                  <a:pt x="460595" y="71415"/>
                  <a:pt x="412003" y="75096"/>
                  <a:pt x="407586" y="61844"/>
                </a:cubicBezTo>
                <a:cubicBezTo>
                  <a:pt x="403169" y="48592"/>
                  <a:pt x="456913" y="0"/>
                  <a:pt x="447342" y="0"/>
                </a:cubicBezTo>
                <a:cubicBezTo>
                  <a:pt x="437771" y="0"/>
                  <a:pt x="312612" y="34603"/>
                  <a:pt x="310403" y="530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BE0ED040-32F6-81A5-0F0F-E24E7777A634}"/>
              </a:ext>
            </a:extLst>
          </p:cNvPr>
          <p:cNvSpPr/>
          <p:nvPr/>
        </p:nvSpPr>
        <p:spPr>
          <a:xfrm>
            <a:off x="3122661" y="6801811"/>
            <a:ext cx="649791" cy="365989"/>
          </a:xfrm>
          <a:custGeom>
            <a:avLst/>
            <a:gdLst>
              <a:gd name="connsiteX0" fmla="*/ 614452 w 649791"/>
              <a:gd name="connsiteY0" fmla="*/ 972 h 365989"/>
              <a:gd name="connsiteX1" fmla="*/ 517269 w 649791"/>
              <a:gd name="connsiteY1" fmla="*/ 93737 h 365989"/>
              <a:gd name="connsiteX2" fmla="*/ 305235 w 649791"/>
              <a:gd name="connsiteY2" fmla="*/ 235093 h 365989"/>
              <a:gd name="connsiteX3" fmla="*/ 455426 w 649791"/>
              <a:gd name="connsiteY3" fmla="*/ 142328 h 365989"/>
              <a:gd name="connsiteX4" fmla="*/ 649791 w 649791"/>
              <a:gd name="connsiteY4" fmla="*/ 133493 h 365989"/>
              <a:gd name="connsiteX5" fmla="*/ 455426 w 649791"/>
              <a:gd name="connsiteY5" fmla="*/ 358780 h 365989"/>
              <a:gd name="connsiteX6" fmla="*/ 435 w 649791"/>
              <a:gd name="connsiteY6" fmla="*/ 314606 h 365989"/>
              <a:gd name="connsiteX7" fmla="*/ 375913 w 649791"/>
              <a:gd name="connsiteY7" fmla="*/ 358780 h 365989"/>
              <a:gd name="connsiteX8" fmla="*/ 574696 w 649791"/>
              <a:gd name="connsiteY8" fmla="*/ 327859 h 365989"/>
              <a:gd name="connsiteX9" fmla="*/ 601200 w 649791"/>
              <a:gd name="connsiteY9" fmla="*/ 146746 h 365989"/>
              <a:gd name="connsiteX10" fmla="*/ 367078 w 649791"/>
              <a:gd name="connsiteY10" fmla="*/ 151163 h 365989"/>
              <a:gd name="connsiteX11" fmla="*/ 614452 w 649791"/>
              <a:gd name="connsiteY11" fmla="*/ 972 h 36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9791" h="365989">
                <a:moveTo>
                  <a:pt x="614452" y="972"/>
                </a:moveTo>
                <a:cubicBezTo>
                  <a:pt x="639484" y="-8599"/>
                  <a:pt x="568805" y="54717"/>
                  <a:pt x="517269" y="93737"/>
                </a:cubicBezTo>
                <a:cubicBezTo>
                  <a:pt x="465733" y="132757"/>
                  <a:pt x="315542" y="226995"/>
                  <a:pt x="305235" y="235093"/>
                </a:cubicBezTo>
                <a:cubicBezTo>
                  <a:pt x="294928" y="243191"/>
                  <a:pt x="398000" y="159261"/>
                  <a:pt x="455426" y="142328"/>
                </a:cubicBezTo>
                <a:cubicBezTo>
                  <a:pt x="512852" y="125395"/>
                  <a:pt x="649791" y="97418"/>
                  <a:pt x="649791" y="133493"/>
                </a:cubicBezTo>
                <a:cubicBezTo>
                  <a:pt x="649791" y="169568"/>
                  <a:pt x="563652" y="328595"/>
                  <a:pt x="455426" y="358780"/>
                </a:cubicBezTo>
                <a:cubicBezTo>
                  <a:pt x="347200" y="388965"/>
                  <a:pt x="13687" y="314606"/>
                  <a:pt x="435" y="314606"/>
                </a:cubicBezTo>
                <a:cubicBezTo>
                  <a:pt x="-12817" y="314606"/>
                  <a:pt x="280203" y="356571"/>
                  <a:pt x="375913" y="358780"/>
                </a:cubicBezTo>
                <a:cubicBezTo>
                  <a:pt x="471623" y="360989"/>
                  <a:pt x="537148" y="363198"/>
                  <a:pt x="574696" y="327859"/>
                </a:cubicBezTo>
                <a:cubicBezTo>
                  <a:pt x="612244" y="292520"/>
                  <a:pt x="635803" y="176195"/>
                  <a:pt x="601200" y="146746"/>
                </a:cubicBezTo>
                <a:cubicBezTo>
                  <a:pt x="566597" y="117297"/>
                  <a:pt x="364869" y="170305"/>
                  <a:pt x="367078" y="151163"/>
                </a:cubicBezTo>
                <a:cubicBezTo>
                  <a:pt x="369287" y="132021"/>
                  <a:pt x="589420" y="10543"/>
                  <a:pt x="614452" y="97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176D24C0-1F4E-17FA-C45F-0617410E3DE0}"/>
              </a:ext>
            </a:extLst>
          </p:cNvPr>
          <p:cNvSpPr/>
          <p:nvPr/>
        </p:nvSpPr>
        <p:spPr>
          <a:xfrm>
            <a:off x="3167149" y="7023537"/>
            <a:ext cx="675985" cy="740963"/>
          </a:xfrm>
          <a:custGeom>
            <a:avLst/>
            <a:gdLst>
              <a:gd name="connsiteX0" fmla="*/ 675981 w 675985"/>
              <a:gd name="connsiteY0" fmla="*/ 115 h 740963"/>
              <a:gd name="connsiteX1" fmla="*/ 304921 w 675985"/>
              <a:gd name="connsiteY1" fmla="*/ 265159 h 740963"/>
              <a:gd name="connsiteX2" fmla="*/ 393268 w 675985"/>
              <a:gd name="connsiteY2" fmla="*/ 216567 h 740963"/>
              <a:gd name="connsiteX3" fmla="*/ 234242 w 675985"/>
              <a:gd name="connsiteY3" fmla="*/ 433020 h 740963"/>
              <a:gd name="connsiteX4" fmla="*/ 362347 w 675985"/>
              <a:gd name="connsiteY4" fmla="*/ 327002 h 740963"/>
              <a:gd name="connsiteX5" fmla="*/ 123808 w 675985"/>
              <a:gd name="connsiteY5" fmla="*/ 547872 h 740963"/>
              <a:gd name="connsiteX6" fmla="*/ 225408 w 675985"/>
              <a:gd name="connsiteY6" fmla="*/ 428602 h 740963"/>
              <a:gd name="connsiteX7" fmla="*/ 121 w 675985"/>
              <a:gd name="connsiteY7" fmla="*/ 622967 h 740963"/>
              <a:gd name="connsiteX8" fmla="*/ 260747 w 675985"/>
              <a:gd name="connsiteY8" fmla="*/ 433020 h 740963"/>
              <a:gd name="connsiteX9" fmla="*/ 48712 w 675985"/>
              <a:gd name="connsiteY9" fmla="*/ 728985 h 740963"/>
              <a:gd name="connsiteX10" fmla="*/ 114973 w 675985"/>
              <a:gd name="connsiteY10" fmla="*/ 627385 h 740963"/>
              <a:gd name="connsiteX11" fmla="*/ 600886 w 675985"/>
              <a:gd name="connsiteY11" fmla="*/ 123802 h 740963"/>
              <a:gd name="connsiteX12" fmla="*/ 296086 w 675985"/>
              <a:gd name="connsiteY12" fmla="*/ 393263 h 740963"/>
              <a:gd name="connsiteX13" fmla="*/ 539042 w 675985"/>
              <a:gd name="connsiteY13" fmla="*/ 110550 h 740963"/>
              <a:gd name="connsiteX14" fmla="*/ 313755 w 675985"/>
              <a:gd name="connsiteY14" fmla="*/ 229820 h 740963"/>
              <a:gd name="connsiteX15" fmla="*/ 675981 w 675985"/>
              <a:gd name="connsiteY15" fmla="*/ 115 h 74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5985" h="740963">
                <a:moveTo>
                  <a:pt x="675981" y="115"/>
                </a:moveTo>
                <a:cubicBezTo>
                  <a:pt x="674509" y="6005"/>
                  <a:pt x="352040" y="229084"/>
                  <a:pt x="304921" y="265159"/>
                </a:cubicBezTo>
                <a:cubicBezTo>
                  <a:pt x="257802" y="301234"/>
                  <a:pt x="405048" y="188590"/>
                  <a:pt x="393268" y="216567"/>
                </a:cubicBezTo>
                <a:cubicBezTo>
                  <a:pt x="381488" y="244544"/>
                  <a:pt x="239395" y="414614"/>
                  <a:pt x="234242" y="433020"/>
                </a:cubicBezTo>
                <a:cubicBezTo>
                  <a:pt x="229089" y="451426"/>
                  <a:pt x="380752" y="307860"/>
                  <a:pt x="362347" y="327002"/>
                </a:cubicBezTo>
                <a:cubicBezTo>
                  <a:pt x="343942" y="346144"/>
                  <a:pt x="146631" y="530939"/>
                  <a:pt x="123808" y="547872"/>
                </a:cubicBezTo>
                <a:cubicBezTo>
                  <a:pt x="100985" y="564805"/>
                  <a:pt x="246022" y="416086"/>
                  <a:pt x="225408" y="428602"/>
                </a:cubicBezTo>
                <a:cubicBezTo>
                  <a:pt x="204793" y="441118"/>
                  <a:pt x="-5769" y="622231"/>
                  <a:pt x="121" y="622967"/>
                </a:cubicBezTo>
                <a:cubicBezTo>
                  <a:pt x="6011" y="623703"/>
                  <a:pt x="252649" y="415350"/>
                  <a:pt x="260747" y="433020"/>
                </a:cubicBezTo>
                <a:cubicBezTo>
                  <a:pt x="268845" y="450690"/>
                  <a:pt x="73008" y="696591"/>
                  <a:pt x="48712" y="728985"/>
                </a:cubicBezTo>
                <a:cubicBezTo>
                  <a:pt x="24416" y="761379"/>
                  <a:pt x="22944" y="728249"/>
                  <a:pt x="114973" y="627385"/>
                </a:cubicBezTo>
                <a:cubicBezTo>
                  <a:pt x="207002" y="526521"/>
                  <a:pt x="570701" y="162822"/>
                  <a:pt x="600886" y="123802"/>
                </a:cubicBezTo>
                <a:cubicBezTo>
                  <a:pt x="631071" y="84782"/>
                  <a:pt x="306393" y="395472"/>
                  <a:pt x="296086" y="393263"/>
                </a:cubicBezTo>
                <a:cubicBezTo>
                  <a:pt x="285779" y="391054"/>
                  <a:pt x="536097" y="137790"/>
                  <a:pt x="539042" y="110550"/>
                </a:cubicBezTo>
                <a:cubicBezTo>
                  <a:pt x="541987" y="83310"/>
                  <a:pt x="295349" y="243808"/>
                  <a:pt x="313755" y="229820"/>
                </a:cubicBezTo>
                <a:cubicBezTo>
                  <a:pt x="332161" y="215832"/>
                  <a:pt x="677453" y="-5775"/>
                  <a:pt x="675981" y="1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C60C15EE-7BE6-AD22-78E5-B81AAA0F4B16}"/>
              </a:ext>
            </a:extLst>
          </p:cNvPr>
          <p:cNvSpPr/>
          <p:nvPr/>
        </p:nvSpPr>
        <p:spPr>
          <a:xfrm>
            <a:off x="2601324" y="7040770"/>
            <a:ext cx="1095105" cy="88950"/>
          </a:xfrm>
          <a:custGeom>
            <a:avLst/>
            <a:gdLst>
              <a:gd name="connsiteX0" fmla="*/ 1082780 w 1095105"/>
              <a:gd name="connsiteY0" fmla="*/ 66813 h 88950"/>
              <a:gd name="connsiteX1" fmla="*/ 937006 w 1095105"/>
              <a:gd name="connsiteY1" fmla="*/ 80065 h 88950"/>
              <a:gd name="connsiteX2" fmla="*/ 287650 w 1095105"/>
              <a:gd name="connsiteY2" fmla="*/ 4969 h 88950"/>
              <a:gd name="connsiteX3" fmla="*/ 519 w 1095105"/>
              <a:gd name="connsiteY3" fmla="*/ 40308 h 88950"/>
              <a:gd name="connsiteX4" fmla="*/ 221389 w 1095105"/>
              <a:gd name="connsiteY4" fmla="*/ 4969 h 88950"/>
              <a:gd name="connsiteX5" fmla="*/ 384833 w 1095105"/>
              <a:gd name="connsiteY5" fmla="*/ 9387 h 88950"/>
              <a:gd name="connsiteX6" fmla="*/ 773563 w 1095105"/>
              <a:gd name="connsiteY6" fmla="*/ 88900 h 88950"/>
              <a:gd name="connsiteX7" fmla="*/ 707302 w 1095105"/>
              <a:gd name="connsiteY7" fmla="*/ 22639 h 88950"/>
              <a:gd name="connsiteX8" fmla="*/ 1082780 w 1095105"/>
              <a:gd name="connsiteY8" fmla="*/ 66813 h 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105" h="88950">
                <a:moveTo>
                  <a:pt x="1082780" y="66813"/>
                </a:moveTo>
                <a:cubicBezTo>
                  <a:pt x="1121064" y="76384"/>
                  <a:pt x="1069528" y="90372"/>
                  <a:pt x="937006" y="80065"/>
                </a:cubicBezTo>
                <a:cubicBezTo>
                  <a:pt x="804484" y="69758"/>
                  <a:pt x="443731" y="11595"/>
                  <a:pt x="287650" y="4969"/>
                </a:cubicBezTo>
                <a:cubicBezTo>
                  <a:pt x="131569" y="-1657"/>
                  <a:pt x="11562" y="40308"/>
                  <a:pt x="519" y="40308"/>
                </a:cubicBezTo>
                <a:cubicBezTo>
                  <a:pt x="-10524" y="40308"/>
                  <a:pt x="157337" y="10122"/>
                  <a:pt x="221389" y="4969"/>
                </a:cubicBezTo>
                <a:cubicBezTo>
                  <a:pt x="285441" y="-185"/>
                  <a:pt x="292804" y="-4602"/>
                  <a:pt x="384833" y="9387"/>
                </a:cubicBezTo>
                <a:cubicBezTo>
                  <a:pt x="476862" y="23375"/>
                  <a:pt x="719818" y="86691"/>
                  <a:pt x="773563" y="88900"/>
                </a:cubicBezTo>
                <a:cubicBezTo>
                  <a:pt x="827308" y="91109"/>
                  <a:pt x="651348" y="20430"/>
                  <a:pt x="707302" y="22639"/>
                </a:cubicBezTo>
                <a:cubicBezTo>
                  <a:pt x="763256" y="24848"/>
                  <a:pt x="1044496" y="57242"/>
                  <a:pt x="1082780" y="668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45974542-26F3-70F8-39D0-D17570F1304C}"/>
              </a:ext>
            </a:extLst>
          </p:cNvPr>
          <p:cNvSpPr/>
          <p:nvPr/>
        </p:nvSpPr>
        <p:spPr>
          <a:xfrm>
            <a:off x="3107883" y="6926316"/>
            <a:ext cx="430614" cy="631185"/>
          </a:xfrm>
          <a:custGeom>
            <a:avLst/>
            <a:gdLst>
              <a:gd name="connsiteX0" fmla="*/ 430447 w 430614"/>
              <a:gd name="connsiteY0" fmla="*/ 154 h 631185"/>
              <a:gd name="connsiteX1" fmla="*/ 187491 w 430614"/>
              <a:gd name="connsiteY1" fmla="*/ 194519 h 631185"/>
              <a:gd name="connsiteX2" fmla="*/ 130065 w 430614"/>
              <a:gd name="connsiteY2" fmla="*/ 494901 h 631185"/>
              <a:gd name="connsiteX3" fmla="*/ 191908 w 430614"/>
              <a:gd name="connsiteY3" fmla="*/ 150345 h 631185"/>
              <a:gd name="connsiteX4" fmla="*/ 6378 w 430614"/>
              <a:gd name="connsiteY4" fmla="*/ 623006 h 631185"/>
              <a:gd name="connsiteX5" fmla="*/ 68221 w 430614"/>
              <a:gd name="connsiteY5" fmla="*/ 419806 h 631185"/>
              <a:gd name="connsiteX6" fmla="*/ 311178 w 430614"/>
              <a:gd name="connsiteY6" fmla="*/ 35493 h 631185"/>
              <a:gd name="connsiteX7" fmla="*/ 227247 w 430614"/>
              <a:gd name="connsiteY7" fmla="*/ 159180 h 631185"/>
              <a:gd name="connsiteX8" fmla="*/ 430447 w 430614"/>
              <a:gd name="connsiteY8" fmla="*/ 154 h 63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614" h="631185">
                <a:moveTo>
                  <a:pt x="430447" y="154"/>
                </a:moveTo>
                <a:cubicBezTo>
                  <a:pt x="423821" y="6044"/>
                  <a:pt x="237555" y="112061"/>
                  <a:pt x="187491" y="194519"/>
                </a:cubicBezTo>
                <a:cubicBezTo>
                  <a:pt x="137427" y="276977"/>
                  <a:pt x="129329" y="502263"/>
                  <a:pt x="130065" y="494901"/>
                </a:cubicBezTo>
                <a:cubicBezTo>
                  <a:pt x="130801" y="487539"/>
                  <a:pt x="212522" y="128994"/>
                  <a:pt x="191908" y="150345"/>
                </a:cubicBezTo>
                <a:cubicBezTo>
                  <a:pt x="171294" y="171696"/>
                  <a:pt x="26992" y="578096"/>
                  <a:pt x="6378" y="623006"/>
                </a:cubicBezTo>
                <a:cubicBezTo>
                  <a:pt x="-14237" y="667916"/>
                  <a:pt x="17421" y="517725"/>
                  <a:pt x="68221" y="419806"/>
                </a:cubicBezTo>
                <a:cubicBezTo>
                  <a:pt x="119021" y="321887"/>
                  <a:pt x="284674" y="78931"/>
                  <a:pt x="311178" y="35493"/>
                </a:cubicBezTo>
                <a:cubicBezTo>
                  <a:pt x="337682" y="-7945"/>
                  <a:pt x="209578" y="159916"/>
                  <a:pt x="227247" y="159180"/>
                </a:cubicBezTo>
                <a:cubicBezTo>
                  <a:pt x="244916" y="158444"/>
                  <a:pt x="437073" y="-5736"/>
                  <a:pt x="430447" y="1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6894A06F-B38D-A4CF-0B56-068B40C0F52B}"/>
              </a:ext>
            </a:extLst>
          </p:cNvPr>
          <p:cNvSpPr/>
          <p:nvPr/>
        </p:nvSpPr>
        <p:spPr>
          <a:xfrm>
            <a:off x="2443539" y="7060625"/>
            <a:ext cx="746422" cy="646351"/>
          </a:xfrm>
          <a:custGeom>
            <a:avLst/>
            <a:gdLst>
              <a:gd name="connsiteX0" fmla="*/ 741400 w 746422"/>
              <a:gd name="connsiteY0" fmla="*/ 2784 h 646351"/>
              <a:gd name="connsiteX1" fmla="*/ 189226 w 746422"/>
              <a:gd name="connsiteY1" fmla="*/ 126471 h 646351"/>
              <a:gd name="connsiteX2" fmla="*/ 52287 w 746422"/>
              <a:gd name="connsiteY2" fmla="*/ 329671 h 646351"/>
              <a:gd name="connsiteX3" fmla="*/ 96461 w 746422"/>
              <a:gd name="connsiteY3" fmla="*/ 179479 h 646351"/>
              <a:gd name="connsiteX4" fmla="*/ 3696 w 746422"/>
              <a:gd name="connsiteY4" fmla="*/ 510784 h 646351"/>
              <a:gd name="connsiteX5" fmla="*/ 21365 w 746422"/>
              <a:gd name="connsiteY5" fmla="*/ 643305 h 646351"/>
              <a:gd name="connsiteX6" fmla="*/ 12531 w 746422"/>
              <a:gd name="connsiteY6" fmla="*/ 572627 h 646351"/>
              <a:gd name="connsiteX7" fmla="*/ 3696 w 746422"/>
              <a:gd name="connsiteY7" fmla="*/ 241323 h 646351"/>
              <a:gd name="connsiteX8" fmla="*/ 78791 w 746422"/>
              <a:gd name="connsiteY8" fmla="*/ 276662 h 646351"/>
              <a:gd name="connsiteX9" fmla="*/ 189226 w 746422"/>
              <a:gd name="connsiteY9" fmla="*/ 130888 h 646351"/>
              <a:gd name="connsiteX10" fmla="*/ 392426 w 746422"/>
              <a:gd name="connsiteY10" fmla="*/ 99966 h 646351"/>
              <a:gd name="connsiteX11" fmla="*/ 458687 w 746422"/>
              <a:gd name="connsiteY11" fmla="*/ 42540 h 646351"/>
              <a:gd name="connsiteX12" fmla="*/ 741400 w 746422"/>
              <a:gd name="connsiteY12" fmla="*/ 2784 h 64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6422" h="646351">
                <a:moveTo>
                  <a:pt x="741400" y="2784"/>
                </a:moveTo>
                <a:cubicBezTo>
                  <a:pt x="696490" y="16772"/>
                  <a:pt x="304078" y="71990"/>
                  <a:pt x="189226" y="126471"/>
                </a:cubicBezTo>
                <a:cubicBezTo>
                  <a:pt x="74374" y="180952"/>
                  <a:pt x="67748" y="320836"/>
                  <a:pt x="52287" y="329671"/>
                </a:cubicBezTo>
                <a:cubicBezTo>
                  <a:pt x="36826" y="338506"/>
                  <a:pt x="104560" y="149293"/>
                  <a:pt x="96461" y="179479"/>
                </a:cubicBezTo>
                <a:cubicBezTo>
                  <a:pt x="88362" y="209665"/>
                  <a:pt x="16212" y="433480"/>
                  <a:pt x="3696" y="510784"/>
                </a:cubicBezTo>
                <a:cubicBezTo>
                  <a:pt x="-8820" y="588088"/>
                  <a:pt x="19893" y="632998"/>
                  <a:pt x="21365" y="643305"/>
                </a:cubicBezTo>
                <a:cubicBezTo>
                  <a:pt x="22837" y="653612"/>
                  <a:pt x="15476" y="639624"/>
                  <a:pt x="12531" y="572627"/>
                </a:cubicBezTo>
                <a:cubicBezTo>
                  <a:pt x="9586" y="505630"/>
                  <a:pt x="-7347" y="290651"/>
                  <a:pt x="3696" y="241323"/>
                </a:cubicBezTo>
                <a:cubicBezTo>
                  <a:pt x="14739" y="191996"/>
                  <a:pt x="47869" y="295068"/>
                  <a:pt x="78791" y="276662"/>
                </a:cubicBezTo>
                <a:cubicBezTo>
                  <a:pt x="109713" y="258256"/>
                  <a:pt x="136954" y="160337"/>
                  <a:pt x="189226" y="130888"/>
                </a:cubicBezTo>
                <a:cubicBezTo>
                  <a:pt x="241498" y="101439"/>
                  <a:pt x="347516" y="114691"/>
                  <a:pt x="392426" y="99966"/>
                </a:cubicBezTo>
                <a:cubicBezTo>
                  <a:pt x="437336" y="85241"/>
                  <a:pt x="400525" y="53583"/>
                  <a:pt x="458687" y="42540"/>
                </a:cubicBezTo>
                <a:cubicBezTo>
                  <a:pt x="516849" y="31497"/>
                  <a:pt x="786310" y="-11204"/>
                  <a:pt x="741400" y="278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29B42562-7357-E99C-715B-F2EDC25AB513}"/>
              </a:ext>
            </a:extLst>
          </p:cNvPr>
          <p:cNvSpPr/>
          <p:nvPr/>
        </p:nvSpPr>
        <p:spPr>
          <a:xfrm>
            <a:off x="3667912" y="7660343"/>
            <a:ext cx="231189" cy="748431"/>
          </a:xfrm>
          <a:custGeom>
            <a:avLst/>
            <a:gdLst>
              <a:gd name="connsiteX0" fmla="*/ 59538 w 231189"/>
              <a:gd name="connsiteY0" fmla="*/ 188257 h 748431"/>
              <a:gd name="connsiteX1" fmla="*/ 21438 w 231189"/>
              <a:gd name="connsiteY1" fmla="*/ 369232 h 748431"/>
              <a:gd name="connsiteX2" fmla="*/ 21438 w 231189"/>
              <a:gd name="connsiteY2" fmla="*/ 537507 h 748431"/>
              <a:gd name="connsiteX3" fmla="*/ 18263 w 231189"/>
              <a:gd name="connsiteY3" fmla="*/ 432732 h 748431"/>
              <a:gd name="connsiteX4" fmla="*/ 2388 w 231189"/>
              <a:gd name="connsiteY4" fmla="*/ 740707 h 748431"/>
              <a:gd name="connsiteX5" fmla="*/ 8738 w 231189"/>
              <a:gd name="connsiteY5" fmla="*/ 623232 h 748431"/>
              <a:gd name="connsiteX6" fmla="*/ 81763 w 231189"/>
              <a:gd name="connsiteY6" fmla="*/ 273982 h 748431"/>
              <a:gd name="connsiteX7" fmla="*/ 50013 w 231189"/>
              <a:gd name="connsiteY7" fmla="*/ 435907 h 748431"/>
              <a:gd name="connsiteX8" fmla="*/ 230988 w 231189"/>
              <a:gd name="connsiteY8" fmla="*/ 932 h 748431"/>
              <a:gd name="connsiteX9" fmla="*/ 84938 w 231189"/>
              <a:gd name="connsiteY9" fmla="*/ 318432 h 748431"/>
              <a:gd name="connsiteX10" fmla="*/ 53188 w 231189"/>
              <a:gd name="connsiteY10" fmla="*/ 254932 h 748431"/>
              <a:gd name="connsiteX11" fmla="*/ 59538 w 231189"/>
              <a:gd name="connsiteY11" fmla="*/ 188257 h 74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89" h="748431">
                <a:moveTo>
                  <a:pt x="59538" y="188257"/>
                </a:moveTo>
                <a:cubicBezTo>
                  <a:pt x="54246" y="207307"/>
                  <a:pt x="27788" y="311024"/>
                  <a:pt x="21438" y="369232"/>
                </a:cubicBezTo>
                <a:cubicBezTo>
                  <a:pt x="15088" y="427440"/>
                  <a:pt x="21967" y="526924"/>
                  <a:pt x="21438" y="537507"/>
                </a:cubicBezTo>
                <a:cubicBezTo>
                  <a:pt x="20909" y="548090"/>
                  <a:pt x="21438" y="398865"/>
                  <a:pt x="18263" y="432732"/>
                </a:cubicBezTo>
                <a:cubicBezTo>
                  <a:pt x="15088" y="466599"/>
                  <a:pt x="3976" y="708957"/>
                  <a:pt x="2388" y="740707"/>
                </a:cubicBezTo>
                <a:cubicBezTo>
                  <a:pt x="800" y="772457"/>
                  <a:pt x="-4491" y="701019"/>
                  <a:pt x="8738" y="623232"/>
                </a:cubicBezTo>
                <a:cubicBezTo>
                  <a:pt x="21967" y="545445"/>
                  <a:pt x="74884" y="305203"/>
                  <a:pt x="81763" y="273982"/>
                </a:cubicBezTo>
                <a:cubicBezTo>
                  <a:pt x="88642" y="242761"/>
                  <a:pt x="25142" y="481415"/>
                  <a:pt x="50013" y="435907"/>
                </a:cubicBezTo>
                <a:cubicBezTo>
                  <a:pt x="74884" y="390399"/>
                  <a:pt x="225167" y="20511"/>
                  <a:pt x="230988" y="932"/>
                </a:cubicBezTo>
                <a:cubicBezTo>
                  <a:pt x="236809" y="-18647"/>
                  <a:pt x="114571" y="276099"/>
                  <a:pt x="84938" y="318432"/>
                </a:cubicBezTo>
                <a:cubicBezTo>
                  <a:pt x="55305" y="360765"/>
                  <a:pt x="59538" y="272924"/>
                  <a:pt x="53188" y="254932"/>
                </a:cubicBezTo>
                <a:cubicBezTo>
                  <a:pt x="46838" y="236940"/>
                  <a:pt x="64830" y="169207"/>
                  <a:pt x="59538" y="1882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B47EF020-BA5C-A459-1283-607FDE028696}"/>
              </a:ext>
            </a:extLst>
          </p:cNvPr>
          <p:cNvSpPr/>
          <p:nvPr/>
        </p:nvSpPr>
        <p:spPr>
          <a:xfrm>
            <a:off x="3359141" y="7682613"/>
            <a:ext cx="512109" cy="417893"/>
          </a:xfrm>
          <a:custGeom>
            <a:avLst/>
            <a:gdLst>
              <a:gd name="connsiteX0" fmla="*/ 3184 w 512109"/>
              <a:gd name="connsiteY0" fmla="*/ 178687 h 417893"/>
              <a:gd name="connsiteX1" fmla="*/ 361959 w 512109"/>
              <a:gd name="connsiteY1" fmla="*/ 175512 h 417893"/>
              <a:gd name="connsiteX2" fmla="*/ 298459 w 512109"/>
              <a:gd name="connsiteY2" fmla="*/ 197737 h 417893"/>
              <a:gd name="connsiteX3" fmla="*/ 511184 w 512109"/>
              <a:gd name="connsiteY3" fmla="*/ 887 h 417893"/>
              <a:gd name="connsiteX4" fmla="*/ 371484 w 512109"/>
              <a:gd name="connsiteY4" fmla="*/ 137412 h 417893"/>
              <a:gd name="connsiteX5" fmla="*/ 266709 w 512109"/>
              <a:gd name="connsiteY5" fmla="*/ 416812 h 417893"/>
              <a:gd name="connsiteX6" fmla="*/ 295284 w 512109"/>
              <a:gd name="connsiteY6" fmla="*/ 232662 h 417893"/>
              <a:gd name="connsiteX7" fmla="*/ 190509 w 512109"/>
              <a:gd name="connsiteY7" fmla="*/ 197737 h 417893"/>
              <a:gd name="connsiteX8" fmla="*/ 3184 w 512109"/>
              <a:gd name="connsiteY8" fmla="*/ 178687 h 41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109" h="417893">
                <a:moveTo>
                  <a:pt x="3184" y="178687"/>
                </a:moveTo>
                <a:cubicBezTo>
                  <a:pt x="31759" y="174983"/>
                  <a:pt x="312747" y="172337"/>
                  <a:pt x="361959" y="175512"/>
                </a:cubicBezTo>
                <a:cubicBezTo>
                  <a:pt x="411171" y="178687"/>
                  <a:pt x="273588" y="226841"/>
                  <a:pt x="298459" y="197737"/>
                </a:cubicBezTo>
                <a:cubicBezTo>
                  <a:pt x="323330" y="168633"/>
                  <a:pt x="499013" y="10941"/>
                  <a:pt x="511184" y="887"/>
                </a:cubicBezTo>
                <a:cubicBezTo>
                  <a:pt x="523355" y="-9167"/>
                  <a:pt x="412230" y="68091"/>
                  <a:pt x="371484" y="137412"/>
                </a:cubicBezTo>
                <a:cubicBezTo>
                  <a:pt x="330738" y="206733"/>
                  <a:pt x="279409" y="400937"/>
                  <a:pt x="266709" y="416812"/>
                </a:cubicBezTo>
                <a:cubicBezTo>
                  <a:pt x="254009" y="432687"/>
                  <a:pt x="307984" y="269175"/>
                  <a:pt x="295284" y="232662"/>
                </a:cubicBezTo>
                <a:cubicBezTo>
                  <a:pt x="282584" y="196150"/>
                  <a:pt x="234430" y="207262"/>
                  <a:pt x="190509" y="197737"/>
                </a:cubicBezTo>
                <a:cubicBezTo>
                  <a:pt x="146588" y="188212"/>
                  <a:pt x="-25391" y="182391"/>
                  <a:pt x="3184" y="1786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0043C7D4-CA89-20EB-84AB-D56AE3114593}"/>
              </a:ext>
            </a:extLst>
          </p:cNvPr>
          <p:cNvSpPr/>
          <p:nvPr/>
        </p:nvSpPr>
        <p:spPr>
          <a:xfrm>
            <a:off x="2269057" y="7567490"/>
            <a:ext cx="1070159" cy="310797"/>
          </a:xfrm>
          <a:custGeom>
            <a:avLst/>
            <a:gdLst>
              <a:gd name="connsiteX0" fmla="*/ 1068 w 1070159"/>
              <a:gd name="connsiteY0" fmla="*/ 243010 h 310797"/>
              <a:gd name="connsiteX1" fmla="*/ 426518 w 1070159"/>
              <a:gd name="connsiteY1" fmla="*/ 71560 h 310797"/>
              <a:gd name="connsiteX2" fmla="*/ 321743 w 1070159"/>
              <a:gd name="connsiteY2" fmla="*/ 122360 h 310797"/>
              <a:gd name="connsiteX3" fmla="*/ 594793 w 1070159"/>
              <a:gd name="connsiteY3" fmla="*/ 30285 h 310797"/>
              <a:gd name="connsiteX4" fmla="*/ 521768 w 1070159"/>
              <a:gd name="connsiteY4" fmla="*/ 23935 h 310797"/>
              <a:gd name="connsiteX5" fmla="*/ 702743 w 1070159"/>
              <a:gd name="connsiteY5" fmla="*/ 55685 h 310797"/>
              <a:gd name="connsiteX6" fmla="*/ 670993 w 1070159"/>
              <a:gd name="connsiteY6" fmla="*/ 23935 h 310797"/>
              <a:gd name="connsiteX7" fmla="*/ 842443 w 1070159"/>
              <a:gd name="connsiteY7" fmla="*/ 62035 h 310797"/>
              <a:gd name="connsiteX8" fmla="*/ 842443 w 1070159"/>
              <a:gd name="connsiteY8" fmla="*/ 74735 h 310797"/>
              <a:gd name="connsiteX9" fmla="*/ 1010718 w 1070159"/>
              <a:gd name="connsiteY9" fmla="*/ 271585 h 310797"/>
              <a:gd name="connsiteX10" fmla="*/ 998018 w 1070159"/>
              <a:gd name="connsiteY10" fmla="*/ 223960 h 310797"/>
              <a:gd name="connsiteX11" fmla="*/ 1067868 w 1070159"/>
              <a:gd name="connsiteY11" fmla="*/ 309685 h 310797"/>
              <a:gd name="connsiteX12" fmla="*/ 899593 w 1070159"/>
              <a:gd name="connsiteY12" fmla="*/ 150935 h 310797"/>
              <a:gd name="connsiteX13" fmla="*/ 763068 w 1070159"/>
              <a:gd name="connsiteY13" fmla="*/ 1710 h 310797"/>
              <a:gd name="connsiteX14" fmla="*/ 493193 w 1070159"/>
              <a:gd name="connsiteY14" fmla="*/ 68385 h 310797"/>
              <a:gd name="connsiteX15" fmla="*/ 255068 w 1070159"/>
              <a:gd name="connsiteY15" fmla="*/ 42985 h 310797"/>
              <a:gd name="connsiteX16" fmla="*/ 420168 w 1070159"/>
              <a:gd name="connsiteY16" fmla="*/ 46160 h 310797"/>
              <a:gd name="connsiteX17" fmla="*/ 220143 w 1070159"/>
              <a:gd name="connsiteY17" fmla="*/ 138235 h 310797"/>
              <a:gd name="connsiteX18" fmla="*/ 45518 w 1070159"/>
              <a:gd name="connsiteY18" fmla="*/ 195385 h 310797"/>
              <a:gd name="connsiteX19" fmla="*/ 296343 w 1070159"/>
              <a:gd name="connsiteY19" fmla="*/ 150935 h 310797"/>
              <a:gd name="connsiteX20" fmla="*/ 1068 w 1070159"/>
              <a:gd name="connsiteY20" fmla="*/ 243010 h 31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70159" h="310797">
                <a:moveTo>
                  <a:pt x="1068" y="243010"/>
                </a:moveTo>
                <a:cubicBezTo>
                  <a:pt x="22764" y="229781"/>
                  <a:pt x="373072" y="91668"/>
                  <a:pt x="426518" y="71560"/>
                </a:cubicBezTo>
                <a:cubicBezTo>
                  <a:pt x="479964" y="51452"/>
                  <a:pt x="293697" y="129239"/>
                  <a:pt x="321743" y="122360"/>
                </a:cubicBezTo>
                <a:cubicBezTo>
                  <a:pt x="349789" y="115481"/>
                  <a:pt x="561455" y="46689"/>
                  <a:pt x="594793" y="30285"/>
                </a:cubicBezTo>
                <a:cubicBezTo>
                  <a:pt x="628131" y="13881"/>
                  <a:pt x="503776" y="19702"/>
                  <a:pt x="521768" y="23935"/>
                </a:cubicBezTo>
                <a:cubicBezTo>
                  <a:pt x="539760" y="28168"/>
                  <a:pt x="677872" y="55685"/>
                  <a:pt x="702743" y="55685"/>
                </a:cubicBezTo>
                <a:cubicBezTo>
                  <a:pt x="727614" y="55685"/>
                  <a:pt x="647710" y="22877"/>
                  <a:pt x="670993" y="23935"/>
                </a:cubicBezTo>
                <a:cubicBezTo>
                  <a:pt x="694276" y="24993"/>
                  <a:pt x="813868" y="53568"/>
                  <a:pt x="842443" y="62035"/>
                </a:cubicBezTo>
                <a:cubicBezTo>
                  <a:pt x="871018" y="70502"/>
                  <a:pt x="814397" y="39810"/>
                  <a:pt x="842443" y="74735"/>
                </a:cubicBezTo>
                <a:cubicBezTo>
                  <a:pt x="870489" y="109660"/>
                  <a:pt x="984789" y="246714"/>
                  <a:pt x="1010718" y="271585"/>
                </a:cubicBezTo>
                <a:cubicBezTo>
                  <a:pt x="1036647" y="296456"/>
                  <a:pt x="988493" y="217610"/>
                  <a:pt x="998018" y="223960"/>
                </a:cubicBezTo>
                <a:cubicBezTo>
                  <a:pt x="1007543" y="230310"/>
                  <a:pt x="1084272" y="321856"/>
                  <a:pt x="1067868" y="309685"/>
                </a:cubicBezTo>
                <a:cubicBezTo>
                  <a:pt x="1051464" y="297514"/>
                  <a:pt x="950393" y="202264"/>
                  <a:pt x="899593" y="150935"/>
                </a:cubicBezTo>
                <a:cubicBezTo>
                  <a:pt x="848793" y="99606"/>
                  <a:pt x="830801" y="15468"/>
                  <a:pt x="763068" y="1710"/>
                </a:cubicBezTo>
                <a:cubicBezTo>
                  <a:pt x="695335" y="-12048"/>
                  <a:pt x="577860" y="61506"/>
                  <a:pt x="493193" y="68385"/>
                </a:cubicBezTo>
                <a:cubicBezTo>
                  <a:pt x="408526" y="75264"/>
                  <a:pt x="267239" y="46689"/>
                  <a:pt x="255068" y="42985"/>
                </a:cubicBezTo>
                <a:cubicBezTo>
                  <a:pt x="242897" y="39281"/>
                  <a:pt x="425989" y="30285"/>
                  <a:pt x="420168" y="46160"/>
                </a:cubicBezTo>
                <a:cubicBezTo>
                  <a:pt x="414347" y="62035"/>
                  <a:pt x="282585" y="113364"/>
                  <a:pt x="220143" y="138235"/>
                </a:cubicBezTo>
                <a:cubicBezTo>
                  <a:pt x="157701" y="163106"/>
                  <a:pt x="32818" y="193268"/>
                  <a:pt x="45518" y="195385"/>
                </a:cubicBezTo>
                <a:cubicBezTo>
                  <a:pt x="58218" y="197502"/>
                  <a:pt x="297401" y="141410"/>
                  <a:pt x="296343" y="150935"/>
                </a:cubicBezTo>
                <a:cubicBezTo>
                  <a:pt x="295285" y="160460"/>
                  <a:pt x="-20628" y="256239"/>
                  <a:pt x="1068" y="2430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8F9F7BD6-1E8D-B836-493E-457F7755C0F4}"/>
              </a:ext>
            </a:extLst>
          </p:cNvPr>
          <p:cNvSpPr/>
          <p:nvPr/>
        </p:nvSpPr>
        <p:spPr>
          <a:xfrm>
            <a:off x="3046602" y="7490366"/>
            <a:ext cx="420647" cy="580921"/>
          </a:xfrm>
          <a:custGeom>
            <a:avLst/>
            <a:gdLst>
              <a:gd name="connsiteX0" fmla="*/ 1398 w 420647"/>
              <a:gd name="connsiteY0" fmla="*/ 2634 h 580921"/>
              <a:gd name="connsiteX1" fmla="*/ 299848 w 420647"/>
              <a:gd name="connsiteY1" fmla="*/ 386809 h 580921"/>
              <a:gd name="connsiteX2" fmla="*/ 306198 w 420647"/>
              <a:gd name="connsiteY2" fmla="*/ 326484 h 580921"/>
              <a:gd name="connsiteX3" fmla="*/ 420498 w 420647"/>
              <a:gd name="connsiteY3" fmla="*/ 580484 h 580921"/>
              <a:gd name="connsiteX4" fmla="*/ 328423 w 420647"/>
              <a:gd name="connsiteY4" fmla="*/ 383634 h 580921"/>
              <a:gd name="connsiteX5" fmla="*/ 242698 w 420647"/>
              <a:gd name="connsiteY5" fmla="*/ 234409 h 580921"/>
              <a:gd name="connsiteX6" fmla="*/ 249048 w 420647"/>
              <a:gd name="connsiteY6" fmla="*/ 272509 h 580921"/>
              <a:gd name="connsiteX7" fmla="*/ 188723 w 420647"/>
              <a:gd name="connsiteY7" fmla="*/ 218534 h 580921"/>
              <a:gd name="connsiteX8" fmla="*/ 1398 w 420647"/>
              <a:gd name="connsiteY8" fmla="*/ 2634 h 58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647" h="580921">
                <a:moveTo>
                  <a:pt x="1398" y="2634"/>
                </a:moveTo>
                <a:cubicBezTo>
                  <a:pt x="19919" y="30680"/>
                  <a:pt x="249048" y="332834"/>
                  <a:pt x="299848" y="386809"/>
                </a:cubicBezTo>
                <a:cubicBezTo>
                  <a:pt x="350648" y="440784"/>
                  <a:pt x="286090" y="294205"/>
                  <a:pt x="306198" y="326484"/>
                </a:cubicBezTo>
                <a:cubicBezTo>
                  <a:pt x="326306" y="358763"/>
                  <a:pt x="416794" y="570959"/>
                  <a:pt x="420498" y="580484"/>
                </a:cubicBezTo>
                <a:cubicBezTo>
                  <a:pt x="424202" y="590009"/>
                  <a:pt x="358056" y="441313"/>
                  <a:pt x="328423" y="383634"/>
                </a:cubicBezTo>
                <a:cubicBezTo>
                  <a:pt x="298790" y="325955"/>
                  <a:pt x="255927" y="252930"/>
                  <a:pt x="242698" y="234409"/>
                </a:cubicBezTo>
                <a:cubicBezTo>
                  <a:pt x="229469" y="215888"/>
                  <a:pt x="258044" y="275155"/>
                  <a:pt x="249048" y="272509"/>
                </a:cubicBezTo>
                <a:cubicBezTo>
                  <a:pt x="240052" y="269863"/>
                  <a:pt x="223648" y="258221"/>
                  <a:pt x="188723" y="218534"/>
                </a:cubicBezTo>
                <a:cubicBezTo>
                  <a:pt x="153798" y="178847"/>
                  <a:pt x="-17123" y="-25412"/>
                  <a:pt x="1398" y="26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CC2EF061-22F7-6428-E734-B59D6177FA4A}"/>
              </a:ext>
            </a:extLst>
          </p:cNvPr>
          <p:cNvSpPr/>
          <p:nvPr/>
        </p:nvSpPr>
        <p:spPr>
          <a:xfrm>
            <a:off x="3532478" y="8150058"/>
            <a:ext cx="322823" cy="549710"/>
          </a:xfrm>
          <a:custGeom>
            <a:avLst/>
            <a:gdLst>
              <a:gd name="connsiteX0" fmla="*/ 4472 w 322823"/>
              <a:gd name="connsiteY0" fmla="*/ 6517 h 549710"/>
              <a:gd name="connsiteX1" fmla="*/ 312447 w 322823"/>
              <a:gd name="connsiteY1" fmla="*/ 527217 h 549710"/>
              <a:gd name="connsiteX2" fmla="*/ 229897 w 322823"/>
              <a:gd name="connsiteY2" fmla="*/ 422442 h 549710"/>
              <a:gd name="connsiteX3" fmla="*/ 29872 w 322823"/>
              <a:gd name="connsiteY3" fmla="*/ 123992 h 549710"/>
              <a:gd name="connsiteX4" fmla="*/ 121947 w 322823"/>
              <a:gd name="connsiteY4" fmla="*/ 225592 h 549710"/>
              <a:gd name="connsiteX5" fmla="*/ 4472 w 322823"/>
              <a:gd name="connsiteY5" fmla="*/ 6517 h 54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823" h="549710">
                <a:moveTo>
                  <a:pt x="4472" y="6517"/>
                </a:moveTo>
                <a:cubicBezTo>
                  <a:pt x="36222" y="56788"/>
                  <a:pt x="274876" y="457896"/>
                  <a:pt x="312447" y="527217"/>
                </a:cubicBezTo>
                <a:cubicBezTo>
                  <a:pt x="350018" y="596538"/>
                  <a:pt x="276993" y="489646"/>
                  <a:pt x="229897" y="422442"/>
                </a:cubicBezTo>
                <a:cubicBezTo>
                  <a:pt x="182801" y="355238"/>
                  <a:pt x="47864" y="156800"/>
                  <a:pt x="29872" y="123992"/>
                </a:cubicBezTo>
                <a:cubicBezTo>
                  <a:pt x="11880" y="91184"/>
                  <a:pt x="123534" y="238292"/>
                  <a:pt x="121947" y="225592"/>
                </a:cubicBezTo>
                <a:cubicBezTo>
                  <a:pt x="120360" y="212892"/>
                  <a:pt x="-27278" y="-43754"/>
                  <a:pt x="4472" y="65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AC2AADE0-5DDC-6CEA-373F-8CAB4CD0C67D}"/>
              </a:ext>
            </a:extLst>
          </p:cNvPr>
          <p:cNvSpPr/>
          <p:nvPr/>
        </p:nvSpPr>
        <p:spPr>
          <a:xfrm>
            <a:off x="3863384" y="8737898"/>
            <a:ext cx="813718" cy="631528"/>
          </a:xfrm>
          <a:custGeom>
            <a:avLst/>
            <a:gdLst>
              <a:gd name="connsiteX0" fmla="*/ 45041 w 813718"/>
              <a:gd name="connsiteY0" fmla="*/ 2877 h 631528"/>
              <a:gd name="connsiteX1" fmla="*/ 327616 w 813718"/>
              <a:gd name="connsiteY1" fmla="*/ 320377 h 631528"/>
              <a:gd name="connsiteX2" fmla="*/ 267291 w 813718"/>
              <a:gd name="connsiteY2" fmla="*/ 282277 h 631528"/>
              <a:gd name="connsiteX3" fmla="*/ 670516 w 813718"/>
              <a:gd name="connsiteY3" fmla="*/ 526752 h 631528"/>
              <a:gd name="connsiteX4" fmla="*/ 619716 w 813718"/>
              <a:gd name="connsiteY4" fmla="*/ 485477 h 631528"/>
              <a:gd name="connsiteX5" fmla="*/ 813391 w 813718"/>
              <a:gd name="connsiteY5" fmla="*/ 631527 h 631528"/>
              <a:gd name="connsiteX6" fmla="*/ 565741 w 813718"/>
              <a:gd name="connsiteY6" fmla="*/ 482302 h 631528"/>
              <a:gd name="connsiteX7" fmla="*/ 16466 w 813718"/>
              <a:gd name="connsiteY7" fmla="*/ 94952 h 631528"/>
              <a:gd name="connsiteX8" fmla="*/ 137116 w 813718"/>
              <a:gd name="connsiteY8" fmla="*/ 158452 h 631528"/>
              <a:gd name="connsiteX9" fmla="*/ 45041 w 813718"/>
              <a:gd name="connsiteY9" fmla="*/ 2877 h 63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3718" h="631528">
                <a:moveTo>
                  <a:pt x="45041" y="2877"/>
                </a:moveTo>
                <a:cubicBezTo>
                  <a:pt x="76791" y="29864"/>
                  <a:pt x="290574" y="273810"/>
                  <a:pt x="327616" y="320377"/>
                </a:cubicBezTo>
                <a:cubicBezTo>
                  <a:pt x="364658" y="366944"/>
                  <a:pt x="267291" y="282277"/>
                  <a:pt x="267291" y="282277"/>
                </a:cubicBezTo>
                <a:lnTo>
                  <a:pt x="670516" y="526752"/>
                </a:lnTo>
                <a:cubicBezTo>
                  <a:pt x="729254" y="560619"/>
                  <a:pt x="595904" y="468015"/>
                  <a:pt x="619716" y="485477"/>
                </a:cubicBezTo>
                <a:cubicBezTo>
                  <a:pt x="643528" y="502939"/>
                  <a:pt x="822387" y="632056"/>
                  <a:pt x="813391" y="631527"/>
                </a:cubicBezTo>
                <a:cubicBezTo>
                  <a:pt x="804395" y="630998"/>
                  <a:pt x="698562" y="571731"/>
                  <a:pt x="565741" y="482302"/>
                </a:cubicBezTo>
                <a:cubicBezTo>
                  <a:pt x="432920" y="392873"/>
                  <a:pt x="87903" y="148927"/>
                  <a:pt x="16466" y="94952"/>
                </a:cubicBezTo>
                <a:cubicBezTo>
                  <a:pt x="-54971" y="40977"/>
                  <a:pt x="128649" y="169564"/>
                  <a:pt x="137116" y="158452"/>
                </a:cubicBezTo>
                <a:cubicBezTo>
                  <a:pt x="145583" y="147340"/>
                  <a:pt x="13291" y="-24110"/>
                  <a:pt x="45041" y="28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C4A3D0EC-EC85-8BE7-62D6-AFFA7F1403B7}"/>
              </a:ext>
            </a:extLst>
          </p:cNvPr>
          <p:cNvSpPr/>
          <p:nvPr/>
        </p:nvSpPr>
        <p:spPr>
          <a:xfrm>
            <a:off x="5864219" y="8394116"/>
            <a:ext cx="38803" cy="578519"/>
          </a:xfrm>
          <a:custGeom>
            <a:avLst/>
            <a:gdLst>
              <a:gd name="connsiteX0" fmla="*/ 6 w 38803"/>
              <a:gd name="connsiteY0" fmla="*/ 6934 h 578519"/>
              <a:gd name="connsiteX1" fmla="*/ 38106 w 38803"/>
              <a:gd name="connsiteY1" fmla="*/ 553034 h 578519"/>
              <a:gd name="connsiteX2" fmla="*/ 25406 w 38803"/>
              <a:gd name="connsiteY2" fmla="*/ 457784 h 578519"/>
              <a:gd name="connsiteX3" fmla="*/ 34931 w 38803"/>
              <a:gd name="connsiteY3" fmla="*/ 184734 h 578519"/>
              <a:gd name="connsiteX4" fmla="*/ 34931 w 38803"/>
              <a:gd name="connsiteY4" fmla="*/ 238709 h 578519"/>
              <a:gd name="connsiteX5" fmla="*/ 6 w 38803"/>
              <a:gd name="connsiteY5" fmla="*/ 6934 h 57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03" h="578519">
                <a:moveTo>
                  <a:pt x="6" y="6934"/>
                </a:moveTo>
                <a:cubicBezTo>
                  <a:pt x="535" y="59321"/>
                  <a:pt x="33873" y="477892"/>
                  <a:pt x="38106" y="553034"/>
                </a:cubicBezTo>
                <a:cubicBezTo>
                  <a:pt x="42339" y="628176"/>
                  <a:pt x="25935" y="519167"/>
                  <a:pt x="25406" y="457784"/>
                </a:cubicBezTo>
                <a:cubicBezTo>
                  <a:pt x="24877" y="396401"/>
                  <a:pt x="33344" y="221246"/>
                  <a:pt x="34931" y="184734"/>
                </a:cubicBezTo>
                <a:cubicBezTo>
                  <a:pt x="36518" y="148222"/>
                  <a:pt x="38635" y="261992"/>
                  <a:pt x="34931" y="238709"/>
                </a:cubicBezTo>
                <a:cubicBezTo>
                  <a:pt x="31227" y="215426"/>
                  <a:pt x="-523" y="-45453"/>
                  <a:pt x="6" y="69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361E544A-C174-42B5-EC75-D17294D06F93}"/>
              </a:ext>
            </a:extLst>
          </p:cNvPr>
          <p:cNvSpPr/>
          <p:nvPr/>
        </p:nvSpPr>
        <p:spPr>
          <a:xfrm>
            <a:off x="5434079" y="8371908"/>
            <a:ext cx="431505" cy="1080255"/>
          </a:xfrm>
          <a:custGeom>
            <a:avLst/>
            <a:gdLst>
              <a:gd name="connsiteX0" fmla="*/ 414271 w 431505"/>
              <a:gd name="connsiteY0" fmla="*/ 16442 h 1080255"/>
              <a:gd name="connsiteX1" fmla="*/ 411096 w 431505"/>
              <a:gd name="connsiteY1" fmla="*/ 565717 h 1080255"/>
              <a:gd name="connsiteX2" fmla="*/ 420621 w 431505"/>
              <a:gd name="connsiteY2" fmla="*/ 464117 h 1080255"/>
              <a:gd name="connsiteX3" fmla="*/ 395221 w 431505"/>
              <a:gd name="connsiteY3" fmla="*/ 692717 h 1080255"/>
              <a:gd name="connsiteX4" fmla="*/ 277746 w 431505"/>
              <a:gd name="connsiteY4" fmla="*/ 864167 h 1080255"/>
              <a:gd name="connsiteX5" fmla="*/ 334896 w 431505"/>
              <a:gd name="connsiteY5" fmla="*/ 816542 h 1080255"/>
              <a:gd name="connsiteX6" fmla="*/ 7871 w 431505"/>
              <a:gd name="connsiteY6" fmla="*/ 1070542 h 1080255"/>
              <a:gd name="connsiteX7" fmla="*/ 125346 w 431505"/>
              <a:gd name="connsiteY7" fmla="*/ 994342 h 1080255"/>
              <a:gd name="connsiteX8" fmla="*/ 388871 w 431505"/>
              <a:gd name="connsiteY8" fmla="*/ 686367 h 1080255"/>
              <a:gd name="connsiteX9" fmla="*/ 430146 w 431505"/>
              <a:gd name="connsiteY9" fmla="*/ 422842 h 1080255"/>
              <a:gd name="connsiteX10" fmla="*/ 420621 w 431505"/>
              <a:gd name="connsiteY10" fmla="*/ 426017 h 1080255"/>
              <a:gd name="connsiteX11" fmla="*/ 411096 w 431505"/>
              <a:gd name="connsiteY11" fmla="*/ 168842 h 1080255"/>
              <a:gd name="connsiteX12" fmla="*/ 414271 w 431505"/>
              <a:gd name="connsiteY12" fmla="*/ 16442 h 10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1505" h="1080255">
                <a:moveTo>
                  <a:pt x="414271" y="16442"/>
                </a:moveTo>
                <a:cubicBezTo>
                  <a:pt x="414271" y="82588"/>
                  <a:pt x="410038" y="491105"/>
                  <a:pt x="411096" y="565717"/>
                </a:cubicBezTo>
                <a:cubicBezTo>
                  <a:pt x="412154" y="640329"/>
                  <a:pt x="423267" y="442950"/>
                  <a:pt x="420621" y="464117"/>
                </a:cubicBezTo>
                <a:cubicBezTo>
                  <a:pt x="417975" y="485284"/>
                  <a:pt x="419034" y="626042"/>
                  <a:pt x="395221" y="692717"/>
                </a:cubicBezTo>
                <a:cubicBezTo>
                  <a:pt x="371408" y="759392"/>
                  <a:pt x="287800" y="843529"/>
                  <a:pt x="277746" y="864167"/>
                </a:cubicBezTo>
                <a:cubicBezTo>
                  <a:pt x="267692" y="884805"/>
                  <a:pt x="379875" y="782146"/>
                  <a:pt x="334896" y="816542"/>
                </a:cubicBezTo>
                <a:cubicBezTo>
                  <a:pt x="289917" y="850938"/>
                  <a:pt x="42796" y="1040909"/>
                  <a:pt x="7871" y="1070542"/>
                </a:cubicBezTo>
                <a:cubicBezTo>
                  <a:pt x="-27054" y="1100175"/>
                  <a:pt x="61846" y="1058371"/>
                  <a:pt x="125346" y="994342"/>
                </a:cubicBezTo>
                <a:cubicBezTo>
                  <a:pt x="188846" y="930313"/>
                  <a:pt x="338071" y="781617"/>
                  <a:pt x="388871" y="686367"/>
                </a:cubicBezTo>
                <a:cubicBezTo>
                  <a:pt x="439671" y="591117"/>
                  <a:pt x="424854" y="466234"/>
                  <a:pt x="430146" y="422842"/>
                </a:cubicBezTo>
                <a:cubicBezTo>
                  <a:pt x="435438" y="379450"/>
                  <a:pt x="423796" y="468350"/>
                  <a:pt x="420621" y="426017"/>
                </a:cubicBezTo>
                <a:cubicBezTo>
                  <a:pt x="417446" y="383684"/>
                  <a:pt x="407921" y="237104"/>
                  <a:pt x="411096" y="168842"/>
                </a:cubicBezTo>
                <a:cubicBezTo>
                  <a:pt x="414271" y="100580"/>
                  <a:pt x="414271" y="-49704"/>
                  <a:pt x="414271" y="164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7B241B5D-DAE2-C77C-3469-47EC4E056FA5}"/>
              </a:ext>
            </a:extLst>
          </p:cNvPr>
          <p:cNvSpPr/>
          <p:nvPr/>
        </p:nvSpPr>
        <p:spPr>
          <a:xfrm>
            <a:off x="4670968" y="9315281"/>
            <a:ext cx="904401" cy="260951"/>
          </a:xfrm>
          <a:custGeom>
            <a:avLst/>
            <a:gdLst>
              <a:gd name="connsiteX0" fmla="*/ 2632 w 904401"/>
              <a:gd name="connsiteY0" fmla="*/ 169 h 260951"/>
              <a:gd name="connsiteX1" fmla="*/ 478882 w 904401"/>
              <a:gd name="connsiteY1" fmla="*/ 165269 h 260951"/>
              <a:gd name="connsiteX2" fmla="*/ 212182 w 904401"/>
              <a:gd name="connsiteY2" fmla="*/ 130344 h 260951"/>
              <a:gd name="connsiteX3" fmla="*/ 755107 w 904401"/>
              <a:gd name="connsiteY3" fmla="*/ 120819 h 260951"/>
              <a:gd name="connsiteX4" fmla="*/ 904332 w 904401"/>
              <a:gd name="connsiteY4" fmla="*/ 70019 h 260951"/>
              <a:gd name="connsiteX5" fmla="*/ 770982 w 904401"/>
              <a:gd name="connsiteY5" fmla="*/ 130344 h 260951"/>
              <a:gd name="connsiteX6" fmla="*/ 529682 w 904401"/>
              <a:gd name="connsiteY6" fmla="*/ 260519 h 260951"/>
              <a:gd name="connsiteX7" fmla="*/ 701132 w 904401"/>
              <a:gd name="connsiteY7" fmla="*/ 171619 h 260951"/>
              <a:gd name="connsiteX8" fmla="*/ 456657 w 904401"/>
              <a:gd name="connsiteY8" fmla="*/ 149394 h 260951"/>
              <a:gd name="connsiteX9" fmla="*/ 189957 w 904401"/>
              <a:gd name="connsiteY9" fmla="*/ 114469 h 260951"/>
              <a:gd name="connsiteX10" fmla="*/ 282032 w 904401"/>
              <a:gd name="connsiteY10" fmla="*/ 133519 h 260951"/>
              <a:gd name="connsiteX11" fmla="*/ 2632 w 904401"/>
              <a:gd name="connsiteY11" fmla="*/ 169 h 26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4401" h="260951">
                <a:moveTo>
                  <a:pt x="2632" y="169"/>
                </a:moveTo>
                <a:cubicBezTo>
                  <a:pt x="35440" y="5461"/>
                  <a:pt x="443957" y="143573"/>
                  <a:pt x="478882" y="165269"/>
                </a:cubicBezTo>
                <a:cubicBezTo>
                  <a:pt x="513807" y="186965"/>
                  <a:pt x="166145" y="137752"/>
                  <a:pt x="212182" y="130344"/>
                </a:cubicBezTo>
                <a:cubicBezTo>
                  <a:pt x="258220" y="122936"/>
                  <a:pt x="639749" y="130873"/>
                  <a:pt x="755107" y="120819"/>
                </a:cubicBezTo>
                <a:cubicBezTo>
                  <a:pt x="870465" y="110765"/>
                  <a:pt x="901686" y="68432"/>
                  <a:pt x="904332" y="70019"/>
                </a:cubicBezTo>
                <a:cubicBezTo>
                  <a:pt x="906978" y="71607"/>
                  <a:pt x="833424" y="98594"/>
                  <a:pt x="770982" y="130344"/>
                </a:cubicBezTo>
                <a:cubicBezTo>
                  <a:pt x="708540" y="162094"/>
                  <a:pt x="541324" y="253640"/>
                  <a:pt x="529682" y="260519"/>
                </a:cubicBezTo>
                <a:cubicBezTo>
                  <a:pt x="518040" y="267398"/>
                  <a:pt x="713303" y="190140"/>
                  <a:pt x="701132" y="171619"/>
                </a:cubicBezTo>
                <a:cubicBezTo>
                  <a:pt x="688961" y="153098"/>
                  <a:pt x="541853" y="158919"/>
                  <a:pt x="456657" y="149394"/>
                </a:cubicBezTo>
                <a:cubicBezTo>
                  <a:pt x="371461" y="139869"/>
                  <a:pt x="219061" y="117115"/>
                  <a:pt x="189957" y="114469"/>
                </a:cubicBezTo>
                <a:cubicBezTo>
                  <a:pt x="160853" y="111823"/>
                  <a:pt x="310078" y="152040"/>
                  <a:pt x="282032" y="133519"/>
                </a:cubicBezTo>
                <a:cubicBezTo>
                  <a:pt x="253986" y="114998"/>
                  <a:pt x="-30176" y="-5123"/>
                  <a:pt x="2632" y="1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EBCD4DD7-0F8A-DC14-8308-BFFD13A881E4}"/>
              </a:ext>
            </a:extLst>
          </p:cNvPr>
          <p:cNvSpPr/>
          <p:nvPr/>
        </p:nvSpPr>
        <p:spPr>
          <a:xfrm>
            <a:off x="5861746" y="8256541"/>
            <a:ext cx="145488" cy="665382"/>
          </a:xfrm>
          <a:custGeom>
            <a:avLst/>
            <a:gdLst>
              <a:gd name="connsiteX0" fmla="*/ 8829 w 145488"/>
              <a:gd name="connsiteY0" fmla="*/ 27034 h 665382"/>
              <a:gd name="connsiteX1" fmla="*/ 126304 w 145488"/>
              <a:gd name="connsiteY1" fmla="*/ 468359 h 665382"/>
              <a:gd name="connsiteX2" fmla="*/ 81854 w 145488"/>
              <a:gd name="connsiteY2" fmla="*/ 338184 h 665382"/>
              <a:gd name="connsiteX3" fmla="*/ 145354 w 145488"/>
              <a:gd name="connsiteY3" fmla="*/ 665209 h 665382"/>
              <a:gd name="connsiteX4" fmla="*/ 97729 w 145488"/>
              <a:gd name="connsiteY4" fmla="*/ 382634 h 665382"/>
              <a:gd name="connsiteX5" fmla="*/ 65979 w 145488"/>
              <a:gd name="connsiteY5" fmla="*/ 315959 h 665382"/>
              <a:gd name="connsiteX6" fmla="*/ 65979 w 145488"/>
              <a:gd name="connsiteY6" fmla="*/ 328659 h 665382"/>
              <a:gd name="connsiteX7" fmla="*/ 15179 w 145488"/>
              <a:gd name="connsiteY7" fmla="*/ 77834 h 665382"/>
              <a:gd name="connsiteX8" fmla="*/ 8829 w 145488"/>
              <a:gd name="connsiteY8" fmla="*/ 27034 h 66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488" h="665382">
                <a:moveTo>
                  <a:pt x="8829" y="27034"/>
                </a:moveTo>
                <a:cubicBezTo>
                  <a:pt x="27350" y="92122"/>
                  <a:pt x="114133" y="416501"/>
                  <a:pt x="126304" y="468359"/>
                </a:cubicBezTo>
                <a:cubicBezTo>
                  <a:pt x="138475" y="520217"/>
                  <a:pt x="78679" y="305376"/>
                  <a:pt x="81854" y="338184"/>
                </a:cubicBezTo>
                <a:cubicBezTo>
                  <a:pt x="85029" y="370992"/>
                  <a:pt x="142708" y="657801"/>
                  <a:pt x="145354" y="665209"/>
                </a:cubicBezTo>
                <a:cubicBezTo>
                  <a:pt x="148000" y="672617"/>
                  <a:pt x="110958" y="440842"/>
                  <a:pt x="97729" y="382634"/>
                </a:cubicBezTo>
                <a:cubicBezTo>
                  <a:pt x="84500" y="324426"/>
                  <a:pt x="71271" y="324955"/>
                  <a:pt x="65979" y="315959"/>
                </a:cubicBezTo>
                <a:cubicBezTo>
                  <a:pt x="60687" y="306963"/>
                  <a:pt x="74446" y="368347"/>
                  <a:pt x="65979" y="328659"/>
                </a:cubicBezTo>
                <a:cubicBezTo>
                  <a:pt x="57512" y="288972"/>
                  <a:pt x="25233" y="127047"/>
                  <a:pt x="15179" y="77834"/>
                </a:cubicBezTo>
                <a:cubicBezTo>
                  <a:pt x="5125" y="28622"/>
                  <a:pt x="-9692" y="-38054"/>
                  <a:pt x="8829" y="270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917B71B1-7E78-3447-C186-2EC48808699F}"/>
              </a:ext>
            </a:extLst>
          </p:cNvPr>
          <p:cNvSpPr/>
          <p:nvPr/>
        </p:nvSpPr>
        <p:spPr>
          <a:xfrm>
            <a:off x="5377262" y="8263328"/>
            <a:ext cx="645733" cy="1355139"/>
          </a:xfrm>
          <a:custGeom>
            <a:avLst/>
            <a:gdLst>
              <a:gd name="connsiteX0" fmla="*/ 525063 w 645733"/>
              <a:gd name="connsiteY0" fmla="*/ 1197 h 1355139"/>
              <a:gd name="connsiteX1" fmla="*/ 626663 w 645733"/>
              <a:gd name="connsiteY1" fmla="*/ 509197 h 1355139"/>
              <a:gd name="connsiteX2" fmla="*/ 569513 w 645733"/>
              <a:gd name="connsiteY2" fmla="*/ 867972 h 1355139"/>
              <a:gd name="connsiteX3" fmla="*/ 610788 w 645733"/>
              <a:gd name="connsiteY3" fmla="*/ 788597 h 1355139"/>
              <a:gd name="connsiteX4" fmla="*/ 499663 w 645733"/>
              <a:gd name="connsiteY4" fmla="*/ 1039422 h 1355139"/>
              <a:gd name="connsiteX5" fmla="*/ 547288 w 645733"/>
              <a:gd name="connsiteY5" fmla="*/ 979097 h 1355139"/>
              <a:gd name="connsiteX6" fmla="*/ 344088 w 645733"/>
              <a:gd name="connsiteY6" fmla="*/ 1175947 h 1355139"/>
              <a:gd name="connsiteX7" fmla="*/ 461563 w 645733"/>
              <a:gd name="connsiteY7" fmla="*/ 1055297 h 1355139"/>
              <a:gd name="connsiteX8" fmla="*/ 175813 w 645733"/>
              <a:gd name="connsiteY8" fmla="*/ 1274372 h 1355139"/>
              <a:gd name="connsiteX9" fmla="*/ 80563 w 645733"/>
              <a:gd name="connsiteY9" fmla="*/ 1302947 h 1355139"/>
              <a:gd name="connsiteX10" fmla="*/ 188513 w 645733"/>
              <a:gd name="connsiteY10" fmla="*/ 1236272 h 1355139"/>
              <a:gd name="connsiteX11" fmla="*/ 1188 w 645733"/>
              <a:gd name="connsiteY11" fmla="*/ 1353747 h 1355139"/>
              <a:gd name="connsiteX12" fmla="*/ 296463 w 645733"/>
              <a:gd name="connsiteY12" fmla="*/ 1141022 h 1355139"/>
              <a:gd name="connsiteX13" fmla="*/ 432988 w 645733"/>
              <a:gd name="connsiteY13" fmla="*/ 1033072 h 1355139"/>
              <a:gd name="connsiteX14" fmla="*/ 582213 w 645733"/>
              <a:gd name="connsiteY14" fmla="*/ 823522 h 1355139"/>
              <a:gd name="connsiteX15" fmla="*/ 544113 w 645733"/>
              <a:gd name="connsiteY15" fmla="*/ 861622 h 1355139"/>
              <a:gd name="connsiteX16" fmla="*/ 556813 w 645733"/>
              <a:gd name="connsiteY16" fmla="*/ 569522 h 1355139"/>
              <a:gd name="connsiteX17" fmla="*/ 591738 w 645733"/>
              <a:gd name="connsiteY17" fmla="*/ 706047 h 1355139"/>
              <a:gd name="connsiteX18" fmla="*/ 645713 w 645733"/>
              <a:gd name="connsiteY18" fmla="*/ 550472 h 1355139"/>
              <a:gd name="connsiteX19" fmla="*/ 585388 w 645733"/>
              <a:gd name="connsiteY19" fmla="*/ 328222 h 1355139"/>
              <a:gd name="connsiteX20" fmla="*/ 598088 w 645733"/>
              <a:gd name="connsiteY20" fmla="*/ 366322 h 1355139"/>
              <a:gd name="connsiteX21" fmla="*/ 525063 w 645733"/>
              <a:gd name="connsiteY21" fmla="*/ 1197 h 135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5733" h="1355139">
                <a:moveTo>
                  <a:pt x="525063" y="1197"/>
                </a:moveTo>
                <a:cubicBezTo>
                  <a:pt x="529825" y="25009"/>
                  <a:pt x="619255" y="364735"/>
                  <a:pt x="626663" y="509197"/>
                </a:cubicBezTo>
                <a:cubicBezTo>
                  <a:pt x="634071" y="653659"/>
                  <a:pt x="572159" y="821405"/>
                  <a:pt x="569513" y="867972"/>
                </a:cubicBezTo>
                <a:cubicBezTo>
                  <a:pt x="566867" y="914539"/>
                  <a:pt x="622430" y="760022"/>
                  <a:pt x="610788" y="788597"/>
                </a:cubicBezTo>
                <a:cubicBezTo>
                  <a:pt x="599146" y="817172"/>
                  <a:pt x="510246" y="1007672"/>
                  <a:pt x="499663" y="1039422"/>
                </a:cubicBezTo>
                <a:cubicBezTo>
                  <a:pt x="489080" y="1071172"/>
                  <a:pt x="573217" y="956343"/>
                  <a:pt x="547288" y="979097"/>
                </a:cubicBezTo>
                <a:cubicBezTo>
                  <a:pt x="521359" y="1001851"/>
                  <a:pt x="358375" y="1163247"/>
                  <a:pt x="344088" y="1175947"/>
                </a:cubicBezTo>
                <a:cubicBezTo>
                  <a:pt x="329800" y="1188647"/>
                  <a:pt x="489609" y="1038893"/>
                  <a:pt x="461563" y="1055297"/>
                </a:cubicBezTo>
                <a:cubicBezTo>
                  <a:pt x="433517" y="1071701"/>
                  <a:pt x="239313" y="1233097"/>
                  <a:pt x="175813" y="1274372"/>
                </a:cubicBezTo>
                <a:cubicBezTo>
                  <a:pt x="112313" y="1315647"/>
                  <a:pt x="78446" y="1309297"/>
                  <a:pt x="80563" y="1302947"/>
                </a:cubicBezTo>
                <a:cubicBezTo>
                  <a:pt x="82680" y="1296597"/>
                  <a:pt x="201742" y="1227805"/>
                  <a:pt x="188513" y="1236272"/>
                </a:cubicBezTo>
                <a:cubicBezTo>
                  <a:pt x="175284" y="1244739"/>
                  <a:pt x="-16804" y="1369622"/>
                  <a:pt x="1188" y="1353747"/>
                </a:cubicBezTo>
                <a:cubicBezTo>
                  <a:pt x="19180" y="1337872"/>
                  <a:pt x="224496" y="1194468"/>
                  <a:pt x="296463" y="1141022"/>
                </a:cubicBezTo>
                <a:cubicBezTo>
                  <a:pt x="368430" y="1087576"/>
                  <a:pt x="385363" y="1085989"/>
                  <a:pt x="432988" y="1033072"/>
                </a:cubicBezTo>
                <a:cubicBezTo>
                  <a:pt x="480613" y="980155"/>
                  <a:pt x="563692" y="852097"/>
                  <a:pt x="582213" y="823522"/>
                </a:cubicBezTo>
                <a:cubicBezTo>
                  <a:pt x="600734" y="794947"/>
                  <a:pt x="548346" y="903955"/>
                  <a:pt x="544113" y="861622"/>
                </a:cubicBezTo>
                <a:cubicBezTo>
                  <a:pt x="539880" y="819289"/>
                  <a:pt x="548876" y="595451"/>
                  <a:pt x="556813" y="569522"/>
                </a:cubicBezTo>
                <a:cubicBezTo>
                  <a:pt x="564750" y="543593"/>
                  <a:pt x="576921" y="709222"/>
                  <a:pt x="591738" y="706047"/>
                </a:cubicBezTo>
                <a:cubicBezTo>
                  <a:pt x="606555" y="702872"/>
                  <a:pt x="646771" y="613443"/>
                  <a:pt x="645713" y="550472"/>
                </a:cubicBezTo>
                <a:cubicBezTo>
                  <a:pt x="644655" y="487501"/>
                  <a:pt x="593325" y="358914"/>
                  <a:pt x="585388" y="328222"/>
                </a:cubicBezTo>
                <a:cubicBezTo>
                  <a:pt x="577451" y="297530"/>
                  <a:pt x="604967" y="416593"/>
                  <a:pt x="598088" y="366322"/>
                </a:cubicBezTo>
                <a:cubicBezTo>
                  <a:pt x="591209" y="316051"/>
                  <a:pt x="520301" y="-22615"/>
                  <a:pt x="525063" y="11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7B900C98-519B-BD2A-7D56-BAC1ECAAACC7}"/>
              </a:ext>
            </a:extLst>
          </p:cNvPr>
          <p:cNvSpPr/>
          <p:nvPr/>
        </p:nvSpPr>
        <p:spPr>
          <a:xfrm>
            <a:off x="4339738" y="9229504"/>
            <a:ext cx="1164166" cy="340097"/>
          </a:xfrm>
          <a:custGeom>
            <a:avLst/>
            <a:gdLst>
              <a:gd name="connsiteX0" fmla="*/ 487 w 1164166"/>
              <a:gd name="connsiteY0" fmla="*/ 221 h 340097"/>
              <a:gd name="connsiteX1" fmla="*/ 571987 w 1164166"/>
              <a:gd name="connsiteY1" fmla="*/ 263746 h 340097"/>
              <a:gd name="connsiteX2" fmla="*/ 441812 w 1164166"/>
              <a:gd name="connsiteY2" fmla="*/ 212946 h 340097"/>
              <a:gd name="connsiteX3" fmla="*/ 797412 w 1164166"/>
              <a:gd name="connsiteY3" fmla="*/ 333596 h 340097"/>
              <a:gd name="connsiteX4" fmla="*/ 664062 w 1164166"/>
              <a:gd name="connsiteY4" fmla="*/ 298671 h 340097"/>
              <a:gd name="connsiteX5" fmla="*/ 911712 w 1164166"/>
              <a:gd name="connsiteY5" fmla="*/ 314546 h 340097"/>
              <a:gd name="connsiteX6" fmla="*/ 800587 w 1164166"/>
              <a:gd name="connsiteY6" fmla="*/ 339946 h 340097"/>
              <a:gd name="connsiteX7" fmla="*/ 1162537 w 1164166"/>
              <a:gd name="connsiteY7" fmla="*/ 301846 h 340097"/>
              <a:gd name="connsiteX8" fmla="*/ 921237 w 1164166"/>
              <a:gd name="connsiteY8" fmla="*/ 320896 h 340097"/>
              <a:gd name="connsiteX9" fmla="*/ 619612 w 1164166"/>
              <a:gd name="connsiteY9" fmla="*/ 327246 h 340097"/>
              <a:gd name="connsiteX10" fmla="*/ 724387 w 1164166"/>
              <a:gd name="connsiteY10" fmla="*/ 308196 h 340097"/>
              <a:gd name="connsiteX11" fmla="*/ 476737 w 1164166"/>
              <a:gd name="connsiteY11" fmla="*/ 219296 h 340097"/>
              <a:gd name="connsiteX12" fmla="*/ 487 w 1164166"/>
              <a:gd name="connsiteY12" fmla="*/ 221 h 34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4166" h="340097">
                <a:moveTo>
                  <a:pt x="487" y="221"/>
                </a:moveTo>
                <a:lnTo>
                  <a:pt x="571987" y="263746"/>
                </a:lnTo>
                <a:cubicBezTo>
                  <a:pt x="645541" y="299200"/>
                  <a:pt x="404241" y="201304"/>
                  <a:pt x="441812" y="212946"/>
                </a:cubicBezTo>
                <a:cubicBezTo>
                  <a:pt x="479383" y="224588"/>
                  <a:pt x="760370" y="319309"/>
                  <a:pt x="797412" y="333596"/>
                </a:cubicBezTo>
                <a:cubicBezTo>
                  <a:pt x="834454" y="347884"/>
                  <a:pt x="645012" y="301846"/>
                  <a:pt x="664062" y="298671"/>
                </a:cubicBezTo>
                <a:cubicBezTo>
                  <a:pt x="683112" y="295496"/>
                  <a:pt x="888958" y="307667"/>
                  <a:pt x="911712" y="314546"/>
                </a:cubicBezTo>
                <a:cubicBezTo>
                  <a:pt x="934466" y="321425"/>
                  <a:pt x="758783" y="342063"/>
                  <a:pt x="800587" y="339946"/>
                </a:cubicBezTo>
                <a:cubicBezTo>
                  <a:pt x="842391" y="337829"/>
                  <a:pt x="1142429" y="305021"/>
                  <a:pt x="1162537" y="301846"/>
                </a:cubicBezTo>
                <a:cubicBezTo>
                  <a:pt x="1182645" y="298671"/>
                  <a:pt x="1011724" y="316663"/>
                  <a:pt x="921237" y="320896"/>
                </a:cubicBezTo>
                <a:cubicBezTo>
                  <a:pt x="830750" y="325129"/>
                  <a:pt x="652420" y="329363"/>
                  <a:pt x="619612" y="327246"/>
                </a:cubicBezTo>
                <a:cubicBezTo>
                  <a:pt x="586804" y="325129"/>
                  <a:pt x="748200" y="326188"/>
                  <a:pt x="724387" y="308196"/>
                </a:cubicBezTo>
                <a:cubicBezTo>
                  <a:pt x="700575" y="290204"/>
                  <a:pt x="592625" y="265334"/>
                  <a:pt x="476737" y="219296"/>
                </a:cubicBezTo>
                <a:cubicBezTo>
                  <a:pt x="360849" y="173258"/>
                  <a:pt x="-15388" y="-7187"/>
                  <a:pt x="487" y="2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06B3A97D-C28E-5058-FB66-41A20EEB6AE6}"/>
              </a:ext>
            </a:extLst>
          </p:cNvPr>
          <p:cNvSpPr/>
          <p:nvPr/>
        </p:nvSpPr>
        <p:spPr>
          <a:xfrm>
            <a:off x="2372877" y="7721379"/>
            <a:ext cx="822725" cy="515123"/>
          </a:xfrm>
          <a:custGeom>
            <a:avLst/>
            <a:gdLst>
              <a:gd name="connsiteX0" fmla="*/ 8373 w 822725"/>
              <a:gd name="connsiteY0" fmla="*/ 60546 h 515123"/>
              <a:gd name="connsiteX1" fmla="*/ 284598 w 822725"/>
              <a:gd name="connsiteY1" fmla="*/ 16096 h 515123"/>
              <a:gd name="connsiteX2" fmla="*/ 557648 w 822725"/>
              <a:gd name="connsiteY2" fmla="*/ 158971 h 515123"/>
              <a:gd name="connsiteX3" fmla="*/ 551298 w 822725"/>
              <a:gd name="connsiteY3" fmla="*/ 108171 h 515123"/>
              <a:gd name="connsiteX4" fmla="*/ 817998 w 822725"/>
              <a:gd name="connsiteY4" fmla="*/ 511396 h 515123"/>
              <a:gd name="connsiteX5" fmla="*/ 703698 w 822725"/>
              <a:gd name="connsiteY5" fmla="*/ 295496 h 515123"/>
              <a:gd name="connsiteX6" fmla="*/ 475098 w 822725"/>
              <a:gd name="connsiteY6" fmla="*/ 66896 h 515123"/>
              <a:gd name="connsiteX7" fmla="*/ 363973 w 822725"/>
              <a:gd name="connsiteY7" fmla="*/ 221 h 515123"/>
              <a:gd name="connsiteX8" fmla="*/ 424298 w 822725"/>
              <a:gd name="connsiteY8" fmla="*/ 44671 h 515123"/>
              <a:gd name="connsiteX9" fmla="*/ 300473 w 822725"/>
              <a:gd name="connsiteY9" fmla="*/ 25621 h 515123"/>
              <a:gd name="connsiteX10" fmla="*/ 94098 w 822725"/>
              <a:gd name="connsiteY10" fmla="*/ 38321 h 515123"/>
              <a:gd name="connsiteX11" fmla="*/ 8373 w 822725"/>
              <a:gd name="connsiteY11" fmla="*/ 60546 h 51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725" h="515123">
                <a:moveTo>
                  <a:pt x="8373" y="60546"/>
                </a:moveTo>
                <a:cubicBezTo>
                  <a:pt x="40123" y="56842"/>
                  <a:pt x="193052" y="-308"/>
                  <a:pt x="284598" y="16096"/>
                </a:cubicBezTo>
                <a:cubicBezTo>
                  <a:pt x="376144" y="32500"/>
                  <a:pt x="513198" y="143625"/>
                  <a:pt x="557648" y="158971"/>
                </a:cubicBezTo>
                <a:cubicBezTo>
                  <a:pt x="602098" y="174317"/>
                  <a:pt x="507906" y="49434"/>
                  <a:pt x="551298" y="108171"/>
                </a:cubicBezTo>
                <a:cubicBezTo>
                  <a:pt x="594690" y="166908"/>
                  <a:pt x="792598" y="480175"/>
                  <a:pt x="817998" y="511396"/>
                </a:cubicBezTo>
                <a:cubicBezTo>
                  <a:pt x="843398" y="542617"/>
                  <a:pt x="760848" y="369579"/>
                  <a:pt x="703698" y="295496"/>
                </a:cubicBezTo>
                <a:cubicBezTo>
                  <a:pt x="646548" y="221413"/>
                  <a:pt x="531719" y="116109"/>
                  <a:pt x="475098" y="66896"/>
                </a:cubicBezTo>
                <a:cubicBezTo>
                  <a:pt x="418477" y="17683"/>
                  <a:pt x="372440" y="3925"/>
                  <a:pt x="363973" y="221"/>
                </a:cubicBezTo>
                <a:cubicBezTo>
                  <a:pt x="355506" y="-3483"/>
                  <a:pt x="434881" y="40438"/>
                  <a:pt x="424298" y="44671"/>
                </a:cubicBezTo>
                <a:cubicBezTo>
                  <a:pt x="413715" y="48904"/>
                  <a:pt x="355506" y="26679"/>
                  <a:pt x="300473" y="25621"/>
                </a:cubicBezTo>
                <a:cubicBezTo>
                  <a:pt x="245440" y="24563"/>
                  <a:pt x="146485" y="29325"/>
                  <a:pt x="94098" y="38321"/>
                </a:cubicBezTo>
                <a:cubicBezTo>
                  <a:pt x="41711" y="47317"/>
                  <a:pt x="-23377" y="64250"/>
                  <a:pt x="8373" y="605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B2838C43-1434-6A60-6BD5-F5D5311C0257}"/>
              </a:ext>
            </a:extLst>
          </p:cNvPr>
          <p:cNvSpPr/>
          <p:nvPr/>
        </p:nvSpPr>
        <p:spPr>
          <a:xfrm>
            <a:off x="2266787" y="7755117"/>
            <a:ext cx="749493" cy="131585"/>
          </a:xfrm>
          <a:custGeom>
            <a:avLst/>
            <a:gdLst>
              <a:gd name="connsiteX0" fmla="*/ 163 w 749493"/>
              <a:gd name="connsiteY0" fmla="*/ 93483 h 131585"/>
              <a:gd name="connsiteX1" fmla="*/ 270038 w 749493"/>
              <a:gd name="connsiteY1" fmla="*/ 33158 h 131585"/>
              <a:gd name="connsiteX2" fmla="*/ 574838 w 749493"/>
              <a:gd name="connsiteY2" fmla="*/ 90308 h 131585"/>
              <a:gd name="connsiteX3" fmla="*/ 552613 w 749493"/>
              <a:gd name="connsiteY3" fmla="*/ 49033 h 131585"/>
              <a:gd name="connsiteX4" fmla="*/ 749463 w 749493"/>
              <a:gd name="connsiteY4" fmla="*/ 131583 h 131585"/>
              <a:gd name="connsiteX5" fmla="*/ 536738 w 749493"/>
              <a:gd name="connsiteY5" fmla="*/ 45858 h 131585"/>
              <a:gd name="connsiteX6" fmla="*/ 301788 w 749493"/>
              <a:gd name="connsiteY6" fmla="*/ 4583 h 131585"/>
              <a:gd name="connsiteX7" fmla="*/ 250988 w 749493"/>
              <a:gd name="connsiteY7" fmla="*/ 4583 h 131585"/>
              <a:gd name="connsiteX8" fmla="*/ 308138 w 749493"/>
              <a:gd name="connsiteY8" fmla="*/ 36333 h 131585"/>
              <a:gd name="connsiteX9" fmla="*/ 163 w 749493"/>
              <a:gd name="connsiteY9" fmla="*/ 93483 h 13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9493" h="131585">
                <a:moveTo>
                  <a:pt x="163" y="93483"/>
                </a:moveTo>
                <a:cubicBezTo>
                  <a:pt x="-6187" y="92954"/>
                  <a:pt x="174259" y="33687"/>
                  <a:pt x="270038" y="33158"/>
                </a:cubicBezTo>
                <a:cubicBezTo>
                  <a:pt x="365817" y="32629"/>
                  <a:pt x="527742" y="87662"/>
                  <a:pt x="574838" y="90308"/>
                </a:cubicBezTo>
                <a:cubicBezTo>
                  <a:pt x="621934" y="92954"/>
                  <a:pt x="523509" y="42154"/>
                  <a:pt x="552613" y="49033"/>
                </a:cubicBezTo>
                <a:cubicBezTo>
                  <a:pt x="581717" y="55912"/>
                  <a:pt x="752109" y="132112"/>
                  <a:pt x="749463" y="131583"/>
                </a:cubicBezTo>
                <a:cubicBezTo>
                  <a:pt x="746817" y="131054"/>
                  <a:pt x="611350" y="67025"/>
                  <a:pt x="536738" y="45858"/>
                </a:cubicBezTo>
                <a:cubicBezTo>
                  <a:pt x="462126" y="24691"/>
                  <a:pt x="349413" y="11462"/>
                  <a:pt x="301788" y="4583"/>
                </a:cubicBezTo>
                <a:cubicBezTo>
                  <a:pt x="254163" y="-2296"/>
                  <a:pt x="249930" y="-708"/>
                  <a:pt x="250988" y="4583"/>
                </a:cubicBezTo>
                <a:cubicBezTo>
                  <a:pt x="252046" y="9874"/>
                  <a:pt x="353117" y="21516"/>
                  <a:pt x="308138" y="36333"/>
                </a:cubicBezTo>
                <a:cubicBezTo>
                  <a:pt x="263159" y="51150"/>
                  <a:pt x="6513" y="94012"/>
                  <a:pt x="163" y="934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83CEB8B7-5CE9-A4CC-F4CB-196C108E03A3}"/>
              </a:ext>
            </a:extLst>
          </p:cNvPr>
          <p:cNvSpPr/>
          <p:nvPr/>
        </p:nvSpPr>
        <p:spPr>
          <a:xfrm>
            <a:off x="2337730" y="7814813"/>
            <a:ext cx="994927" cy="929591"/>
          </a:xfrm>
          <a:custGeom>
            <a:avLst/>
            <a:gdLst>
              <a:gd name="connsiteX0" fmla="*/ 2245 w 994927"/>
              <a:gd name="connsiteY0" fmla="*/ 71887 h 929591"/>
              <a:gd name="connsiteX1" fmla="*/ 361020 w 994927"/>
              <a:gd name="connsiteY1" fmla="*/ 30612 h 929591"/>
              <a:gd name="connsiteX2" fmla="*/ 573745 w 994927"/>
              <a:gd name="connsiteY2" fmla="*/ 167137 h 929591"/>
              <a:gd name="connsiteX3" fmla="*/ 554695 w 994927"/>
              <a:gd name="connsiteY3" fmla="*/ 122687 h 929591"/>
              <a:gd name="connsiteX4" fmla="*/ 726145 w 994927"/>
              <a:gd name="connsiteY4" fmla="*/ 421137 h 929591"/>
              <a:gd name="connsiteX5" fmla="*/ 713445 w 994927"/>
              <a:gd name="connsiteY5" fmla="*/ 383037 h 929591"/>
              <a:gd name="connsiteX6" fmla="*/ 869020 w 994927"/>
              <a:gd name="connsiteY6" fmla="*/ 614812 h 929591"/>
              <a:gd name="connsiteX7" fmla="*/ 992845 w 994927"/>
              <a:gd name="connsiteY7" fmla="*/ 916437 h 929591"/>
              <a:gd name="connsiteX8" fmla="*/ 932520 w 994927"/>
              <a:gd name="connsiteY8" fmla="*/ 846587 h 929591"/>
              <a:gd name="connsiteX9" fmla="*/ 754720 w 994927"/>
              <a:gd name="connsiteY9" fmla="*/ 586237 h 929591"/>
              <a:gd name="connsiteX10" fmla="*/ 672170 w 994927"/>
              <a:gd name="connsiteY10" fmla="*/ 284612 h 929591"/>
              <a:gd name="connsiteX11" fmla="*/ 497545 w 994927"/>
              <a:gd name="connsiteY11" fmla="*/ 52837 h 929591"/>
              <a:gd name="connsiteX12" fmla="*/ 478495 w 994927"/>
              <a:gd name="connsiteY12" fmla="*/ 62362 h 929591"/>
              <a:gd name="connsiteX13" fmla="*/ 326095 w 994927"/>
              <a:gd name="connsiteY13" fmla="*/ 8387 h 929591"/>
              <a:gd name="connsiteX14" fmla="*/ 84795 w 994927"/>
              <a:gd name="connsiteY14" fmla="*/ 2037 h 929591"/>
              <a:gd name="connsiteX15" fmla="*/ 202270 w 994927"/>
              <a:gd name="connsiteY15" fmla="*/ 27437 h 929591"/>
              <a:gd name="connsiteX16" fmla="*/ 2245 w 994927"/>
              <a:gd name="connsiteY16" fmla="*/ 71887 h 92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94927" h="929591">
                <a:moveTo>
                  <a:pt x="2245" y="71887"/>
                </a:moveTo>
                <a:cubicBezTo>
                  <a:pt x="28703" y="72416"/>
                  <a:pt x="265770" y="14737"/>
                  <a:pt x="361020" y="30612"/>
                </a:cubicBezTo>
                <a:cubicBezTo>
                  <a:pt x="456270" y="46487"/>
                  <a:pt x="541466" y="151791"/>
                  <a:pt x="573745" y="167137"/>
                </a:cubicBezTo>
                <a:cubicBezTo>
                  <a:pt x="606024" y="182483"/>
                  <a:pt x="529295" y="80354"/>
                  <a:pt x="554695" y="122687"/>
                </a:cubicBezTo>
                <a:cubicBezTo>
                  <a:pt x="580095" y="165020"/>
                  <a:pt x="699687" y="377745"/>
                  <a:pt x="726145" y="421137"/>
                </a:cubicBezTo>
                <a:cubicBezTo>
                  <a:pt x="752603" y="464529"/>
                  <a:pt x="689633" y="350758"/>
                  <a:pt x="713445" y="383037"/>
                </a:cubicBezTo>
                <a:cubicBezTo>
                  <a:pt x="737258" y="415316"/>
                  <a:pt x="822453" y="525912"/>
                  <a:pt x="869020" y="614812"/>
                </a:cubicBezTo>
                <a:cubicBezTo>
                  <a:pt x="915587" y="703712"/>
                  <a:pt x="982262" y="877808"/>
                  <a:pt x="992845" y="916437"/>
                </a:cubicBezTo>
                <a:cubicBezTo>
                  <a:pt x="1003428" y="955066"/>
                  <a:pt x="972207" y="901620"/>
                  <a:pt x="932520" y="846587"/>
                </a:cubicBezTo>
                <a:cubicBezTo>
                  <a:pt x="892833" y="791554"/>
                  <a:pt x="798112" y="679899"/>
                  <a:pt x="754720" y="586237"/>
                </a:cubicBezTo>
                <a:cubicBezTo>
                  <a:pt x="711328" y="492575"/>
                  <a:pt x="715033" y="373512"/>
                  <a:pt x="672170" y="284612"/>
                </a:cubicBezTo>
                <a:cubicBezTo>
                  <a:pt x="629308" y="195712"/>
                  <a:pt x="497545" y="52837"/>
                  <a:pt x="497545" y="52837"/>
                </a:cubicBezTo>
                <a:cubicBezTo>
                  <a:pt x="465266" y="15795"/>
                  <a:pt x="507070" y="69770"/>
                  <a:pt x="478495" y="62362"/>
                </a:cubicBezTo>
                <a:cubicBezTo>
                  <a:pt x="449920" y="54954"/>
                  <a:pt x="391712" y="18441"/>
                  <a:pt x="326095" y="8387"/>
                </a:cubicBezTo>
                <a:cubicBezTo>
                  <a:pt x="260478" y="-1667"/>
                  <a:pt x="105433" y="-1138"/>
                  <a:pt x="84795" y="2037"/>
                </a:cubicBezTo>
                <a:cubicBezTo>
                  <a:pt x="64158" y="5212"/>
                  <a:pt x="212853" y="17912"/>
                  <a:pt x="202270" y="27437"/>
                </a:cubicBezTo>
                <a:cubicBezTo>
                  <a:pt x="191687" y="36962"/>
                  <a:pt x="-24213" y="71358"/>
                  <a:pt x="2245" y="718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BEAF0D8F-31AF-585A-05D4-BDB8E0406A4F}"/>
              </a:ext>
            </a:extLst>
          </p:cNvPr>
          <p:cNvSpPr/>
          <p:nvPr/>
        </p:nvSpPr>
        <p:spPr>
          <a:xfrm>
            <a:off x="3247863" y="8288149"/>
            <a:ext cx="232329" cy="443503"/>
          </a:xfrm>
          <a:custGeom>
            <a:avLst/>
            <a:gdLst>
              <a:gd name="connsiteX0" fmla="*/ 162 w 232329"/>
              <a:gd name="connsiteY0" fmla="*/ 1776 h 443503"/>
              <a:gd name="connsiteX1" fmla="*/ 219237 w 232329"/>
              <a:gd name="connsiteY1" fmla="*/ 433576 h 443503"/>
              <a:gd name="connsiteX2" fmla="*/ 184312 w 232329"/>
              <a:gd name="connsiteY2" fmla="*/ 284351 h 443503"/>
              <a:gd name="connsiteX3" fmla="*/ 162 w 232329"/>
              <a:gd name="connsiteY3" fmla="*/ 1776 h 44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329" h="443503">
                <a:moveTo>
                  <a:pt x="162" y="1776"/>
                </a:moveTo>
                <a:cubicBezTo>
                  <a:pt x="5983" y="26647"/>
                  <a:pt x="188545" y="386480"/>
                  <a:pt x="219237" y="433576"/>
                </a:cubicBezTo>
                <a:cubicBezTo>
                  <a:pt x="249929" y="480672"/>
                  <a:pt x="221883" y="348380"/>
                  <a:pt x="184312" y="284351"/>
                </a:cubicBezTo>
                <a:cubicBezTo>
                  <a:pt x="146741" y="220322"/>
                  <a:pt x="-5659" y="-23095"/>
                  <a:pt x="162" y="17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7781056-2CB6-6525-031F-C6A5CB23C008}"/>
              </a:ext>
            </a:extLst>
          </p:cNvPr>
          <p:cNvSpPr/>
          <p:nvPr/>
        </p:nvSpPr>
        <p:spPr>
          <a:xfrm>
            <a:off x="3240883" y="8218955"/>
            <a:ext cx="341896" cy="1490782"/>
          </a:xfrm>
          <a:custGeom>
            <a:avLst/>
            <a:gdLst>
              <a:gd name="connsiteX0" fmla="*/ 3967 w 341896"/>
              <a:gd name="connsiteY0" fmla="*/ 7470 h 1490782"/>
              <a:gd name="connsiteX1" fmla="*/ 264317 w 341896"/>
              <a:gd name="connsiteY1" fmla="*/ 490070 h 1490782"/>
              <a:gd name="connsiteX2" fmla="*/ 315117 w 341896"/>
              <a:gd name="connsiteY2" fmla="*/ 1045695 h 1490782"/>
              <a:gd name="connsiteX3" fmla="*/ 340517 w 341896"/>
              <a:gd name="connsiteY3" fmla="*/ 972670 h 1490782"/>
              <a:gd name="connsiteX4" fmla="*/ 334167 w 341896"/>
              <a:gd name="connsiteY4" fmla="*/ 1487020 h 1490782"/>
              <a:gd name="connsiteX5" fmla="*/ 340517 w 341896"/>
              <a:gd name="connsiteY5" fmla="*/ 1175870 h 1490782"/>
              <a:gd name="connsiteX6" fmla="*/ 302417 w 341896"/>
              <a:gd name="connsiteY6" fmla="*/ 629770 h 1490782"/>
              <a:gd name="connsiteX7" fmla="*/ 130967 w 341896"/>
              <a:gd name="connsiteY7" fmla="*/ 305920 h 1490782"/>
              <a:gd name="connsiteX8" fmla="*/ 172242 w 341896"/>
              <a:gd name="connsiteY8" fmla="*/ 331320 h 1490782"/>
              <a:gd name="connsiteX9" fmla="*/ 111917 w 341896"/>
              <a:gd name="connsiteY9" fmla="*/ 204320 h 1490782"/>
              <a:gd name="connsiteX10" fmla="*/ 3967 w 341896"/>
              <a:gd name="connsiteY10" fmla="*/ 7470 h 149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896" h="1490782">
                <a:moveTo>
                  <a:pt x="3967" y="7470"/>
                </a:moveTo>
                <a:cubicBezTo>
                  <a:pt x="29367" y="55095"/>
                  <a:pt x="212459" y="317033"/>
                  <a:pt x="264317" y="490070"/>
                </a:cubicBezTo>
                <a:cubicBezTo>
                  <a:pt x="316175" y="663107"/>
                  <a:pt x="302417" y="965262"/>
                  <a:pt x="315117" y="1045695"/>
                </a:cubicBezTo>
                <a:cubicBezTo>
                  <a:pt x="327817" y="1126128"/>
                  <a:pt x="337342" y="899116"/>
                  <a:pt x="340517" y="972670"/>
                </a:cubicBezTo>
                <a:cubicBezTo>
                  <a:pt x="343692" y="1046224"/>
                  <a:pt x="334167" y="1453153"/>
                  <a:pt x="334167" y="1487020"/>
                </a:cubicBezTo>
                <a:cubicBezTo>
                  <a:pt x="334167" y="1520887"/>
                  <a:pt x="345809" y="1318745"/>
                  <a:pt x="340517" y="1175870"/>
                </a:cubicBezTo>
                <a:cubicBezTo>
                  <a:pt x="335225" y="1032995"/>
                  <a:pt x="337342" y="774762"/>
                  <a:pt x="302417" y="629770"/>
                </a:cubicBezTo>
                <a:cubicBezTo>
                  <a:pt x="267492" y="484778"/>
                  <a:pt x="152663" y="355662"/>
                  <a:pt x="130967" y="305920"/>
                </a:cubicBezTo>
                <a:cubicBezTo>
                  <a:pt x="109271" y="256178"/>
                  <a:pt x="175417" y="348253"/>
                  <a:pt x="172242" y="331320"/>
                </a:cubicBezTo>
                <a:cubicBezTo>
                  <a:pt x="169067" y="314387"/>
                  <a:pt x="141550" y="255120"/>
                  <a:pt x="111917" y="204320"/>
                </a:cubicBezTo>
                <a:cubicBezTo>
                  <a:pt x="82284" y="153520"/>
                  <a:pt x="-21433" y="-40155"/>
                  <a:pt x="3967" y="747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455D2451-7004-EE7C-3098-54CFEC72CD2C}"/>
              </a:ext>
            </a:extLst>
          </p:cNvPr>
          <p:cNvSpPr/>
          <p:nvPr/>
        </p:nvSpPr>
        <p:spPr>
          <a:xfrm>
            <a:off x="3475708" y="9264268"/>
            <a:ext cx="75859" cy="1218633"/>
          </a:xfrm>
          <a:custGeom>
            <a:avLst/>
            <a:gdLst>
              <a:gd name="connsiteX0" fmla="*/ 73942 w 75859"/>
              <a:gd name="connsiteY0" fmla="*/ 382 h 1218633"/>
              <a:gd name="connsiteX1" fmla="*/ 54892 w 75859"/>
              <a:gd name="connsiteY1" fmla="*/ 575057 h 1218633"/>
              <a:gd name="connsiteX2" fmla="*/ 64417 w 75859"/>
              <a:gd name="connsiteY2" fmla="*/ 530607 h 1218633"/>
              <a:gd name="connsiteX3" fmla="*/ 45367 w 75859"/>
              <a:gd name="connsiteY3" fmla="*/ 822707 h 1218633"/>
              <a:gd name="connsiteX4" fmla="*/ 917 w 75859"/>
              <a:gd name="connsiteY4" fmla="*/ 1216407 h 1218633"/>
              <a:gd name="connsiteX5" fmla="*/ 19967 w 75859"/>
              <a:gd name="connsiteY5" fmla="*/ 949707 h 1218633"/>
              <a:gd name="connsiteX6" fmla="*/ 73942 w 75859"/>
              <a:gd name="connsiteY6" fmla="*/ 286132 h 1218633"/>
              <a:gd name="connsiteX7" fmla="*/ 64417 w 75859"/>
              <a:gd name="connsiteY7" fmla="*/ 482982 h 1218633"/>
              <a:gd name="connsiteX8" fmla="*/ 73942 w 75859"/>
              <a:gd name="connsiteY8" fmla="*/ 382 h 121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859" h="1218633">
                <a:moveTo>
                  <a:pt x="73942" y="382"/>
                </a:moveTo>
                <a:cubicBezTo>
                  <a:pt x="72354" y="15728"/>
                  <a:pt x="56479" y="486686"/>
                  <a:pt x="54892" y="575057"/>
                </a:cubicBezTo>
                <a:cubicBezTo>
                  <a:pt x="53305" y="663428"/>
                  <a:pt x="66004" y="489332"/>
                  <a:pt x="64417" y="530607"/>
                </a:cubicBezTo>
                <a:cubicBezTo>
                  <a:pt x="62830" y="571882"/>
                  <a:pt x="55950" y="708407"/>
                  <a:pt x="45367" y="822707"/>
                </a:cubicBezTo>
                <a:cubicBezTo>
                  <a:pt x="34784" y="937007"/>
                  <a:pt x="5150" y="1195240"/>
                  <a:pt x="917" y="1216407"/>
                </a:cubicBezTo>
                <a:cubicBezTo>
                  <a:pt x="-3316" y="1237574"/>
                  <a:pt x="7796" y="1104753"/>
                  <a:pt x="19967" y="949707"/>
                </a:cubicBezTo>
                <a:cubicBezTo>
                  <a:pt x="32138" y="794661"/>
                  <a:pt x="66534" y="363920"/>
                  <a:pt x="73942" y="286132"/>
                </a:cubicBezTo>
                <a:cubicBezTo>
                  <a:pt x="81350" y="208344"/>
                  <a:pt x="64946" y="529549"/>
                  <a:pt x="64417" y="482982"/>
                </a:cubicBezTo>
                <a:cubicBezTo>
                  <a:pt x="63888" y="436415"/>
                  <a:pt x="75530" y="-14964"/>
                  <a:pt x="73942" y="3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F6CEF042-F4CE-1DCC-068A-29AEEE1C6512}"/>
              </a:ext>
            </a:extLst>
          </p:cNvPr>
          <p:cNvSpPr/>
          <p:nvPr/>
        </p:nvSpPr>
        <p:spPr>
          <a:xfrm>
            <a:off x="3463883" y="9223283"/>
            <a:ext cx="115294" cy="1318012"/>
          </a:xfrm>
          <a:custGeom>
            <a:avLst/>
            <a:gdLst>
              <a:gd name="connsiteX0" fmla="*/ 107992 w 115294"/>
              <a:gd name="connsiteY0" fmla="*/ 6442 h 1318012"/>
              <a:gd name="connsiteX1" fmla="*/ 92117 w 115294"/>
              <a:gd name="connsiteY1" fmla="*/ 733517 h 1318012"/>
              <a:gd name="connsiteX2" fmla="*/ 50842 w 115294"/>
              <a:gd name="connsiteY2" fmla="*/ 1165317 h 1318012"/>
              <a:gd name="connsiteX3" fmla="*/ 69892 w 115294"/>
              <a:gd name="connsiteY3" fmla="*/ 1101817 h 1318012"/>
              <a:gd name="connsiteX4" fmla="*/ 42 w 115294"/>
              <a:gd name="connsiteY4" fmla="*/ 1317717 h 1318012"/>
              <a:gd name="connsiteX5" fmla="*/ 60367 w 115294"/>
              <a:gd name="connsiteY5" fmla="*/ 1047842 h 1318012"/>
              <a:gd name="connsiteX6" fmla="*/ 111167 w 115294"/>
              <a:gd name="connsiteY6" fmla="*/ 292192 h 1318012"/>
              <a:gd name="connsiteX7" fmla="*/ 114342 w 115294"/>
              <a:gd name="connsiteY7" fmla="*/ 371567 h 1318012"/>
              <a:gd name="connsiteX8" fmla="*/ 107992 w 115294"/>
              <a:gd name="connsiteY8" fmla="*/ 6442 h 131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94" h="1318012">
                <a:moveTo>
                  <a:pt x="107992" y="6442"/>
                </a:moveTo>
                <a:cubicBezTo>
                  <a:pt x="104288" y="66767"/>
                  <a:pt x="101642" y="540371"/>
                  <a:pt x="92117" y="733517"/>
                </a:cubicBezTo>
                <a:cubicBezTo>
                  <a:pt x="82592" y="926663"/>
                  <a:pt x="54546" y="1103934"/>
                  <a:pt x="50842" y="1165317"/>
                </a:cubicBezTo>
                <a:cubicBezTo>
                  <a:pt x="47138" y="1226700"/>
                  <a:pt x="78359" y="1076417"/>
                  <a:pt x="69892" y="1101817"/>
                </a:cubicBezTo>
                <a:cubicBezTo>
                  <a:pt x="61425" y="1127217"/>
                  <a:pt x="1629" y="1326713"/>
                  <a:pt x="42" y="1317717"/>
                </a:cubicBezTo>
                <a:cubicBezTo>
                  <a:pt x="-1545" y="1308721"/>
                  <a:pt x="41846" y="1218763"/>
                  <a:pt x="60367" y="1047842"/>
                </a:cubicBezTo>
                <a:cubicBezTo>
                  <a:pt x="78888" y="876921"/>
                  <a:pt x="102171" y="404904"/>
                  <a:pt x="111167" y="292192"/>
                </a:cubicBezTo>
                <a:cubicBezTo>
                  <a:pt x="120163" y="179480"/>
                  <a:pt x="111167" y="414959"/>
                  <a:pt x="114342" y="371567"/>
                </a:cubicBezTo>
                <a:cubicBezTo>
                  <a:pt x="117517" y="328175"/>
                  <a:pt x="111696" y="-53883"/>
                  <a:pt x="107992" y="64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A16C47A5-43A4-13B6-68CE-DF33C6D1F55B}"/>
              </a:ext>
            </a:extLst>
          </p:cNvPr>
          <p:cNvSpPr/>
          <p:nvPr/>
        </p:nvSpPr>
        <p:spPr>
          <a:xfrm>
            <a:off x="2575140" y="8029385"/>
            <a:ext cx="410246" cy="574462"/>
          </a:xfrm>
          <a:custGeom>
            <a:avLst/>
            <a:gdLst>
              <a:gd name="connsiteX0" fmla="*/ 330 w 410246"/>
              <a:gd name="connsiteY0" fmla="*/ 21 h 574462"/>
              <a:gd name="connsiteX1" fmla="*/ 243809 w 410246"/>
              <a:gd name="connsiteY1" fmla="*/ 292196 h 574462"/>
              <a:gd name="connsiteX2" fmla="*/ 205935 w 410246"/>
              <a:gd name="connsiteY2" fmla="*/ 162340 h 574462"/>
              <a:gd name="connsiteX3" fmla="*/ 406129 w 410246"/>
              <a:gd name="connsiteY3" fmla="*/ 568139 h 574462"/>
              <a:gd name="connsiteX4" fmla="*/ 324969 w 410246"/>
              <a:gd name="connsiteY4" fmla="*/ 394998 h 574462"/>
              <a:gd name="connsiteX5" fmla="*/ 135596 w 410246"/>
              <a:gd name="connsiteY5" fmla="*/ 194804 h 574462"/>
              <a:gd name="connsiteX6" fmla="*/ 189703 w 410246"/>
              <a:gd name="connsiteY6" fmla="*/ 275964 h 574462"/>
              <a:gd name="connsiteX7" fmla="*/ 330 w 410246"/>
              <a:gd name="connsiteY7" fmla="*/ 21 h 57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246" h="574462">
                <a:moveTo>
                  <a:pt x="330" y="21"/>
                </a:moveTo>
                <a:cubicBezTo>
                  <a:pt x="9348" y="2726"/>
                  <a:pt x="209542" y="265143"/>
                  <a:pt x="243809" y="292196"/>
                </a:cubicBezTo>
                <a:cubicBezTo>
                  <a:pt x="278077" y="319249"/>
                  <a:pt x="178882" y="116350"/>
                  <a:pt x="205935" y="162340"/>
                </a:cubicBezTo>
                <a:cubicBezTo>
                  <a:pt x="232988" y="208331"/>
                  <a:pt x="386290" y="529363"/>
                  <a:pt x="406129" y="568139"/>
                </a:cubicBezTo>
                <a:cubicBezTo>
                  <a:pt x="425968" y="606915"/>
                  <a:pt x="370058" y="457220"/>
                  <a:pt x="324969" y="394998"/>
                </a:cubicBezTo>
                <a:cubicBezTo>
                  <a:pt x="279880" y="332776"/>
                  <a:pt x="158140" y="214643"/>
                  <a:pt x="135596" y="194804"/>
                </a:cubicBezTo>
                <a:cubicBezTo>
                  <a:pt x="113052" y="174965"/>
                  <a:pt x="209542" y="302116"/>
                  <a:pt x="189703" y="275964"/>
                </a:cubicBezTo>
                <a:cubicBezTo>
                  <a:pt x="169864" y="249812"/>
                  <a:pt x="-8688" y="-2684"/>
                  <a:pt x="330" y="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7E834E4B-545B-263E-28E0-4F3ACADBAE50}"/>
              </a:ext>
            </a:extLst>
          </p:cNvPr>
          <p:cNvSpPr/>
          <p:nvPr/>
        </p:nvSpPr>
        <p:spPr>
          <a:xfrm>
            <a:off x="1923829" y="7849471"/>
            <a:ext cx="853565" cy="185430"/>
          </a:xfrm>
          <a:custGeom>
            <a:avLst/>
            <a:gdLst>
              <a:gd name="connsiteX0" fmla="*/ 7773 w 853565"/>
              <a:gd name="connsiteY0" fmla="*/ 44669 h 185430"/>
              <a:gd name="connsiteX1" fmla="*/ 435215 w 853565"/>
              <a:gd name="connsiteY1" fmla="*/ 125828 h 185430"/>
              <a:gd name="connsiteX2" fmla="*/ 408162 w 853565"/>
              <a:gd name="connsiteY2" fmla="*/ 28437 h 185430"/>
              <a:gd name="connsiteX3" fmla="*/ 689515 w 853565"/>
              <a:gd name="connsiteY3" fmla="*/ 185346 h 185430"/>
              <a:gd name="connsiteX4" fmla="*/ 548838 w 853565"/>
              <a:gd name="connsiteY4" fmla="*/ 50079 h 185430"/>
              <a:gd name="connsiteX5" fmla="*/ 456857 w 853565"/>
              <a:gd name="connsiteY5" fmla="*/ 33847 h 185430"/>
              <a:gd name="connsiteX6" fmla="*/ 851835 w 853565"/>
              <a:gd name="connsiteY6" fmla="*/ 23026 h 185430"/>
              <a:gd name="connsiteX7" fmla="*/ 586713 w 853565"/>
              <a:gd name="connsiteY7" fmla="*/ 33847 h 185430"/>
              <a:gd name="connsiteX8" fmla="*/ 251253 w 853565"/>
              <a:gd name="connsiteY8" fmla="*/ 1383 h 185430"/>
              <a:gd name="connsiteX9" fmla="*/ 397340 w 853565"/>
              <a:gd name="connsiteY9" fmla="*/ 87954 h 185430"/>
              <a:gd name="connsiteX10" fmla="*/ 175504 w 853565"/>
              <a:gd name="connsiteY10" fmla="*/ 60901 h 185430"/>
              <a:gd name="connsiteX11" fmla="*/ 7773 w 853565"/>
              <a:gd name="connsiteY11" fmla="*/ 44669 h 18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3565" h="185430">
                <a:moveTo>
                  <a:pt x="7773" y="44669"/>
                </a:moveTo>
                <a:cubicBezTo>
                  <a:pt x="51058" y="55490"/>
                  <a:pt x="368484" y="128533"/>
                  <a:pt x="435215" y="125828"/>
                </a:cubicBezTo>
                <a:cubicBezTo>
                  <a:pt x="501946" y="123123"/>
                  <a:pt x="365779" y="18517"/>
                  <a:pt x="408162" y="28437"/>
                </a:cubicBezTo>
                <a:cubicBezTo>
                  <a:pt x="450545" y="38357"/>
                  <a:pt x="666069" y="181739"/>
                  <a:pt x="689515" y="185346"/>
                </a:cubicBezTo>
                <a:cubicBezTo>
                  <a:pt x="712961" y="188953"/>
                  <a:pt x="587614" y="75329"/>
                  <a:pt x="548838" y="50079"/>
                </a:cubicBezTo>
                <a:cubicBezTo>
                  <a:pt x="510062" y="24829"/>
                  <a:pt x="406358" y="38356"/>
                  <a:pt x="456857" y="33847"/>
                </a:cubicBezTo>
                <a:cubicBezTo>
                  <a:pt x="507357" y="29338"/>
                  <a:pt x="830192" y="23026"/>
                  <a:pt x="851835" y="23026"/>
                </a:cubicBezTo>
                <a:cubicBezTo>
                  <a:pt x="873478" y="23026"/>
                  <a:pt x="686810" y="37454"/>
                  <a:pt x="586713" y="33847"/>
                </a:cubicBezTo>
                <a:cubicBezTo>
                  <a:pt x="486616" y="30240"/>
                  <a:pt x="282815" y="-7635"/>
                  <a:pt x="251253" y="1383"/>
                </a:cubicBezTo>
                <a:cubicBezTo>
                  <a:pt x="219691" y="10401"/>
                  <a:pt x="409965" y="78034"/>
                  <a:pt x="397340" y="87954"/>
                </a:cubicBezTo>
                <a:cubicBezTo>
                  <a:pt x="384715" y="97874"/>
                  <a:pt x="237726" y="65410"/>
                  <a:pt x="175504" y="60901"/>
                </a:cubicBezTo>
                <a:cubicBezTo>
                  <a:pt x="113282" y="56392"/>
                  <a:pt x="-35512" y="33848"/>
                  <a:pt x="7773" y="446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D954FF9F-3167-CF56-7EDF-4FB6ADE2D888}"/>
              </a:ext>
            </a:extLst>
          </p:cNvPr>
          <p:cNvSpPr/>
          <p:nvPr/>
        </p:nvSpPr>
        <p:spPr>
          <a:xfrm>
            <a:off x="336307" y="8294031"/>
            <a:ext cx="809676" cy="2268078"/>
          </a:xfrm>
          <a:custGeom>
            <a:avLst/>
            <a:gdLst>
              <a:gd name="connsiteX0" fmla="*/ 805340 w 809676"/>
              <a:gd name="connsiteY0" fmla="*/ 16729 h 2268078"/>
              <a:gd name="connsiteX1" fmla="*/ 388720 w 809676"/>
              <a:gd name="connsiteY1" fmla="*/ 947361 h 2268078"/>
              <a:gd name="connsiteX2" fmla="*/ 432005 w 809676"/>
              <a:gd name="connsiteY2" fmla="*/ 925718 h 2268078"/>
              <a:gd name="connsiteX3" fmla="*/ 248043 w 809676"/>
              <a:gd name="connsiteY3" fmla="*/ 1288232 h 2268078"/>
              <a:gd name="connsiteX4" fmla="*/ 307560 w 809676"/>
              <a:gd name="connsiteY4" fmla="*/ 1169197 h 2268078"/>
              <a:gd name="connsiteX5" fmla="*/ 188526 w 809676"/>
              <a:gd name="connsiteY5" fmla="*/ 1612871 h 2268078"/>
              <a:gd name="connsiteX6" fmla="*/ 101956 w 809676"/>
              <a:gd name="connsiteY6" fmla="*/ 1834707 h 2268078"/>
              <a:gd name="connsiteX7" fmla="*/ 172294 w 809676"/>
              <a:gd name="connsiteY7" fmla="*/ 1699441 h 2268078"/>
              <a:gd name="connsiteX8" fmla="*/ 15385 w 809676"/>
              <a:gd name="connsiteY8" fmla="*/ 2262149 h 2268078"/>
              <a:gd name="connsiteX9" fmla="*/ 64081 w 809676"/>
              <a:gd name="connsiteY9" fmla="*/ 1888814 h 2268078"/>
              <a:gd name="connsiteX10" fmla="*/ 529397 w 809676"/>
              <a:gd name="connsiteY10" fmla="*/ 373832 h 2268078"/>
              <a:gd name="connsiteX11" fmla="*/ 394131 w 809676"/>
              <a:gd name="connsiteY11" fmla="*/ 833737 h 2268078"/>
              <a:gd name="connsiteX12" fmla="*/ 680895 w 809676"/>
              <a:gd name="connsiteY12" fmla="*/ 189870 h 2268078"/>
              <a:gd name="connsiteX13" fmla="*/ 610557 w 809676"/>
              <a:gd name="connsiteY13" fmla="*/ 335957 h 2268078"/>
              <a:gd name="connsiteX14" fmla="*/ 805340 w 809676"/>
              <a:gd name="connsiteY14" fmla="*/ 16729 h 226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9676" h="2268078">
                <a:moveTo>
                  <a:pt x="805340" y="16729"/>
                </a:moveTo>
                <a:cubicBezTo>
                  <a:pt x="768367" y="118630"/>
                  <a:pt x="450942" y="795863"/>
                  <a:pt x="388720" y="947361"/>
                </a:cubicBezTo>
                <a:cubicBezTo>
                  <a:pt x="326497" y="1098859"/>
                  <a:pt x="455451" y="868906"/>
                  <a:pt x="432005" y="925718"/>
                </a:cubicBezTo>
                <a:cubicBezTo>
                  <a:pt x="408559" y="982530"/>
                  <a:pt x="268784" y="1247652"/>
                  <a:pt x="248043" y="1288232"/>
                </a:cubicBezTo>
                <a:cubicBezTo>
                  <a:pt x="227302" y="1328812"/>
                  <a:pt x="317479" y="1115091"/>
                  <a:pt x="307560" y="1169197"/>
                </a:cubicBezTo>
                <a:cubicBezTo>
                  <a:pt x="297641" y="1223303"/>
                  <a:pt x="222793" y="1501953"/>
                  <a:pt x="188526" y="1612871"/>
                </a:cubicBezTo>
                <a:cubicBezTo>
                  <a:pt x="154259" y="1723789"/>
                  <a:pt x="104661" y="1820279"/>
                  <a:pt x="101956" y="1834707"/>
                </a:cubicBezTo>
                <a:cubicBezTo>
                  <a:pt x="99251" y="1849135"/>
                  <a:pt x="186722" y="1628201"/>
                  <a:pt x="172294" y="1699441"/>
                </a:cubicBezTo>
                <a:cubicBezTo>
                  <a:pt x="157865" y="1770681"/>
                  <a:pt x="33420" y="2230587"/>
                  <a:pt x="15385" y="2262149"/>
                </a:cubicBezTo>
                <a:cubicBezTo>
                  <a:pt x="-2650" y="2293711"/>
                  <a:pt x="-21588" y="2203533"/>
                  <a:pt x="64081" y="1888814"/>
                </a:cubicBezTo>
                <a:cubicBezTo>
                  <a:pt x="149750" y="1574095"/>
                  <a:pt x="474389" y="549678"/>
                  <a:pt x="529397" y="373832"/>
                </a:cubicBezTo>
                <a:cubicBezTo>
                  <a:pt x="584405" y="197986"/>
                  <a:pt x="368881" y="864397"/>
                  <a:pt x="394131" y="833737"/>
                </a:cubicBezTo>
                <a:cubicBezTo>
                  <a:pt x="419381" y="803077"/>
                  <a:pt x="644824" y="272833"/>
                  <a:pt x="680895" y="189870"/>
                </a:cubicBezTo>
                <a:cubicBezTo>
                  <a:pt x="716966" y="106907"/>
                  <a:pt x="589816" y="361207"/>
                  <a:pt x="610557" y="335957"/>
                </a:cubicBezTo>
                <a:cubicBezTo>
                  <a:pt x="631298" y="310707"/>
                  <a:pt x="842313" y="-85172"/>
                  <a:pt x="805340" y="167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FC5EFE4D-C0C5-7E97-85A3-28C85D68FFC1}"/>
              </a:ext>
            </a:extLst>
          </p:cNvPr>
          <p:cNvSpPr/>
          <p:nvPr/>
        </p:nvSpPr>
        <p:spPr>
          <a:xfrm>
            <a:off x="1170704" y="7904772"/>
            <a:ext cx="1230483" cy="412110"/>
          </a:xfrm>
          <a:custGeom>
            <a:avLst/>
            <a:gdLst>
              <a:gd name="connsiteX0" fmla="*/ 57514 w 1230483"/>
              <a:gd name="connsiteY0" fmla="*/ 373524 h 412110"/>
              <a:gd name="connsiteX1" fmla="*/ 328046 w 1230483"/>
              <a:gd name="connsiteY1" fmla="*/ 205794 h 412110"/>
              <a:gd name="connsiteX2" fmla="*/ 549883 w 1230483"/>
              <a:gd name="connsiteY2" fmla="*/ 211204 h 412110"/>
              <a:gd name="connsiteX3" fmla="*/ 517419 w 1230483"/>
              <a:gd name="connsiteY3" fmla="*/ 146277 h 412110"/>
              <a:gd name="connsiteX4" fmla="*/ 890754 w 1230483"/>
              <a:gd name="connsiteY4" fmla="*/ 227436 h 412110"/>
              <a:gd name="connsiteX5" fmla="*/ 782541 w 1230483"/>
              <a:gd name="connsiteY5" fmla="*/ 113813 h 412110"/>
              <a:gd name="connsiteX6" fmla="*/ 1166697 w 1230483"/>
              <a:gd name="connsiteY6" fmla="*/ 211204 h 412110"/>
              <a:gd name="connsiteX7" fmla="*/ 1193750 w 1230483"/>
              <a:gd name="connsiteY7" fmla="*/ 216615 h 412110"/>
              <a:gd name="connsiteX8" fmla="*/ 798773 w 1230483"/>
              <a:gd name="connsiteY8" fmla="*/ 81349 h 412110"/>
              <a:gd name="connsiteX9" fmla="*/ 490366 w 1230483"/>
              <a:gd name="connsiteY9" fmla="*/ 189 h 412110"/>
              <a:gd name="connsiteX10" fmla="*/ 695971 w 1230483"/>
              <a:gd name="connsiteY10" fmla="*/ 102991 h 412110"/>
              <a:gd name="connsiteX11" fmla="*/ 268529 w 1230483"/>
              <a:gd name="connsiteY11" fmla="*/ 48885 h 412110"/>
              <a:gd name="connsiteX12" fmla="*/ 512008 w 1230483"/>
              <a:gd name="connsiteY12" fmla="*/ 92170 h 412110"/>
              <a:gd name="connsiteX13" fmla="*/ 214423 w 1230483"/>
              <a:gd name="connsiteY13" fmla="*/ 130045 h 412110"/>
              <a:gd name="connsiteX14" fmla="*/ 398385 w 1230483"/>
              <a:gd name="connsiteY14" fmla="*/ 146277 h 412110"/>
              <a:gd name="connsiteX15" fmla="*/ 284761 w 1230483"/>
              <a:gd name="connsiteY15" fmla="*/ 205794 h 412110"/>
              <a:gd name="connsiteX16" fmla="*/ 144084 w 1230483"/>
              <a:gd name="connsiteY16" fmla="*/ 249079 h 412110"/>
              <a:gd name="connsiteX17" fmla="*/ 3407 w 1230483"/>
              <a:gd name="connsiteY17" fmla="*/ 405988 h 412110"/>
              <a:gd name="connsiteX18" fmla="*/ 57514 w 1230483"/>
              <a:gd name="connsiteY18" fmla="*/ 373524 h 41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30483" h="412110">
                <a:moveTo>
                  <a:pt x="57514" y="373524"/>
                </a:moveTo>
                <a:cubicBezTo>
                  <a:pt x="111620" y="340158"/>
                  <a:pt x="245985" y="232847"/>
                  <a:pt x="328046" y="205794"/>
                </a:cubicBezTo>
                <a:cubicBezTo>
                  <a:pt x="410107" y="178741"/>
                  <a:pt x="518321" y="221123"/>
                  <a:pt x="549883" y="211204"/>
                </a:cubicBezTo>
                <a:cubicBezTo>
                  <a:pt x="581445" y="201284"/>
                  <a:pt x="460607" y="143572"/>
                  <a:pt x="517419" y="146277"/>
                </a:cubicBezTo>
                <a:cubicBezTo>
                  <a:pt x="574231" y="148982"/>
                  <a:pt x="846567" y="232847"/>
                  <a:pt x="890754" y="227436"/>
                </a:cubicBezTo>
                <a:cubicBezTo>
                  <a:pt x="934941" y="222025"/>
                  <a:pt x="736551" y="116518"/>
                  <a:pt x="782541" y="113813"/>
                </a:cubicBezTo>
                <a:cubicBezTo>
                  <a:pt x="828531" y="111108"/>
                  <a:pt x="1166697" y="211204"/>
                  <a:pt x="1166697" y="211204"/>
                </a:cubicBezTo>
                <a:cubicBezTo>
                  <a:pt x="1235232" y="228338"/>
                  <a:pt x="1255071" y="238257"/>
                  <a:pt x="1193750" y="216615"/>
                </a:cubicBezTo>
                <a:cubicBezTo>
                  <a:pt x="1132429" y="194973"/>
                  <a:pt x="916004" y="117420"/>
                  <a:pt x="798773" y="81349"/>
                </a:cubicBezTo>
                <a:cubicBezTo>
                  <a:pt x="681542" y="45278"/>
                  <a:pt x="507500" y="-3418"/>
                  <a:pt x="490366" y="189"/>
                </a:cubicBezTo>
                <a:cubicBezTo>
                  <a:pt x="473232" y="3796"/>
                  <a:pt x="732944" y="94875"/>
                  <a:pt x="695971" y="102991"/>
                </a:cubicBezTo>
                <a:cubicBezTo>
                  <a:pt x="658998" y="111107"/>
                  <a:pt x="299189" y="50688"/>
                  <a:pt x="268529" y="48885"/>
                </a:cubicBezTo>
                <a:cubicBezTo>
                  <a:pt x="237869" y="47082"/>
                  <a:pt x="521026" y="78643"/>
                  <a:pt x="512008" y="92170"/>
                </a:cubicBezTo>
                <a:cubicBezTo>
                  <a:pt x="502990" y="105697"/>
                  <a:pt x="233360" y="121027"/>
                  <a:pt x="214423" y="130045"/>
                </a:cubicBezTo>
                <a:cubicBezTo>
                  <a:pt x="195486" y="139063"/>
                  <a:pt x="386662" y="133652"/>
                  <a:pt x="398385" y="146277"/>
                </a:cubicBezTo>
                <a:cubicBezTo>
                  <a:pt x="410108" y="158902"/>
                  <a:pt x="327144" y="188660"/>
                  <a:pt x="284761" y="205794"/>
                </a:cubicBezTo>
                <a:cubicBezTo>
                  <a:pt x="242378" y="222928"/>
                  <a:pt x="190976" y="215713"/>
                  <a:pt x="144084" y="249079"/>
                </a:cubicBezTo>
                <a:cubicBezTo>
                  <a:pt x="97192" y="282445"/>
                  <a:pt x="13326" y="390658"/>
                  <a:pt x="3407" y="405988"/>
                </a:cubicBezTo>
                <a:cubicBezTo>
                  <a:pt x="-6513" y="421318"/>
                  <a:pt x="3408" y="406890"/>
                  <a:pt x="57514" y="3735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381E73C5-0460-0596-3988-3A2E3ABBFB17}"/>
              </a:ext>
            </a:extLst>
          </p:cNvPr>
          <p:cNvSpPr/>
          <p:nvPr/>
        </p:nvSpPr>
        <p:spPr>
          <a:xfrm>
            <a:off x="2610219" y="8414098"/>
            <a:ext cx="335757" cy="898669"/>
          </a:xfrm>
          <a:custGeom>
            <a:avLst/>
            <a:gdLst>
              <a:gd name="connsiteX0" fmla="*/ 19357 w 335757"/>
              <a:gd name="connsiteY0" fmla="*/ 26517 h 898669"/>
              <a:gd name="connsiteX1" fmla="*/ 268247 w 335757"/>
              <a:gd name="connsiteY1" fmla="*/ 383620 h 898669"/>
              <a:gd name="connsiteX2" fmla="*/ 333175 w 335757"/>
              <a:gd name="connsiteY2" fmla="*/ 702849 h 898669"/>
              <a:gd name="connsiteX3" fmla="*/ 311532 w 335757"/>
              <a:gd name="connsiteY3" fmla="*/ 567582 h 898669"/>
              <a:gd name="connsiteX4" fmla="*/ 208730 w 335757"/>
              <a:gd name="connsiteY4" fmla="*/ 897632 h 898669"/>
              <a:gd name="connsiteX5" fmla="*/ 268247 w 335757"/>
              <a:gd name="connsiteY5" fmla="*/ 664974 h 898669"/>
              <a:gd name="connsiteX6" fmla="*/ 241194 w 335757"/>
              <a:gd name="connsiteY6" fmla="*/ 475601 h 898669"/>
              <a:gd name="connsiteX7" fmla="*/ 160034 w 335757"/>
              <a:gd name="connsiteY7" fmla="*/ 616278 h 898669"/>
              <a:gd name="connsiteX8" fmla="*/ 252015 w 335757"/>
              <a:gd name="connsiteY8" fmla="*/ 410674 h 898669"/>
              <a:gd name="connsiteX9" fmla="*/ 46411 w 335757"/>
              <a:gd name="connsiteY9" fmla="*/ 69803 h 898669"/>
              <a:gd name="connsiteX10" fmla="*/ 19357 w 335757"/>
              <a:gd name="connsiteY10" fmla="*/ 26517 h 8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757" h="898669">
                <a:moveTo>
                  <a:pt x="19357" y="26517"/>
                </a:moveTo>
                <a:cubicBezTo>
                  <a:pt x="56330" y="78820"/>
                  <a:pt x="215944" y="270898"/>
                  <a:pt x="268247" y="383620"/>
                </a:cubicBezTo>
                <a:cubicBezTo>
                  <a:pt x="320550" y="496342"/>
                  <a:pt x="325961" y="672189"/>
                  <a:pt x="333175" y="702849"/>
                </a:cubicBezTo>
                <a:cubicBezTo>
                  <a:pt x="340389" y="733509"/>
                  <a:pt x="332273" y="535118"/>
                  <a:pt x="311532" y="567582"/>
                </a:cubicBezTo>
                <a:cubicBezTo>
                  <a:pt x="290791" y="600046"/>
                  <a:pt x="215944" y="881400"/>
                  <a:pt x="208730" y="897632"/>
                </a:cubicBezTo>
                <a:cubicBezTo>
                  <a:pt x="201516" y="913864"/>
                  <a:pt x="262836" y="735313"/>
                  <a:pt x="268247" y="664974"/>
                </a:cubicBezTo>
                <a:cubicBezTo>
                  <a:pt x="273658" y="594635"/>
                  <a:pt x="259229" y="483717"/>
                  <a:pt x="241194" y="475601"/>
                </a:cubicBezTo>
                <a:cubicBezTo>
                  <a:pt x="223159" y="467485"/>
                  <a:pt x="158231" y="627099"/>
                  <a:pt x="160034" y="616278"/>
                </a:cubicBezTo>
                <a:cubicBezTo>
                  <a:pt x="161837" y="605457"/>
                  <a:pt x="270952" y="501753"/>
                  <a:pt x="252015" y="410674"/>
                </a:cubicBezTo>
                <a:cubicBezTo>
                  <a:pt x="233078" y="319595"/>
                  <a:pt x="90598" y="134731"/>
                  <a:pt x="46411" y="69803"/>
                </a:cubicBezTo>
                <a:cubicBezTo>
                  <a:pt x="2224" y="4875"/>
                  <a:pt x="-17616" y="-25786"/>
                  <a:pt x="19357" y="265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628DB8FE-823C-BB9E-CAC9-2CB039AFB366}"/>
              </a:ext>
            </a:extLst>
          </p:cNvPr>
          <p:cNvSpPr/>
          <p:nvPr/>
        </p:nvSpPr>
        <p:spPr>
          <a:xfrm>
            <a:off x="1882907" y="8332384"/>
            <a:ext cx="205883" cy="849550"/>
          </a:xfrm>
          <a:custGeom>
            <a:avLst/>
            <a:gdLst>
              <a:gd name="connsiteX0" fmla="*/ 0 w 205883"/>
              <a:gd name="connsiteY0" fmla="*/ 75767 h 849550"/>
              <a:gd name="connsiteX1" fmla="*/ 124444 w 205883"/>
              <a:gd name="connsiteY1" fmla="*/ 443692 h 849550"/>
              <a:gd name="connsiteX2" fmla="*/ 97391 w 205883"/>
              <a:gd name="connsiteY2" fmla="*/ 654707 h 849550"/>
              <a:gd name="connsiteX3" fmla="*/ 146087 w 205883"/>
              <a:gd name="connsiteY3" fmla="*/ 568137 h 849550"/>
              <a:gd name="connsiteX4" fmla="*/ 48695 w 205883"/>
              <a:gd name="connsiteY4" fmla="*/ 849491 h 849550"/>
              <a:gd name="connsiteX5" fmla="*/ 162319 w 205883"/>
              <a:gd name="connsiteY5" fmla="*/ 541083 h 849550"/>
              <a:gd name="connsiteX6" fmla="*/ 151498 w 205883"/>
              <a:gd name="connsiteY6" fmla="*/ 330068 h 849550"/>
              <a:gd name="connsiteX7" fmla="*/ 205604 w 205883"/>
              <a:gd name="connsiteY7" fmla="*/ 18 h 849550"/>
              <a:gd name="connsiteX8" fmla="*/ 124444 w 205883"/>
              <a:gd name="connsiteY8" fmla="*/ 313836 h 849550"/>
              <a:gd name="connsiteX9" fmla="*/ 0 w 205883"/>
              <a:gd name="connsiteY9" fmla="*/ 75767 h 84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83" h="849550">
                <a:moveTo>
                  <a:pt x="0" y="75767"/>
                </a:moveTo>
                <a:cubicBezTo>
                  <a:pt x="0" y="97410"/>
                  <a:pt x="108212" y="347202"/>
                  <a:pt x="124444" y="443692"/>
                </a:cubicBezTo>
                <a:cubicBezTo>
                  <a:pt x="140676" y="540182"/>
                  <a:pt x="93784" y="633966"/>
                  <a:pt x="97391" y="654707"/>
                </a:cubicBezTo>
                <a:cubicBezTo>
                  <a:pt x="100998" y="675448"/>
                  <a:pt x="154203" y="535673"/>
                  <a:pt x="146087" y="568137"/>
                </a:cubicBezTo>
                <a:cubicBezTo>
                  <a:pt x="137971" y="600601"/>
                  <a:pt x="45990" y="854000"/>
                  <a:pt x="48695" y="849491"/>
                </a:cubicBezTo>
                <a:cubicBezTo>
                  <a:pt x="51400" y="844982"/>
                  <a:pt x="145185" y="627654"/>
                  <a:pt x="162319" y="541083"/>
                </a:cubicBezTo>
                <a:cubicBezTo>
                  <a:pt x="179453" y="454513"/>
                  <a:pt x="144284" y="420246"/>
                  <a:pt x="151498" y="330068"/>
                </a:cubicBezTo>
                <a:cubicBezTo>
                  <a:pt x="158712" y="239891"/>
                  <a:pt x="210113" y="2723"/>
                  <a:pt x="205604" y="18"/>
                </a:cubicBezTo>
                <a:cubicBezTo>
                  <a:pt x="201095" y="-2687"/>
                  <a:pt x="159613" y="293095"/>
                  <a:pt x="124444" y="313836"/>
                </a:cubicBezTo>
                <a:cubicBezTo>
                  <a:pt x="89275" y="334577"/>
                  <a:pt x="0" y="54124"/>
                  <a:pt x="0" y="757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32522400-DB03-CBA2-1130-6CF1620CBE89}"/>
              </a:ext>
            </a:extLst>
          </p:cNvPr>
          <p:cNvSpPr/>
          <p:nvPr/>
        </p:nvSpPr>
        <p:spPr>
          <a:xfrm>
            <a:off x="1105129" y="8773929"/>
            <a:ext cx="325244" cy="573451"/>
          </a:xfrm>
          <a:custGeom>
            <a:avLst/>
            <a:gdLst>
              <a:gd name="connsiteX0" fmla="*/ 133910 w 325244"/>
              <a:gd name="connsiteY0" fmla="*/ 2147 h 573451"/>
              <a:gd name="connsiteX1" fmla="*/ 85214 w 325244"/>
              <a:gd name="connsiteY1" fmla="*/ 99538 h 573451"/>
              <a:gd name="connsiteX2" fmla="*/ 123089 w 325244"/>
              <a:gd name="connsiteY2" fmla="*/ 256447 h 573451"/>
              <a:gd name="connsiteX3" fmla="*/ 68982 w 325244"/>
              <a:gd name="connsiteY3" fmla="*/ 234805 h 573451"/>
              <a:gd name="connsiteX4" fmla="*/ 323283 w 325244"/>
              <a:gd name="connsiteY4" fmla="*/ 570265 h 573451"/>
              <a:gd name="connsiteX5" fmla="*/ 177195 w 325244"/>
              <a:gd name="connsiteY5" fmla="*/ 391714 h 573451"/>
              <a:gd name="connsiteX6" fmla="*/ 4054 w 325244"/>
              <a:gd name="connsiteY6" fmla="*/ 191520 h 573451"/>
              <a:gd name="connsiteX7" fmla="*/ 58161 w 325244"/>
              <a:gd name="connsiteY7" fmla="*/ 191520 h 573451"/>
              <a:gd name="connsiteX8" fmla="*/ 133910 w 325244"/>
              <a:gd name="connsiteY8" fmla="*/ 2147 h 57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244" h="573451">
                <a:moveTo>
                  <a:pt x="133910" y="2147"/>
                </a:moveTo>
                <a:cubicBezTo>
                  <a:pt x="138419" y="-13183"/>
                  <a:pt x="87017" y="57155"/>
                  <a:pt x="85214" y="99538"/>
                </a:cubicBezTo>
                <a:cubicBezTo>
                  <a:pt x="83410" y="141921"/>
                  <a:pt x="125794" y="233903"/>
                  <a:pt x="123089" y="256447"/>
                </a:cubicBezTo>
                <a:cubicBezTo>
                  <a:pt x="120384" y="278991"/>
                  <a:pt x="35616" y="182502"/>
                  <a:pt x="68982" y="234805"/>
                </a:cubicBezTo>
                <a:cubicBezTo>
                  <a:pt x="102348" y="287108"/>
                  <a:pt x="305247" y="544113"/>
                  <a:pt x="323283" y="570265"/>
                </a:cubicBezTo>
                <a:cubicBezTo>
                  <a:pt x="341319" y="596417"/>
                  <a:pt x="230400" y="454838"/>
                  <a:pt x="177195" y="391714"/>
                </a:cubicBezTo>
                <a:cubicBezTo>
                  <a:pt x="123990" y="328590"/>
                  <a:pt x="23893" y="224886"/>
                  <a:pt x="4054" y="191520"/>
                </a:cubicBezTo>
                <a:cubicBezTo>
                  <a:pt x="-15785" y="158154"/>
                  <a:pt x="42831" y="218573"/>
                  <a:pt x="58161" y="191520"/>
                </a:cubicBezTo>
                <a:cubicBezTo>
                  <a:pt x="73491" y="164467"/>
                  <a:pt x="129401" y="17477"/>
                  <a:pt x="133910" y="21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9D282C5B-BAE2-25DF-1DF5-EBB09CCA0DDE}"/>
              </a:ext>
            </a:extLst>
          </p:cNvPr>
          <p:cNvSpPr/>
          <p:nvPr/>
        </p:nvSpPr>
        <p:spPr>
          <a:xfrm>
            <a:off x="1709761" y="8970562"/>
            <a:ext cx="148250" cy="300155"/>
          </a:xfrm>
          <a:custGeom>
            <a:avLst/>
            <a:gdLst>
              <a:gd name="connsiteX0" fmla="*/ 5 w 148250"/>
              <a:gd name="connsiteY0" fmla="*/ 297 h 300155"/>
              <a:gd name="connsiteX1" fmla="*/ 140682 w 148250"/>
              <a:gd name="connsiteY1" fmla="*/ 243776 h 300155"/>
              <a:gd name="connsiteX2" fmla="*/ 129860 w 148250"/>
              <a:gd name="connsiteY2" fmla="*/ 297883 h 300155"/>
              <a:gd name="connsiteX3" fmla="*/ 135271 w 148250"/>
              <a:gd name="connsiteY3" fmla="*/ 195081 h 300155"/>
              <a:gd name="connsiteX4" fmla="*/ 5 w 148250"/>
              <a:gd name="connsiteY4" fmla="*/ 297 h 30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250" h="300155">
                <a:moveTo>
                  <a:pt x="5" y="297"/>
                </a:moveTo>
                <a:cubicBezTo>
                  <a:pt x="907" y="8413"/>
                  <a:pt x="119040" y="194178"/>
                  <a:pt x="140682" y="243776"/>
                </a:cubicBezTo>
                <a:cubicBezTo>
                  <a:pt x="162325" y="293374"/>
                  <a:pt x="130762" y="305999"/>
                  <a:pt x="129860" y="297883"/>
                </a:cubicBezTo>
                <a:cubicBezTo>
                  <a:pt x="128958" y="289767"/>
                  <a:pt x="154208" y="237464"/>
                  <a:pt x="135271" y="195081"/>
                </a:cubicBezTo>
                <a:cubicBezTo>
                  <a:pt x="116334" y="152698"/>
                  <a:pt x="-897" y="-7819"/>
                  <a:pt x="5" y="2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E7AD26BB-21F1-CE64-36AD-5ABBC6F89C36}"/>
              </a:ext>
            </a:extLst>
          </p:cNvPr>
          <p:cNvSpPr/>
          <p:nvPr/>
        </p:nvSpPr>
        <p:spPr>
          <a:xfrm>
            <a:off x="990089" y="9251318"/>
            <a:ext cx="124545" cy="710885"/>
          </a:xfrm>
          <a:custGeom>
            <a:avLst/>
            <a:gdLst>
              <a:gd name="connsiteX0" fmla="*/ 60 w 124545"/>
              <a:gd name="connsiteY0" fmla="*/ 60412 h 710885"/>
              <a:gd name="connsiteX1" fmla="*/ 70399 w 124545"/>
              <a:gd name="connsiteY1" fmla="*/ 422926 h 710885"/>
              <a:gd name="connsiteX2" fmla="*/ 102862 w 124545"/>
              <a:gd name="connsiteY2" fmla="*/ 357998 h 710885"/>
              <a:gd name="connsiteX3" fmla="*/ 124505 w 124545"/>
              <a:gd name="connsiteY3" fmla="*/ 709690 h 710885"/>
              <a:gd name="connsiteX4" fmla="*/ 108273 w 124545"/>
              <a:gd name="connsiteY4" fmla="*/ 455390 h 710885"/>
              <a:gd name="connsiteX5" fmla="*/ 108273 w 124545"/>
              <a:gd name="connsiteY5" fmla="*/ 895 h 710885"/>
              <a:gd name="connsiteX6" fmla="*/ 59577 w 124545"/>
              <a:gd name="connsiteY6" fmla="*/ 330945 h 710885"/>
              <a:gd name="connsiteX7" fmla="*/ 60 w 124545"/>
              <a:gd name="connsiteY7" fmla="*/ 60412 h 71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545" h="710885">
                <a:moveTo>
                  <a:pt x="60" y="60412"/>
                </a:moveTo>
                <a:cubicBezTo>
                  <a:pt x="1864" y="75742"/>
                  <a:pt x="53265" y="373328"/>
                  <a:pt x="70399" y="422926"/>
                </a:cubicBezTo>
                <a:cubicBezTo>
                  <a:pt x="87533" y="472524"/>
                  <a:pt x="93844" y="310204"/>
                  <a:pt x="102862" y="357998"/>
                </a:cubicBezTo>
                <a:cubicBezTo>
                  <a:pt x="111880" y="405792"/>
                  <a:pt x="123603" y="693458"/>
                  <a:pt x="124505" y="709690"/>
                </a:cubicBezTo>
                <a:cubicBezTo>
                  <a:pt x="125407" y="725922"/>
                  <a:pt x="110978" y="573523"/>
                  <a:pt x="108273" y="455390"/>
                </a:cubicBezTo>
                <a:cubicBezTo>
                  <a:pt x="105568" y="337258"/>
                  <a:pt x="116389" y="21636"/>
                  <a:pt x="108273" y="895"/>
                </a:cubicBezTo>
                <a:cubicBezTo>
                  <a:pt x="100157" y="-19846"/>
                  <a:pt x="82121" y="326436"/>
                  <a:pt x="59577" y="330945"/>
                </a:cubicBezTo>
                <a:cubicBezTo>
                  <a:pt x="37033" y="335454"/>
                  <a:pt x="-1744" y="45082"/>
                  <a:pt x="60" y="604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39054215-31C9-6E77-EED6-9F667BDD8A13}"/>
              </a:ext>
            </a:extLst>
          </p:cNvPr>
          <p:cNvSpPr/>
          <p:nvPr/>
        </p:nvSpPr>
        <p:spPr>
          <a:xfrm>
            <a:off x="2542895" y="8906848"/>
            <a:ext cx="135377" cy="746095"/>
          </a:xfrm>
          <a:custGeom>
            <a:avLst/>
            <a:gdLst>
              <a:gd name="connsiteX0" fmla="*/ 111 w 135377"/>
              <a:gd name="connsiteY0" fmla="*/ 4494 h 746095"/>
              <a:gd name="connsiteX1" fmla="*/ 124556 w 135377"/>
              <a:gd name="connsiteY1" fmla="*/ 507685 h 746095"/>
              <a:gd name="connsiteX2" fmla="*/ 129967 w 135377"/>
              <a:gd name="connsiteY2" fmla="*/ 388650 h 746095"/>
              <a:gd name="connsiteX3" fmla="*/ 135377 w 135377"/>
              <a:gd name="connsiteY3" fmla="*/ 734932 h 746095"/>
              <a:gd name="connsiteX4" fmla="*/ 129967 w 135377"/>
              <a:gd name="connsiteY4" fmla="*/ 599666 h 746095"/>
              <a:gd name="connsiteX5" fmla="*/ 129967 w 135377"/>
              <a:gd name="connsiteY5" fmla="*/ 4494 h 746095"/>
              <a:gd name="connsiteX6" fmla="*/ 102913 w 135377"/>
              <a:gd name="connsiteY6" fmla="*/ 312901 h 746095"/>
              <a:gd name="connsiteX7" fmla="*/ 111 w 135377"/>
              <a:gd name="connsiteY7" fmla="*/ 4494 h 74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377" h="746095">
                <a:moveTo>
                  <a:pt x="111" y="4494"/>
                </a:moveTo>
                <a:cubicBezTo>
                  <a:pt x="3718" y="36958"/>
                  <a:pt x="102913" y="443659"/>
                  <a:pt x="124556" y="507685"/>
                </a:cubicBezTo>
                <a:cubicBezTo>
                  <a:pt x="146199" y="571711"/>
                  <a:pt x="128164" y="350776"/>
                  <a:pt x="129967" y="388650"/>
                </a:cubicBezTo>
                <a:cubicBezTo>
                  <a:pt x="131770" y="426524"/>
                  <a:pt x="135377" y="699763"/>
                  <a:pt x="135377" y="734932"/>
                </a:cubicBezTo>
                <a:cubicBezTo>
                  <a:pt x="135377" y="770101"/>
                  <a:pt x="130869" y="721406"/>
                  <a:pt x="129967" y="599666"/>
                </a:cubicBezTo>
                <a:cubicBezTo>
                  <a:pt x="129065" y="477926"/>
                  <a:pt x="134476" y="52288"/>
                  <a:pt x="129967" y="4494"/>
                </a:cubicBezTo>
                <a:cubicBezTo>
                  <a:pt x="125458" y="-43300"/>
                  <a:pt x="124556" y="305687"/>
                  <a:pt x="102913" y="312901"/>
                </a:cubicBezTo>
                <a:cubicBezTo>
                  <a:pt x="81270" y="320115"/>
                  <a:pt x="-3496" y="-27970"/>
                  <a:pt x="111" y="44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6E259D21-E533-DECB-A2EB-149D454F1B32}"/>
              </a:ext>
            </a:extLst>
          </p:cNvPr>
          <p:cNvSpPr/>
          <p:nvPr/>
        </p:nvSpPr>
        <p:spPr>
          <a:xfrm>
            <a:off x="2932378" y="8959294"/>
            <a:ext cx="71270" cy="1267208"/>
          </a:xfrm>
          <a:custGeom>
            <a:avLst/>
            <a:gdLst>
              <a:gd name="connsiteX0" fmla="*/ 48891 w 71270"/>
              <a:gd name="connsiteY0" fmla="*/ 744 h 1267208"/>
              <a:gd name="connsiteX1" fmla="*/ 70533 w 71270"/>
              <a:gd name="connsiteY1" fmla="*/ 622969 h 1267208"/>
              <a:gd name="connsiteX2" fmla="*/ 65123 w 71270"/>
              <a:gd name="connsiteY2" fmla="*/ 601326 h 1267208"/>
              <a:gd name="connsiteX3" fmla="*/ 54301 w 71270"/>
              <a:gd name="connsiteY3" fmla="*/ 1256015 h 1267208"/>
              <a:gd name="connsiteX4" fmla="*/ 48891 w 71270"/>
              <a:gd name="connsiteY4" fmla="*/ 963840 h 1267208"/>
              <a:gd name="connsiteX5" fmla="*/ 195 w 71270"/>
              <a:gd name="connsiteY5" fmla="*/ 319972 h 1267208"/>
              <a:gd name="connsiteX6" fmla="*/ 32659 w 71270"/>
              <a:gd name="connsiteY6" fmla="*/ 493113 h 1267208"/>
              <a:gd name="connsiteX7" fmla="*/ 48891 w 71270"/>
              <a:gd name="connsiteY7" fmla="*/ 744 h 12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270" h="1267208">
                <a:moveTo>
                  <a:pt x="48891" y="744"/>
                </a:moveTo>
                <a:cubicBezTo>
                  <a:pt x="55203" y="22387"/>
                  <a:pt x="67828" y="522872"/>
                  <a:pt x="70533" y="622969"/>
                </a:cubicBezTo>
                <a:cubicBezTo>
                  <a:pt x="73238" y="723066"/>
                  <a:pt x="67828" y="495818"/>
                  <a:pt x="65123" y="601326"/>
                </a:cubicBezTo>
                <a:cubicBezTo>
                  <a:pt x="62418" y="706834"/>
                  <a:pt x="57006" y="1195596"/>
                  <a:pt x="54301" y="1256015"/>
                </a:cubicBezTo>
                <a:cubicBezTo>
                  <a:pt x="51596" y="1316434"/>
                  <a:pt x="57909" y="1119847"/>
                  <a:pt x="48891" y="963840"/>
                </a:cubicBezTo>
                <a:cubicBezTo>
                  <a:pt x="39873" y="807833"/>
                  <a:pt x="2900" y="398427"/>
                  <a:pt x="195" y="319972"/>
                </a:cubicBezTo>
                <a:cubicBezTo>
                  <a:pt x="-2510" y="241518"/>
                  <a:pt x="23641" y="549925"/>
                  <a:pt x="32659" y="493113"/>
                </a:cubicBezTo>
                <a:cubicBezTo>
                  <a:pt x="41677" y="436301"/>
                  <a:pt x="42579" y="-20899"/>
                  <a:pt x="48891" y="7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18405230-000E-2079-0993-D1AB4DF9BD6F}"/>
              </a:ext>
            </a:extLst>
          </p:cNvPr>
          <p:cNvSpPr/>
          <p:nvPr/>
        </p:nvSpPr>
        <p:spPr>
          <a:xfrm>
            <a:off x="2012324" y="9065096"/>
            <a:ext cx="175258" cy="1519810"/>
          </a:xfrm>
          <a:custGeom>
            <a:avLst/>
            <a:gdLst>
              <a:gd name="connsiteX0" fmla="*/ 438 w 175258"/>
              <a:gd name="connsiteY0" fmla="*/ 527988 h 1519810"/>
              <a:gd name="connsiteX1" fmla="*/ 141115 w 175258"/>
              <a:gd name="connsiteY1" fmla="*/ 1031179 h 1519810"/>
              <a:gd name="connsiteX2" fmla="*/ 157347 w 175258"/>
              <a:gd name="connsiteY2" fmla="*/ 944608 h 1519810"/>
              <a:gd name="connsiteX3" fmla="*/ 173579 w 175258"/>
              <a:gd name="connsiteY3" fmla="*/ 1518137 h 1519810"/>
              <a:gd name="connsiteX4" fmla="*/ 114062 w 175258"/>
              <a:gd name="connsiteY4" fmla="*/ 1079874 h 1519810"/>
              <a:gd name="connsiteX5" fmla="*/ 119472 w 175258"/>
              <a:gd name="connsiteY5" fmla="*/ 3155 h 1519810"/>
              <a:gd name="connsiteX6" fmla="*/ 97830 w 175258"/>
              <a:gd name="connsiteY6" fmla="*/ 744414 h 1519810"/>
              <a:gd name="connsiteX7" fmla="*/ 438 w 175258"/>
              <a:gd name="connsiteY7" fmla="*/ 527988 h 151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258" h="1519810">
                <a:moveTo>
                  <a:pt x="438" y="527988"/>
                </a:moveTo>
                <a:cubicBezTo>
                  <a:pt x="7652" y="575782"/>
                  <a:pt x="114964" y="961742"/>
                  <a:pt x="141115" y="1031179"/>
                </a:cubicBezTo>
                <a:cubicBezTo>
                  <a:pt x="167267" y="1100616"/>
                  <a:pt x="151936" y="863448"/>
                  <a:pt x="157347" y="944608"/>
                </a:cubicBezTo>
                <a:cubicBezTo>
                  <a:pt x="162758" y="1025768"/>
                  <a:pt x="180793" y="1495593"/>
                  <a:pt x="173579" y="1518137"/>
                </a:cubicBezTo>
                <a:cubicBezTo>
                  <a:pt x="166365" y="1540681"/>
                  <a:pt x="123080" y="1332371"/>
                  <a:pt x="114062" y="1079874"/>
                </a:cubicBezTo>
                <a:cubicBezTo>
                  <a:pt x="105044" y="827377"/>
                  <a:pt x="122177" y="59065"/>
                  <a:pt x="119472" y="3155"/>
                </a:cubicBezTo>
                <a:cubicBezTo>
                  <a:pt x="116767" y="-52755"/>
                  <a:pt x="118571" y="651531"/>
                  <a:pt x="97830" y="744414"/>
                </a:cubicBezTo>
                <a:cubicBezTo>
                  <a:pt x="77089" y="837297"/>
                  <a:pt x="-6776" y="480194"/>
                  <a:pt x="438" y="5279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040E0B89-2F6F-5A77-AA87-579816294C75}"/>
              </a:ext>
            </a:extLst>
          </p:cNvPr>
          <p:cNvSpPr/>
          <p:nvPr/>
        </p:nvSpPr>
        <p:spPr>
          <a:xfrm>
            <a:off x="3094789" y="9081108"/>
            <a:ext cx="146346" cy="1498187"/>
          </a:xfrm>
          <a:custGeom>
            <a:avLst/>
            <a:gdLst>
              <a:gd name="connsiteX0" fmla="*/ 103 w 146346"/>
              <a:gd name="connsiteY0" fmla="*/ 3375 h 1498187"/>
              <a:gd name="connsiteX1" fmla="*/ 108316 w 146346"/>
              <a:gd name="connsiteY1" fmla="*/ 988113 h 1498187"/>
              <a:gd name="connsiteX2" fmla="*/ 119138 w 146346"/>
              <a:gd name="connsiteY2" fmla="*/ 814972 h 1498187"/>
              <a:gd name="connsiteX3" fmla="*/ 146191 w 146346"/>
              <a:gd name="connsiteY3" fmla="*/ 1491304 h 1498187"/>
              <a:gd name="connsiteX4" fmla="*/ 129959 w 146346"/>
              <a:gd name="connsiteY4" fmla="*/ 1128790 h 1498187"/>
              <a:gd name="connsiteX5" fmla="*/ 124548 w 146346"/>
              <a:gd name="connsiteY5" fmla="*/ 549851 h 1498187"/>
              <a:gd name="connsiteX6" fmla="*/ 70442 w 146346"/>
              <a:gd name="connsiteY6" fmla="*/ 333425 h 1498187"/>
              <a:gd name="connsiteX7" fmla="*/ 129959 w 146346"/>
              <a:gd name="connsiteY7" fmla="*/ 652653 h 1498187"/>
              <a:gd name="connsiteX8" fmla="*/ 103 w 146346"/>
              <a:gd name="connsiteY8" fmla="*/ 3375 h 149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46" h="1498187">
                <a:moveTo>
                  <a:pt x="103" y="3375"/>
                </a:moveTo>
                <a:cubicBezTo>
                  <a:pt x="-3504" y="59285"/>
                  <a:pt x="88477" y="852847"/>
                  <a:pt x="108316" y="988113"/>
                </a:cubicBezTo>
                <a:cubicBezTo>
                  <a:pt x="128155" y="1123379"/>
                  <a:pt x="112826" y="731107"/>
                  <a:pt x="119138" y="814972"/>
                </a:cubicBezTo>
                <a:cubicBezTo>
                  <a:pt x="125450" y="898837"/>
                  <a:pt x="144388" y="1439001"/>
                  <a:pt x="146191" y="1491304"/>
                </a:cubicBezTo>
                <a:cubicBezTo>
                  <a:pt x="147995" y="1543607"/>
                  <a:pt x="133566" y="1285699"/>
                  <a:pt x="129959" y="1128790"/>
                </a:cubicBezTo>
                <a:cubicBezTo>
                  <a:pt x="126352" y="971881"/>
                  <a:pt x="134467" y="682412"/>
                  <a:pt x="124548" y="549851"/>
                </a:cubicBezTo>
                <a:cubicBezTo>
                  <a:pt x="114629" y="417290"/>
                  <a:pt x="69540" y="316291"/>
                  <a:pt x="70442" y="333425"/>
                </a:cubicBezTo>
                <a:cubicBezTo>
                  <a:pt x="71344" y="350559"/>
                  <a:pt x="145289" y="701349"/>
                  <a:pt x="129959" y="652653"/>
                </a:cubicBezTo>
                <a:cubicBezTo>
                  <a:pt x="114629" y="603957"/>
                  <a:pt x="3710" y="-52535"/>
                  <a:pt x="103" y="33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622A6EA4-809E-4CFD-D47F-D0143D3A40E7}"/>
              </a:ext>
            </a:extLst>
          </p:cNvPr>
          <p:cNvSpPr/>
          <p:nvPr/>
        </p:nvSpPr>
        <p:spPr>
          <a:xfrm>
            <a:off x="3227189" y="8790541"/>
            <a:ext cx="188230" cy="645067"/>
          </a:xfrm>
          <a:custGeom>
            <a:avLst/>
            <a:gdLst>
              <a:gd name="connsiteX0" fmla="*/ 19202 w 188230"/>
              <a:gd name="connsiteY0" fmla="*/ 1767 h 645067"/>
              <a:gd name="connsiteX1" fmla="*/ 40844 w 188230"/>
              <a:gd name="connsiteY1" fmla="*/ 245246 h 645067"/>
              <a:gd name="connsiteX2" fmla="*/ 67897 w 188230"/>
              <a:gd name="connsiteY2" fmla="*/ 402155 h 645067"/>
              <a:gd name="connsiteX3" fmla="*/ 2970 w 188230"/>
              <a:gd name="connsiteY3" fmla="*/ 315584 h 645067"/>
              <a:gd name="connsiteX4" fmla="*/ 181521 w 188230"/>
              <a:gd name="connsiteY4" fmla="*/ 640223 h 645067"/>
              <a:gd name="connsiteX5" fmla="*/ 143647 w 188230"/>
              <a:gd name="connsiteY5" fmla="*/ 488725 h 645067"/>
              <a:gd name="connsiteX6" fmla="*/ 78719 w 188230"/>
              <a:gd name="connsiteY6" fmla="*/ 196550 h 645067"/>
              <a:gd name="connsiteX7" fmla="*/ 89540 w 188230"/>
              <a:gd name="connsiteY7" fmla="*/ 380512 h 645067"/>
              <a:gd name="connsiteX8" fmla="*/ 19202 w 188230"/>
              <a:gd name="connsiteY8" fmla="*/ 1767 h 6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230" h="645067">
                <a:moveTo>
                  <a:pt x="19202" y="1767"/>
                </a:moveTo>
                <a:cubicBezTo>
                  <a:pt x="11086" y="-20777"/>
                  <a:pt x="32728" y="178515"/>
                  <a:pt x="40844" y="245246"/>
                </a:cubicBezTo>
                <a:cubicBezTo>
                  <a:pt x="48960" y="311977"/>
                  <a:pt x="74209" y="390432"/>
                  <a:pt x="67897" y="402155"/>
                </a:cubicBezTo>
                <a:cubicBezTo>
                  <a:pt x="61585" y="413878"/>
                  <a:pt x="-15967" y="275906"/>
                  <a:pt x="2970" y="315584"/>
                </a:cubicBezTo>
                <a:cubicBezTo>
                  <a:pt x="21907" y="355262"/>
                  <a:pt x="158075" y="611366"/>
                  <a:pt x="181521" y="640223"/>
                </a:cubicBezTo>
                <a:cubicBezTo>
                  <a:pt x="204967" y="669080"/>
                  <a:pt x="160781" y="562670"/>
                  <a:pt x="143647" y="488725"/>
                </a:cubicBezTo>
                <a:cubicBezTo>
                  <a:pt x="126513" y="414780"/>
                  <a:pt x="87737" y="214586"/>
                  <a:pt x="78719" y="196550"/>
                </a:cubicBezTo>
                <a:cubicBezTo>
                  <a:pt x="69701" y="178515"/>
                  <a:pt x="99459" y="412976"/>
                  <a:pt x="89540" y="380512"/>
                </a:cubicBezTo>
                <a:cubicBezTo>
                  <a:pt x="79621" y="348048"/>
                  <a:pt x="27318" y="24311"/>
                  <a:pt x="19202" y="17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14F6F122-79CE-2348-61B9-DC0F83CD9C8C}"/>
              </a:ext>
            </a:extLst>
          </p:cNvPr>
          <p:cNvSpPr/>
          <p:nvPr/>
        </p:nvSpPr>
        <p:spPr>
          <a:xfrm>
            <a:off x="2185445" y="8516158"/>
            <a:ext cx="76259" cy="254674"/>
          </a:xfrm>
          <a:custGeom>
            <a:avLst/>
            <a:gdLst>
              <a:gd name="connsiteX0" fmla="*/ 458 w 76259"/>
              <a:gd name="connsiteY0" fmla="*/ 206 h 254674"/>
              <a:gd name="connsiteX1" fmla="*/ 43743 w 76259"/>
              <a:gd name="connsiteY1" fmla="*/ 108420 h 254674"/>
              <a:gd name="connsiteX2" fmla="*/ 27511 w 76259"/>
              <a:gd name="connsiteY2" fmla="*/ 254507 h 254674"/>
              <a:gd name="connsiteX3" fmla="*/ 76207 w 76259"/>
              <a:gd name="connsiteY3" fmla="*/ 135473 h 254674"/>
              <a:gd name="connsiteX4" fmla="*/ 458 w 76259"/>
              <a:gd name="connsiteY4" fmla="*/ 206 h 25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59" h="254674">
                <a:moveTo>
                  <a:pt x="458" y="206"/>
                </a:moveTo>
                <a:cubicBezTo>
                  <a:pt x="-4953" y="-4303"/>
                  <a:pt x="39234" y="66037"/>
                  <a:pt x="43743" y="108420"/>
                </a:cubicBezTo>
                <a:cubicBezTo>
                  <a:pt x="48252" y="150803"/>
                  <a:pt x="22100" y="249998"/>
                  <a:pt x="27511" y="254507"/>
                </a:cubicBezTo>
                <a:cubicBezTo>
                  <a:pt x="32922" y="259016"/>
                  <a:pt x="78011" y="171544"/>
                  <a:pt x="76207" y="135473"/>
                </a:cubicBezTo>
                <a:cubicBezTo>
                  <a:pt x="74404" y="99402"/>
                  <a:pt x="5869" y="4715"/>
                  <a:pt x="458" y="2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9A3792C7-74F0-6BAE-498B-514A78C81185}"/>
              </a:ext>
            </a:extLst>
          </p:cNvPr>
          <p:cNvSpPr/>
          <p:nvPr/>
        </p:nvSpPr>
        <p:spPr>
          <a:xfrm>
            <a:off x="1406125" y="9600739"/>
            <a:ext cx="125137" cy="620494"/>
          </a:xfrm>
          <a:custGeom>
            <a:avLst/>
            <a:gdLst>
              <a:gd name="connsiteX0" fmla="*/ 76393 w 125137"/>
              <a:gd name="connsiteY0" fmla="*/ 3166 h 620494"/>
              <a:gd name="connsiteX1" fmla="*/ 114268 w 125137"/>
              <a:gd name="connsiteY1" fmla="*/ 160075 h 620494"/>
              <a:gd name="connsiteX2" fmla="*/ 644 w 125137"/>
              <a:gd name="connsiteY2" fmla="*/ 333216 h 620494"/>
              <a:gd name="connsiteX3" fmla="*/ 65572 w 125137"/>
              <a:gd name="connsiteY3" fmla="*/ 279110 h 620494"/>
              <a:gd name="connsiteX4" fmla="*/ 11466 w 125137"/>
              <a:gd name="connsiteY4" fmla="*/ 619981 h 620494"/>
              <a:gd name="connsiteX5" fmla="*/ 70983 w 125137"/>
              <a:gd name="connsiteY5" fmla="*/ 349448 h 620494"/>
              <a:gd name="connsiteX6" fmla="*/ 125089 w 125137"/>
              <a:gd name="connsiteY6" fmla="*/ 78915 h 620494"/>
              <a:gd name="connsiteX7" fmla="*/ 76393 w 125137"/>
              <a:gd name="connsiteY7" fmla="*/ 3166 h 62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137" h="620494">
                <a:moveTo>
                  <a:pt x="76393" y="3166"/>
                </a:moveTo>
                <a:cubicBezTo>
                  <a:pt x="74590" y="16693"/>
                  <a:pt x="126893" y="105067"/>
                  <a:pt x="114268" y="160075"/>
                </a:cubicBezTo>
                <a:cubicBezTo>
                  <a:pt x="101643" y="215083"/>
                  <a:pt x="8760" y="313377"/>
                  <a:pt x="644" y="333216"/>
                </a:cubicBezTo>
                <a:cubicBezTo>
                  <a:pt x="-7472" y="353055"/>
                  <a:pt x="63768" y="231316"/>
                  <a:pt x="65572" y="279110"/>
                </a:cubicBezTo>
                <a:cubicBezTo>
                  <a:pt x="67376" y="326904"/>
                  <a:pt x="10564" y="608258"/>
                  <a:pt x="11466" y="619981"/>
                </a:cubicBezTo>
                <a:cubicBezTo>
                  <a:pt x="12368" y="631704"/>
                  <a:pt x="52046" y="439626"/>
                  <a:pt x="70983" y="349448"/>
                </a:cubicBezTo>
                <a:cubicBezTo>
                  <a:pt x="89920" y="259270"/>
                  <a:pt x="123286" y="137530"/>
                  <a:pt x="125089" y="78915"/>
                </a:cubicBezTo>
                <a:cubicBezTo>
                  <a:pt x="126893" y="20300"/>
                  <a:pt x="78196" y="-10361"/>
                  <a:pt x="76393" y="31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75F3BD05-03C7-9640-41C5-55DCE7E35863}"/>
              </a:ext>
            </a:extLst>
          </p:cNvPr>
          <p:cNvSpPr/>
          <p:nvPr/>
        </p:nvSpPr>
        <p:spPr>
          <a:xfrm>
            <a:off x="832055" y="9228528"/>
            <a:ext cx="107837" cy="1115645"/>
          </a:xfrm>
          <a:custGeom>
            <a:avLst/>
            <a:gdLst>
              <a:gd name="connsiteX0" fmla="*/ 41070 w 107837"/>
              <a:gd name="connsiteY0" fmla="*/ 1197 h 1115645"/>
              <a:gd name="connsiteX1" fmla="*/ 47420 w 107837"/>
              <a:gd name="connsiteY1" fmla="*/ 591747 h 1115645"/>
              <a:gd name="connsiteX2" fmla="*/ 41070 w 107837"/>
              <a:gd name="connsiteY2" fmla="*/ 563172 h 1115645"/>
              <a:gd name="connsiteX3" fmla="*/ 25195 w 107837"/>
              <a:gd name="connsiteY3" fmla="*/ 737797 h 1115645"/>
              <a:gd name="connsiteX4" fmla="*/ 88695 w 107837"/>
              <a:gd name="connsiteY4" fmla="*/ 925122 h 1115645"/>
              <a:gd name="connsiteX5" fmla="*/ 63295 w 107837"/>
              <a:gd name="connsiteY5" fmla="*/ 861622 h 1115645"/>
              <a:gd name="connsiteX6" fmla="*/ 107745 w 107837"/>
              <a:gd name="connsiteY6" fmla="*/ 1115622 h 1115645"/>
              <a:gd name="connsiteX7" fmla="*/ 72820 w 107837"/>
              <a:gd name="connsiteY7" fmla="*/ 845747 h 1115645"/>
              <a:gd name="connsiteX8" fmla="*/ 2970 w 107837"/>
              <a:gd name="connsiteY8" fmla="*/ 356797 h 1115645"/>
              <a:gd name="connsiteX9" fmla="*/ 15670 w 107837"/>
              <a:gd name="connsiteY9" fmla="*/ 436172 h 1115645"/>
              <a:gd name="connsiteX10" fmla="*/ 41070 w 107837"/>
              <a:gd name="connsiteY10" fmla="*/ 1197 h 111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837" h="1115645">
                <a:moveTo>
                  <a:pt x="41070" y="1197"/>
                </a:moveTo>
                <a:cubicBezTo>
                  <a:pt x="46362" y="27126"/>
                  <a:pt x="47420" y="498085"/>
                  <a:pt x="47420" y="591747"/>
                </a:cubicBezTo>
                <a:cubicBezTo>
                  <a:pt x="47420" y="685409"/>
                  <a:pt x="44774" y="538830"/>
                  <a:pt x="41070" y="563172"/>
                </a:cubicBezTo>
                <a:cubicBezTo>
                  <a:pt x="37366" y="587514"/>
                  <a:pt x="17258" y="677472"/>
                  <a:pt x="25195" y="737797"/>
                </a:cubicBezTo>
                <a:cubicBezTo>
                  <a:pt x="33132" y="798122"/>
                  <a:pt x="82345" y="904485"/>
                  <a:pt x="88695" y="925122"/>
                </a:cubicBezTo>
                <a:cubicBezTo>
                  <a:pt x="95045" y="945759"/>
                  <a:pt x="60120" y="829872"/>
                  <a:pt x="63295" y="861622"/>
                </a:cubicBezTo>
                <a:cubicBezTo>
                  <a:pt x="66470" y="893372"/>
                  <a:pt x="106158" y="1118268"/>
                  <a:pt x="107745" y="1115622"/>
                </a:cubicBezTo>
                <a:cubicBezTo>
                  <a:pt x="109333" y="1112976"/>
                  <a:pt x="90282" y="972218"/>
                  <a:pt x="72820" y="845747"/>
                </a:cubicBezTo>
                <a:cubicBezTo>
                  <a:pt x="55358" y="719276"/>
                  <a:pt x="12495" y="425059"/>
                  <a:pt x="2970" y="356797"/>
                </a:cubicBezTo>
                <a:cubicBezTo>
                  <a:pt x="-6555" y="288535"/>
                  <a:pt x="9320" y="493851"/>
                  <a:pt x="15670" y="436172"/>
                </a:cubicBezTo>
                <a:cubicBezTo>
                  <a:pt x="22020" y="378493"/>
                  <a:pt x="35778" y="-24732"/>
                  <a:pt x="41070" y="11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5D4CF345-72C6-77F6-438C-04231A88B359}"/>
              </a:ext>
            </a:extLst>
          </p:cNvPr>
          <p:cNvSpPr/>
          <p:nvPr/>
        </p:nvSpPr>
        <p:spPr>
          <a:xfrm>
            <a:off x="1666742" y="9432233"/>
            <a:ext cx="108273" cy="572205"/>
          </a:xfrm>
          <a:custGeom>
            <a:avLst/>
            <a:gdLst>
              <a:gd name="connsiteX0" fmla="*/ 73158 w 108273"/>
              <a:gd name="connsiteY0" fmla="*/ 692 h 572205"/>
              <a:gd name="connsiteX1" fmla="*/ 104908 w 108273"/>
              <a:gd name="connsiteY1" fmla="*/ 194367 h 572205"/>
              <a:gd name="connsiteX2" fmla="*/ 35058 w 108273"/>
              <a:gd name="connsiteY2" fmla="*/ 372167 h 572205"/>
              <a:gd name="connsiteX3" fmla="*/ 57283 w 108273"/>
              <a:gd name="connsiteY3" fmla="*/ 295967 h 572205"/>
              <a:gd name="connsiteX4" fmla="*/ 133 w 108273"/>
              <a:gd name="connsiteY4" fmla="*/ 572192 h 572205"/>
              <a:gd name="connsiteX5" fmla="*/ 76333 w 108273"/>
              <a:gd name="connsiteY5" fmla="*/ 283267 h 572205"/>
              <a:gd name="connsiteX6" fmla="*/ 108083 w 108273"/>
              <a:gd name="connsiteY6" fmla="*/ 134042 h 572205"/>
              <a:gd name="connsiteX7" fmla="*/ 73158 w 108273"/>
              <a:gd name="connsiteY7" fmla="*/ 692 h 57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273" h="572205">
                <a:moveTo>
                  <a:pt x="73158" y="692"/>
                </a:moveTo>
                <a:cubicBezTo>
                  <a:pt x="72629" y="10746"/>
                  <a:pt x="111258" y="132455"/>
                  <a:pt x="104908" y="194367"/>
                </a:cubicBezTo>
                <a:cubicBezTo>
                  <a:pt x="98558" y="256280"/>
                  <a:pt x="42995" y="355234"/>
                  <a:pt x="35058" y="372167"/>
                </a:cubicBezTo>
                <a:cubicBezTo>
                  <a:pt x="27121" y="389100"/>
                  <a:pt x="63104" y="262630"/>
                  <a:pt x="57283" y="295967"/>
                </a:cubicBezTo>
                <a:cubicBezTo>
                  <a:pt x="51462" y="329304"/>
                  <a:pt x="-3042" y="574309"/>
                  <a:pt x="133" y="572192"/>
                </a:cubicBezTo>
                <a:cubicBezTo>
                  <a:pt x="3308" y="570075"/>
                  <a:pt x="58341" y="356292"/>
                  <a:pt x="76333" y="283267"/>
                </a:cubicBezTo>
                <a:cubicBezTo>
                  <a:pt x="94325" y="210242"/>
                  <a:pt x="104908" y="175317"/>
                  <a:pt x="108083" y="134042"/>
                </a:cubicBezTo>
                <a:cubicBezTo>
                  <a:pt x="111258" y="92767"/>
                  <a:pt x="73687" y="-9362"/>
                  <a:pt x="73158" y="6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6E769B0A-94A5-D8D0-676B-26DDD7603B40}"/>
              </a:ext>
            </a:extLst>
          </p:cNvPr>
          <p:cNvSpPr/>
          <p:nvPr/>
        </p:nvSpPr>
        <p:spPr>
          <a:xfrm>
            <a:off x="2501826" y="9766248"/>
            <a:ext cx="76767" cy="470234"/>
          </a:xfrm>
          <a:custGeom>
            <a:avLst/>
            <a:gdLst>
              <a:gd name="connsiteX0" fmla="*/ 28649 w 76767"/>
              <a:gd name="connsiteY0" fmla="*/ 52 h 470234"/>
              <a:gd name="connsiteX1" fmla="*/ 60399 w 76767"/>
              <a:gd name="connsiteY1" fmla="*/ 200077 h 470234"/>
              <a:gd name="connsiteX2" fmla="*/ 28649 w 76767"/>
              <a:gd name="connsiteY2" fmla="*/ 368352 h 470234"/>
              <a:gd name="connsiteX3" fmla="*/ 66749 w 76767"/>
              <a:gd name="connsiteY3" fmla="*/ 273102 h 470234"/>
              <a:gd name="connsiteX4" fmla="*/ 74 w 76767"/>
              <a:gd name="connsiteY4" fmla="*/ 469952 h 470234"/>
              <a:gd name="connsiteX5" fmla="*/ 54049 w 76767"/>
              <a:gd name="connsiteY5" fmla="*/ 314377 h 470234"/>
              <a:gd name="connsiteX6" fmla="*/ 76274 w 76767"/>
              <a:gd name="connsiteY6" fmla="*/ 219127 h 470234"/>
              <a:gd name="connsiteX7" fmla="*/ 28649 w 76767"/>
              <a:gd name="connsiteY7" fmla="*/ 52 h 4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7" h="470234">
                <a:moveTo>
                  <a:pt x="28649" y="52"/>
                </a:moveTo>
                <a:cubicBezTo>
                  <a:pt x="26003" y="-3123"/>
                  <a:pt x="60399" y="138694"/>
                  <a:pt x="60399" y="200077"/>
                </a:cubicBezTo>
                <a:cubicBezTo>
                  <a:pt x="60399" y="261460"/>
                  <a:pt x="27591" y="356181"/>
                  <a:pt x="28649" y="368352"/>
                </a:cubicBezTo>
                <a:cubicBezTo>
                  <a:pt x="29707" y="380523"/>
                  <a:pt x="71511" y="256169"/>
                  <a:pt x="66749" y="273102"/>
                </a:cubicBezTo>
                <a:cubicBezTo>
                  <a:pt x="61987" y="290035"/>
                  <a:pt x="2191" y="463073"/>
                  <a:pt x="74" y="469952"/>
                </a:cubicBezTo>
                <a:cubicBezTo>
                  <a:pt x="-2043" y="476831"/>
                  <a:pt x="41349" y="356181"/>
                  <a:pt x="54049" y="314377"/>
                </a:cubicBezTo>
                <a:cubicBezTo>
                  <a:pt x="66749" y="272573"/>
                  <a:pt x="79449" y="269927"/>
                  <a:pt x="76274" y="219127"/>
                </a:cubicBezTo>
                <a:cubicBezTo>
                  <a:pt x="73099" y="168327"/>
                  <a:pt x="31295" y="3227"/>
                  <a:pt x="286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7AE4FC31-952E-2A3A-69EF-3B12FCCA74E5}"/>
              </a:ext>
            </a:extLst>
          </p:cNvPr>
          <p:cNvSpPr/>
          <p:nvPr/>
        </p:nvSpPr>
        <p:spPr>
          <a:xfrm>
            <a:off x="3175000" y="9131300"/>
            <a:ext cx="247650" cy="1289478"/>
          </a:xfrm>
          <a:custGeom>
            <a:avLst/>
            <a:gdLst>
              <a:gd name="connsiteX0" fmla="*/ 0 w 247650"/>
              <a:gd name="connsiteY0" fmla="*/ 0 h 1289478"/>
              <a:gd name="connsiteX1" fmla="*/ 60325 w 247650"/>
              <a:gd name="connsiteY1" fmla="*/ 742950 h 1289478"/>
              <a:gd name="connsiteX2" fmla="*/ 101600 w 247650"/>
              <a:gd name="connsiteY2" fmla="*/ 625475 h 1289478"/>
              <a:gd name="connsiteX3" fmla="*/ 142875 w 247650"/>
              <a:gd name="connsiteY3" fmla="*/ 923925 h 1289478"/>
              <a:gd name="connsiteX4" fmla="*/ 152400 w 247650"/>
              <a:gd name="connsiteY4" fmla="*/ 1282700 h 1289478"/>
              <a:gd name="connsiteX5" fmla="*/ 152400 w 247650"/>
              <a:gd name="connsiteY5" fmla="*/ 1108075 h 1289478"/>
              <a:gd name="connsiteX6" fmla="*/ 247650 w 247650"/>
              <a:gd name="connsiteY6" fmla="*/ 508000 h 1289478"/>
              <a:gd name="connsiteX7" fmla="*/ 152400 w 247650"/>
              <a:gd name="connsiteY7" fmla="*/ 323850 h 1289478"/>
              <a:gd name="connsiteX8" fmla="*/ 136525 w 247650"/>
              <a:gd name="connsiteY8" fmla="*/ 450850 h 1289478"/>
              <a:gd name="connsiteX9" fmla="*/ 101600 w 247650"/>
              <a:gd name="connsiteY9" fmla="*/ 219075 h 1289478"/>
              <a:gd name="connsiteX10" fmla="*/ 117475 w 247650"/>
              <a:gd name="connsiteY10" fmla="*/ 596900 h 1289478"/>
              <a:gd name="connsiteX11" fmla="*/ 98425 w 247650"/>
              <a:gd name="connsiteY11" fmla="*/ 434975 h 1289478"/>
              <a:gd name="connsiteX12" fmla="*/ 57150 w 247650"/>
              <a:gd name="connsiteY12" fmla="*/ 269875 h 1289478"/>
              <a:gd name="connsiteX13" fmla="*/ 57150 w 247650"/>
              <a:gd name="connsiteY13" fmla="*/ 269875 h 1289478"/>
              <a:gd name="connsiteX14" fmla="*/ 0 w 247650"/>
              <a:gd name="connsiteY14" fmla="*/ 0 h 128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650" h="1289478">
                <a:moveTo>
                  <a:pt x="0" y="0"/>
                </a:moveTo>
                <a:cubicBezTo>
                  <a:pt x="21696" y="319352"/>
                  <a:pt x="43392" y="638704"/>
                  <a:pt x="60325" y="742950"/>
                </a:cubicBezTo>
                <a:cubicBezTo>
                  <a:pt x="77258" y="847196"/>
                  <a:pt x="87842" y="595313"/>
                  <a:pt x="101600" y="625475"/>
                </a:cubicBezTo>
                <a:cubicBezTo>
                  <a:pt x="115358" y="655637"/>
                  <a:pt x="134408" y="814388"/>
                  <a:pt x="142875" y="923925"/>
                </a:cubicBezTo>
                <a:cubicBezTo>
                  <a:pt x="151342" y="1033462"/>
                  <a:pt x="150813" y="1252008"/>
                  <a:pt x="152400" y="1282700"/>
                </a:cubicBezTo>
                <a:cubicBezTo>
                  <a:pt x="153988" y="1313392"/>
                  <a:pt x="136525" y="1237192"/>
                  <a:pt x="152400" y="1108075"/>
                </a:cubicBezTo>
                <a:cubicBezTo>
                  <a:pt x="168275" y="978958"/>
                  <a:pt x="247650" y="638704"/>
                  <a:pt x="247650" y="508000"/>
                </a:cubicBezTo>
                <a:cubicBezTo>
                  <a:pt x="247650" y="377296"/>
                  <a:pt x="170921" y="333375"/>
                  <a:pt x="152400" y="323850"/>
                </a:cubicBezTo>
                <a:cubicBezTo>
                  <a:pt x="133879" y="314325"/>
                  <a:pt x="144992" y="468312"/>
                  <a:pt x="136525" y="450850"/>
                </a:cubicBezTo>
                <a:cubicBezTo>
                  <a:pt x="128058" y="433388"/>
                  <a:pt x="104775" y="194733"/>
                  <a:pt x="101600" y="219075"/>
                </a:cubicBezTo>
                <a:cubicBezTo>
                  <a:pt x="98425" y="243417"/>
                  <a:pt x="118004" y="560917"/>
                  <a:pt x="117475" y="596900"/>
                </a:cubicBezTo>
                <a:cubicBezTo>
                  <a:pt x="116946" y="632883"/>
                  <a:pt x="108479" y="489479"/>
                  <a:pt x="98425" y="434975"/>
                </a:cubicBezTo>
                <a:cubicBezTo>
                  <a:pt x="88371" y="380471"/>
                  <a:pt x="57150" y="269875"/>
                  <a:pt x="57150" y="269875"/>
                </a:cubicBezTo>
                <a:lnTo>
                  <a:pt x="57150" y="26987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F8E3335C-BF79-CDED-4274-7E8B03BCE709}"/>
              </a:ext>
            </a:extLst>
          </p:cNvPr>
          <p:cNvSpPr/>
          <p:nvPr/>
        </p:nvSpPr>
        <p:spPr>
          <a:xfrm>
            <a:off x="3324096" y="8672103"/>
            <a:ext cx="121774" cy="1033901"/>
          </a:xfrm>
          <a:custGeom>
            <a:avLst/>
            <a:gdLst>
              <a:gd name="connsiteX0" fmla="*/ 129 w 121774"/>
              <a:gd name="connsiteY0" fmla="*/ 8347 h 1033901"/>
              <a:gd name="connsiteX1" fmla="*/ 89029 w 121774"/>
              <a:gd name="connsiteY1" fmla="*/ 738597 h 1033901"/>
              <a:gd name="connsiteX2" fmla="*/ 104904 w 121774"/>
              <a:gd name="connsiteY2" fmla="*/ 754472 h 1033901"/>
              <a:gd name="connsiteX3" fmla="*/ 117604 w 121774"/>
              <a:gd name="connsiteY3" fmla="*/ 1027522 h 1033901"/>
              <a:gd name="connsiteX4" fmla="*/ 120779 w 121774"/>
              <a:gd name="connsiteY4" fmla="*/ 887822 h 1033901"/>
              <a:gd name="connsiteX5" fmla="*/ 101729 w 121774"/>
              <a:gd name="connsiteY5" fmla="*/ 255997 h 1033901"/>
              <a:gd name="connsiteX6" fmla="*/ 111254 w 121774"/>
              <a:gd name="connsiteY6" fmla="*/ 513172 h 1033901"/>
              <a:gd name="connsiteX7" fmla="*/ 69979 w 121774"/>
              <a:gd name="connsiteY7" fmla="*/ 351247 h 1033901"/>
              <a:gd name="connsiteX8" fmla="*/ 129 w 121774"/>
              <a:gd name="connsiteY8" fmla="*/ 8347 h 10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774" h="1033901">
                <a:moveTo>
                  <a:pt x="129" y="8347"/>
                </a:moveTo>
                <a:cubicBezTo>
                  <a:pt x="3304" y="72905"/>
                  <a:pt x="71567" y="614243"/>
                  <a:pt x="89029" y="738597"/>
                </a:cubicBezTo>
                <a:cubicBezTo>
                  <a:pt x="106492" y="862951"/>
                  <a:pt x="100142" y="706318"/>
                  <a:pt x="104904" y="754472"/>
                </a:cubicBezTo>
                <a:cubicBezTo>
                  <a:pt x="109666" y="802626"/>
                  <a:pt x="114958" y="1005297"/>
                  <a:pt x="117604" y="1027522"/>
                </a:cubicBezTo>
                <a:cubicBezTo>
                  <a:pt x="120250" y="1049747"/>
                  <a:pt x="123425" y="1016409"/>
                  <a:pt x="120779" y="887822"/>
                </a:cubicBezTo>
                <a:cubicBezTo>
                  <a:pt x="118133" y="759235"/>
                  <a:pt x="103316" y="318439"/>
                  <a:pt x="101729" y="255997"/>
                </a:cubicBezTo>
                <a:cubicBezTo>
                  <a:pt x="100142" y="193555"/>
                  <a:pt x="116546" y="497297"/>
                  <a:pt x="111254" y="513172"/>
                </a:cubicBezTo>
                <a:cubicBezTo>
                  <a:pt x="105962" y="529047"/>
                  <a:pt x="86912" y="430093"/>
                  <a:pt x="69979" y="351247"/>
                </a:cubicBezTo>
                <a:cubicBezTo>
                  <a:pt x="53046" y="272401"/>
                  <a:pt x="-3046" y="-56211"/>
                  <a:pt x="129" y="83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937178C5-E293-A863-18AB-8F2AD6DE4D70}"/>
              </a:ext>
            </a:extLst>
          </p:cNvPr>
          <p:cNvSpPr/>
          <p:nvPr/>
        </p:nvSpPr>
        <p:spPr>
          <a:xfrm>
            <a:off x="3301170" y="9532430"/>
            <a:ext cx="125647" cy="1007605"/>
          </a:xfrm>
          <a:custGeom>
            <a:avLst/>
            <a:gdLst>
              <a:gd name="connsiteX0" fmla="*/ 124655 w 125647"/>
              <a:gd name="connsiteY0" fmla="*/ 33845 h 1007605"/>
              <a:gd name="connsiteX1" fmla="*/ 67505 w 125647"/>
              <a:gd name="connsiteY1" fmla="*/ 592645 h 1007605"/>
              <a:gd name="connsiteX2" fmla="*/ 4005 w 125647"/>
              <a:gd name="connsiteY2" fmla="*/ 995870 h 1007605"/>
              <a:gd name="connsiteX3" fmla="*/ 16705 w 125647"/>
              <a:gd name="connsiteY3" fmla="*/ 830770 h 1007605"/>
              <a:gd name="connsiteX4" fmla="*/ 99255 w 125647"/>
              <a:gd name="connsiteY4" fmla="*/ 141795 h 1007605"/>
              <a:gd name="connsiteX5" fmla="*/ 124655 w 125647"/>
              <a:gd name="connsiteY5" fmla="*/ 33845 h 100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647" h="1007605">
                <a:moveTo>
                  <a:pt x="124655" y="33845"/>
                </a:moveTo>
                <a:cubicBezTo>
                  <a:pt x="119363" y="108987"/>
                  <a:pt x="87613" y="432308"/>
                  <a:pt x="67505" y="592645"/>
                </a:cubicBezTo>
                <a:cubicBezTo>
                  <a:pt x="47397" y="752982"/>
                  <a:pt x="12472" y="956183"/>
                  <a:pt x="4005" y="995870"/>
                </a:cubicBezTo>
                <a:cubicBezTo>
                  <a:pt x="-4462" y="1035558"/>
                  <a:pt x="830" y="973116"/>
                  <a:pt x="16705" y="830770"/>
                </a:cubicBezTo>
                <a:cubicBezTo>
                  <a:pt x="32580" y="688424"/>
                  <a:pt x="85497" y="268795"/>
                  <a:pt x="99255" y="141795"/>
                </a:cubicBezTo>
                <a:cubicBezTo>
                  <a:pt x="113013" y="14795"/>
                  <a:pt x="129947" y="-41297"/>
                  <a:pt x="124655" y="338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976D56A3-3A1B-C113-D9AC-4F0B0C3EB740}"/>
              </a:ext>
            </a:extLst>
          </p:cNvPr>
          <p:cNvSpPr/>
          <p:nvPr/>
        </p:nvSpPr>
        <p:spPr>
          <a:xfrm>
            <a:off x="3346054" y="9600987"/>
            <a:ext cx="113483" cy="949696"/>
          </a:xfrm>
          <a:custGeom>
            <a:avLst/>
            <a:gdLst>
              <a:gd name="connsiteX0" fmla="*/ 111521 w 113483"/>
              <a:gd name="connsiteY0" fmla="*/ 3388 h 949696"/>
              <a:gd name="connsiteX1" fmla="*/ 51196 w 113483"/>
              <a:gd name="connsiteY1" fmla="*/ 628863 h 949696"/>
              <a:gd name="connsiteX2" fmla="*/ 51196 w 113483"/>
              <a:gd name="connsiteY2" fmla="*/ 578063 h 949696"/>
              <a:gd name="connsiteX3" fmla="*/ 396 w 113483"/>
              <a:gd name="connsiteY3" fmla="*/ 946363 h 949696"/>
              <a:gd name="connsiteX4" fmla="*/ 32146 w 113483"/>
              <a:gd name="connsiteY4" fmla="*/ 730463 h 949696"/>
              <a:gd name="connsiteX5" fmla="*/ 111521 w 113483"/>
              <a:gd name="connsiteY5" fmla="*/ 244688 h 949696"/>
              <a:gd name="connsiteX6" fmla="*/ 89296 w 113483"/>
              <a:gd name="connsiteY6" fmla="*/ 371688 h 949696"/>
              <a:gd name="connsiteX7" fmla="*/ 111521 w 113483"/>
              <a:gd name="connsiteY7" fmla="*/ 3388 h 9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483" h="949696">
                <a:moveTo>
                  <a:pt x="111521" y="3388"/>
                </a:moveTo>
                <a:cubicBezTo>
                  <a:pt x="105171" y="46250"/>
                  <a:pt x="61250" y="533084"/>
                  <a:pt x="51196" y="628863"/>
                </a:cubicBezTo>
                <a:cubicBezTo>
                  <a:pt x="41142" y="724642"/>
                  <a:pt x="59663" y="525146"/>
                  <a:pt x="51196" y="578063"/>
                </a:cubicBezTo>
                <a:cubicBezTo>
                  <a:pt x="42729" y="630980"/>
                  <a:pt x="3571" y="920963"/>
                  <a:pt x="396" y="946363"/>
                </a:cubicBezTo>
                <a:cubicBezTo>
                  <a:pt x="-2779" y="971763"/>
                  <a:pt x="13625" y="847409"/>
                  <a:pt x="32146" y="730463"/>
                </a:cubicBezTo>
                <a:cubicBezTo>
                  <a:pt x="50667" y="613517"/>
                  <a:pt x="101996" y="304484"/>
                  <a:pt x="111521" y="244688"/>
                </a:cubicBezTo>
                <a:cubicBezTo>
                  <a:pt x="121046" y="184892"/>
                  <a:pt x="93000" y="405555"/>
                  <a:pt x="89296" y="371688"/>
                </a:cubicBezTo>
                <a:cubicBezTo>
                  <a:pt x="85592" y="337821"/>
                  <a:pt x="117871" y="-39474"/>
                  <a:pt x="111521" y="33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B21ABC18-AC38-13BD-7017-4E3DC666D9E8}"/>
              </a:ext>
            </a:extLst>
          </p:cNvPr>
          <p:cNvSpPr/>
          <p:nvPr/>
        </p:nvSpPr>
        <p:spPr>
          <a:xfrm>
            <a:off x="2926695" y="7913573"/>
            <a:ext cx="314993" cy="487585"/>
          </a:xfrm>
          <a:custGeom>
            <a:avLst/>
            <a:gdLst>
              <a:gd name="connsiteX0" fmla="*/ 655 w 314993"/>
              <a:gd name="connsiteY0" fmla="*/ 1702 h 487585"/>
              <a:gd name="connsiteX1" fmla="*/ 308630 w 314993"/>
              <a:gd name="connsiteY1" fmla="*/ 481127 h 487585"/>
              <a:gd name="connsiteX2" fmla="*/ 210205 w 314993"/>
              <a:gd name="connsiteY2" fmla="*/ 281102 h 487585"/>
              <a:gd name="connsiteX3" fmla="*/ 226080 w 314993"/>
              <a:gd name="connsiteY3" fmla="*/ 319202 h 487585"/>
              <a:gd name="connsiteX4" fmla="*/ 655 w 314993"/>
              <a:gd name="connsiteY4" fmla="*/ 1702 h 48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993" h="487585">
                <a:moveTo>
                  <a:pt x="655" y="1702"/>
                </a:moveTo>
                <a:cubicBezTo>
                  <a:pt x="14413" y="28690"/>
                  <a:pt x="273705" y="434560"/>
                  <a:pt x="308630" y="481127"/>
                </a:cubicBezTo>
                <a:cubicBezTo>
                  <a:pt x="343555" y="527694"/>
                  <a:pt x="223963" y="308090"/>
                  <a:pt x="210205" y="281102"/>
                </a:cubicBezTo>
                <a:cubicBezTo>
                  <a:pt x="196447" y="254115"/>
                  <a:pt x="258359" y="361535"/>
                  <a:pt x="226080" y="319202"/>
                </a:cubicBezTo>
                <a:cubicBezTo>
                  <a:pt x="193801" y="276869"/>
                  <a:pt x="-13103" y="-25286"/>
                  <a:pt x="655" y="17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CF89C522-93BA-2011-BE17-AC8AE4E74011}"/>
              </a:ext>
            </a:extLst>
          </p:cNvPr>
          <p:cNvSpPr/>
          <p:nvPr/>
        </p:nvSpPr>
        <p:spPr>
          <a:xfrm>
            <a:off x="3270051" y="8466573"/>
            <a:ext cx="160966" cy="639924"/>
          </a:xfrm>
          <a:custGeom>
            <a:avLst/>
            <a:gdLst>
              <a:gd name="connsiteX0" fmla="*/ 199 w 160966"/>
              <a:gd name="connsiteY0" fmla="*/ 1152 h 639924"/>
              <a:gd name="connsiteX1" fmla="*/ 120849 w 160966"/>
              <a:gd name="connsiteY1" fmla="*/ 318652 h 639924"/>
              <a:gd name="connsiteX2" fmla="*/ 120849 w 160966"/>
              <a:gd name="connsiteY2" fmla="*/ 305952 h 639924"/>
              <a:gd name="connsiteX3" fmla="*/ 152599 w 160966"/>
              <a:gd name="connsiteY3" fmla="*/ 632977 h 639924"/>
              <a:gd name="connsiteX4" fmla="*/ 155774 w 160966"/>
              <a:gd name="connsiteY4" fmla="*/ 496452 h 639924"/>
              <a:gd name="connsiteX5" fmla="*/ 89099 w 160966"/>
              <a:gd name="connsiteY5" fmla="*/ 118627 h 639924"/>
              <a:gd name="connsiteX6" fmla="*/ 92274 w 160966"/>
              <a:gd name="connsiteY6" fmla="*/ 207527 h 639924"/>
              <a:gd name="connsiteX7" fmla="*/ 199 w 160966"/>
              <a:gd name="connsiteY7" fmla="*/ 1152 h 63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966" h="639924">
                <a:moveTo>
                  <a:pt x="199" y="1152"/>
                </a:moveTo>
                <a:cubicBezTo>
                  <a:pt x="4962" y="19673"/>
                  <a:pt x="100741" y="267852"/>
                  <a:pt x="120849" y="318652"/>
                </a:cubicBezTo>
                <a:cubicBezTo>
                  <a:pt x="140957" y="369452"/>
                  <a:pt x="115557" y="253565"/>
                  <a:pt x="120849" y="305952"/>
                </a:cubicBezTo>
                <a:cubicBezTo>
                  <a:pt x="126141" y="358339"/>
                  <a:pt x="146778" y="601227"/>
                  <a:pt x="152599" y="632977"/>
                </a:cubicBezTo>
                <a:cubicBezTo>
                  <a:pt x="158420" y="664727"/>
                  <a:pt x="166357" y="582177"/>
                  <a:pt x="155774" y="496452"/>
                </a:cubicBezTo>
                <a:cubicBezTo>
                  <a:pt x="145191" y="410727"/>
                  <a:pt x="99682" y="166781"/>
                  <a:pt x="89099" y="118627"/>
                </a:cubicBezTo>
                <a:cubicBezTo>
                  <a:pt x="78516" y="70473"/>
                  <a:pt x="107091" y="221814"/>
                  <a:pt x="92274" y="207527"/>
                </a:cubicBezTo>
                <a:cubicBezTo>
                  <a:pt x="77457" y="193240"/>
                  <a:pt x="-4564" y="-17369"/>
                  <a:pt x="199" y="11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0689823E-DA93-7C31-6CFC-4A964EB3CAFF}"/>
              </a:ext>
            </a:extLst>
          </p:cNvPr>
          <p:cNvSpPr/>
          <p:nvPr/>
        </p:nvSpPr>
        <p:spPr>
          <a:xfrm>
            <a:off x="3438525" y="8794933"/>
            <a:ext cx="45299" cy="793756"/>
          </a:xfrm>
          <a:custGeom>
            <a:avLst/>
            <a:gdLst>
              <a:gd name="connsiteX0" fmla="*/ 0 w 45299"/>
              <a:gd name="connsiteY0" fmla="*/ 2992 h 793756"/>
              <a:gd name="connsiteX1" fmla="*/ 28575 w 45299"/>
              <a:gd name="connsiteY1" fmla="*/ 326842 h 793756"/>
              <a:gd name="connsiteX2" fmla="*/ 34925 w 45299"/>
              <a:gd name="connsiteY2" fmla="*/ 256992 h 793756"/>
              <a:gd name="connsiteX3" fmla="*/ 25400 w 45299"/>
              <a:gd name="connsiteY3" fmla="*/ 625292 h 793756"/>
              <a:gd name="connsiteX4" fmla="*/ 34925 w 45299"/>
              <a:gd name="connsiteY4" fmla="*/ 590367 h 793756"/>
              <a:gd name="connsiteX5" fmla="*/ 41275 w 45299"/>
              <a:gd name="connsiteY5" fmla="*/ 793567 h 793756"/>
              <a:gd name="connsiteX6" fmla="*/ 44450 w 45299"/>
              <a:gd name="connsiteY6" fmla="*/ 549092 h 793756"/>
              <a:gd name="connsiteX7" fmla="*/ 25400 w 45299"/>
              <a:gd name="connsiteY7" fmla="*/ 95067 h 793756"/>
              <a:gd name="connsiteX8" fmla="*/ 28575 w 45299"/>
              <a:gd name="connsiteY8" fmla="*/ 161742 h 793756"/>
              <a:gd name="connsiteX9" fmla="*/ 0 w 45299"/>
              <a:gd name="connsiteY9" fmla="*/ 2992 h 79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99" h="793756">
                <a:moveTo>
                  <a:pt x="0" y="2992"/>
                </a:moveTo>
                <a:cubicBezTo>
                  <a:pt x="0" y="30509"/>
                  <a:pt x="22754" y="284509"/>
                  <a:pt x="28575" y="326842"/>
                </a:cubicBezTo>
                <a:cubicBezTo>
                  <a:pt x="34396" y="369175"/>
                  <a:pt x="35454" y="207250"/>
                  <a:pt x="34925" y="256992"/>
                </a:cubicBezTo>
                <a:cubicBezTo>
                  <a:pt x="34396" y="306734"/>
                  <a:pt x="25400" y="569730"/>
                  <a:pt x="25400" y="625292"/>
                </a:cubicBezTo>
                <a:cubicBezTo>
                  <a:pt x="25400" y="680854"/>
                  <a:pt x="32279" y="562321"/>
                  <a:pt x="34925" y="590367"/>
                </a:cubicBezTo>
                <a:cubicBezTo>
                  <a:pt x="37571" y="618413"/>
                  <a:pt x="39688" y="800446"/>
                  <a:pt x="41275" y="793567"/>
                </a:cubicBezTo>
                <a:cubicBezTo>
                  <a:pt x="42862" y="786688"/>
                  <a:pt x="47096" y="665509"/>
                  <a:pt x="44450" y="549092"/>
                </a:cubicBezTo>
                <a:cubicBezTo>
                  <a:pt x="41804" y="432675"/>
                  <a:pt x="28046" y="159625"/>
                  <a:pt x="25400" y="95067"/>
                </a:cubicBezTo>
                <a:cubicBezTo>
                  <a:pt x="22754" y="30509"/>
                  <a:pt x="31221" y="177088"/>
                  <a:pt x="28575" y="161742"/>
                </a:cubicBezTo>
                <a:cubicBezTo>
                  <a:pt x="25929" y="146396"/>
                  <a:pt x="0" y="-24525"/>
                  <a:pt x="0" y="29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DDA08F01-03B8-3001-A148-C409B6CF9FDA}"/>
              </a:ext>
            </a:extLst>
          </p:cNvPr>
          <p:cNvSpPr/>
          <p:nvPr/>
        </p:nvSpPr>
        <p:spPr>
          <a:xfrm>
            <a:off x="6514384" y="8644784"/>
            <a:ext cx="1641311" cy="283894"/>
          </a:xfrm>
          <a:custGeom>
            <a:avLst/>
            <a:gdLst>
              <a:gd name="connsiteX0" fmla="*/ 54691 w 1641311"/>
              <a:gd name="connsiteY0" fmla="*/ 200766 h 283894"/>
              <a:gd name="connsiteX1" fmla="*/ 810341 w 1641311"/>
              <a:gd name="connsiteY1" fmla="*/ 7091 h 283894"/>
              <a:gd name="connsiteX2" fmla="*/ 886541 w 1641311"/>
              <a:gd name="connsiteY2" fmla="*/ 38841 h 283894"/>
              <a:gd name="connsiteX3" fmla="*/ 1121491 w 1641311"/>
              <a:gd name="connsiteY3" fmla="*/ 7091 h 283894"/>
              <a:gd name="connsiteX4" fmla="*/ 1359616 w 1641311"/>
              <a:gd name="connsiteY4" fmla="*/ 95991 h 283894"/>
              <a:gd name="connsiteX5" fmla="*/ 1248491 w 1641311"/>
              <a:gd name="connsiteY5" fmla="*/ 105516 h 283894"/>
              <a:gd name="connsiteX6" fmla="*/ 1639016 w 1641311"/>
              <a:gd name="connsiteY6" fmla="*/ 283316 h 283894"/>
              <a:gd name="connsiteX7" fmla="*/ 1394541 w 1641311"/>
              <a:gd name="connsiteY7" fmla="*/ 159491 h 283894"/>
              <a:gd name="connsiteX8" fmla="*/ 1077041 w 1641311"/>
              <a:gd name="connsiteY8" fmla="*/ 76941 h 283894"/>
              <a:gd name="connsiteX9" fmla="*/ 603966 w 1641311"/>
              <a:gd name="connsiteY9" fmla="*/ 118216 h 283894"/>
              <a:gd name="connsiteX10" fmla="*/ 829391 w 1641311"/>
              <a:gd name="connsiteY10" fmla="*/ 16616 h 283894"/>
              <a:gd name="connsiteX11" fmla="*/ 521416 w 1641311"/>
              <a:gd name="connsiteY11" fmla="*/ 16616 h 283894"/>
              <a:gd name="connsiteX12" fmla="*/ 337266 w 1641311"/>
              <a:gd name="connsiteY12" fmla="*/ 7091 h 283894"/>
              <a:gd name="connsiteX13" fmla="*/ 540466 w 1641311"/>
              <a:gd name="connsiteY13" fmla="*/ 45191 h 283894"/>
              <a:gd name="connsiteX14" fmla="*/ 115016 w 1641311"/>
              <a:gd name="connsiteY14" fmla="*/ 194416 h 283894"/>
              <a:gd name="connsiteX15" fmla="*/ 54691 w 1641311"/>
              <a:gd name="connsiteY15" fmla="*/ 200766 h 28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1311" h="283894">
                <a:moveTo>
                  <a:pt x="54691" y="200766"/>
                </a:moveTo>
                <a:cubicBezTo>
                  <a:pt x="170578" y="169545"/>
                  <a:pt x="671699" y="34078"/>
                  <a:pt x="810341" y="7091"/>
                </a:cubicBezTo>
                <a:cubicBezTo>
                  <a:pt x="948983" y="-19897"/>
                  <a:pt x="834683" y="38841"/>
                  <a:pt x="886541" y="38841"/>
                </a:cubicBezTo>
                <a:cubicBezTo>
                  <a:pt x="938399" y="38841"/>
                  <a:pt x="1042645" y="-2434"/>
                  <a:pt x="1121491" y="7091"/>
                </a:cubicBezTo>
                <a:cubicBezTo>
                  <a:pt x="1200337" y="16616"/>
                  <a:pt x="1338449" y="79587"/>
                  <a:pt x="1359616" y="95991"/>
                </a:cubicBezTo>
                <a:cubicBezTo>
                  <a:pt x="1380783" y="112395"/>
                  <a:pt x="1201924" y="74295"/>
                  <a:pt x="1248491" y="105516"/>
                </a:cubicBezTo>
                <a:cubicBezTo>
                  <a:pt x="1295058" y="136737"/>
                  <a:pt x="1614674" y="274320"/>
                  <a:pt x="1639016" y="283316"/>
                </a:cubicBezTo>
                <a:cubicBezTo>
                  <a:pt x="1663358" y="292312"/>
                  <a:pt x="1488203" y="193887"/>
                  <a:pt x="1394541" y="159491"/>
                </a:cubicBezTo>
                <a:cubicBezTo>
                  <a:pt x="1300879" y="125095"/>
                  <a:pt x="1208803" y="83820"/>
                  <a:pt x="1077041" y="76941"/>
                </a:cubicBezTo>
                <a:cubicBezTo>
                  <a:pt x="945279" y="70062"/>
                  <a:pt x="645241" y="128270"/>
                  <a:pt x="603966" y="118216"/>
                </a:cubicBezTo>
                <a:cubicBezTo>
                  <a:pt x="562691" y="108162"/>
                  <a:pt x="843149" y="33549"/>
                  <a:pt x="829391" y="16616"/>
                </a:cubicBezTo>
                <a:cubicBezTo>
                  <a:pt x="815633" y="-317"/>
                  <a:pt x="603437" y="18203"/>
                  <a:pt x="521416" y="16616"/>
                </a:cubicBezTo>
                <a:cubicBezTo>
                  <a:pt x="439395" y="15029"/>
                  <a:pt x="334091" y="2329"/>
                  <a:pt x="337266" y="7091"/>
                </a:cubicBezTo>
                <a:cubicBezTo>
                  <a:pt x="340441" y="11853"/>
                  <a:pt x="577508" y="13970"/>
                  <a:pt x="540466" y="45191"/>
                </a:cubicBezTo>
                <a:cubicBezTo>
                  <a:pt x="503424" y="76412"/>
                  <a:pt x="199683" y="165841"/>
                  <a:pt x="115016" y="194416"/>
                </a:cubicBezTo>
                <a:cubicBezTo>
                  <a:pt x="30349" y="222991"/>
                  <a:pt x="-61196" y="231987"/>
                  <a:pt x="54691" y="2007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CC107D93-D462-A4C5-65A0-C11B8137DA16}"/>
              </a:ext>
            </a:extLst>
          </p:cNvPr>
          <p:cNvSpPr/>
          <p:nvPr/>
        </p:nvSpPr>
        <p:spPr>
          <a:xfrm>
            <a:off x="6317505" y="8528044"/>
            <a:ext cx="1254870" cy="104855"/>
          </a:xfrm>
          <a:custGeom>
            <a:avLst/>
            <a:gdLst>
              <a:gd name="connsiteX0" fmla="*/ 3920 w 1254870"/>
              <a:gd name="connsiteY0" fmla="*/ 104781 h 104855"/>
              <a:gd name="connsiteX1" fmla="*/ 575420 w 1254870"/>
              <a:gd name="connsiteY1" fmla="*/ 60331 h 104855"/>
              <a:gd name="connsiteX2" fmla="*/ 950070 w 1254870"/>
              <a:gd name="connsiteY2" fmla="*/ 85731 h 104855"/>
              <a:gd name="connsiteX3" fmla="*/ 832595 w 1254870"/>
              <a:gd name="connsiteY3" fmla="*/ 60331 h 104855"/>
              <a:gd name="connsiteX4" fmla="*/ 1254870 w 1254870"/>
              <a:gd name="connsiteY4" fmla="*/ 82556 h 104855"/>
              <a:gd name="connsiteX5" fmla="*/ 635745 w 1254870"/>
              <a:gd name="connsiteY5" fmla="*/ 50806 h 104855"/>
              <a:gd name="connsiteX6" fmla="*/ 22970 w 1254870"/>
              <a:gd name="connsiteY6" fmla="*/ 6 h 104855"/>
              <a:gd name="connsiteX7" fmla="*/ 308720 w 1254870"/>
              <a:gd name="connsiteY7" fmla="*/ 47631 h 104855"/>
              <a:gd name="connsiteX8" fmla="*/ 3920 w 1254870"/>
              <a:gd name="connsiteY8" fmla="*/ 104781 h 10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4870" h="104855">
                <a:moveTo>
                  <a:pt x="3920" y="104781"/>
                </a:moveTo>
                <a:cubicBezTo>
                  <a:pt x="48370" y="106898"/>
                  <a:pt x="417728" y="63506"/>
                  <a:pt x="575420" y="60331"/>
                </a:cubicBezTo>
                <a:cubicBezTo>
                  <a:pt x="733112" y="57156"/>
                  <a:pt x="907208" y="85731"/>
                  <a:pt x="950070" y="85731"/>
                </a:cubicBezTo>
                <a:cubicBezTo>
                  <a:pt x="992932" y="85731"/>
                  <a:pt x="781795" y="60860"/>
                  <a:pt x="832595" y="60331"/>
                </a:cubicBezTo>
                <a:cubicBezTo>
                  <a:pt x="883395" y="59802"/>
                  <a:pt x="1254870" y="82556"/>
                  <a:pt x="1254870" y="82556"/>
                </a:cubicBezTo>
                <a:lnTo>
                  <a:pt x="635745" y="50806"/>
                </a:lnTo>
                <a:cubicBezTo>
                  <a:pt x="430428" y="37048"/>
                  <a:pt x="77474" y="535"/>
                  <a:pt x="22970" y="6"/>
                </a:cubicBezTo>
                <a:cubicBezTo>
                  <a:pt x="-31534" y="-523"/>
                  <a:pt x="309778" y="29640"/>
                  <a:pt x="308720" y="47631"/>
                </a:cubicBezTo>
                <a:cubicBezTo>
                  <a:pt x="307662" y="65622"/>
                  <a:pt x="-40530" y="102664"/>
                  <a:pt x="3920" y="1047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2C6998E9-5E68-AE23-A5F2-FD2A7E6AA5B2}"/>
              </a:ext>
            </a:extLst>
          </p:cNvPr>
          <p:cNvSpPr/>
          <p:nvPr/>
        </p:nvSpPr>
        <p:spPr>
          <a:xfrm>
            <a:off x="7961861" y="8878759"/>
            <a:ext cx="799645" cy="1574307"/>
          </a:xfrm>
          <a:custGeom>
            <a:avLst/>
            <a:gdLst>
              <a:gd name="connsiteX0" fmla="*/ 22704 w 799645"/>
              <a:gd name="connsiteY0" fmla="*/ 68017 h 1574307"/>
              <a:gd name="connsiteX1" fmla="*/ 506798 w 799645"/>
              <a:gd name="connsiteY1" fmla="*/ 677617 h 1574307"/>
              <a:gd name="connsiteX2" fmla="*/ 476915 w 799645"/>
              <a:gd name="connsiteY2" fmla="*/ 450512 h 1574307"/>
              <a:gd name="connsiteX3" fmla="*/ 733904 w 799645"/>
              <a:gd name="connsiteY3" fmla="*/ 1197570 h 1574307"/>
              <a:gd name="connsiteX4" fmla="*/ 656210 w 799645"/>
              <a:gd name="connsiteY4" fmla="*/ 1060112 h 1574307"/>
              <a:gd name="connsiteX5" fmla="*/ 799645 w 799645"/>
              <a:gd name="connsiteY5" fmla="*/ 1574088 h 1574307"/>
              <a:gd name="connsiteX6" fmla="*/ 656210 w 799645"/>
              <a:gd name="connsiteY6" fmla="*/ 1113900 h 1574307"/>
              <a:gd name="connsiteX7" fmla="*/ 417151 w 799645"/>
              <a:gd name="connsiteY7" fmla="*/ 366841 h 1574307"/>
              <a:gd name="connsiteX8" fmla="*/ 315551 w 799645"/>
              <a:gd name="connsiteY8" fmla="*/ 79970 h 1574307"/>
              <a:gd name="connsiteX9" fmla="*/ 369339 w 799645"/>
              <a:gd name="connsiteY9" fmla="*/ 259265 h 1574307"/>
              <a:gd name="connsiteX10" fmla="*/ 166139 w 799645"/>
              <a:gd name="connsiteY10" fmla="*/ 2276 h 1574307"/>
              <a:gd name="connsiteX11" fmla="*/ 423127 w 799645"/>
              <a:gd name="connsiteY11" fmla="*/ 438559 h 1574307"/>
              <a:gd name="connsiteX12" fmla="*/ 112351 w 799645"/>
              <a:gd name="connsiteY12" fmla="*/ 175594 h 1574307"/>
              <a:gd name="connsiteX13" fmla="*/ 22704 w 799645"/>
              <a:gd name="connsiteY13" fmla="*/ 68017 h 157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9645" h="1574307">
                <a:moveTo>
                  <a:pt x="22704" y="68017"/>
                </a:moveTo>
                <a:cubicBezTo>
                  <a:pt x="88445" y="151687"/>
                  <a:pt x="431096" y="613868"/>
                  <a:pt x="506798" y="677617"/>
                </a:cubicBezTo>
                <a:cubicBezTo>
                  <a:pt x="582500" y="741366"/>
                  <a:pt x="439064" y="363853"/>
                  <a:pt x="476915" y="450512"/>
                </a:cubicBezTo>
                <a:cubicBezTo>
                  <a:pt x="514766" y="537171"/>
                  <a:pt x="704022" y="1095970"/>
                  <a:pt x="733904" y="1197570"/>
                </a:cubicBezTo>
                <a:cubicBezTo>
                  <a:pt x="763787" y="1299170"/>
                  <a:pt x="645253" y="997359"/>
                  <a:pt x="656210" y="1060112"/>
                </a:cubicBezTo>
                <a:cubicBezTo>
                  <a:pt x="667167" y="1122865"/>
                  <a:pt x="799645" y="1565123"/>
                  <a:pt x="799645" y="1574088"/>
                </a:cubicBezTo>
                <a:cubicBezTo>
                  <a:pt x="799645" y="1583053"/>
                  <a:pt x="719959" y="1315108"/>
                  <a:pt x="656210" y="1113900"/>
                </a:cubicBezTo>
                <a:cubicBezTo>
                  <a:pt x="592461" y="912692"/>
                  <a:pt x="473928" y="539163"/>
                  <a:pt x="417151" y="366841"/>
                </a:cubicBezTo>
                <a:cubicBezTo>
                  <a:pt x="360375" y="194519"/>
                  <a:pt x="323520" y="97899"/>
                  <a:pt x="315551" y="79970"/>
                </a:cubicBezTo>
                <a:cubicBezTo>
                  <a:pt x="307582" y="62041"/>
                  <a:pt x="394241" y="272214"/>
                  <a:pt x="369339" y="259265"/>
                </a:cubicBezTo>
                <a:cubicBezTo>
                  <a:pt x="344437" y="246316"/>
                  <a:pt x="157174" y="-27606"/>
                  <a:pt x="166139" y="2276"/>
                </a:cubicBezTo>
                <a:cubicBezTo>
                  <a:pt x="175104" y="32158"/>
                  <a:pt x="432092" y="409673"/>
                  <a:pt x="423127" y="438559"/>
                </a:cubicBezTo>
                <a:cubicBezTo>
                  <a:pt x="414162" y="467445"/>
                  <a:pt x="176100" y="233367"/>
                  <a:pt x="112351" y="175594"/>
                </a:cubicBezTo>
                <a:cubicBezTo>
                  <a:pt x="48602" y="117821"/>
                  <a:pt x="-43037" y="-15653"/>
                  <a:pt x="22704" y="680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4BD16719-B4AA-CF44-4D3C-B2EFE6ADA220}"/>
              </a:ext>
            </a:extLst>
          </p:cNvPr>
          <p:cNvSpPr/>
          <p:nvPr/>
        </p:nvSpPr>
        <p:spPr>
          <a:xfrm>
            <a:off x="7421821" y="8952666"/>
            <a:ext cx="293803" cy="412951"/>
          </a:xfrm>
          <a:custGeom>
            <a:avLst/>
            <a:gdLst>
              <a:gd name="connsiteX0" fmla="*/ 293803 w 293803"/>
              <a:gd name="connsiteY0" fmla="*/ 87 h 412951"/>
              <a:gd name="connsiteX1" fmla="*/ 144391 w 293803"/>
              <a:gd name="connsiteY1" fmla="*/ 245122 h 412951"/>
              <a:gd name="connsiteX2" fmla="*/ 168297 w 293803"/>
              <a:gd name="connsiteY2" fmla="*/ 412463 h 412951"/>
              <a:gd name="connsiteX3" fmla="*/ 138414 w 293803"/>
              <a:gd name="connsiteY3" fmla="*/ 292934 h 412951"/>
              <a:gd name="connsiteX4" fmla="*/ 84626 w 293803"/>
              <a:gd name="connsiteY4" fmla="*/ 197310 h 412951"/>
              <a:gd name="connsiteX5" fmla="*/ 955 w 293803"/>
              <a:gd name="connsiteY5" fmla="*/ 101687 h 412951"/>
              <a:gd name="connsiteX6" fmla="*/ 144391 w 293803"/>
              <a:gd name="connsiteY6" fmla="*/ 215240 h 412951"/>
              <a:gd name="connsiteX7" fmla="*/ 293803 w 293803"/>
              <a:gd name="connsiteY7" fmla="*/ 87 h 41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803" h="412951">
                <a:moveTo>
                  <a:pt x="293803" y="87"/>
                </a:moveTo>
                <a:cubicBezTo>
                  <a:pt x="293803" y="5067"/>
                  <a:pt x="165309" y="176393"/>
                  <a:pt x="144391" y="245122"/>
                </a:cubicBezTo>
                <a:cubicBezTo>
                  <a:pt x="123473" y="313851"/>
                  <a:pt x="169293" y="404494"/>
                  <a:pt x="168297" y="412463"/>
                </a:cubicBezTo>
                <a:cubicBezTo>
                  <a:pt x="167301" y="420432"/>
                  <a:pt x="152359" y="328793"/>
                  <a:pt x="138414" y="292934"/>
                </a:cubicBezTo>
                <a:cubicBezTo>
                  <a:pt x="124469" y="257075"/>
                  <a:pt x="107536" y="229184"/>
                  <a:pt x="84626" y="197310"/>
                </a:cubicBezTo>
                <a:cubicBezTo>
                  <a:pt x="61716" y="165436"/>
                  <a:pt x="-9006" y="98699"/>
                  <a:pt x="955" y="101687"/>
                </a:cubicBezTo>
                <a:cubicBezTo>
                  <a:pt x="10916" y="104675"/>
                  <a:pt x="99567" y="227193"/>
                  <a:pt x="144391" y="215240"/>
                </a:cubicBezTo>
                <a:cubicBezTo>
                  <a:pt x="189215" y="203287"/>
                  <a:pt x="293803" y="-4893"/>
                  <a:pt x="293803" y="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B0B0EBF7-5695-32A0-CC9F-5558A3B1720E}"/>
              </a:ext>
            </a:extLst>
          </p:cNvPr>
          <p:cNvSpPr/>
          <p:nvPr/>
        </p:nvSpPr>
        <p:spPr>
          <a:xfrm>
            <a:off x="8111897" y="9532223"/>
            <a:ext cx="211539" cy="481496"/>
          </a:xfrm>
          <a:custGeom>
            <a:avLst/>
            <a:gdLst>
              <a:gd name="connsiteX0" fmla="*/ 99774 w 211539"/>
              <a:gd name="connsiteY0" fmla="*/ 248 h 481496"/>
              <a:gd name="connsiteX1" fmla="*/ 117703 w 211539"/>
              <a:gd name="connsiteY1" fmla="*/ 245283 h 481496"/>
              <a:gd name="connsiteX2" fmla="*/ 207350 w 211539"/>
              <a:gd name="connsiteY2" fmla="*/ 472389 h 481496"/>
              <a:gd name="connsiteX3" fmla="*/ 177468 w 211539"/>
              <a:gd name="connsiteY3" fmla="*/ 406648 h 481496"/>
              <a:gd name="connsiteX4" fmla="*/ 10127 w 211539"/>
              <a:gd name="connsiteY4" fmla="*/ 131730 h 481496"/>
              <a:gd name="connsiteX5" fmla="*/ 28056 w 211539"/>
              <a:gd name="connsiteY5" fmla="*/ 197471 h 481496"/>
              <a:gd name="connsiteX6" fmla="*/ 99774 w 211539"/>
              <a:gd name="connsiteY6" fmla="*/ 248 h 4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539" h="481496">
                <a:moveTo>
                  <a:pt x="99774" y="248"/>
                </a:moveTo>
                <a:cubicBezTo>
                  <a:pt x="114715" y="8217"/>
                  <a:pt x="99774" y="166593"/>
                  <a:pt x="117703" y="245283"/>
                </a:cubicBezTo>
                <a:cubicBezTo>
                  <a:pt x="135632" y="323973"/>
                  <a:pt x="197389" y="445495"/>
                  <a:pt x="207350" y="472389"/>
                </a:cubicBezTo>
                <a:cubicBezTo>
                  <a:pt x="217311" y="499283"/>
                  <a:pt x="210339" y="463425"/>
                  <a:pt x="177468" y="406648"/>
                </a:cubicBezTo>
                <a:cubicBezTo>
                  <a:pt x="144598" y="349872"/>
                  <a:pt x="35029" y="166593"/>
                  <a:pt x="10127" y="131730"/>
                </a:cubicBezTo>
                <a:cubicBezTo>
                  <a:pt x="-14775" y="96867"/>
                  <a:pt x="12119" y="216396"/>
                  <a:pt x="28056" y="197471"/>
                </a:cubicBezTo>
                <a:cubicBezTo>
                  <a:pt x="43993" y="178546"/>
                  <a:pt x="84833" y="-7721"/>
                  <a:pt x="99774" y="2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D8573B03-AC95-2D2C-C56A-62A19CECC647}"/>
              </a:ext>
            </a:extLst>
          </p:cNvPr>
          <p:cNvSpPr/>
          <p:nvPr/>
        </p:nvSpPr>
        <p:spPr>
          <a:xfrm>
            <a:off x="7255238" y="9347146"/>
            <a:ext cx="96383" cy="300981"/>
          </a:xfrm>
          <a:custGeom>
            <a:avLst/>
            <a:gdLst>
              <a:gd name="connsiteX0" fmla="*/ 36056 w 96383"/>
              <a:gd name="connsiteY0" fmla="*/ 54 h 300981"/>
              <a:gd name="connsiteX1" fmla="*/ 42033 w 96383"/>
              <a:gd name="connsiteY1" fmla="*/ 173372 h 300981"/>
              <a:gd name="connsiteX2" fmla="*/ 95821 w 96383"/>
              <a:gd name="connsiteY2" fmla="*/ 298878 h 300981"/>
              <a:gd name="connsiteX3" fmla="*/ 65938 w 96383"/>
              <a:gd name="connsiteY3" fmla="*/ 245089 h 300981"/>
              <a:gd name="connsiteX4" fmla="*/ 197 w 96383"/>
              <a:gd name="connsiteY4" fmla="*/ 155442 h 300981"/>
              <a:gd name="connsiteX5" fmla="*/ 36056 w 96383"/>
              <a:gd name="connsiteY5" fmla="*/ 54 h 30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83" h="300981">
                <a:moveTo>
                  <a:pt x="36056" y="54"/>
                </a:moveTo>
                <a:cubicBezTo>
                  <a:pt x="43029" y="3042"/>
                  <a:pt x="32072" y="123568"/>
                  <a:pt x="42033" y="173372"/>
                </a:cubicBezTo>
                <a:cubicBezTo>
                  <a:pt x="51994" y="223176"/>
                  <a:pt x="91837" y="286925"/>
                  <a:pt x="95821" y="298878"/>
                </a:cubicBezTo>
                <a:cubicBezTo>
                  <a:pt x="99805" y="310831"/>
                  <a:pt x="81875" y="268995"/>
                  <a:pt x="65938" y="245089"/>
                </a:cubicBezTo>
                <a:cubicBezTo>
                  <a:pt x="50001" y="221183"/>
                  <a:pt x="3185" y="193293"/>
                  <a:pt x="197" y="155442"/>
                </a:cubicBezTo>
                <a:cubicBezTo>
                  <a:pt x="-2791" y="117591"/>
                  <a:pt x="29083" y="-2934"/>
                  <a:pt x="36056" y="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870D7F90-F851-622E-C6AE-64AD6EE29EFD}"/>
              </a:ext>
            </a:extLst>
          </p:cNvPr>
          <p:cNvSpPr/>
          <p:nvPr/>
        </p:nvSpPr>
        <p:spPr>
          <a:xfrm>
            <a:off x="7757069" y="9573383"/>
            <a:ext cx="162168" cy="359992"/>
          </a:xfrm>
          <a:custGeom>
            <a:avLst/>
            <a:gdLst>
              <a:gd name="connsiteX0" fmla="*/ 161755 w 162168"/>
              <a:gd name="connsiteY0" fmla="*/ 90570 h 359992"/>
              <a:gd name="connsiteX1" fmla="*/ 101990 w 162168"/>
              <a:gd name="connsiteY1" fmla="*/ 269864 h 359992"/>
              <a:gd name="connsiteX2" fmla="*/ 131872 w 162168"/>
              <a:gd name="connsiteY2" fmla="*/ 359511 h 359992"/>
              <a:gd name="connsiteX3" fmla="*/ 96013 w 162168"/>
              <a:gd name="connsiteY3" fmla="*/ 234005 h 359992"/>
              <a:gd name="connsiteX4" fmla="*/ 390 w 162168"/>
              <a:gd name="connsiteY4" fmla="*/ 923 h 359992"/>
              <a:gd name="connsiteX5" fmla="*/ 66131 w 162168"/>
              <a:gd name="connsiteY5" fmla="*/ 150335 h 359992"/>
              <a:gd name="connsiteX6" fmla="*/ 161755 w 162168"/>
              <a:gd name="connsiteY6" fmla="*/ 90570 h 35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168" h="359992">
                <a:moveTo>
                  <a:pt x="161755" y="90570"/>
                </a:moveTo>
                <a:cubicBezTo>
                  <a:pt x="167731" y="110491"/>
                  <a:pt x="106970" y="225041"/>
                  <a:pt x="101990" y="269864"/>
                </a:cubicBezTo>
                <a:cubicBezTo>
                  <a:pt x="97009" y="314688"/>
                  <a:pt x="132868" y="365487"/>
                  <a:pt x="131872" y="359511"/>
                </a:cubicBezTo>
                <a:cubicBezTo>
                  <a:pt x="130876" y="353535"/>
                  <a:pt x="117927" y="293769"/>
                  <a:pt x="96013" y="234005"/>
                </a:cubicBezTo>
                <a:cubicBezTo>
                  <a:pt x="74099" y="174241"/>
                  <a:pt x="5370" y="14868"/>
                  <a:pt x="390" y="923"/>
                </a:cubicBezTo>
                <a:cubicBezTo>
                  <a:pt x="-4590" y="-13022"/>
                  <a:pt x="39237" y="135394"/>
                  <a:pt x="66131" y="150335"/>
                </a:cubicBezTo>
                <a:cubicBezTo>
                  <a:pt x="93025" y="165276"/>
                  <a:pt x="155779" y="70649"/>
                  <a:pt x="161755" y="9057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39484774-00AD-1F22-2F74-276FF166CF52}"/>
              </a:ext>
            </a:extLst>
          </p:cNvPr>
          <p:cNvSpPr/>
          <p:nvPr/>
        </p:nvSpPr>
        <p:spPr>
          <a:xfrm>
            <a:off x="7810137" y="9101872"/>
            <a:ext cx="97718" cy="221422"/>
          </a:xfrm>
          <a:custGeom>
            <a:avLst/>
            <a:gdLst>
              <a:gd name="connsiteX0" fmla="*/ 96734 w 97718"/>
              <a:gd name="connsiteY0" fmla="*/ 293 h 221422"/>
              <a:gd name="connsiteX1" fmla="*/ 54898 w 97718"/>
              <a:gd name="connsiteY1" fmla="*/ 161657 h 221422"/>
              <a:gd name="connsiteX2" fmla="*/ 54898 w 97718"/>
              <a:gd name="connsiteY2" fmla="*/ 221422 h 221422"/>
              <a:gd name="connsiteX3" fmla="*/ 48922 w 97718"/>
              <a:gd name="connsiteY3" fmla="*/ 161657 h 221422"/>
              <a:gd name="connsiteX4" fmla="*/ 13063 w 97718"/>
              <a:gd name="connsiteY4" fmla="*/ 77987 h 221422"/>
              <a:gd name="connsiteX5" fmla="*/ 7087 w 97718"/>
              <a:gd name="connsiteY5" fmla="*/ 119822 h 221422"/>
              <a:gd name="connsiteX6" fmla="*/ 96734 w 97718"/>
              <a:gd name="connsiteY6" fmla="*/ 293 h 22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18" h="221422">
                <a:moveTo>
                  <a:pt x="96734" y="293"/>
                </a:moveTo>
                <a:cubicBezTo>
                  <a:pt x="104702" y="7265"/>
                  <a:pt x="61871" y="124802"/>
                  <a:pt x="54898" y="161657"/>
                </a:cubicBezTo>
                <a:cubicBezTo>
                  <a:pt x="47925" y="198512"/>
                  <a:pt x="55894" y="221422"/>
                  <a:pt x="54898" y="221422"/>
                </a:cubicBezTo>
                <a:cubicBezTo>
                  <a:pt x="53902" y="221422"/>
                  <a:pt x="55894" y="185563"/>
                  <a:pt x="48922" y="161657"/>
                </a:cubicBezTo>
                <a:cubicBezTo>
                  <a:pt x="41950" y="137751"/>
                  <a:pt x="20035" y="84959"/>
                  <a:pt x="13063" y="77987"/>
                </a:cubicBezTo>
                <a:cubicBezTo>
                  <a:pt x="6091" y="71015"/>
                  <a:pt x="-8850" y="126794"/>
                  <a:pt x="7087" y="119822"/>
                </a:cubicBezTo>
                <a:cubicBezTo>
                  <a:pt x="23024" y="112850"/>
                  <a:pt x="88766" y="-6679"/>
                  <a:pt x="96734" y="2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5889B687-6C62-4E92-486B-35E2F2F69AF0}"/>
              </a:ext>
            </a:extLst>
          </p:cNvPr>
          <p:cNvSpPr/>
          <p:nvPr/>
        </p:nvSpPr>
        <p:spPr>
          <a:xfrm>
            <a:off x="7422301" y="9901090"/>
            <a:ext cx="283518" cy="339950"/>
          </a:xfrm>
          <a:custGeom>
            <a:avLst/>
            <a:gdLst>
              <a:gd name="connsiteX0" fmla="*/ 239534 w 283518"/>
              <a:gd name="connsiteY0" fmla="*/ 79616 h 339950"/>
              <a:gd name="connsiteX1" fmla="*/ 209652 w 283518"/>
              <a:gd name="connsiteY1" fmla="*/ 211098 h 339950"/>
              <a:gd name="connsiteX2" fmla="*/ 281370 w 283518"/>
              <a:gd name="connsiteY2" fmla="*/ 336604 h 339950"/>
              <a:gd name="connsiteX3" fmla="*/ 239534 w 283518"/>
              <a:gd name="connsiteY3" fmla="*/ 276839 h 339950"/>
              <a:gd name="connsiteX4" fmla="*/ 475 w 283518"/>
              <a:gd name="connsiteY4" fmla="*/ 1922 h 339950"/>
              <a:gd name="connsiteX5" fmla="*/ 179770 w 283518"/>
              <a:gd name="connsiteY5" fmla="*/ 151334 h 339950"/>
              <a:gd name="connsiteX6" fmla="*/ 239534 w 283518"/>
              <a:gd name="connsiteY6" fmla="*/ 79616 h 33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518" h="339950">
                <a:moveTo>
                  <a:pt x="239534" y="79616"/>
                </a:moveTo>
                <a:cubicBezTo>
                  <a:pt x="244514" y="89577"/>
                  <a:pt x="202679" y="168267"/>
                  <a:pt x="209652" y="211098"/>
                </a:cubicBezTo>
                <a:cubicBezTo>
                  <a:pt x="216625" y="253929"/>
                  <a:pt x="276390" y="325647"/>
                  <a:pt x="281370" y="336604"/>
                </a:cubicBezTo>
                <a:cubicBezTo>
                  <a:pt x="286350" y="347561"/>
                  <a:pt x="286350" y="332619"/>
                  <a:pt x="239534" y="276839"/>
                </a:cubicBezTo>
                <a:cubicBezTo>
                  <a:pt x="192718" y="221059"/>
                  <a:pt x="10436" y="22839"/>
                  <a:pt x="475" y="1922"/>
                </a:cubicBezTo>
                <a:cubicBezTo>
                  <a:pt x="-9486" y="-18995"/>
                  <a:pt x="139927" y="137389"/>
                  <a:pt x="179770" y="151334"/>
                </a:cubicBezTo>
                <a:cubicBezTo>
                  <a:pt x="219613" y="165279"/>
                  <a:pt x="234554" y="69655"/>
                  <a:pt x="239534" y="796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E690409B-8F08-0035-BD32-330F8A6024AE}"/>
              </a:ext>
            </a:extLst>
          </p:cNvPr>
          <p:cNvSpPr/>
          <p:nvPr/>
        </p:nvSpPr>
        <p:spPr>
          <a:xfrm>
            <a:off x="8362383" y="9884729"/>
            <a:ext cx="194100" cy="590631"/>
          </a:xfrm>
          <a:custGeom>
            <a:avLst/>
            <a:gdLst>
              <a:gd name="connsiteX0" fmla="*/ 40535 w 194100"/>
              <a:gd name="connsiteY0" fmla="*/ 353 h 590631"/>
              <a:gd name="connsiteX1" fmla="*/ 40535 w 194100"/>
              <a:gd name="connsiteY1" fmla="*/ 215506 h 590631"/>
              <a:gd name="connsiteX2" fmla="*/ 177993 w 194100"/>
              <a:gd name="connsiteY2" fmla="*/ 562142 h 590631"/>
              <a:gd name="connsiteX3" fmla="*/ 172017 w 194100"/>
              <a:gd name="connsiteY3" fmla="*/ 526283 h 590631"/>
              <a:gd name="connsiteX4" fmla="*/ 4676 w 194100"/>
              <a:gd name="connsiteY4" fmla="*/ 173671 h 590631"/>
              <a:gd name="connsiteX5" fmla="*/ 40535 w 194100"/>
              <a:gd name="connsiteY5" fmla="*/ 353 h 59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100" h="590631">
                <a:moveTo>
                  <a:pt x="40535" y="353"/>
                </a:moveTo>
                <a:cubicBezTo>
                  <a:pt x="46511" y="7325"/>
                  <a:pt x="17625" y="121874"/>
                  <a:pt x="40535" y="215506"/>
                </a:cubicBezTo>
                <a:cubicBezTo>
                  <a:pt x="63445" y="309138"/>
                  <a:pt x="177993" y="562142"/>
                  <a:pt x="177993" y="562142"/>
                </a:cubicBezTo>
                <a:cubicBezTo>
                  <a:pt x="199907" y="613938"/>
                  <a:pt x="200903" y="591028"/>
                  <a:pt x="172017" y="526283"/>
                </a:cubicBezTo>
                <a:cubicBezTo>
                  <a:pt x="143131" y="461538"/>
                  <a:pt x="24597" y="256345"/>
                  <a:pt x="4676" y="173671"/>
                </a:cubicBezTo>
                <a:cubicBezTo>
                  <a:pt x="-15245" y="90997"/>
                  <a:pt x="34559" y="-6619"/>
                  <a:pt x="40535" y="3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D3806C33-2CD9-EF5A-19CE-6012AD840749}"/>
              </a:ext>
            </a:extLst>
          </p:cNvPr>
          <p:cNvSpPr/>
          <p:nvPr/>
        </p:nvSpPr>
        <p:spPr>
          <a:xfrm>
            <a:off x="7062361" y="9141760"/>
            <a:ext cx="61607" cy="283149"/>
          </a:xfrm>
          <a:custGeom>
            <a:avLst/>
            <a:gdLst>
              <a:gd name="connsiteX0" fmla="*/ 61592 w 61607"/>
              <a:gd name="connsiteY0" fmla="*/ 2240 h 283149"/>
              <a:gd name="connsiteX1" fmla="*/ 7804 w 61607"/>
              <a:gd name="connsiteY1" fmla="*/ 199464 h 283149"/>
              <a:gd name="connsiteX2" fmla="*/ 25733 w 61607"/>
              <a:gd name="connsiteY2" fmla="*/ 283134 h 283149"/>
              <a:gd name="connsiteX3" fmla="*/ 13780 w 61607"/>
              <a:gd name="connsiteY3" fmla="*/ 205440 h 283149"/>
              <a:gd name="connsiteX4" fmla="*/ 1827 w 61607"/>
              <a:gd name="connsiteY4" fmla="*/ 97864 h 283149"/>
              <a:gd name="connsiteX5" fmla="*/ 61592 w 61607"/>
              <a:gd name="connsiteY5" fmla="*/ 2240 h 28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07" h="283149">
                <a:moveTo>
                  <a:pt x="61592" y="2240"/>
                </a:moveTo>
                <a:cubicBezTo>
                  <a:pt x="62588" y="19173"/>
                  <a:pt x="13780" y="152648"/>
                  <a:pt x="7804" y="199464"/>
                </a:cubicBezTo>
                <a:cubicBezTo>
                  <a:pt x="1828" y="246280"/>
                  <a:pt x="24737" y="282138"/>
                  <a:pt x="25733" y="283134"/>
                </a:cubicBezTo>
                <a:cubicBezTo>
                  <a:pt x="26729" y="284130"/>
                  <a:pt x="17764" y="236318"/>
                  <a:pt x="13780" y="205440"/>
                </a:cubicBezTo>
                <a:cubicBezTo>
                  <a:pt x="9796" y="174562"/>
                  <a:pt x="-5145" y="126750"/>
                  <a:pt x="1827" y="97864"/>
                </a:cubicBezTo>
                <a:cubicBezTo>
                  <a:pt x="8799" y="68978"/>
                  <a:pt x="60596" y="-14693"/>
                  <a:pt x="61592" y="22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46EBA752-AE69-B181-CA17-EC27ADBF5B61}"/>
              </a:ext>
            </a:extLst>
          </p:cNvPr>
          <p:cNvSpPr/>
          <p:nvPr/>
        </p:nvSpPr>
        <p:spPr>
          <a:xfrm>
            <a:off x="6771173" y="9006511"/>
            <a:ext cx="137758" cy="303667"/>
          </a:xfrm>
          <a:custGeom>
            <a:avLst/>
            <a:gdLst>
              <a:gd name="connsiteX0" fmla="*/ 113721 w 137758"/>
              <a:gd name="connsiteY0" fmla="*/ 30 h 303667"/>
              <a:gd name="connsiteX1" fmla="*/ 83839 w 137758"/>
              <a:gd name="connsiteY1" fmla="*/ 131513 h 303667"/>
              <a:gd name="connsiteX2" fmla="*/ 137627 w 137758"/>
              <a:gd name="connsiteY2" fmla="*/ 298854 h 303667"/>
              <a:gd name="connsiteX3" fmla="*/ 95792 w 137758"/>
              <a:gd name="connsiteY3" fmla="*/ 245065 h 303667"/>
              <a:gd name="connsiteX4" fmla="*/ 168 w 137758"/>
              <a:gd name="connsiteY4" fmla="*/ 107607 h 303667"/>
              <a:gd name="connsiteX5" fmla="*/ 71886 w 137758"/>
              <a:gd name="connsiteY5" fmla="*/ 197254 h 303667"/>
              <a:gd name="connsiteX6" fmla="*/ 47980 w 137758"/>
              <a:gd name="connsiteY6" fmla="*/ 119560 h 303667"/>
              <a:gd name="connsiteX7" fmla="*/ 113721 w 137758"/>
              <a:gd name="connsiteY7" fmla="*/ 30 h 30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758" h="303667">
                <a:moveTo>
                  <a:pt x="113721" y="30"/>
                </a:moveTo>
                <a:cubicBezTo>
                  <a:pt x="119697" y="2022"/>
                  <a:pt x="79855" y="81709"/>
                  <a:pt x="83839" y="131513"/>
                </a:cubicBezTo>
                <a:cubicBezTo>
                  <a:pt x="87823" y="181317"/>
                  <a:pt x="135635" y="279929"/>
                  <a:pt x="137627" y="298854"/>
                </a:cubicBezTo>
                <a:cubicBezTo>
                  <a:pt x="139619" y="317779"/>
                  <a:pt x="118702" y="276939"/>
                  <a:pt x="95792" y="245065"/>
                </a:cubicBezTo>
                <a:cubicBezTo>
                  <a:pt x="72882" y="213191"/>
                  <a:pt x="4152" y="115576"/>
                  <a:pt x="168" y="107607"/>
                </a:cubicBezTo>
                <a:cubicBezTo>
                  <a:pt x="-3816" y="99639"/>
                  <a:pt x="63917" y="195262"/>
                  <a:pt x="71886" y="197254"/>
                </a:cubicBezTo>
                <a:cubicBezTo>
                  <a:pt x="79855" y="199246"/>
                  <a:pt x="42004" y="144462"/>
                  <a:pt x="47980" y="119560"/>
                </a:cubicBezTo>
                <a:cubicBezTo>
                  <a:pt x="53956" y="94658"/>
                  <a:pt x="107745" y="-1962"/>
                  <a:pt x="113721" y="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669CF324-824F-8F2A-1C1B-9ED74B933499}"/>
              </a:ext>
            </a:extLst>
          </p:cNvPr>
          <p:cNvSpPr/>
          <p:nvPr/>
        </p:nvSpPr>
        <p:spPr>
          <a:xfrm>
            <a:off x="6908799" y="8826526"/>
            <a:ext cx="641682" cy="126518"/>
          </a:xfrm>
          <a:custGeom>
            <a:avLst/>
            <a:gdLst>
              <a:gd name="connsiteX0" fmla="*/ 298825 w 641682"/>
              <a:gd name="connsiteY0" fmla="*/ 126227 h 126518"/>
              <a:gd name="connsiteX1" fmla="*/ 484095 w 641682"/>
              <a:gd name="connsiteY1" fmla="*/ 48533 h 126518"/>
              <a:gd name="connsiteX2" fmla="*/ 639483 w 641682"/>
              <a:gd name="connsiteY2" fmla="*/ 54509 h 126518"/>
              <a:gd name="connsiteX3" fmla="*/ 531907 w 641682"/>
              <a:gd name="connsiteY3" fmla="*/ 36580 h 126518"/>
              <a:gd name="connsiteX4" fmla="*/ 1 w 641682"/>
              <a:gd name="connsiteY4" fmla="*/ 721 h 126518"/>
              <a:gd name="connsiteX5" fmla="*/ 525930 w 641682"/>
              <a:gd name="connsiteY5" fmla="*/ 72439 h 126518"/>
              <a:gd name="connsiteX6" fmla="*/ 298825 w 641682"/>
              <a:gd name="connsiteY6" fmla="*/ 126227 h 12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682" h="126518">
                <a:moveTo>
                  <a:pt x="298825" y="126227"/>
                </a:moveTo>
                <a:cubicBezTo>
                  <a:pt x="291852" y="122243"/>
                  <a:pt x="427319" y="60486"/>
                  <a:pt x="484095" y="48533"/>
                </a:cubicBezTo>
                <a:cubicBezTo>
                  <a:pt x="540871" y="36580"/>
                  <a:pt x="631514" y="56501"/>
                  <a:pt x="639483" y="54509"/>
                </a:cubicBezTo>
                <a:cubicBezTo>
                  <a:pt x="647452" y="52517"/>
                  <a:pt x="638487" y="45545"/>
                  <a:pt x="531907" y="36580"/>
                </a:cubicBezTo>
                <a:cubicBezTo>
                  <a:pt x="425327" y="27615"/>
                  <a:pt x="997" y="-5255"/>
                  <a:pt x="1" y="721"/>
                </a:cubicBezTo>
                <a:cubicBezTo>
                  <a:pt x="-995" y="6697"/>
                  <a:pt x="472142" y="52517"/>
                  <a:pt x="525930" y="72439"/>
                </a:cubicBezTo>
                <a:cubicBezTo>
                  <a:pt x="579718" y="92360"/>
                  <a:pt x="305798" y="130211"/>
                  <a:pt x="298825" y="1262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EABA3FA7-E5C8-8D72-3CA9-8A127C1B576C}"/>
              </a:ext>
            </a:extLst>
          </p:cNvPr>
          <p:cNvSpPr/>
          <p:nvPr/>
        </p:nvSpPr>
        <p:spPr>
          <a:xfrm>
            <a:off x="5994258" y="8071892"/>
            <a:ext cx="1451067" cy="2526387"/>
          </a:xfrm>
          <a:custGeom>
            <a:avLst/>
            <a:gdLst>
              <a:gd name="connsiteX0" fmla="*/ 53930 w 1451067"/>
              <a:gd name="connsiteY0" fmla="*/ 139779 h 2526387"/>
              <a:gd name="connsiteX1" fmla="*/ 71860 w 1451067"/>
              <a:gd name="connsiteY1" fmla="*/ 193567 h 2526387"/>
              <a:gd name="connsiteX2" fmla="*/ 777083 w 1451067"/>
              <a:gd name="connsiteY2" fmla="*/ 1508390 h 2526387"/>
              <a:gd name="connsiteX3" fmla="*/ 777083 w 1451067"/>
              <a:gd name="connsiteY3" fmla="*/ 1490461 h 2526387"/>
              <a:gd name="connsiteX4" fmla="*/ 1147624 w 1451067"/>
              <a:gd name="connsiteY4" fmla="*/ 2147873 h 2526387"/>
              <a:gd name="connsiteX5" fmla="*/ 1016142 w 1451067"/>
              <a:gd name="connsiteY5" fmla="*/ 1992484 h 2526387"/>
              <a:gd name="connsiteX6" fmla="*/ 1446448 w 1451067"/>
              <a:gd name="connsiteY6" fmla="*/ 2524390 h 2526387"/>
              <a:gd name="connsiteX7" fmla="*/ 1177507 w 1451067"/>
              <a:gd name="connsiteY7" fmla="*/ 2112014 h 2526387"/>
              <a:gd name="connsiteX8" fmla="*/ 215295 w 1451067"/>
              <a:gd name="connsiteY8" fmla="*/ 701567 h 2526387"/>
              <a:gd name="connsiteX9" fmla="*/ 424471 w 1451067"/>
              <a:gd name="connsiteY9" fmla="*/ 1048202 h 2526387"/>
              <a:gd name="connsiteX10" fmla="*/ 215295 w 1451067"/>
              <a:gd name="connsiteY10" fmla="*/ 558132 h 2526387"/>
              <a:gd name="connsiteX11" fmla="*/ 65883 w 1451067"/>
              <a:gd name="connsiteY11" fmla="*/ 396767 h 2526387"/>
              <a:gd name="connsiteX12" fmla="*/ 131624 w 1451067"/>
              <a:gd name="connsiteY12" fmla="*/ 486414 h 2526387"/>
              <a:gd name="connsiteX13" fmla="*/ 89789 w 1451067"/>
              <a:gd name="connsiteY13" fmla="*/ 277237 h 2526387"/>
              <a:gd name="connsiteX14" fmla="*/ 142 w 1451067"/>
              <a:gd name="connsiteY14" fmla="*/ 2320 h 2526387"/>
              <a:gd name="connsiteX15" fmla="*/ 53930 w 1451067"/>
              <a:gd name="connsiteY15" fmla="*/ 139779 h 252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51067" h="2526387">
                <a:moveTo>
                  <a:pt x="53930" y="139779"/>
                </a:moveTo>
                <a:cubicBezTo>
                  <a:pt x="65883" y="171654"/>
                  <a:pt x="-48665" y="-34535"/>
                  <a:pt x="71860" y="193567"/>
                </a:cubicBezTo>
                <a:cubicBezTo>
                  <a:pt x="192385" y="421669"/>
                  <a:pt x="659546" y="1292241"/>
                  <a:pt x="777083" y="1508390"/>
                </a:cubicBezTo>
                <a:cubicBezTo>
                  <a:pt x="894620" y="1724539"/>
                  <a:pt x="715326" y="1383881"/>
                  <a:pt x="777083" y="1490461"/>
                </a:cubicBezTo>
                <a:cubicBezTo>
                  <a:pt x="838840" y="1597041"/>
                  <a:pt x="1107781" y="2064203"/>
                  <a:pt x="1147624" y="2147873"/>
                </a:cubicBezTo>
                <a:cubicBezTo>
                  <a:pt x="1187467" y="2231543"/>
                  <a:pt x="966338" y="1929731"/>
                  <a:pt x="1016142" y="1992484"/>
                </a:cubicBezTo>
                <a:cubicBezTo>
                  <a:pt x="1065946" y="2055237"/>
                  <a:pt x="1419554" y="2504468"/>
                  <a:pt x="1446448" y="2524390"/>
                </a:cubicBezTo>
                <a:cubicBezTo>
                  <a:pt x="1473342" y="2544312"/>
                  <a:pt x="1382699" y="2415818"/>
                  <a:pt x="1177507" y="2112014"/>
                </a:cubicBezTo>
                <a:cubicBezTo>
                  <a:pt x="972315" y="1808210"/>
                  <a:pt x="340801" y="878869"/>
                  <a:pt x="215295" y="701567"/>
                </a:cubicBezTo>
                <a:cubicBezTo>
                  <a:pt x="89789" y="524265"/>
                  <a:pt x="424471" y="1072108"/>
                  <a:pt x="424471" y="1048202"/>
                </a:cubicBezTo>
                <a:cubicBezTo>
                  <a:pt x="424471" y="1024296"/>
                  <a:pt x="275060" y="666705"/>
                  <a:pt x="215295" y="558132"/>
                </a:cubicBezTo>
                <a:cubicBezTo>
                  <a:pt x="155530" y="449560"/>
                  <a:pt x="79828" y="408720"/>
                  <a:pt x="65883" y="396767"/>
                </a:cubicBezTo>
                <a:cubicBezTo>
                  <a:pt x="51938" y="384814"/>
                  <a:pt x="127640" y="506336"/>
                  <a:pt x="131624" y="486414"/>
                </a:cubicBezTo>
                <a:cubicBezTo>
                  <a:pt x="135608" y="466492"/>
                  <a:pt x="111703" y="357919"/>
                  <a:pt x="89789" y="277237"/>
                </a:cubicBezTo>
                <a:cubicBezTo>
                  <a:pt x="67875" y="196555"/>
                  <a:pt x="3130" y="23237"/>
                  <a:pt x="142" y="2320"/>
                </a:cubicBezTo>
                <a:cubicBezTo>
                  <a:pt x="-2846" y="-18597"/>
                  <a:pt x="41977" y="107904"/>
                  <a:pt x="53930" y="1397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366798D5-E12E-B1A5-A2E9-5286F23B5301}"/>
              </a:ext>
            </a:extLst>
          </p:cNvPr>
          <p:cNvSpPr/>
          <p:nvPr/>
        </p:nvSpPr>
        <p:spPr>
          <a:xfrm>
            <a:off x="5838199" y="8205500"/>
            <a:ext cx="1676998" cy="2384259"/>
          </a:xfrm>
          <a:custGeom>
            <a:avLst/>
            <a:gdLst>
              <a:gd name="connsiteX0" fmla="*/ 24719 w 1676998"/>
              <a:gd name="connsiteY0" fmla="*/ 18124 h 2384259"/>
              <a:gd name="connsiteX1" fmla="*/ 78507 w 1676998"/>
              <a:gd name="connsiteY1" fmla="*/ 95818 h 2384259"/>
              <a:gd name="connsiteX2" fmla="*/ 682130 w 1676998"/>
              <a:gd name="connsiteY2" fmla="*/ 759206 h 2384259"/>
              <a:gd name="connsiteX3" fmla="*/ 688107 w 1676998"/>
              <a:gd name="connsiteY3" fmla="*/ 687488 h 2384259"/>
              <a:gd name="connsiteX4" fmla="*/ 1058648 w 1676998"/>
              <a:gd name="connsiteY4" fmla="*/ 1434547 h 2384259"/>
              <a:gd name="connsiteX5" fmla="*/ 1094507 w 1676998"/>
              <a:gd name="connsiteY5" fmla="*/ 1488335 h 2384259"/>
              <a:gd name="connsiteX6" fmla="*/ 1417236 w 1676998"/>
              <a:gd name="connsiteY6" fmla="*/ 1966453 h 2384259"/>
              <a:gd name="connsiteX7" fmla="*/ 1459072 w 1676998"/>
              <a:gd name="connsiteY7" fmla="*/ 2002312 h 2384259"/>
              <a:gd name="connsiteX8" fmla="*/ 1662272 w 1676998"/>
              <a:gd name="connsiteY8" fmla="*/ 2378829 h 2384259"/>
              <a:gd name="connsiteX9" fmla="*/ 1554695 w 1676998"/>
              <a:gd name="connsiteY9" fmla="*/ 2115865 h 2384259"/>
              <a:gd name="connsiteX10" fmla="*/ 712013 w 1676998"/>
              <a:gd name="connsiteY10" fmla="*/ 795065 h 2384259"/>
              <a:gd name="connsiteX11" fmla="*/ 209989 w 1676998"/>
              <a:gd name="connsiteY11" fmla="*/ 12147 h 2384259"/>
              <a:gd name="connsiteX12" fmla="*/ 443072 w 1676998"/>
              <a:gd name="connsiteY12" fmla="*/ 454406 h 2384259"/>
              <a:gd name="connsiteX13" fmla="*/ 239872 w 1676998"/>
              <a:gd name="connsiteY13" fmla="*/ 233276 h 2384259"/>
              <a:gd name="connsiteX14" fmla="*/ 24719 w 1676998"/>
              <a:gd name="connsiteY14" fmla="*/ 18124 h 23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6998" h="2384259">
                <a:moveTo>
                  <a:pt x="24719" y="18124"/>
                </a:moveTo>
                <a:cubicBezTo>
                  <a:pt x="-2175" y="-4786"/>
                  <a:pt x="-31061" y="-27696"/>
                  <a:pt x="78507" y="95818"/>
                </a:cubicBezTo>
                <a:cubicBezTo>
                  <a:pt x="188075" y="219332"/>
                  <a:pt x="580530" y="660594"/>
                  <a:pt x="682130" y="759206"/>
                </a:cubicBezTo>
                <a:cubicBezTo>
                  <a:pt x="783730" y="857818"/>
                  <a:pt x="625354" y="574931"/>
                  <a:pt x="688107" y="687488"/>
                </a:cubicBezTo>
                <a:cubicBezTo>
                  <a:pt x="750860" y="800045"/>
                  <a:pt x="990915" y="1301072"/>
                  <a:pt x="1058648" y="1434547"/>
                </a:cubicBezTo>
                <a:cubicBezTo>
                  <a:pt x="1126381" y="1568022"/>
                  <a:pt x="1094507" y="1488335"/>
                  <a:pt x="1094507" y="1488335"/>
                </a:cubicBezTo>
                <a:cubicBezTo>
                  <a:pt x="1154272" y="1576986"/>
                  <a:pt x="1356475" y="1880790"/>
                  <a:pt x="1417236" y="1966453"/>
                </a:cubicBezTo>
                <a:cubicBezTo>
                  <a:pt x="1477997" y="2052116"/>
                  <a:pt x="1418233" y="1933583"/>
                  <a:pt x="1459072" y="2002312"/>
                </a:cubicBezTo>
                <a:cubicBezTo>
                  <a:pt x="1499911" y="2071041"/>
                  <a:pt x="1646335" y="2359904"/>
                  <a:pt x="1662272" y="2378829"/>
                </a:cubicBezTo>
                <a:cubicBezTo>
                  <a:pt x="1678209" y="2397754"/>
                  <a:pt x="1713072" y="2379826"/>
                  <a:pt x="1554695" y="2115865"/>
                </a:cubicBezTo>
                <a:cubicBezTo>
                  <a:pt x="1396319" y="1851904"/>
                  <a:pt x="712013" y="795065"/>
                  <a:pt x="712013" y="795065"/>
                </a:cubicBezTo>
                <a:cubicBezTo>
                  <a:pt x="487895" y="444445"/>
                  <a:pt x="254813" y="68924"/>
                  <a:pt x="209989" y="12147"/>
                </a:cubicBezTo>
                <a:cubicBezTo>
                  <a:pt x="165166" y="-44630"/>
                  <a:pt x="438092" y="417551"/>
                  <a:pt x="443072" y="454406"/>
                </a:cubicBezTo>
                <a:cubicBezTo>
                  <a:pt x="448052" y="491261"/>
                  <a:pt x="305613" y="312962"/>
                  <a:pt x="239872" y="233276"/>
                </a:cubicBezTo>
                <a:cubicBezTo>
                  <a:pt x="174131" y="153590"/>
                  <a:pt x="51613" y="41034"/>
                  <a:pt x="24719" y="181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538512B3-9CBB-E451-3335-2E50DA58BDF2}"/>
              </a:ext>
            </a:extLst>
          </p:cNvPr>
          <p:cNvSpPr/>
          <p:nvPr/>
        </p:nvSpPr>
        <p:spPr>
          <a:xfrm>
            <a:off x="6950438" y="9371145"/>
            <a:ext cx="729352" cy="1220041"/>
          </a:xfrm>
          <a:custGeom>
            <a:avLst/>
            <a:gdLst>
              <a:gd name="connsiteX0" fmla="*/ 113750 w 729352"/>
              <a:gd name="connsiteY0" fmla="*/ 29843 h 1220041"/>
              <a:gd name="connsiteX1" fmla="*/ 352809 w 729352"/>
              <a:gd name="connsiteY1" fmla="*/ 639443 h 1220041"/>
              <a:gd name="connsiteX2" fmla="*/ 334880 w 729352"/>
              <a:gd name="connsiteY2" fmla="*/ 597608 h 1220041"/>
              <a:gd name="connsiteX3" fmla="*/ 567962 w 729352"/>
              <a:gd name="connsiteY3" fmla="*/ 968149 h 1220041"/>
              <a:gd name="connsiteX4" fmla="*/ 484291 w 729352"/>
              <a:gd name="connsiteY4" fmla="*/ 747020 h 1220041"/>
              <a:gd name="connsiteX5" fmla="*/ 729327 w 729352"/>
              <a:gd name="connsiteY5" fmla="*/ 1219161 h 1220041"/>
              <a:gd name="connsiteX6" fmla="*/ 496244 w 729352"/>
              <a:gd name="connsiteY6" fmla="*/ 842643 h 1220041"/>
              <a:gd name="connsiteX7" fmla="*/ 6174 w 729352"/>
              <a:gd name="connsiteY7" fmla="*/ 83631 h 1220041"/>
              <a:gd name="connsiteX8" fmla="*/ 215350 w 729352"/>
              <a:gd name="connsiteY8" fmla="*/ 334643 h 1220041"/>
              <a:gd name="connsiteX9" fmla="*/ 137656 w 729352"/>
              <a:gd name="connsiteY9" fmla="*/ 119490 h 1220041"/>
              <a:gd name="connsiteX10" fmla="*/ 113750 w 729352"/>
              <a:gd name="connsiteY10" fmla="*/ 29843 h 122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9352" h="1220041">
                <a:moveTo>
                  <a:pt x="113750" y="29843"/>
                </a:moveTo>
                <a:cubicBezTo>
                  <a:pt x="149609" y="116502"/>
                  <a:pt x="315954" y="544816"/>
                  <a:pt x="352809" y="639443"/>
                </a:cubicBezTo>
                <a:cubicBezTo>
                  <a:pt x="389664" y="734070"/>
                  <a:pt x="299021" y="542824"/>
                  <a:pt x="334880" y="597608"/>
                </a:cubicBezTo>
                <a:cubicBezTo>
                  <a:pt x="370739" y="652392"/>
                  <a:pt x="543060" y="943247"/>
                  <a:pt x="567962" y="968149"/>
                </a:cubicBezTo>
                <a:cubicBezTo>
                  <a:pt x="592864" y="993051"/>
                  <a:pt x="457397" y="705185"/>
                  <a:pt x="484291" y="747020"/>
                </a:cubicBezTo>
                <a:cubicBezTo>
                  <a:pt x="511185" y="788855"/>
                  <a:pt x="727335" y="1203224"/>
                  <a:pt x="729327" y="1219161"/>
                </a:cubicBezTo>
                <a:cubicBezTo>
                  <a:pt x="731319" y="1235098"/>
                  <a:pt x="616769" y="1031898"/>
                  <a:pt x="496244" y="842643"/>
                </a:cubicBezTo>
                <a:cubicBezTo>
                  <a:pt x="375719" y="653388"/>
                  <a:pt x="52990" y="168298"/>
                  <a:pt x="6174" y="83631"/>
                </a:cubicBezTo>
                <a:cubicBezTo>
                  <a:pt x="-40642" y="-1036"/>
                  <a:pt x="193436" y="328667"/>
                  <a:pt x="215350" y="334643"/>
                </a:cubicBezTo>
                <a:cubicBezTo>
                  <a:pt x="237264" y="340619"/>
                  <a:pt x="153593" y="171286"/>
                  <a:pt x="137656" y="119490"/>
                </a:cubicBezTo>
                <a:cubicBezTo>
                  <a:pt x="121719" y="67694"/>
                  <a:pt x="77891" y="-56816"/>
                  <a:pt x="113750" y="298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D7BCF504-D173-9B8F-C8BA-F59879287849}"/>
              </a:ext>
            </a:extLst>
          </p:cNvPr>
          <p:cNvSpPr/>
          <p:nvPr/>
        </p:nvSpPr>
        <p:spPr>
          <a:xfrm>
            <a:off x="6309589" y="6618205"/>
            <a:ext cx="202660" cy="234347"/>
          </a:xfrm>
          <a:custGeom>
            <a:avLst/>
            <a:gdLst>
              <a:gd name="connsiteX0" fmla="*/ 201096 w 202660"/>
              <a:gd name="connsiteY0" fmla="*/ 2365 h 234347"/>
              <a:gd name="connsiteX1" fmla="*/ 177549 w 202660"/>
              <a:gd name="connsiteY1" fmla="*/ 69081 h 234347"/>
              <a:gd name="connsiteX2" fmla="*/ 181474 w 202660"/>
              <a:gd name="connsiteY2" fmla="*/ 127948 h 234347"/>
              <a:gd name="connsiteX3" fmla="*/ 181474 w 202660"/>
              <a:gd name="connsiteY3" fmla="*/ 88703 h 234347"/>
              <a:gd name="connsiteX4" fmla="*/ 130456 w 202660"/>
              <a:gd name="connsiteY4" fmla="*/ 155419 h 234347"/>
              <a:gd name="connsiteX5" fmla="*/ 44117 w 202660"/>
              <a:gd name="connsiteY5" fmla="*/ 202513 h 234347"/>
              <a:gd name="connsiteX6" fmla="*/ 67664 w 202660"/>
              <a:gd name="connsiteY6" fmla="*/ 190739 h 234347"/>
              <a:gd name="connsiteX7" fmla="*/ 948 w 202660"/>
              <a:gd name="connsiteY7" fmla="*/ 233908 h 234347"/>
              <a:gd name="connsiteX8" fmla="*/ 126531 w 202660"/>
              <a:gd name="connsiteY8" fmla="*/ 159343 h 234347"/>
              <a:gd name="connsiteX9" fmla="*/ 201096 w 202660"/>
              <a:gd name="connsiteY9" fmla="*/ 2365 h 23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660" h="234347">
                <a:moveTo>
                  <a:pt x="201096" y="2365"/>
                </a:moveTo>
                <a:cubicBezTo>
                  <a:pt x="209599" y="-12679"/>
                  <a:pt x="180819" y="48151"/>
                  <a:pt x="177549" y="69081"/>
                </a:cubicBezTo>
                <a:cubicBezTo>
                  <a:pt x="174279" y="90011"/>
                  <a:pt x="180820" y="124678"/>
                  <a:pt x="181474" y="127948"/>
                </a:cubicBezTo>
                <a:cubicBezTo>
                  <a:pt x="182128" y="131218"/>
                  <a:pt x="189977" y="84125"/>
                  <a:pt x="181474" y="88703"/>
                </a:cubicBezTo>
                <a:cubicBezTo>
                  <a:pt x="172971" y="93281"/>
                  <a:pt x="153349" y="136451"/>
                  <a:pt x="130456" y="155419"/>
                </a:cubicBezTo>
                <a:cubicBezTo>
                  <a:pt x="107563" y="174387"/>
                  <a:pt x="44117" y="202513"/>
                  <a:pt x="44117" y="202513"/>
                </a:cubicBezTo>
                <a:cubicBezTo>
                  <a:pt x="33652" y="208400"/>
                  <a:pt x="74859" y="185507"/>
                  <a:pt x="67664" y="190739"/>
                </a:cubicBezTo>
                <a:cubicBezTo>
                  <a:pt x="60469" y="195971"/>
                  <a:pt x="-8863" y="239141"/>
                  <a:pt x="948" y="233908"/>
                </a:cubicBezTo>
                <a:cubicBezTo>
                  <a:pt x="10759" y="228675"/>
                  <a:pt x="99714" y="196625"/>
                  <a:pt x="126531" y="159343"/>
                </a:cubicBezTo>
                <a:cubicBezTo>
                  <a:pt x="153348" y="122061"/>
                  <a:pt x="192593" y="17409"/>
                  <a:pt x="201096" y="23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01375E9C-EC29-D6A1-7438-634DFC58AE97}"/>
              </a:ext>
            </a:extLst>
          </p:cNvPr>
          <p:cNvSpPr/>
          <p:nvPr/>
        </p:nvSpPr>
        <p:spPr>
          <a:xfrm>
            <a:off x="6867647" y="6714739"/>
            <a:ext cx="43366" cy="99299"/>
          </a:xfrm>
          <a:custGeom>
            <a:avLst/>
            <a:gdLst>
              <a:gd name="connsiteX0" fmla="*/ 4089 w 43366"/>
              <a:gd name="connsiteY0" fmla="*/ 18 h 99299"/>
              <a:gd name="connsiteX1" fmla="*/ 27635 w 43366"/>
              <a:gd name="connsiteY1" fmla="*/ 86356 h 99299"/>
              <a:gd name="connsiteX2" fmla="*/ 164 w 43366"/>
              <a:gd name="connsiteY2" fmla="*/ 98130 h 99299"/>
              <a:gd name="connsiteX3" fmla="*/ 43333 w 43366"/>
              <a:gd name="connsiteY3" fmla="*/ 78507 h 99299"/>
              <a:gd name="connsiteX4" fmla="*/ 4089 w 43366"/>
              <a:gd name="connsiteY4" fmla="*/ 18 h 9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66" h="99299">
                <a:moveTo>
                  <a:pt x="4089" y="18"/>
                </a:moveTo>
                <a:cubicBezTo>
                  <a:pt x="1473" y="1326"/>
                  <a:pt x="28289" y="70004"/>
                  <a:pt x="27635" y="86356"/>
                </a:cubicBezTo>
                <a:cubicBezTo>
                  <a:pt x="26981" y="102708"/>
                  <a:pt x="-2452" y="99438"/>
                  <a:pt x="164" y="98130"/>
                </a:cubicBezTo>
                <a:cubicBezTo>
                  <a:pt x="2780" y="96822"/>
                  <a:pt x="42025" y="88318"/>
                  <a:pt x="43333" y="78507"/>
                </a:cubicBezTo>
                <a:cubicBezTo>
                  <a:pt x="44641" y="68696"/>
                  <a:pt x="6705" y="-1290"/>
                  <a:pt x="4089" y="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436E69DD-7E36-6518-2987-F4328F303B05}"/>
              </a:ext>
            </a:extLst>
          </p:cNvPr>
          <p:cNvSpPr/>
          <p:nvPr/>
        </p:nvSpPr>
        <p:spPr>
          <a:xfrm>
            <a:off x="6895250" y="6824584"/>
            <a:ext cx="186969" cy="134930"/>
          </a:xfrm>
          <a:custGeom>
            <a:avLst/>
            <a:gdLst>
              <a:gd name="connsiteX0" fmla="*/ 32 w 186969"/>
              <a:gd name="connsiteY0" fmla="*/ 58 h 134930"/>
              <a:gd name="connsiteX1" fmla="*/ 102068 w 186969"/>
              <a:gd name="connsiteY1" fmla="*/ 70698 h 134930"/>
              <a:gd name="connsiteX2" fmla="*/ 102068 w 186969"/>
              <a:gd name="connsiteY2" fmla="*/ 47152 h 134930"/>
              <a:gd name="connsiteX3" fmla="*/ 184482 w 186969"/>
              <a:gd name="connsiteY3" fmla="*/ 133490 h 134930"/>
              <a:gd name="connsiteX4" fmla="*/ 160935 w 186969"/>
              <a:gd name="connsiteY4" fmla="*/ 98170 h 134930"/>
              <a:gd name="connsiteX5" fmla="*/ 113842 w 186969"/>
              <a:gd name="connsiteY5" fmla="*/ 58925 h 134930"/>
              <a:gd name="connsiteX6" fmla="*/ 32 w 186969"/>
              <a:gd name="connsiteY6" fmla="*/ 58 h 13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969" h="134930">
                <a:moveTo>
                  <a:pt x="32" y="58"/>
                </a:moveTo>
                <a:cubicBezTo>
                  <a:pt x="-1930" y="2020"/>
                  <a:pt x="85062" y="62849"/>
                  <a:pt x="102068" y="70698"/>
                </a:cubicBezTo>
                <a:cubicBezTo>
                  <a:pt x="119074" y="78547"/>
                  <a:pt x="88332" y="36687"/>
                  <a:pt x="102068" y="47152"/>
                </a:cubicBezTo>
                <a:cubicBezTo>
                  <a:pt x="115804" y="57617"/>
                  <a:pt x="174671" y="124987"/>
                  <a:pt x="184482" y="133490"/>
                </a:cubicBezTo>
                <a:cubicBezTo>
                  <a:pt x="194293" y="141993"/>
                  <a:pt x="172708" y="110597"/>
                  <a:pt x="160935" y="98170"/>
                </a:cubicBezTo>
                <a:cubicBezTo>
                  <a:pt x="149162" y="85743"/>
                  <a:pt x="137389" y="72007"/>
                  <a:pt x="113842" y="58925"/>
                </a:cubicBezTo>
                <a:cubicBezTo>
                  <a:pt x="90295" y="45843"/>
                  <a:pt x="1994" y="-1904"/>
                  <a:pt x="32" y="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F74EAFDA-C5F8-EBA0-7A36-ED73DBA37416}"/>
              </a:ext>
            </a:extLst>
          </p:cNvPr>
          <p:cNvSpPr/>
          <p:nvPr/>
        </p:nvSpPr>
        <p:spPr>
          <a:xfrm>
            <a:off x="5749137" y="7040488"/>
            <a:ext cx="71068" cy="118584"/>
          </a:xfrm>
          <a:custGeom>
            <a:avLst/>
            <a:gdLst>
              <a:gd name="connsiteX0" fmla="*/ 70842 w 71068"/>
              <a:gd name="connsiteY0" fmla="*/ 0 h 118584"/>
              <a:gd name="connsiteX1" fmla="*/ 23749 w 71068"/>
              <a:gd name="connsiteY1" fmla="*/ 51018 h 118584"/>
              <a:gd name="connsiteX2" fmla="*/ 55145 w 71068"/>
              <a:gd name="connsiteY2" fmla="*/ 117733 h 118584"/>
              <a:gd name="connsiteX3" fmla="*/ 43371 w 71068"/>
              <a:gd name="connsiteY3" fmla="*/ 86338 h 118584"/>
              <a:gd name="connsiteX4" fmla="*/ 202 w 71068"/>
              <a:gd name="connsiteY4" fmla="*/ 51018 h 118584"/>
              <a:gd name="connsiteX5" fmla="*/ 70842 w 71068"/>
              <a:gd name="connsiteY5" fmla="*/ 0 h 11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68" h="118584">
                <a:moveTo>
                  <a:pt x="70842" y="0"/>
                </a:moveTo>
                <a:cubicBezTo>
                  <a:pt x="74766" y="0"/>
                  <a:pt x="26365" y="31396"/>
                  <a:pt x="23749" y="51018"/>
                </a:cubicBezTo>
                <a:cubicBezTo>
                  <a:pt x="21133" y="70640"/>
                  <a:pt x="51875" y="111846"/>
                  <a:pt x="55145" y="117733"/>
                </a:cubicBezTo>
                <a:cubicBezTo>
                  <a:pt x="58415" y="123620"/>
                  <a:pt x="52528" y="97457"/>
                  <a:pt x="43371" y="86338"/>
                </a:cubicBezTo>
                <a:cubicBezTo>
                  <a:pt x="34214" y="75219"/>
                  <a:pt x="-3068" y="64754"/>
                  <a:pt x="202" y="51018"/>
                </a:cubicBezTo>
                <a:cubicBezTo>
                  <a:pt x="3472" y="37282"/>
                  <a:pt x="66918" y="0"/>
                  <a:pt x="7084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38EB5FC2-37C6-C618-4943-63118454BF7D}"/>
              </a:ext>
            </a:extLst>
          </p:cNvPr>
          <p:cNvSpPr/>
          <p:nvPr/>
        </p:nvSpPr>
        <p:spPr>
          <a:xfrm>
            <a:off x="6066684" y="6889333"/>
            <a:ext cx="190404" cy="84725"/>
          </a:xfrm>
          <a:custGeom>
            <a:avLst/>
            <a:gdLst>
              <a:gd name="connsiteX0" fmla="*/ 537 w 190404"/>
              <a:gd name="connsiteY0" fmla="*/ 84439 h 84725"/>
              <a:gd name="connsiteX1" fmla="*/ 188911 w 190404"/>
              <a:gd name="connsiteY1" fmla="*/ 2025 h 84725"/>
              <a:gd name="connsiteX2" fmla="*/ 90799 w 190404"/>
              <a:gd name="connsiteY2" fmla="*/ 25572 h 84725"/>
              <a:gd name="connsiteX3" fmla="*/ 130044 w 190404"/>
              <a:gd name="connsiteY3" fmla="*/ 29496 h 84725"/>
              <a:gd name="connsiteX4" fmla="*/ 537 w 190404"/>
              <a:gd name="connsiteY4" fmla="*/ 84439 h 8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04" h="84725">
                <a:moveTo>
                  <a:pt x="537" y="84439"/>
                </a:moveTo>
                <a:cubicBezTo>
                  <a:pt x="10348" y="79861"/>
                  <a:pt x="173867" y="11836"/>
                  <a:pt x="188911" y="2025"/>
                </a:cubicBezTo>
                <a:cubicBezTo>
                  <a:pt x="203955" y="-7786"/>
                  <a:pt x="100610" y="20994"/>
                  <a:pt x="90799" y="25572"/>
                </a:cubicBezTo>
                <a:cubicBezTo>
                  <a:pt x="80988" y="30150"/>
                  <a:pt x="141817" y="21647"/>
                  <a:pt x="130044" y="29496"/>
                </a:cubicBezTo>
                <a:cubicBezTo>
                  <a:pt x="118271" y="37345"/>
                  <a:pt x="-9274" y="89017"/>
                  <a:pt x="537" y="844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647944AF-927B-1006-A8D1-4A739901072A}"/>
              </a:ext>
            </a:extLst>
          </p:cNvPr>
          <p:cNvSpPr/>
          <p:nvPr/>
        </p:nvSpPr>
        <p:spPr>
          <a:xfrm>
            <a:off x="5976621" y="6235966"/>
            <a:ext cx="39582" cy="102055"/>
          </a:xfrm>
          <a:custGeom>
            <a:avLst/>
            <a:gdLst>
              <a:gd name="connsiteX0" fmla="*/ 337 w 39582"/>
              <a:gd name="connsiteY0" fmla="*/ 7 h 102055"/>
              <a:gd name="connsiteX1" fmla="*/ 19959 w 39582"/>
              <a:gd name="connsiteY1" fmla="*/ 58873 h 102055"/>
              <a:gd name="connsiteX2" fmla="*/ 8186 w 39582"/>
              <a:gd name="connsiteY2" fmla="*/ 102043 h 102055"/>
              <a:gd name="connsiteX3" fmla="*/ 39582 w 39582"/>
              <a:gd name="connsiteY3" fmla="*/ 62798 h 102055"/>
              <a:gd name="connsiteX4" fmla="*/ 337 w 39582"/>
              <a:gd name="connsiteY4" fmla="*/ 7 h 10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82" h="102055">
                <a:moveTo>
                  <a:pt x="337" y="7"/>
                </a:moveTo>
                <a:cubicBezTo>
                  <a:pt x="-2934" y="-647"/>
                  <a:pt x="18651" y="41867"/>
                  <a:pt x="19959" y="58873"/>
                </a:cubicBezTo>
                <a:cubicBezTo>
                  <a:pt x="21267" y="75879"/>
                  <a:pt x="4915" y="101389"/>
                  <a:pt x="8186" y="102043"/>
                </a:cubicBezTo>
                <a:cubicBezTo>
                  <a:pt x="11457" y="102697"/>
                  <a:pt x="39582" y="76534"/>
                  <a:pt x="39582" y="62798"/>
                </a:cubicBezTo>
                <a:cubicBezTo>
                  <a:pt x="39582" y="49062"/>
                  <a:pt x="3608" y="661"/>
                  <a:pt x="337" y="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9C24812E-6E4F-5CA3-E413-E864EBA7148A}"/>
              </a:ext>
            </a:extLst>
          </p:cNvPr>
          <p:cNvSpPr/>
          <p:nvPr/>
        </p:nvSpPr>
        <p:spPr>
          <a:xfrm>
            <a:off x="5482930" y="6000493"/>
            <a:ext cx="66324" cy="86359"/>
          </a:xfrm>
          <a:custGeom>
            <a:avLst/>
            <a:gdLst>
              <a:gd name="connsiteX0" fmla="*/ 66261 w 66324"/>
              <a:gd name="connsiteY0" fmla="*/ 12 h 86359"/>
              <a:gd name="connsiteX1" fmla="*/ 15243 w 66324"/>
              <a:gd name="connsiteY1" fmla="*/ 39256 h 86359"/>
              <a:gd name="connsiteX2" fmla="*/ 11319 w 66324"/>
              <a:gd name="connsiteY2" fmla="*/ 86350 h 86359"/>
              <a:gd name="connsiteX3" fmla="*/ 3470 w 66324"/>
              <a:gd name="connsiteY3" fmla="*/ 35332 h 86359"/>
              <a:gd name="connsiteX4" fmla="*/ 66261 w 66324"/>
              <a:gd name="connsiteY4" fmla="*/ 12 h 8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24" h="86359">
                <a:moveTo>
                  <a:pt x="66261" y="12"/>
                </a:moveTo>
                <a:cubicBezTo>
                  <a:pt x="68223" y="666"/>
                  <a:pt x="24400" y="24866"/>
                  <a:pt x="15243" y="39256"/>
                </a:cubicBezTo>
                <a:cubicBezTo>
                  <a:pt x="6086" y="53646"/>
                  <a:pt x="13281" y="87004"/>
                  <a:pt x="11319" y="86350"/>
                </a:cubicBezTo>
                <a:cubicBezTo>
                  <a:pt x="9357" y="85696"/>
                  <a:pt x="-6995" y="47105"/>
                  <a:pt x="3470" y="35332"/>
                </a:cubicBezTo>
                <a:cubicBezTo>
                  <a:pt x="13935" y="23559"/>
                  <a:pt x="64299" y="-642"/>
                  <a:pt x="66261" y="1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0F542270-88CC-62BD-BBDE-95510D13482E}"/>
              </a:ext>
            </a:extLst>
          </p:cNvPr>
          <p:cNvSpPr/>
          <p:nvPr/>
        </p:nvSpPr>
        <p:spPr>
          <a:xfrm>
            <a:off x="6357063" y="5674573"/>
            <a:ext cx="32486" cy="127875"/>
          </a:xfrm>
          <a:custGeom>
            <a:avLst/>
            <a:gdLst>
              <a:gd name="connsiteX0" fmla="*/ 31964 w 32486"/>
              <a:gd name="connsiteY0" fmla="*/ 201 h 127875"/>
              <a:gd name="connsiteX1" fmla="*/ 20190 w 32486"/>
              <a:gd name="connsiteY1" fmla="*/ 55144 h 127875"/>
              <a:gd name="connsiteX2" fmla="*/ 20190 w 32486"/>
              <a:gd name="connsiteY2" fmla="*/ 125784 h 127875"/>
              <a:gd name="connsiteX3" fmla="*/ 12341 w 32486"/>
              <a:gd name="connsiteY3" fmla="*/ 106162 h 127875"/>
              <a:gd name="connsiteX4" fmla="*/ 568 w 32486"/>
              <a:gd name="connsiteY4" fmla="*/ 74766 h 127875"/>
              <a:gd name="connsiteX5" fmla="*/ 31964 w 32486"/>
              <a:gd name="connsiteY5" fmla="*/ 201 h 12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86" h="127875">
                <a:moveTo>
                  <a:pt x="31964" y="201"/>
                </a:moveTo>
                <a:cubicBezTo>
                  <a:pt x="35234" y="-3069"/>
                  <a:pt x="22152" y="34214"/>
                  <a:pt x="20190" y="55144"/>
                </a:cubicBezTo>
                <a:cubicBezTo>
                  <a:pt x="18228" y="76074"/>
                  <a:pt x="20190" y="125784"/>
                  <a:pt x="20190" y="125784"/>
                </a:cubicBezTo>
                <a:cubicBezTo>
                  <a:pt x="18882" y="134287"/>
                  <a:pt x="15611" y="114665"/>
                  <a:pt x="12341" y="106162"/>
                </a:cubicBezTo>
                <a:cubicBezTo>
                  <a:pt x="9071" y="97659"/>
                  <a:pt x="-2703" y="86540"/>
                  <a:pt x="568" y="74766"/>
                </a:cubicBezTo>
                <a:cubicBezTo>
                  <a:pt x="3838" y="62993"/>
                  <a:pt x="28694" y="3471"/>
                  <a:pt x="31964" y="20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E8C69761-6FDE-E360-8516-041409046733}"/>
              </a:ext>
            </a:extLst>
          </p:cNvPr>
          <p:cNvSpPr/>
          <p:nvPr/>
        </p:nvSpPr>
        <p:spPr>
          <a:xfrm>
            <a:off x="5124943" y="4968250"/>
            <a:ext cx="703678" cy="220008"/>
          </a:xfrm>
          <a:custGeom>
            <a:avLst/>
            <a:gdLst>
              <a:gd name="connsiteX0" fmla="*/ 406 w 703678"/>
              <a:gd name="connsiteY0" fmla="*/ 219891 h 220008"/>
              <a:gd name="connsiteX1" fmla="*/ 204478 w 703678"/>
              <a:gd name="connsiteY1" fmla="*/ 51139 h 220008"/>
              <a:gd name="connsiteX2" fmla="*/ 145612 w 703678"/>
              <a:gd name="connsiteY2" fmla="*/ 82535 h 220008"/>
              <a:gd name="connsiteX3" fmla="*/ 341835 w 703678"/>
              <a:gd name="connsiteY3" fmla="*/ 19743 h 220008"/>
              <a:gd name="connsiteX4" fmla="*/ 255496 w 703678"/>
              <a:gd name="connsiteY4" fmla="*/ 55063 h 220008"/>
              <a:gd name="connsiteX5" fmla="*/ 443871 w 703678"/>
              <a:gd name="connsiteY5" fmla="*/ 121 h 220008"/>
              <a:gd name="connsiteX6" fmla="*/ 365381 w 703678"/>
              <a:gd name="connsiteY6" fmla="*/ 39365 h 220008"/>
              <a:gd name="connsiteX7" fmla="*/ 561605 w 703678"/>
              <a:gd name="connsiteY7" fmla="*/ 7970 h 220008"/>
              <a:gd name="connsiteX8" fmla="*/ 702885 w 703678"/>
              <a:gd name="connsiteY8" fmla="*/ 4045 h 220008"/>
              <a:gd name="connsiteX9" fmla="*/ 498813 w 703678"/>
              <a:gd name="connsiteY9" fmla="*/ 23668 h 220008"/>
              <a:gd name="connsiteX10" fmla="*/ 196630 w 703678"/>
              <a:gd name="connsiteY10" fmla="*/ 35441 h 220008"/>
              <a:gd name="connsiteX11" fmla="*/ 341835 w 703678"/>
              <a:gd name="connsiteY11" fmla="*/ 23668 h 220008"/>
              <a:gd name="connsiteX12" fmla="*/ 173083 w 703678"/>
              <a:gd name="connsiteY12" fmla="*/ 70761 h 220008"/>
              <a:gd name="connsiteX13" fmla="*/ 86745 w 703678"/>
              <a:gd name="connsiteY13" fmla="*/ 102157 h 220008"/>
              <a:gd name="connsiteX14" fmla="*/ 149536 w 703678"/>
              <a:gd name="connsiteY14" fmla="*/ 78610 h 220008"/>
              <a:gd name="connsiteX15" fmla="*/ 406 w 703678"/>
              <a:gd name="connsiteY15" fmla="*/ 219891 h 2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3678" h="220008">
                <a:moveTo>
                  <a:pt x="406" y="219891"/>
                </a:moveTo>
                <a:cubicBezTo>
                  <a:pt x="9563" y="215313"/>
                  <a:pt x="180277" y="74032"/>
                  <a:pt x="204478" y="51139"/>
                </a:cubicBezTo>
                <a:cubicBezTo>
                  <a:pt x="228679" y="28246"/>
                  <a:pt x="122719" y="87768"/>
                  <a:pt x="145612" y="82535"/>
                </a:cubicBezTo>
                <a:cubicBezTo>
                  <a:pt x="168505" y="77302"/>
                  <a:pt x="323521" y="24322"/>
                  <a:pt x="341835" y="19743"/>
                </a:cubicBezTo>
                <a:cubicBezTo>
                  <a:pt x="360149" y="15164"/>
                  <a:pt x="238490" y="58333"/>
                  <a:pt x="255496" y="55063"/>
                </a:cubicBezTo>
                <a:cubicBezTo>
                  <a:pt x="272502" y="51793"/>
                  <a:pt x="425557" y="2737"/>
                  <a:pt x="443871" y="121"/>
                </a:cubicBezTo>
                <a:cubicBezTo>
                  <a:pt x="462185" y="-2495"/>
                  <a:pt x="345759" y="38057"/>
                  <a:pt x="365381" y="39365"/>
                </a:cubicBezTo>
                <a:cubicBezTo>
                  <a:pt x="385003" y="40673"/>
                  <a:pt x="505354" y="13857"/>
                  <a:pt x="561605" y="7970"/>
                </a:cubicBezTo>
                <a:cubicBezTo>
                  <a:pt x="617856" y="2083"/>
                  <a:pt x="713350" y="1429"/>
                  <a:pt x="702885" y="4045"/>
                </a:cubicBezTo>
                <a:cubicBezTo>
                  <a:pt x="692420" y="6661"/>
                  <a:pt x="583189" y="18435"/>
                  <a:pt x="498813" y="23668"/>
                </a:cubicBezTo>
                <a:cubicBezTo>
                  <a:pt x="414437" y="28901"/>
                  <a:pt x="222793" y="35441"/>
                  <a:pt x="196630" y="35441"/>
                </a:cubicBezTo>
                <a:cubicBezTo>
                  <a:pt x="170467" y="35441"/>
                  <a:pt x="345759" y="17781"/>
                  <a:pt x="341835" y="23668"/>
                </a:cubicBezTo>
                <a:cubicBezTo>
                  <a:pt x="337911" y="29555"/>
                  <a:pt x="215598" y="57680"/>
                  <a:pt x="173083" y="70761"/>
                </a:cubicBezTo>
                <a:cubicBezTo>
                  <a:pt x="130568" y="83842"/>
                  <a:pt x="90669" y="100849"/>
                  <a:pt x="86745" y="102157"/>
                </a:cubicBezTo>
                <a:cubicBezTo>
                  <a:pt x="82821" y="103465"/>
                  <a:pt x="159347" y="62912"/>
                  <a:pt x="149536" y="78610"/>
                </a:cubicBezTo>
                <a:cubicBezTo>
                  <a:pt x="139725" y="94308"/>
                  <a:pt x="-8751" y="224469"/>
                  <a:pt x="406" y="219891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81A4669B-C368-E135-630B-668B1E3E8D17}"/>
              </a:ext>
            </a:extLst>
          </p:cNvPr>
          <p:cNvSpPr/>
          <p:nvPr/>
        </p:nvSpPr>
        <p:spPr>
          <a:xfrm>
            <a:off x="6280217" y="4518001"/>
            <a:ext cx="66953" cy="197663"/>
          </a:xfrm>
          <a:custGeom>
            <a:avLst/>
            <a:gdLst>
              <a:gd name="connsiteX0" fmla="*/ 66608 w 66953"/>
              <a:gd name="connsiteY0" fmla="*/ 24 h 197663"/>
              <a:gd name="connsiteX1" fmla="*/ 28508 w 66953"/>
              <a:gd name="connsiteY1" fmla="*/ 88924 h 197663"/>
              <a:gd name="connsiteX2" fmla="*/ 28508 w 66953"/>
              <a:gd name="connsiteY2" fmla="*/ 196874 h 197663"/>
              <a:gd name="connsiteX3" fmla="*/ 25333 w 66953"/>
              <a:gd name="connsiteY3" fmla="*/ 133374 h 197663"/>
              <a:gd name="connsiteX4" fmla="*/ 9458 w 66953"/>
              <a:gd name="connsiteY4" fmla="*/ 50824 h 197663"/>
              <a:gd name="connsiteX5" fmla="*/ 3108 w 66953"/>
              <a:gd name="connsiteY5" fmla="*/ 79399 h 197663"/>
              <a:gd name="connsiteX6" fmla="*/ 66608 w 66953"/>
              <a:gd name="connsiteY6" fmla="*/ 24 h 19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53" h="197663">
                <a:moveTo>
                  <a:pt x="66608" y="24"/>
                </a:moveTo>
                <a:cubicBezTo>
                  <a:pt x="70841" y="1611"/>
                  <a:pt x="34858" y="56116"/>
                  <a:pt x="28508" y="88924"/>
                </a:cubicBezTo>
                <a:cubicBezTo>
                  <a:pt x="22158" y="121732"/>
                  <a:pt x="29037" y="189466"/>
                  <a:pt x="28508" y="196874"/>
                </a:cubicBezTo>
                <a:cubicBezTo>
                  <a:pt x="27979" y="204282"/>
                  <a:pt x="28508" y="157716"/>
                  <a:pt x="25333" y="133374"/>
                </a:cubicBezTo>
                <a:cubicBezTo>
                  <a:pt x="22158" y="109032"/>
                  <a:pt x="13162" y="59820"/>
                  <a:pt x="9458" y="50824"/>
                </a:cubicBezTo>
                <a:cubicBezTo>
                  <a:pt x="5754" y="41828"/>
                  <a:pt x="-5359" y="84691"/>
                  <a:pt x="3108" y="79399"/>
                </a:cubicBezTo>
                <a:cubicBezTo>
                  <a:pt x="11575" y="74107"/>
                  <a:pt x="62375" y="-1563"/>
                  <a:pt x="66608" y="24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BA87FBF8-E8B6-1604-D3FB-5D4A0DAB46E0}"/>
              </a:ext>
            </a:extLst>
          </p:cNvPr>
          <p:cNvSpPr/>
          <p:nvPr/>
        </p:nvSpPr>
        <p:spPr>
          <a:xfrm>
            <a:off x="6111713" y="4552925"/>
            <a:ext cx="143087" cy="301820"/>
          </a:xfrm>
          <a:custGeom>
            <a:avLst/>
            <a:gdLst>
              <a:gd name="connsiteX0" fmla="*/ 162 w 143087"/>
              <a:gd name="connsiteY0" fmla="*/ 25 h 301820"/>
              <a:gd name="connsiteX1" fmla="*/ 92237 w 143087"/>
              <a:gd name="connsiteY1" fmla="*/ 79400 h 301820"/>
              <a:gd name="connsiteX2" fmla="*/ 98587 w 143087"/>
              <a:gd name="connsiteY2" fmla="*/ 44475 h 301820"/>
              <a:gd name="connsiteX3" fmla="*/ 136687 w 143087"/>
              <a:gd name="connsiteY3" fmla="*/ 168300 h 301820"/>
              <a:gd name="connsiteX4" fmla="*/ 127162 w 143087"/>
              <a:gd name="connsiteY4" fmla="*/ 139725 h 301820"/>
              <a:gd name="connsiteX5" fmla="*/ 143037 w 143087"/>
              <a:gd name="connsiteY5" fmla="*/ 184175 h 301820"/>
              <a:gd name="connsiteX6" fmla="*/ 120812 w 143087"/>
              <a:gd name="connsiteY6" fmla="*/ 206400 h 301820"/>
              <a:gd name="connsiteX7" fmla="*/ 79537 w 143087"/>
              <a:gd name="connsiteY7" fmla="*/ 301650 h 301820"/>
              <a:gd name="connsiteX8" fmla="*/ 95412 w 143087"/>
              <a:gd name="connsiteY8" fmla="*/ 228625 h 301820"/>
              <a:gd name="connsiteX9" fmla="*/ 114462 w 143087"/>
              <a:gd name="connsiteY9" fmla="*/ 187350 h 301820"/>
              <a:gd name="connsiteX10" fmla="*/ 111287 w 143087"/>
              <a:gd name="connsiteY10" fmla="*/ 127025 h 301820"/>
              <a:gd name="connsiteX11" fmla="*/ 136687 w 143087"/>
              <a:gd name="connsiteY11" fmla="*/ 158775 h 301820"/>
              <a:gd name="connsiteX12" fmla="*/ 117637 w 143087"/>
              <a:gd name="connsiteY12" fmla="*/ 88925 h 301820"/>
              <a:gd name="connsiteX13" fmla="*/ 162 w 143087"/>
              <a:gd name="connsiteY13" fmla="*/ 25 h 30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087" h="301820">
                <a:moveTo>
                  <a:pt x="162" y="25"/>
                </a:moveTo>
                <a:cubicBezTo>
                  <a:pt x="-4071" y="-1562"/>
                  <a:pt x="75833" y="71992"/>
                  <a:pt x="92237" y="79400"/>
                </a:cubicBezTo>
                <a:cubicBezTo>
                  <a:pt x="108641" y="86808"/>
                  <a:pt x="91179" y="29658"/>
                  <a:pt x="98587" y="44475"/>
                </a:cubicBezTo>
                <a:cubicBezTo>
                  <a:pt x="105995" y="59292"/>
                  <a:pt x="131925" y="152425"/>
                  <a:pt x="136687" y="168300"/>
                </a:cubicBezTo>
                <a:cubicBezTo>
                  <a:pt x="141449" y="184175"/>
                  <a:pt x="126104" y="137079"/>
                  <a:pt x="127162" y="139725"/>
                </a:cubicBezTo>
                <a:cubicBezTo>
                  <a:pt x="128220" y="142371"/>
                  <a:pt x="144095" y="173063"/>
                  <a:pt x="143037" y="184175"/>
                </a:cubicBezTo>
                <a:cubicBezTo>
                  <a:pt x="141979" y="195287"/>
                  <a:pt x="131395" y="186821"/>
                  <a:pt x="120812" y="206400"/>
                </a:cubicBezTo>
                <a:cubicBezTo>
                  <a:pt x="110229" y="225979"/>
                  <a:pt x="83770" y="297946"/>
                  <a:pt x="79537" y="301650"/>
                </a:cubicBezTo>
                <a:cubicBezTo>
                  <a:pt x="75304" y="305354"/>
                  <a:pt x="89591" y="247675"/>
                  <a:pt x="95412" y="228625"/>
                </a:cubicBezTo>
                <a:cubicBezTo>
                  <a:pt x="101233" y="209575"/>
                  <a:pt x="111816" y="204283"/>
                  <a:pt x="114462" y="187350"/>
                </a:cubicBezTo>
                <a:cubicBezTo>
                  <a:pt x="117108" y="170417"/>
                  <a:pt x="107583" y="131787"/>
                  <a:pt x="111287" y="127025"/>
                </a:cubicBezTo>
                <a:cubicBezTo>
                  <a:pt x="114991" y="122263"/>
                  <a:pt x="135629" y="165125"/>
                  <a:pt x="136687" y="158775"/>
                </a:cubicBezTo>
                <a:cubicBezTo>
                  <a:pt x="137745" y="152425"/>
                  <a:pt x="143037" y="114854"/>
                  <a:pt x="117637" y="88925"/>
                </a:cubicBezTo>
                <a:cubicBezTo>
                  <a:pt x="92237" y="62996"/>
                  <a:pt x="4395" y="1612"/>
                  <a:pt x="162" y="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7734B46A-3B72-83ED-734A-9F91E18541E0}"/>
              </a:ext>
            </a:extLst>
          </p:cNvPr>
          <p:cNvSpPr/>
          <p:nvPr/>
        </p:nvSpPr>
        <p:spPr>
          <a:xfrm>
            <a:off x="6213452" y="4936200"/>
            <a:ext cx="85857" cy="523205"/>
          </a:xfrm>
          <a:custGeom>
            <a:avLst/>
            <a:gdLst>
              <a:gd name="connsiteX0" fmla="*/ 82573 w 85857"/>
              <a:gd name="connsiteY0" fmla="*/ 925 h 523205"/>
              <a:gd name="connsiteX1" fmla="*/ 50823 w 85857"/>
              <a:gd name="connsiteY1" fmla="*/ 185075 h 523205"/>
              <a:gd name="connsiteX2" fmla="*/ 66698 w 85857"/>
              <a:gd name="connsiteY2" fmla="*/ 337475 h 523205"/>
              <a:gd name="connsiteX3" fmla="*/ 31773 w 85857"/>
              <a:gd name="connsiteY3" fmla="*/ 270800 h 523205"/>
              <a:gd name="connsiteX4" fmla="*/ 85748 w 85857"/>
              <a:gd name="connsiteY4" fmla="*/ 521625 h 523205"/>
              <a:gd name="connsiteX5" fmla="*/ 44473 w 85857"/>
              <a:gd name="connsiteY5" fmla="*/ 366050 h 523205"/>
              <a:gd name="connsiteX6" fmla="*/ 23 w 85857"/>
              <a:gd name="connsiteY6" fmla="*/ 137450 h 523205"/>
              <a:gd name="connsiteX7" fmla="*/ 38123 w 85857"/>
              <a:gd name="connsiteY7" fmla="*/ 273975 h 523205"/>
              <a:gd name="connsiteX8" fmla="*/ 25423 w 85857"/>
              <a:gd name="connsiteY8" fmla="*/ 127925 h 523205"/>
              <a:gd name="connsiteX9" fmla="*/ 25423 w 85857"/>
              <a:gd name="connsiteY9" fmla="*/ 102525 h 523205"/>
              <a:gd name="connsiteX10" fmla="*/ 28598 w 85857"/>
              <a:gd name="connsiteY10" fmla="*/ 112050 h 523205"/>
              <a:gd name="connsiteX11" fmla="*/ 82573 w 85857"/>
              <a:gd name="connsiteY11" fmla="*/ 925 h 52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857" h="523205">
                <a:moveTo>
                  <a:pt x="82573" y="925"/>
                </a:moveTo>
                <a:cubicBezTo>
                  <a:pt x="86277" y="13096"/>
                  <a:pt x="53469" y="128983"/>
                  <a:pt x="50823" y="185075"/>
                </a:cubicBezTo>
                <a:cubicBezTo>
                  <a:pt x="48177" y="241167"/>
                  <a:pt x="69873" y="323188"/>
                  <a:pt x="66698" y="337475"/>
                </a:cubicBezTo>
                <a:cubicBezTo>
                  <a:pt x="63523" y="351762"/>
                  <a:pt x="28598" y="240108"/>
                  <a:pt x="31773" y="270800"/>
                </a:cubicBezTo>
                <a:cubicBezTo>
                  <a:pt x="34948" y="301492"/>
                  <a:pt x="83631" y="505750"/>
                  <a:pt x="85748" y="521625"/>
                </a:cubicBezTo>
                <a:cubicBezTo>
                  <a:pt x="87865" y="537500"/>
                  <a:pt x="58760" y="430079"/>
                  <a:pt x="44473" y="366050"/>
                </a:cubicBezTo>
                <a:cubicBezTo>
                  <a:pt x="30185" y="302021"/>
                  <a:pt x="1081" y="152796"/>
                  <a:pt x="23" y="137450"/>
                </a:cubicBezTo>
                <a:cubicBezTo>
                  <a:pt x="-1035" y="122104"/>
                  <a:pt x="33890" y="275562"/>
                  <a:pt x="38123" y="273975"/>
                </a:cubicBezTo>
                <a:cubicBezTo>
                  <a:pt x="42356" y="272388"/>
                  <a:pt x="27540" y="156500"/>
                  <a:pt x="25423" y="127925"/>
                </a:cubicBezTo>
                <a:cubicBezTo>
                  <a:pt x="23306" y="99350"/>
                  <a:pt x="24894" y="105171"/>
                  <a:pt x="25423" y="102525"/>
                </a:cubicBezTo>
                <a:cubicBezTo>
                  <a:pt x="25952" y="99879"/>
                  <a:pt x="18544" y="123692"/>
                  <a:pt x="28598" y="112050"/>
                </a:cubicBezTo>
                <a:cubicBezTo>
                  <a:pt x="38652" y="100408"/>
                  <a:pt x="78869" y="-11246"/>
                  <a:pt x="82573" y="925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46DF0811-55A7-539C-D55A-4AA0EC5D72E7}"/>
              </a:ext>
            </a:extLst>
          </p:cNvPr>
          <p:cNvSpPr/>
          <p:nvPr/>
        </p:nvSpPr>
        <p:spPr>
          <a:xfrm>
            <a:off x="6151366" y="5295900"/>
            <a:ext cx="148586" cy="351000"/>
          </a:xfrm>
          <a:custGeom>
            <a:avLst/>
            <a:gdLst>
              <a:gd name="connsiteX0" fmla="*/ 71634 w 148586"/>
              <a:gd name="connsiteY0" fmla="*/ 0 h 351000"/>
              <a:gd name="connsiteX1" fmla="*/ 39884 w 148586"/>
              <a:gd name="connsiteY1" fmla="*/ 107950 h 351000"/>
              <a:gd name="connsiteX2" fmla="*/ 103384 w 148586"/>
              <a:gd name="connsiteY2" fmla="*/ 225425 h 351000"/>
              <a:gd name="connsiteX3" fmla="*/ 65284 w 148586"/>
              <a:gd name="connsiteY3" fmla="*/ 187325 h 351000"/>
              <a:gd name="connsiteX4" fmla="*/ 147834 w 148586"/>
              <a:gd name="connsiteY4" fmla="*/ 349250 h 351000"/>
              <a:gd name="connsiteX5" fmla="*/ 100209 w 148586"/>
              <a:gd name="connsiteY5" fmla="*/ 263525 h 351000"/>
              <a:gd name="connsiteX6" fmla="*/ 1784 w 148586"/>
              <a:gd name="connsiteY6" fmla="*/ 114300 h 351000"/>
              <a:gd name="connsiteX7" fmla="*/ 36709 w 148586"/>
              <a:gd name="connsiteY7" fmla="*/ 161925 h 351000"/>
              <a:gd name="connsiteX8" fmla="*/ 36709 w 148586"/>
              <a:gd name="connsiteY8" fmla="*/ 107950 h 351000"/>
              <a:gd name="connsiteX9" fmla="*/ 71634 w 148586"/>
              <a:gd name="connsiteY9" fmla="*/ 0 h 3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586" h="351000">
                <a:moveTo>
                  <a:pt x="71634" y="0"/>
                </a:moveTo>
                <a:cubicBezTo>
                  <a:pt x="72163" y="0"/>
                  <a:pt x="34592" y="70379"/>
                  <a:pt x="39884" y="107950"/>
                </a:cubicBezTo>
                <a:cubicBezTo>
                  <a:pt x="45176" y="145521"/>
                  <a:pt x="99151" y="212196"/>
                  <a:pt x="103384" y="225425"/>
                </a:cubicBezTo>
                <a:cubicBezTo>
                  <a:pt x="107617" y="238654"/>
                  <a:pt x="57876" y="166688"/>
                  <a:pt x="65284" y="187325"/>
                </a:cubicBezTo>
                <a:cubicBezTo>
                  <a:pt x="72692" y="207962"/>
                  <a:pt x="142013" y="336550"/>
                  <a:pt x="147834" y="349250"/>
                </a:cubicBezTo>
                <a:cubicBezTo>
                  <a:pt x="153655" y="361950"/>
                  <a:pt x="124551" y="302683"/>
                  <a:pt x="100209" y="263525"/>
                </a:cubicBezTo>
                <a:cubicBezTo>
                  <a:pt x="75867" y="224367"/>
                  <a:pt x="12367" y="131233"/>
                  <a:pt x="1784" y="114300"/>
                </a:cubicBezTo>
                <a:cubicBezTo>
                  <a:pt x="-8799" y="97367"/>
                  <a:pt x="30888" y="162983"/>
                  <a:pt x="36709" y="161925"/>
                </a:cubicBezTo>
                <a:cubicBezTo>
                  <a:pt x="42530" y="160867"/>
                  <a:pt x="32476" y="129117"/>
                  <a:pt x="36709" y="107950"/>
                </a:cubicBezTo>
                <a:cubicBezTo>
                  <a:pt x="40942" y="86783"/>
                  <a:pt x="71105" y="0"/>
                  <a:pt x="7163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2596B13D-9A33-A091-B4C2-75651D3DC3F6}"/>
              </a:ext>
            </a:extLst>
          </p:cNvPr>
          <p:cNvSpPr/>
          <p:nvPr/>
        </p:nvSpPr>
        <p:spPr>
          <a:xfrm>
            <a:off x="4840224" y="5133948"/>
            <a:ext cx="169926" cy="447832"/>
          </a:xfrm>
          <a:custGeom>
            <a:avLst/>
            <a:gdLst>
              <a:gd name="connsiteX0" fmla="*/ 131826 w 169926"/>
              <a:gd name="connsiteY0" fmla="*/ 79402 h 447832"/>
              <a:gd name="connsiteX1" fmla="*/ 52451 w 169926"/>
              <a:gd name="connsiteY1" fmla="*/ 219102 h 447832"/>
              <a:gd name="connsiteX2" fmla="*/ 131826 w 169926"/>
              <a:gd name="connsiteY2" fmla="*/ 285777 h 447832"/>
              <a:gd name="connsiteX3" fmla="*/ 52451 w 169926"/>
              <a:gd name="connsiteY3" fmla="*/ 298477 h 447832"/>
              <a:gd name="connsiteX4" fmla="*/ 147701 w 169926"/>
              <a:gd name="connsiteY4" fmla="*/ 349277 h 447832"/>
              <a:gd name="connsiteX5" fmla="*/ 169926 w 169926"/>
              <a:gd name="connsiteY5" fmla="*/ 447702 h 447832"/>
              <a:gd name="connsiteX6" fmla="*/ 147701 w 169926"/>
              <a:gd name="connsiteY6" fmla="*/ 368327 h 447832"/>
              <a:gd name="connsiteX7" fmla="*/ 49276 w 169926"/>
              <a:gd name="connsiteY7" fmla="*/ 285777 h 447832"/>
              <a:gd name="connsiteX8" fmla="*/ 1651 w 169926"/>
              <a:gd name="connsiteY8" fmla="*/ 212752 h 447832"/>
              <a:gd name="connsiteX9" fmla="*/ 20701 w 169926"/>
              <a:gd name="connsiteY9" fmla="*/ 155602 h 447832"/>
              <a:gd name="connsiteX10" fmla="*/ 112776 w 169926"/>
              <a:gd name="connsiteY10" fmla="*/ 27 h 447832"/>
              <a:gd name="connsiteX11" fmla="*/ 17526 w 169926"/>
              <a:gd name="connsiteY11" fmla="*/ 168302 h 447832"/>
              <a:gd name="connsiteX12" fmla="*/ 14351 w 169926"/>
              <a:gd name="connsiteY12" fmla="*/ 231802 h 447832"/>
              <a:gd name="connsiteX13" fmla="*/ 55626 w 169926"/>
              <a:gd name="connsiteY13" fmla="*/ 269902 h 447832"/>
              <a:gd name="connsiteX14" fmla="*/ 55626 w 169926"/>
              <a:gd name="connsiteY14" fmla="*/ 196877 h 447832"/>
              <a:gd name="connsiteX15" fmla="*/ 131826 w 169926"/>
              <a:gd name="connsiteY15" fmla="*/ 79402 h 44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926" h="447832">
                <a:moveTo>
                  <a:pt x="131826" y="79402"/>
                </a:moveTo>
                <a:cubicBezTo>
                  <a:pt x="131297" y="83106"/>
                  <a:pt x="52451" y="184706"/>
                  <a:pt x="52451" y="219102"/>
                </a:cubicBezTo>
                <a:cubicBezTo>
                  <a:pt x="52451" y="253498"/>
                  <a:pt x="131826" y="272548"/>
                  <a:pt x="131826" y="285777"/>
                </a:cubicBezTo>
                <a:cubicBezTo>
                  <a:pt x="131826" y="299006"/>
                  <a:pt x="49805" y="287894"/>
                  <a:pt x="52451" y="298477"/>
                </a:cubicBezTo>
                <a:cubicBezTo>
                  <a:pt x="55097" y="309060"/>
                  <a:pt x="128122" y="324406"/>
                  <a:pt x="147701" y="349277"/>
                </a:cubicBezTo>
                <a:cubicBezTo>
                  <a:pt x="167280" y="374148"/>
                  <a:pt x="169926" y="444527"/>
                  <a:pt x="169926" y="447702"/>
                </a:cubicBezTo>
                <a:cubicBezTo>
                  <a:pt x="169926" y="450877"/>
                  <a:pt x="167809" y="395315"/>
                  <a:pt x="147701" y="368327"/>
                </a:cubicBezTo>
                <a:cubicBezTo>
                  <a:pt x="127593" y="341340"/>
                  <a:pt x="73618" y="311706"/>
                  <a:pt x="49276" y="285777"/>
                </a:cubicBezTo>
                <a:cubicBezTo>
                  <a:pt x="24934" y="259848"/>
                  <a:pt x="6413" y="234448"/>
                  <a:pt x="1651" y="212752"/>
                </a:cubicBezTo>
                <a:cubicBezTo>
                  <a:pt x="-3111" y="191056"/>
                  <a:pt x="2180" y="191056"/>
                  <a:pt x="20701" y="155602"/>
                </a:cubicBezTo>
                <a:cubicBezTo>
                  <a:pt x="39222" y="120148"/>
                  <a:pt x="113305" y="-2090"/>
                  <a:pt x="112776" y="27"/>
                </a:cubicBezTo>
                <a:cubicBezTo>
                  <a:pt x="112247" y="2144"/>
                  <a:pt x="33930" y="129673"/>
                  <a:pt x="17526" y="168302"/>
                </a:cubicBezTo>
                <a:cubicBezTo>
                  <a:pt x="1122" y="206931"/>
                  <a:pt x="8001" y="214869"/>
                  <a:pt x="14351" y="231802"/>
                </a:cubicBezTo>
                <a:cubicBezTo>
                  <a:pt x="20701" y="248735"/>
                  <a:pt x="48747" y="275723"/>
                  <a:pt x="55626" y="269902"/>
                </a:cubicBezTo>
                <a:cubicBezTo>
                  <a:pt x="62505" y="264081"/>
                  <a:pt x="43984" y="224923"/>
                  <a:pt x="55626" y="196877"/>
                </a:cubicBezTo>
                <a:cubicBezTo>
                  <a:pt x="67268" y="168831"/>
                  <a:pt x="132355" y="75698"/>
                  <a:pt x="131826" y="794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15E1D25E-42AA-4D21-2BCA-FCC1922DE59C}"/>
              </a:ext>
            </a:extLst>
          </p:cNvPr>
          <p:cNvSpPr/>
          <p:nvPr/>
        </p:nvSpPr>
        <p:spPr>
          <a:xfrm>
            <a:off x="5000621" y="5270184"/>
            <a:ext cx="270833" cy="140495"/>
          </a:xfrm>
          <a:custGeom>
            <a:avLst/>
            <a:gdLst>
              <a:gd name="connsiteX0" fmla="*/ 263529 w 270833"/>
              <a:gd name="connsiteY0" fmla="*/ 316 h 140495"/>
              <a:gd name="connsiteX1" fmla="*/ 66679 w 270833"/>
              <a:gd name="connsiteY1" fmla="*/ 22541 h 140495"/>
              <a:gd name="connsiteX2" fmla="*/ 38104 w 270833"/>
              <a:gd name="connsiteY2" fmla="*/ 22541 h 140495"/>
              <a:gd name="connsiteX3" fmla="*/ 187329 w 270833"/>
              <a:gd name="connsiteY3" fmla="*/ 32066 h 140495"/>
              <a:gd name="connsiteX4" fmla="*/ 158754 w 270833"/>
              <a:gd name="connsiteY4" fmla="*/ 82866 h 140495"/>
              <a:gd name="connsiteX5" fmla="*/ 15879 w 270833"/>
              <a:gd name="connsiteY5" fmla="*/ 92391 h 140495"/>
              <a:gd name="connsiteX6" fmla="*/ 200029 w 270833"/>
              <a:gd name="connsiteY6" fmla="*/ 79691 h 140495"/>
              <a:gd name="connsiteX7" fmla="*/ 4 w 270833"/>
              <a:gd name="connsiteY7" fmla="*/ 140016 h 140495"/>
              <a:gd name="connsiteX8" fmla="*/ 206379 w 270833"/>
              <a:gd name="connsiteY8" fmla="*/ 41591 h 140495"/>
              <a:gd name="connsiteX9" fmla="*/ 263529 w 270833"/>
              <a:gd name="connsiteY9" fmla="*/ 316 h 14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833" h="140495">
                <a:moveTo>
                  <a:pt x="263529" y="316"/>
                </a:moveTo>
                <a:cubicBezTo>
                  <a:pt x="240246" y="-2859"/>
                  <a:pt x="104250" y="18837"/>
                  <a:pt x="66679" y="22541"/>
                </a:cubicBezTo>
                <a:cubicBezTo>
                  <a:pt x="29108" y="26245"/>
                  <a:pt x="17996" y="20954"/>
                  <a:pt x="38104" y="22541"/>
                </a:cubicBezTo>
                <a:cubicBezTo>
                  <a:pt x="58212" y="24129"/>
                  <a:pt x="167221" y="22012"/>
                  <a:pt x="187329" y="32066"/>
                </a:cubicBezTo>
                <a:cubicBezTo>
                  <a:pt x="207437" y="42120"/>
                  <a:pt x="187329" y="72812"/>
                  <a:pt x="158754" y="82866"/>
                </a:cubicBezTo>
                <a:cubicBezTo>
                  <a:pt x="130179" y="92920"/>
                  <a:pt x="15879" y="92391"/>
                  <a:pt x="15879" y="92391"/>
                </a:cubicBezTo>
                <a:cubicBezTo>
                  <a:pt x="22758" y="91862"/>
                  <a:pt x="202675" y="71754"/>
                  <a:pt x="200029" y="79691"/>
                </a:cubicBezTo>
                <a:cubicBezTo>
                  <a:pt x="197383" y="87628"/>
                  <a:pt x="-1054" y="146366"/>
                  <a:pt x="4" y="140016"/>
                </a:cubicBezTo>
                <a:cubicBezTo>
                  <a:pt x="1062" y="133666"/>
                  <a:pt x="161929" y="63287"/>
                  <a:pt x="206379" y="41591"/>
                </a:cubicBezTo>
                <a:cubicBezTo>
                  <a:pt x="250829" y="19895"/>
                  <a:pt x="286812" y="3491"/>
                  <a:pt x="263529" y="3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526277DE-B733-D606-1F3A-C9D15DE1C7B7}"/>
              </a:ext>
            </a:extLst>
          </p:cNvPr>
          <p:cNvSpPr/>
          <p:nvPr/>
        </p:nvSpPr>
        <p:spPr>
          <a:xfrm>
            <a:off x="4991815" y="5359393"/>
            <a:ext cx="313755" cy="143041"/>
          </a:xfrm>
          <a:custGeom>
            <a:avLst/>
            <a:gdLst>
              <a:gd name="connsiteX0" fmla="*/ 5635 w 313755"/>
              <a:gd name="connsiteY0" fmla="*/ 69857 h 143041"/>
              <a:gd name="connsiteX1" fmla="*/ 294560 w 313755"/>
              <a:gd name="connsiteY1" fmla="*/ 44457 h 143041"/>
              <a:gd name="connsiteX2" fmla="*/ 113585 w 313755"/>
              <a:gd name="connsiteY2" fmla="*/ 92082 h 143041"/>
              <a:gd name="connsiteX3" fmla="*/ 313610 w 313755"/>
              <a:gd name="connsiteY3" fmla="*/ 76207 h 143041"/>
              <a:gd name="connsiteX4" fmla="*/ 75485 w 313755"/>
              <a:gd name="connsiteY4" fmla="*/ 142882 h 143041"/>
              <a:gd name="connsiteX5" fmla="*/ 307260 w 313755"/>
              <a:gd name="connsiteY5" fmla="*/ 53982 h 143041"/>
              <a:gd name="connsiteX6" fmla="*/ 218360 w 313755"/>
              <a:gd name="connsiteY6" fmla="*/ 47632 h 143041"/>
              <a:gd name="connsiteX7" fmla="*/ 135810 w 313755"/>
              <a:gd name="connsiteY7" fmla="*/ 34932 h 143041"/>
              <a:gd name="connsiteX8" fmla="*/ 192960 w 313755"/>
              <a:gd name="connsiteY8" fmla="*/ 7 h 143041"/>
              <a:gd name="connsiteX9" fmla="*/ 110410 w 313755"/>
              <a:gd name="connsiteY9" fmla="*/ 38107 h 143041"/>
              <a:gd name="connsiteX10" fmla="*/ 5635 w 313755"/>
              <a:gd name="connsiteY10" fmla="*/ 69857 h 14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755" h="143041">
                <a:moveTo>
                  <a:pt x="5635" y="69857"/>
                </a:moveTo>
                <a:cubicBezTo>
                  <a:pt x="36327" y="70915"/>
                  <a:pt x="276568" y="40753"/>
                  <a:pt x="294560" y="44457"/>
                </a:cubicBezTo>
                <a:cubicBezTo>
                  <a:pt x="312552" y="48161"/>
                  <a:pt x="110410" y="86790"/>
                  <a:pt x="113585" y="92082"/>
                </a:cubicBezTo>
                <a:cubicBezTo>
                  <a:pt x="116760" y="97374"/>
                  <a:pt x="319960" y="67740"/>
                  <a:pt x="313610" y="76207"/>
                </a:cubicBezTo>
                <a:cubicBezTo>
                  <a:pt x="307260" y="84674"/>
                  <a:pt x="76543" y="146586"/>
                  <a:pt x="75485" y="142882"/>
                </a:cubicBezTo>
                <a:cubicBezTo>
                  <a:pt x="74427" y="139178"/>
                  <a:pt x="283448" y="69857"/>
                  <a:pt x="307260" y="53982"/>
                </a:cubicBezTo>
                <a:cubicBezTo>
                  <a:pt x="331073" y="38107"/>
                  <a:pt x="246935" y="50807"/>
                  <a:pt x="218360" y="47632"/>
                </a:cubicBezTo>
                <a:cubicBezTo>
                  <a:pt x="189785" y="44457"/>
                  <a:pt x="140043" y="42869"/>
                  <a:pt x="135810" y="34932"/>
                </a:cubicBezTo>
                <a:cubicBezTo>
                  <a:pt x="131577" y="26995"/>
                  <a:pt x="197193" y="-522"/>
                  <a:pt x="192960" y="7"/>
                </a:cubicBezTo>
                <a:cubicBezTo>
                  <a:pt x="188727" y="536"/>
                  <a:pt x="142689" y="26994"/>
                  <a:pt x="110410" y="38107"/>
                </a:cubicBezTo>
                <a:cubicBezTo>
                  <a:pt x="78131" y="49219"/>
                  <a:pt x="-25057" y="68799"/>
                  <a:pt x="5635" y="698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DD655493-8B74-37B5-3F82-E76B7CBC1AF0}"/>
              </a:ext>
            </a:extLst>
          </p:cNvPr>
          <p:cNvSpPr/>
          <p:nvPr/>
        </p:nvSpPr>
        <p:spPr>
          <a:xfrm>
            <a:off x="5324422" y="5451348"/>
            <a:ext cx="670067" cy="92244"/>
          </a:xfrm>
          <a:custGeom>
            <a:avLst/>
            <a:gdLst>
              <a:gd name="connsiteX0" fmla="*/ 53 w 670067"/>
              <a:gd name="connsiteY0" fmla="*/ 92202 h 92244"/>
              <a:gd name="connsiteX1" fmla="*/ 200078 w 670067"/>
              <a:gd name="connsiteY1" fmla="*/ 44577 h 92244"/>
              <a:gd name="connsiteX2" fmla="*/ 327078 w 670067"/>
              <a:gd name="connsiteY2" fmla="*/ 54102 h 92244"/>
              <a:gd name="connsiteX3" fmla="*/ 212778 w 670067"/>
              <a:gd name="connsiteY3" fmla="*/ 50927 h 92244"/>
              <a:gd name="connsiteX4" fmla="*/ 435028 w 670067"/>
              <a:gd name="connsiteY4" fmla="*/ 44577 h 92244"/>
              <a:gd name="connsiteX5" fmla="*/ 466778 w 670067"/>
              <a:gd name="connsiteY5" fmla="*/ 38227 h 92244"/>
              <a:gd name="connsiteX6" fmla="*/ 581078 w 670067"/>
              <a:gd name="connsiteY6" fmla="*/ 41402 h 92244"/>
              <a:gd name="connsiteX7" fmla="*/ 546153 w 670067"/>
              <a:gd name="connsiteY7" fmla="*/ 16002 h 92244"/>
              <a:gd name="connsiteX8" fmla="*/ 669978 w 670067"/>
              <a:gd name="connsiteY8" fmla="*/ 41402 h 92244"/>
              <a:gd name="connsiteX9" fmla="*/ 523928 w 670067"/>
              <a:gd name="connsiteY9" fmla="*/ 31877 h 92244"/>
              <a:gd name="connsiteX10" fmla="*/ 384228 w 670067"/>
              <a:gd name="connsiteY10" fmla="*/ 3302 h 92244"/>
              <a:gd name="connsiteX11" fmla="*/ 482653 w 670067"/>
              <a:gd name="connsiteY11" fmla="*/ 35052 h 92244"/>
              <a:gd name="connsiteX12" fmla="*/ 320728 w 670067"/>
              <a:gd name="connsiteY12" fmla="*/ 41402 h 92244"/>
              <a:gd name="connsiteX13" fmla="*/ 181028 w 670067"/>
              <a:gd name="connsiteY13" fmla="*/ 127 h 92244"/>
              <a:gd name="connsiteX14" fmla="*/ 276278 w 670067"/>
              <a:gd name="connsiteY14" fmla="*/ 28702 h 92244"/>
              <a:gd name="connsiteX15" fmla="*/ 181028 w 670067"/>
              <a:gd name="connsiteY15" fmla="*/ 35052 h 92244"/>
              <a:gd name="connsiteX16" fmla="*/ 53 w 670067"/>
              <a:gd name="connsiteY16" fmla="*/ 92202 h 9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0067" h="92244">
                <a:moveTo>
                  <a:pt x="53" y="92202"/>
                </a:moveTo>
                <a:cubicBezTo>
                  <a:pt x="3228" y="93789"/>
                  <a:pt x="145574" y="50927"/>
                  <a:pt x="200078" y="44577"/>
                </a:cubicBezTo>
                <a:cubicBezTo>
                  <a:pt x="254582" y="38227"/>
                  <a:pt x="324961" y="53044"/>
                  <a:pt x="327078" y="54102"/>
                </a:cubicBezTo>
                <a:cubicBezTo>
                  <a:pt x="329195" y="55160"/>
                  <a:pt x="194786" y="52514"/>
                  <a:pt x="212778" y="50927"/>
                </a:cubicBezTo>
                <a:cubicBezTo>
                  <a:pt x="230770" y="49339"/>
                  <a:pt x="392695" y="46694"/>
                  <a:pt x="435028" y="44577"/>
                </a:cubicBezTo>
                <a:cubicBezTo>
                  <a:pt x="477361" y="42460"/>
                  <a:pt x="466778" y="38227"/>
                  <a:pt x="466778" y="38227"/>
                </a:cubicBezTo>
                <a:cubicBezTo>
                  <a:pt x="491120" y="37698"/>
                  <a:pt x="567849" y="45106"/>
                  <a:pt x="581078" y="41402"/>
                </a:cubicBezTo>
                <a:cubicBezTo>
                  <a:pt x="594307" y="37698"/>
                  <a:pt x="531336" y="16002"/>
                  <a:pt x="546153" y="16002"/>
                </a:cubicBezTo>
                <a:cubicBezTo>
                  <a:pt x="560970" y="16002"/>
                  <a:pt x="673682" y="38756"/>
                  <a:pt x="669978" y="41402"/>
                </a:cubicBezTo>
                <a:cubicBezTo>
                  <a:pt x="666274" y="44048"/>
                  <a:pt x="571553" y="38227"/>
                  <a:pt x="523928" y="31877"/>
                </a:cubicBezTo>
                <a:cubicBezTo>
                  <a:pt x="476303" y="25527"/>
                  <a:pt x="391107" y="2773"/>
                  <a:pt x="384228" y="3302"/>
                </a:cubicBezTo>
                <a:cubicBezTo>
                  <a:pt x="377349" y="3831"/>
                  <a:pt x="493236" y="28702"/>
                  <a:pt x="482653" y="35052"/>
                </a:cubicBezTo>
                <a:cubicBezTo>
                  <a:pt x="472070" y="41402"/>
                  <a:pt x="370999" y="47223"/>
                  <a:pt x="320728" y="41402"/>
                </a:cubicBezTo>
                <a:cubicBezTo>
                  <a:pt x="270457" y="35581"/>
                  <a:pt x="188436" y="2244"/>
                  <a:pt x="181028" y="127"/>
                </a:cubicBezTo>
                <a:cubicBezTo>
                  <a:pt x="173620" y="-1990"/>
                  <a:pt x="276278" y="22881"/>
                  <a:pt x="276278" y="28702"/>
                </a:cubicBezTo>
                <a:cubicBezTo>
                  <a:pt x="276278" y="34523"/>
                  <a:pt x="225478" y="22352"/>
                  <a:pt x="181028" y="35052"/>
                </a:cubicBezTo>
                <a:cubicBezTo>
                  <a:pt x="136578" y="47752"/>
                  <a:pt x="-3122" y="90615"/>
                  <a:pt x="53" y="922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91CCD76F-0D98-BAEA-D33E-021FA50E75D0}"/>
              </a:ext>
            </a:extLst>
          </p:cNvPr>
          <p:cNvSpPr/>
          <p:nvPr/>
        </p:nvSpPr>
        <p:spPr>
          <a:xfrm>
            <a:off x="6135658" y="5257544"/>
            <a:ext cx="46357" cy="280752"/>
          </a:xfrm>
          <a:custGeom>
            <a:avLst/>
            <a:gdLst>
              <a:gd name="connsiteX0" fmla="*/ 46067 w 46357"/>
              <a:gd name="connsiteY0" fmla="*/ 256 h 280752"/>
              <a:gd name="connsiteX1" fmla="*/ 20667 w 46357"/>
              <a:gd name="connsiteY1" fmla="*/ 174881 h 280752"/>
              <a:gd name="connsiteX2" fmla="*/ 17492 w 46357"/>
              <a:gd name="connsiteY2" fmla="*/ 279656 h 280752"/>
              <a:gd name="connsiteX3" fmla="*/ 11142 w 46357"/>
              <a:gd name="connsiteY3" fmla="*/ 219331 h 280752"/>
              <a:gd name="connsiteX4" fmla="*/ 11142 w 46357"/>
              <a:gd name="connsiteY4" fmla="*/ 60581 h 280752"/>
              <a:gd name="connsiteX5" fmla="*/ 1617 w 46357"/>
              <a:gd name="connsiteY5" fmla="*/ 133606 h 280752"/>
              <a:gd name="connsiteX6" fmla="*/ 46067 w 46357"/>
              <a:gd name="connsiteY6" fmla="*/ 256 h 28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57" h="280752">
                <a:moveTo>
                  <a:pt x="46067" y="256"/>
                </a:moveTo>
                <a:cubicBezTo>
                  <a:pt x="49242" y="7135"/>
                  <a:pt x="25429" y="128314"/>
                  <a:pt x="20667" y="174881"/>
                </a:cubicBezTo>
                <a:cubicBezTo>
                  <a:pt x="15905" y="221448"/>
                  <a:pt x="19079" y="272248"/>
                  <a:pt x="17492" y="279656"/>
                </a:cubicBezTo>
                <a:cubicBezTo>
                  <a:pt x="15905" y="287064"/>
                  <a:pt x="12200" y="255843"/>
                  <a:pt x="11142" y="219331"/>
                </a:cubicBezTo>
                <a:cubicBezTo>
                  <a:pt x="10084" y="182819"/>
                  <a:pt x="12729" y="74868"/>
                  <a:pt x="11142" y="60581"/>
                </a:cubicBezTo>
                <a:cubicBezTo>
                  <a:pt x="9555" y="46294"/>
                  <a:pt x="-4733" y="139956"/>
                  <a:pt x="1617" y="133606"/>
                </a:cubicBezTo>
                <a:cubicBezTo>
                  <a:pt x="7967" y="127256"/>
                  <a:pt x="42892" y="-6623"/>
                  <a:pt x="46067" y="25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F5B7B5EE-5B59-FEE7-2953-616F777FD3C0}"/>
              </a:ext>
            </a:extLst>
          </p:cNvPr>
          <p:cNvSpPr/>
          <p:nvPr/>
        </p:nvSpPr>
        <p:spPr>
          <a:xfrm>
            <a:off x="6159492" y="4797360"/>
            <a:ext cx="115147" cy="454189"/>
          </a:xfrm>
          <a:custGeom>
            <a:avLst/>
            <a:gdLst>
              <a:gd name="connsiteX0" fmla="*/ 114308 w 115147"/>
              <a:gd name="connsiteY0" fmla="*/ 3240 h 454189"/>
              <a:gd name="connsiteX1" fmla="*/ 34933 w 115147"/>
              <a:gd name="connsiteY1" fmla="*/ 225490 h 454189"/>
              <a:gd name="connsiteX2" fmla="*/ 8 w 115147"/>
              <a:gd name="connsiteY2" fmla="*/ 314390 h 454189"/>
              <a:gd name="connsiteX3" fmla="*/ 31758 w 115147"/>
              <a:gd name="connsiteY3" fmla="*/ 241365 h 454189"/>
              <a:gd name="connsiteX4" fmla="*/ 41283 w 115147"/>
              <a:gd name="connsiteY4" fmla="*/ 454090 h 454189"/>
              <a:gd name="connsiteX5" fmla="*/ 47633 w 115147"/>
              <a:gd name="connsiteY5" fmla="*/ 266765 h 454189"/>
              <a:gd name="connsiteX6" fmla="*/ 19058 w 115147"/>
              <a:gd name="connsiteY6" fmla="*/ 98490 h 454189"/>
              <a:gd name="connsiteX7" fmla="*/ 73033 w 115147"/>
              <a:gd name="connsiteY7" fmla="*/ 92140 h 454189"/>
              <a:gd name="connsiteX8" fmla="*/ 114308 w 115147"/>
              <a:gd name="connsiteY8" fmla="*/ 3240 h 45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47" h="454189">
                <a:moveTo>
                  <a:pt x="114308" y="3240"/>
                </a:moveTo>
                <a:cubicBezTo>
                  <a:pt x="107958" y="25465"/>
                  <a:pt x="53983" y="173632"/>
                  <a:pt x="34933" y="225490"/>
                </a:cubicBezTo>
                <a:cubicBezTo>
                  <a:pt x="15883" y="277348"/>
                  <a:pt x="537" y="311744"/>
                  <a:pt x="8" y="314390"/>
                </a:cubicBezTo>
                <a:cubicBezTo>
                  <a:pt x="-521" y="317036"/>
                  <a:pt x="24879" y="218082"/>
                  <a:pt x="31758" y="241365"/>
                </a:cubicBezTo>
                <a:cubicBezTo>
                  <a:pt x="38637" y="264648"/>
                  <a:pt x="38637" y="449857"/>
                  <a:pt x="41283" y="454090"/>
                </a:cubicBezTo>
                <a:cubicBezTo>
                  <a:pt x="43929" y="458323"/>
                  <a:pt x="51337" y="326032"/>
                  <a:pt x="47633" y="266765"/>
                </a:cubicBezTo>
                <a:cubicBezTo>
                  <a:pt x="43929" y="207498"/>
                  <a:pt x="14825" y="127594"/>
                  <a:pt x="19058" y="98490"/>
                </a:cubicBezTo>
                <a:cubicBezTo>
                  <a:pt x="23291" y="69386"/>
                  <a:pt x="56629" y="104311"/>
                  <a:pt x="73033" y="92140"/>
                </a:cubicBezTo>
                <a:cubicBezTo>
                  <a:pt x="89437" y="79969"/>
                  <a:pt x="120658" y="-18985"/>
                  <a:pt x="114308" y="324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E5190DC0-F4C0-46EB-84C0-30A92BBAE80E}"/>
              </a:ext>
            </a:extLst>
          </p:cNvPr>
          <p:cNvSpPr/>
          <p:nvPr/>
        </p:nvSpPr>
        <p:spPr>
          <a:xfrm>
            <a:off x="5437947" y="5577472"/>
            <a:ext cx="714247" cy="112299"/>
          </a:xfrm>
          <a:custGeom>
            <a:avLst/>
            <a:gdLst>
              <a:gd name="connsiteX0" fmla="*/ 4003 w 714247"/>
              <a:gd name="connsiteY0" fmla="*/ 112128 h 112299"/>
              <a:gd name="connsiteX1" fmla="*/ 378653 w 714247"/>
              <a:gd name="connsiteY1" fmla="*/ 42278 h 112299"/>
              <a:gd name="connsiteX2" fmla="*/ 242128 w 714247"/>
              <a:gd name="connsiteY2" fmla="*/ 67678 h 112299"/>
              <a:gd name="connsiteX3" fmla="*/ 534228 w 714247"/>
              <a:gd name="connsiteY3" fmla="*/ 1003 h 112299"/>
              <a:gd name="connsiteX4" fmla="*/ 467553 w 714247"/>
              <a:gd name="connsiteY4" fmla="*/ 26403 h 112299"/>
              <a:gd name="connsiteX5" fmla="*/ 712028 w 714247"/>
              <a:gd name="connsiteY5" fmla="*/ 10528 h 112299"/>
              <a:gd name="connsiteX6" fmla="*/ 569153 w 714247"/>
              <a:gd name="connsiteY6" fmla="*/ 16878 h 112299"/>
              <a:gd name="connsiteX7" fmla="*/ 251653 w 714247"/>
              <a:gd name="connsiteY7" fmla="*/ 4178 h 112299"/>
              <a:gd name="connsiteX8" fmla="*/ 369128 w 714247"/>
              <a:gd name="connsiteY8" fmla="*/ 26403 h 112299"/>
              <a:gd name="connsiteX9" fmla="*/ 191328 w 714247"/>
              <a:gd name="connsiteY9" fmla="*/ 61328 h 112299"/>
              <a:gd name="connsiteX10" fmla="*/ 4003 w 714247"/>
              <a:gd name="connsiteY10" fmla="*/ 112128 h 11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4247" h="112299">
                <a:moveTo>
                  <a:pt x="4003" y="112128"/>
                </a:moveTo>
                <a:cubicBezTo>
                  <a:pt x="35224" y="108953"/>
                  <a:pt x="378653" y="42278"/>
                  <a:pt x="378653" y="42278"/>
                </a:cubicBezTo>
                <a:cubicBezTo>
                  <a:pt x="418340" y="34870"/>
                  <a:pt x="216199" y="74557"/>
                  <a:pt x="242128" y="67678"/>
                </a:cubicBezTo>
                <a:cubicBezTo>
                  <a:pt x="268057" y="60799"/>
                  <a:pt x="496657" y="7882"/>
                  <a:pt x="534228" y="1003"/>
                </a:cubicBezTo>
                <a:cubicBezTo>
                  <a:pt x="571799" y="-5876"/>
                  <a:pt x="437920" y="24816"/>
                  <a:pt x="467553" y="26403"/>
                </a:cubicBezTo>
                <a:cubicBezTo>
                  <a:pt x="497186" y="27990"/>
                  <a:pt x="695095" y="12115"/>
                  <a:pt x="712028" y="10528"/>
                </a:cubicBezTo>
                <a:cubicBezTo>
                  <a:pt x="728961" y="8940"/>
                  <a:pt x="645882" y="17936"/>
                  <a:pt x="569153" y="16878"/>
                </a:cubicBezTo>
                <a:cubicBezTo>
                  <a:pt x="492424" y="15820"/>
                  <a:pt x="284990" y="2591"/>
                  <a:pt x="251653" y="4178"/>
                </a:cubicBezTo>
                <a:cubicBezTo>
                  <a:pt x="218316" y="5765"/>
                  <a:pt x="379182" y="16878"/>
                  <a:pt x="369128" y="26403"/>
                </a:cubicBezTo>
                <a:cubicBezTo>
                  <a:pt x="359074" y="35928"/>
                  <a:pt x="250065" y="49157"/>
                  <a:pt x="191328" y="61328"/>
                </a:cubicBezTo>
                <a:cubicBezTo>
                  <a:pt x="132591" y="73499"/>
                  <a:pt x="-27218" y="115303"/>
                  <a:pt x="4003" y="11212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A1B5D1AB-F204-0908-974A-8F305E4A96D9}"/>
              </a:ext>
            </a:extLst>
          </p:cNvPr>
          <p:cNvSpPr/>
          <p:nvPr/>
        </p:nvSpPr>
        <p:spPr>
          <a:xfrm>
            <a:off x="6575191" y="4469050"/>
            <a:ext cx="109235" cy="601919"/>
          </a:xfrm>
          <a:custGeom>
            <a:avLst/>
            <a:gdLst>
              <a:gd name="connsiteX0" fmla="*/ 234 w 109235"/>
              <a:gd name="connsiteY0" fmla="*/ 4525 h 601919"/>
              <a:gd name="connsiteX1" fmla="*/ 66909 w 109235"/>
              <a:gd name="connsiteY1" fmla="*/ 391875 h 601919"/>
              <a:gd name="connsiteX2" fmla="*/ 82784 w 109235"/>
              <a:gd name="connsiteY2" fmla="*/ 350600 h 601919"/>
              <a:gd name="connsiteX3" fmla="*/ 6584 w 109235"/>
              <a:gd name="connsiteY3" fmla="*/ 480775 h 601919"/>
              <a:gd name="connsiteX4" fmla="*/ 6584 w 109235"/>
              <a:gd name="connsiteY4" fmla="*/ 601425 h 601919"/>
              <a:gd name="connsiteX5" fmla="*/ 6584 w 109235"/>
              <a:gd name="connsiteY5" fmla="*/ 515700 h 601919"/>
              <a:gd name="connsiteX6" fmla="*/ 38334 w 109235"/>
              <a:gd name="connsiteY6" fmla="*/ 331550 h 601919"/>
              <a:gd name="connsiteX7" fmla="*/ 28809 w 109235"/>
              <a:gd name="connsiteY7" fmla="*/ 445850 h 601919"/>
              <a:gd name="connsiteX8" fmla="*/ 108184 w 109235"/>
              <a:gd name="connsiteY8" fmla="*/ 255350 h 601919"/>
              <a:gd name="connsiteX9" fmla="*/ 73259 w 109235"/>
              <a:gd name="connsiteY9" fmla="*/ 271225 h 601919"/>
              <a:gd name="connsiteX10" fmla="*/ 57384 w 109235"/>
              <a:gd name="connsiteY10" fmla="*/ 341075 h 601919"/>
              <a:gd name="connsiteX11" fmla="*/ 44684 w 109235"/>
              <a:gd name="connsiteY11" fmla="*/ 188675 h 601919"/>
              <a:gd name="connsiteX12" fmla="*/ 234 w 109235"/>
              <a:gd name="connsiteY12" fmla="*/ 4525 h 60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235" h="601919">
                <a:moveTo>
                  <a:pt x="234" y="4525"/>
                </a:moveTo>
                <a:cubicBezTo>
                  <a:pt x="3938" y="38392"/>
                  <a:pt x="53151" y="334196"/>
                  <a:pt x="66909" y="391875"/>
                </a:cubicBezTo>
                <a:cubicBezTo>
                  <a:pt x="80667" y="449554"/>
                  <a:pt x="92838" y="335783"/>
                  <a:pt x="82784" y="350600"/>
                </a:cubicBezTo>
                <a:cubicBezTo>
                  <a:pt x="72730" y="365417"/>
                  <a:pt x="19284" y="438971"/>
                  <a:pt x="6584" y="480775"/>
                </a:cubicBezTo>
                <a:cubicBezTo>
                  <a:pt x="-6116" y="522579"/>
                  <a:pt x="6584" y="601425"/>
                  <a:pt x="6584" y="601425"/>
                </a:cubicBezTo>
                <a:cubicBezTo>
                  <a:pt x="6584" y="607246"/>
                  <a:pt x="1292" y="560679"/>
                  <a:pt x="6584" y="515700"/>
                </a:cubicBezTo>
                <a:cubicBezTo>
                  <a:pt x="11876" y="470721"/>
                  <a:pt x="34630" y="343192"/>
                  <a:pt x="38334" y="331550"/>
                </a:cubicBezTo>
                <a:cubicBezTo>
                  <a:pt x="42038" y="319908"/>
                  <a:pt x="17167" y="458550"/>
                  <a:pt x="28809" y="445850"/>
                </a:cubicBezTo>
                <a:cubicBezTo>
                  <a:pt x="40451" y="433150"/>
                  <a:pt x="100776" y="284454"/>
                  <a:pt x="108184" y="255350"/>
                </a:cubicBezTo>
                <a:cubicBezTo>
                  <a:pt x="115592" y="226246"/>
                  <a:pt x="81726" y="256937"/>
                  <a:pt x="73259" y="271225"/>
                </a:cubicBezTo>
                <a:cubicBezTo>
                  <a:pt x="64792" y="285513"/>
                  <a:pt x="62146" y="354833"/>
                  <a:pt x="57384" y="341075"/>
                </a:cubicBezTo>
                <a:cubicBezTo>
                  <a:pt x="52622" y="327317"/>
                  <a:pt x="51563" y="241063"/>
                  <a:pt x="44684" y="188675"/>
                </a:cubicBezTo>
                <a:cubicBezTo>
                  <a:pt x="37805" y="136288"/>
                  <a:pt x="-3470" y="-29342"/>
                  <a:pt x="234" y="45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78D36C4D-CEC4-3C2E-3D8C-CF3FDF7AA0D7}"/>
              </a:ext>
            </a:extLst>
          </p:cNvPr>
          <p:cNvSpPr/>
          <p:nvPr/>
        </p:nvSpPr>
        <p:spPr>
          <a:xfrm>
            <a:off x="6579024" y="4855962"/>
            <a:ext cx="123700" cy="250886"/>
          </a:xfrm>
          <a:custGeom>
            <a:avLst/>
            <a:gdLst>
              <a:gd name="connsiteX0" fmla="*/ 123401 w 123700"/>
              <a:gd name="connsiteY0" fmla="*/ 1788 h 250886"/>
              <a:gd name="connsiteX1" fmla="*/ 2751 w 123700"/>
              <a:gd name="connsiteY1" fmla="*/ 246263 h 250886"/>
              <a:gd name="connsiteX2" fmla="*/ 40851 w 123700"/>
              <a:gd name="connsiteY2" fmla="*/ 157363 h 250886"/>
              <a:gd name="connsiteX3" fmla="*/ 63076 w 123700"/>
              <a:gd name="connsiteY3" fmla="*/ 100213 h 250886"/>
              <a:gd name="connsiteX4" fmla="*/ 37676 w 123700"/>
              <a:gd name="connsiteY4" fmla="*/ 131963 h 250886"/>
              <a:gd name="connsiteX5" fmla="*/ 123401 w 123700"/>
              <a:gd name="connsiteY5" fmla="*/ 1788 h 25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700" h="250886">
                <a:moveTo>
                  <a:pt x="123401" y="1788"/>
                </a:moveTo>
                <a:cubicBezTo>
                  <a:pt x="117580" y="20838"/>
                  <a:pt x="16509" y="220334"/>
                  <a:pt x="2751" y="246263"/>
                </a:cubicBezTo>
                <a:cubicBezTo>
                  <a:pt x="-11007" y="272192"/>
                  <a:pt x="30797" y="181705"/>
                  <a:pt x="40851" y="157363"/>
                </a:cubicBezTo>
                <a:cubicBezTo>
                  <a:pt x="50905" y="133021"/>
                  <a:pt x="63605" y="104446"/>
                  <a:pt x="63076" y="100213"/>
                </a:cubicBezTo>
                <a:cubicBezTo>
                  <a:pt x="62547" y="95980"/>
                  <a:pt x="27093" y="142017"/>
                  <a:pt x="37676" y="131963"/>
                </a:cubicBezTo>
                <a:cubicBezTo>
                  <a:pt x="48259" y="121909"/>
                  <a:pt x="129222" y="-17262"/>
                  <a:pt x="123401" y="17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29489DDE-D379-6750-844E-03ADE9F53A65}"/>
              </a:ext>
            </a:extLst>
          </p:cNvPr>
          <p:cNvSpPr/>
          <p:nvPr/>
        </p:nvSpPr>
        <p:spPr>
          <a:xfrm>
            <a:off x="6786138" y="5338138"/>
            <a:ext cx="508727" cy="116700"/>
          </a:xfrm>
          <a:custGeom>
            <a:avLst/>
            <a:gdLst>
              <a:gd name="connsiteX0" fmla="*/ 11537 w 508727"/>
              <a:gd name="connsiteY0" fmla="*/ 106987 h 116700"/>
              <a:gd name="connsiteX1" fmla="*/ 249662 w 508727"/>
              <a:gd name="connsiteY1" fmla="*/ 100637 h 116700"/>
              <a:gd name="connsiteX2" fmla="*/ 198862 w 508727"/>
              <a:gd name="connsiteY2" fmla="*/ 116512 h 116700"/>
              <a:gd name="connsiteX3" fmla="*/ 379837 w 508727"/>
              <a:gd name="connsiteY3" fmla="*/ 87937 h 116700"/>
              <a:gd name="connsiteX4" fmla="*/ 506837 w 508727"/>
              <a:gd name="connsiteY4" fmla="*/ 2212 h 116700"/>
              <a:gd name="connsiteX5" fmla="*/ 449687 w 508727"/>
              <a:gd name="connsiteY5" fmla="*/ 27612 h 116700"/>
              <a:gd name="connsiteX6" fmla="*/ 363962 w 508727"/>
              <a:gd name="connsiteY6" fmla="*/ 53012 h 116700"/>
              <a:gd name="connsiteX7" fmla="*/ 214737 w 508727"/>
              <a:gd name="connsiteY7" fmla="*/ 49837 h 116700"/>
              <a:gd name="connsiteX8" fmla="*/ 392537 w 508727"/>
              <a:gd name="connsiteY8" fmla="*/ 78412 h 116700"/>
              <a:gd name="connsiteX9" fmla="*/ 268712 w 508727"/>
              <a:gd name="connsiteY9" fmla="*/ 84762 h 116700"/>
              <a:gd name="connsiteX10" fmla="*/ 59162 w 508727"/>
              <a:gd name="connsiteY10" fmla="*/ 91112 h 116700"/>
              <a:gd name="connsiteX11" fmla="*/ 11537 w 508727"/>
              <a:gd name="connsiteY11" fmla="*/ 106987 h 11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8727" h="116700">
                <a:moveTo>
                  <a:pt x="11537" y="106987"/>
                </a:moveTo>
                <a:cubicBezTo>
                  <a:pt x="43287" y="108575"/>
                  <a:pt x="218441" y="99050"/>
                  <a:pt x="249662" y="100637"/>
                </a:cubicBezTo>
                <a:cubicBezTo>
                  <a:pt x="280883" y="102224"/>
                  <a:pt x="177166" y="118629"/>
                  <a:pt x="198862" y="116512"/>
                </a:cubicBezTo>
                <a:cubicBezTo>
                  <a:pt x="220558" y="114395"/>
                  <a:pt x="328508" y="106987"/>
                  <a:pt x="379837" y="87937"/>
                </a:cubicBezTo>
                <a:cubicBezTo>
                  <a:pt x="431166" y="68887"/>
                  <a:pt x="495195" y="12266"/>
                  <a:pt x="506837" y="2212"/>
                </a:cubicBezTo>
                <a:cubicBezTo>
                  <a:pt x="518479" y="-7842"/>
                  <a:pt x="473499" y="19145"/>
                  <a:pt x="449687" y="27612"/>
                </a:cubicBezTo>
                <a:cubicBezTo>
                  <a:pt x="425875" y="36079"/>
                  <a:pt x="403120" y="49308"/>
                  <a:pt x="363962" y="53012"/>
                </a:cubicBezTo>
                <a:cubicBezTo>
                  <a:pt x="324804" y="56716"/>
                  <a:pt x="209975" y="45604"/>
                  <a:pt x="214737" y="49837"/>
                </a:cubicBezTo>
                <a:cubicBezTo>
                  <a:pt x="219499" y="54070"/>
                  <a:pt x="383541" y="72591"/>
                  <a:pt x="392537" y="78412"/>
                </a:cubicBezTo>
                <a:cubicBezTo>
                  <a:pt x="401533" y="84233"/>
                  <a:pt x="268712" y="84762"/>
                  <a:pt x="268712" y="84762"/>
                </a:cubicBezTo>
                <a:lnTo>
                  <a:pt x="59162" y="91112"/>
                </a:lnTo>
                <a:cubicBezTo>
                  <a:pt x="19475" y="93758"/>
                  <a:pt x="-20213" y="105399"/>
                  <a:pt x="11537" y="1069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A5DEF6D1-119D-5E4F-54AC-A26D09070A8D}"/>
              </a:ext>
            </a:extLst>
          </p:cNvPr>
          <p:cNvSpPr/>
          <p:nvPr/>
        </p:nvSpPr>
        <p:spPr>
          <a:xfrm>
            <a:off x="7143743" y="5556247"/>
            <a:ext cx="50807" cy="105116"/>
          </a:xfrm>
          <a:custGeom>
            <a:avLst/>
            <a:gdLst>
              <a:gd name="connsiteX0" fmla="*/ 7 w 50807"/>
              <a:gd name="connsiteY0" fmla="*/ 3 h 105116"/>
              <a:gd name="connsiteX1" fmla="*/ 31757 w 50807"/>
              <a:gd name="connsiteY1" fmla="*/ 63503 h 105116"/>
              <a:gd name="connsiteX2" fmla="*/ 34932 w 50807"/>
              <a:gd name="connsiteY2" fmla="*/ 104778 h 105116"/>
              <a:gd name="connsiteX3" fmla="*/ 50807 w 50807"/>
              <a:gd name="connsiteY3" fmla="*/ 41278 h 105116"/>
              <a:gd name="connsiteX4" fmla="*/ 34932 w 50807"/>
              <a:gd name="connsiteY4" fmla="*/ 60328 h 105116"/>
              <a:gd name="connsiteX5" fmla="*/ 7 w 50807"/>
              <a:gd name="connsiteY5" fmla="*/ 3 h 1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07" h="105116">
                <a:moveTo>
                  <a:pt x="7" y="3"/>
                </a:moveTo>
                <a:cubicBezTo>
                  <a:pt x="-522" y="532"/>
                  <a:pt x="25936" y="46041"/>
                  <a:pt x="31757" y="63503"/>
                </a:cubicBezTo>
                <a:cubicBezTo>
                  <a:pt x="37578" y="80965"/>
                  <a:pt x="31757" y="108482"/>
                  <a:pt x="34932" y="104778"/>
                </a:cubicBezTo>
                <a:cubicBezTo>
                  <a:pt x="38107" y="101074"/>
                  <a:pt x="50807" y="48686"/>
                  <a:pt x="50807" y="41278"/>
                </a:cubicBezTo>
                <a:cubicBezTo>
                  <a:pt x="50807" y="33870"/>
                  <a:pt x="42340" y="65620"/>
                  <a:pt x="34932" y="60328"/>
                </a:cubicBezTo>
                <a:cubicBezTo>
                  <a:pt x="27524" y="55036"/>
                  <a:pt x="536" y="-526"/>
                  <a:pt x="7" y="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F9B4754C-A06C-4694-D26E-C5C66C2ADFC3}"/>
              </a:ext>
            </a:extLst>
          </p:cNvPr>
          <p:cNvSpPr/>
          <p:nvPr/>
        </p:nvSpPr>
        <p:spPr>
          <a:xfrm>
            <a:off x="6609867" y="5039602"/>
            <a:ext cx="99643" cy="320512"/>
          </a:xfrm>
          <a:custGeom>
            <a:avLst/>
            <a:gdLst>
              <a:gd name="connsiteX0" fmla="*/ 98908 w 99643"/>
              <a:gd name="connsiteY0" fmla="*/ 2298 h 320512"/>
              <a:gd name="connsiteX1" fmla="*/ 3658 w 99643"/>
              <a:gd name="connsiteY1" fmla="*/ 313448 h 320512"/>
              <a:gd name="connsiteX2" fmla="*/ 22708 w 99643"/>
              <a:gd name="connsiteY2" fmla="*/ 211848 h 320512"/>
              <a:gd name="connsiteX3" fmla="*/ 51283 w 99643"/>
              <a:gd name="connsiteY3" fmla="*/ 119773 h 320512"/>
              <a:gd name="connsiteX4" fmla="*/ 48108 w 99643"/>
              <a:gd name="connsiteY4" fmla="*/ 167398 h 320512"/>
              <a:gd name="connsiteX5" fmla="*/ 98908 w 99643"/>
              <a:gd name="connsiteY5" fmla="*/ 2298 h 32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43" h="320512">
                <a:moveTo>
                  <a:pt x="98908" y="2298"/>
                </a:moveTo>
                <a:cubicBezTo>
                  <a:pt x="91500" y="26640"/>
                  <a:pt x="16358" y="278523"/>
                  <a:pt x="3658" y="313448"/>
                </a:cubicBezTo>
                <a:cubicBezTo>
                  <a:pt x="-9042" y="348373"/>
                  <a:pt x="14771" y="244127"/>
                  <a:pt x="22708" y="211848"/>
                </a:cubicBezTo>
                <a:cubicBezTo>
                  <a:pt x="30645" y="179569"/>
                  <a:pt x="47050" y="127181"/>
                  <a:pt x="51283" y="119773"/>
                </a:cubicBezTo>
                <a:cubicBezTo>
                  <a:pt x="55516" y="112365"/>
                  <a:pt x="40700" y="180098"/>
                  <a:pt x="48108" y="167398"/>
                </a:cubicBezTo>
                <a:cubicBezTo>
                  <a:pt x="55516" y="154698"/>
                  <a:pt x="106316" y="-22044"/>
                  <a:pt x="98908" y="22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1F2273CC-A1B5-734F-9E7A-4AB83E6EC062}"/>
              </a:ext>
            </a:extLst>
          </p:cNvPr>
          <p:cNvSpPr/>
          <p:nvPr/>
        </p:nvSpPr>
        <p:spPr>
          <a:xfrm>
            <a:off x="6853740" y="5959412"/>
            <a:ext cx="82356" cy="230102"/>
          </a:xfrm>
          <a:custGeom>
            <a:avLst/>
            <a:gdLst>
              <a:gd name="connsiteX0" fmla="*/ 1085 w 82356"/>
              <a:gd name="connsiteY0" fmla="*/ 3238 h 230102"/>
              <a:gd name="connsiteX1" fmla="*/ 77285 w 82356"/>
              <a:gd name="connsiteY1" fmla="*/ 225488 h 230102"/>
              <a:gd name="connsiteX2" fmla="*/ 70935 w 82356"/>
              <a:gd name="connsiteY2" fmla="*/ 149288 h 230102"/>
              <a:gd name="connsiteX3" fmla="*/ 36010 w 82356"/>
              <a:gd name="connsiteY3" fmla="*/ 95313 h 230102"/>
              <a:gd name="connsiteX4" fmla="*/ 1085 w 82356"/>
              <a:gd name="connsiteY4" fmla="*/ 3238 h 23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56" h="230102">
                <a:moveTo>
                  <a:pt x="1085" y="3238"/>
                </a:moveTo>
                <a:cubicBezTo>
                  <a:pt x="7964" y="24934"/>
                  <a:pt x="65643" y="201146"/>
                  <a:pt x="77285" y="225488"/>
                </a:cubicBezTo>
                <a:cubicBezTo>
                  <a:pt x="88927" y="249830"/>
                  <a:pt x="77814" y="170984"/>
                  <a:pt x="70935" y="149288"/>
                </a:cubicBezTo>
                <a:cubicBezTo>
                  <a:pt x="64056" y="127592"/>
                  <a:pt x="50297" y="115421"/>
                  <a:pt x="36010" y="95313"/>
                </a:cubicBezTo>
                <a:cubicBezTo>
                  <a:pt x="21723" y="75205"/>
                  <a:pt x="-5794" y="-18458"/>
                  <a:pt x="1085" y="32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1DDA8E77-211A-8A86-6400-81C8301F811F}"/>
              </a:ext>
            </a:extLst>
          </p:cNvPr>
          <p:cNvSpPr/>
          <p:nvPr/>
        </p:nvSpPr>
        <p:spPr>
          <a:xfrm>
            <a:off x="6724438" y="4989760"/>
            <a:ext cx="178258" cy="472413"/>
          </a:xfrm>
          <a:custGeom>
            <a:avLst/>
            <a:gdLst>
              <a:gd name="connsiteX0" fmla="*/ 178012 w 178258"/>
              <a:gd name="connsiteY0" fmla="*/ 1340 h 472413"/>
              <a:gd name="connsiteX1" fmla="*/ 47837 w 178258"/>
              <a:gd name="connsiteY1" fmla="*/ 182315 h 472413"/>
              <a:gd name="connsiteX2" fmla="*/ 22437 w 178258"/>
              <a:gd name="connsiteY2" fmla="*/ 331540 h 472413"/>
              <a:gd name="connsiteX3" fmla="*/ 22437 w 178258"/>
              <a:gd name="connsiteY3" fmla="*/ 268040 h 472413"/>
              <a:gd name="connsiteX4" fmla="*/ 51012 w 178258"/>
              <a:gd name="connsiteY4" fmla="*/ 471240 h 472413"/>
              <a:gd name="connsiteX5" fmla="*/ 28787 w 178258"/>
              <a:gd name="connsiteY5" fmla="*/ 341065 h 472413"/>
              <a:gd name="connsiteX6" fmla="*/ 212 w 178258"/>
              <a:gd name="connsiteY6" fmla="*/ 128340 h 472413"/>
              <a:gd name="connsiteX7" fmla="*/ 44662 w 178258"/>
              <a:gd name="connsiteY7" fmla="*/ 172790 h 472413"/>
              <a:gd name="connsiteX8" fmla="*/ 79587 w 178258"/>
              <a:gd name="connsiteY8" fmla="*/ 102940 h 472413"/>
              <a:gd name="connsiteX9" fmla="*/ 178012 w 178258"/>
              <a:gd name="connsiteY9" fmla="*/ 1340 h 47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258" h="472413">
                <a:moveTo>
                  <a:pt x="178012" y="1340"/>
                </a:moveTo>
                <a:cubicBezTo>
                  <a:pt x="172720" y="14569"/>
                  <a:pt x="73766" y="127282"/>
                  <a:pt x="47837" y="182315"/>
                </a:cubicBezTo>
                <a:cubicBezTo>
                  <a:pt x="21908" y="237348"/>
                  <a:pt x="26670" y="317253"/>
                  <a:pt x="22437" y="331540"/>
                </a:cubicBezTo>
                <a:cubicBezTo>
                  <a:pt x="18204" y="345827"/>
                  <a:pt x="17674" y="244757"/>
                  <a:pt x="22437" y="268040"/>
                </a:cubicBezTo>
                <a:cubicBezTo>
                  <a:pt x="27199" y="291323"/>
                  <a:pt x="49954" y="459069"/>
                  <a:pt x="51012" y="471240"/>
                </a:cubicBezTo>
                <a:cubicBezTo>
                  <a:pt x="52070" y="483411"/>
                  <a:pt x="37254" y="398215"/>
                  <a:pt x="28787" y="341065"/>
                </a:cubicBezTo>
                <a:cubicBezTo>
                  <a:pt x="20320" y="283915"/>
                  <a:pt x="-2434" y="156386"/>
                  <a:pt x="212" y="128340"/>
                </a:cubicBezTo>
                <a:cubicBezTo>
                  <a:pt x="2858" y="100294"/>
                  <a:pt x="31433" y="177023"/>
                  <a:pt x="44662" y="172790"/>
                </a:cubicBezTo>
                <a:cubicBezTo>
                  <a:pt x="57891" y="168557"/>
                  <a:pt x="57362" y="129398"/>
                  <a:pt x="79587" y="102940"/>
                </a:cubicBezTo>
                <a:cubicBezTo>
                  <a:pt x="101812" y="76482"/>
                  <a:pt x="183304" y="-11889"/>
                  <a:pt x="178012" y="13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4E9CF16A-307C-B40C-0DED-36742F85676B}"/>
              </a:ext>
            </a:extLst>
          </p:cNvPr>
          <p:cNvSpPr/>
          <p:nvPr/>
        </p:nvSpPr>
        <p:spPr>
          <a:xfrm>
            <a:off x="6883009" y="5381600"/>
            <a:ext cx="372045" cy="80790"/>
          </a:xfrm>
          <a:custGeom>
            <a:avLst/>
            <a:gdLst>
              <a:gd name="connsiteX0" fmla="*/ 391 w 372045"/>
              <a:gd name="connsiteY0" fmla="*/ 6375 h 80790"/>
              <a:gd name="connsiteX1" fmla="*/ 228991 w 372045"/>
              <a:gd name="connsiteY1" fmla="*/ 73050 h 80790"/>
              <a:gd name="connsiteX2" fmla="*/ 190891 w 372045"/>
              <a:gd name="connsiteY2" fmla="*/ 76225 h 80790"/>
              <a:gd name="connsiteX3" fmla="*/ 305191 w 372045"/>
              <a:gd name="connsiteY3" fmla="*/ 44475 h 80790"/>
              <a:gd name="connsiteX4" fmla="*/ 371866 w 372045"/>
              <a:gd name="connsiteY4" fmla="*/ 25 h 80790"/>
              <a:gd name="connsiteX5" fmla="*/ 286141 w 372045"/>
              <a:gd name="connsiteY5" fmla="*/ 38125 h 80790"/>
              <a:gd name="connsiteX6" fmla="*/ 219466 w 372045"/>
              <a:gd name="connsiteY6" fmla="*/ 41300 h 80790"/>
              <a:gd name="connsiteX7" fmla="*/ 241691 w 372045"/>
              <a:gd name="connsiteY7" fmla="*/ 47650 h 80790"/>
              <a:gd name="connsiteX8" fmla="*/ 175016 w 372045"/>
              <a:gd name="connsiteY8" fmla="*/ 34950 h 80790"/>
              <a:gd name="connsiteX9" fmla="*/ 391 w 372045"/>
              <a:gd name="connsiteY9" fmla="*/ 6375 h 8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045" h="80790">
                <a:moveTo>
                  <a:pt x="391" y="6375"/>
                </a:moveTo>
                <a:cubicBezTo>
                  <a:pt x="9387" y="12725"/>
                  <a:pt x="197241" y="61408"/>
                  <a:pt x="228991" y="73050"/>
                </a:cubicBezTo>
                <a:cubicBezTo>
                  <a:pt x="260741" y="84692"/>
                  <a:pt x="178191" y="80988"/>
                  <a:pt x="190891" y="76225"/>
                </a:cubicBezTo>
                <a:cubicBezTo>
                  <a:pt x="203591" y="71462"/>
                  <a:pt x="275029" y="57175"/>
                  <a:pt x="305191" y="44475"/>
                </a:cubicBezTo>
                <a:cubicBezTo>
                  <a:pt x="335354" y="31775"/>
                  <a:pt x="375041" y="1083"/>
                  <a:pt x="371866" y="25"/>
                </a:cubicBezTo>
                <a:cubicBezTo>
                  <a:pt x="368691" y="-1033"/>
                  <a:pt x="311541" y="31246"/>
                  <a:pt x="286141" y="38125"/>
                </a:cubicBezTo>
                <a:cubicBezTo>
                  <a:pt x="260741" y="45004"/>
                  <a:pt x="226874" y="39713"/>
                  <a:pt x="219466" y="41300"/>
                </a:cubicBezTo>
                <a:cubicBezTo>
                  <a:pt x="212058" y="42887"/>
                  <a:pt x="249099" y="48708"/>
                  <a:pt x="241691" y="47650"/>
                </a:cubicBezTo>
                <a:cubicBezTo>
                  <a:pt x="234283" y="46592"/>
                  <a:pt x="209941" y="37596"/>
                  <a:pt x="175016" y="34950"/>
                </a:cubicBezTo>
                <a:cubicBezTo>
                  <a:pt x="140091" y="32304"/>
                  <a:pt x="-8605" y="25"/>
                  <a:pt x="391" y="63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8CB550E9-CC6E-62B7-B157-E1CE3F7E64F1}"/>
              </a:ext>
            </a:extLst>
          </p:cNvPr>
          <p:cNvSpPr/>
          <p:nvPr/>
        </p:nvSpPr>
        <p:spPr>
          <a:xfrm>
            <a:off x="6883270" y="5434377"/>
            <a:ext cx="175256" cy="64748"/>
          </a:xfrm>
          <a:custGeom>
            <a:avLst/>
            <a:gdLst>
              <a:gd name="connsiteX0" fmla="*/ 130 w 175256"/>
              <a:gd name="connsiteY0" fmla="*/ 4398 h 64748"/>
              <a:gd name="connsiteX1" fmla="*/ 101730 w 175256"/>
              <a:gd name="connsiteY1" fmla="*/ 17098 h 64748"/>
              <a:gd name="connsiteX2" fmla="*/ 174755 w 175256"/>
              <a:gd name="connsiteY2" fmla="*/ 64723 h 64748"/>
              <a:gd name="connsiteX3" fmla="*/ 133480 w 175256"/>
              <a:gd name="connsiteY3" fmla="*/ 23448 h 64748"/>
              <a:gd name="connsiteX4" fmla="*/ 123955 w 175256"/>
              <a:gd name="connsiteY4" fmla="*/ 1223 h 64748"/>
              <a:gd name="connsiteX5" fmla="*/ 130 w 175256"/>
              <a:gd name="connsiteY5" fmla="*/ 4398 h 6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256" h="64748">
                <a:moveTo>
                  <a:pt x="130" y="4398"/>
                </a:moveTo>
                <a:cubicBezTo>
                  <a:pt x="-3574" y="7044"/>
                  <a:pt x="72626" y="7044"/>
                  <a:pt x="101730" y="17098"/>
                </a:cubicBezTo>
                <a:cubicBezTo>
                  <a:pt x="130834" y="27152"/>
                  <a:pt x="169464" y="63665"/>
                  <a:pt x="174755" y="64723"/>
                </a:cubicBezTo>
                <a:cubicBezTo>
                  <a:pt x="180046" y="65781"/>
                  <a:pt x="141947" y="34031"/>
                  <a:pt x="133480" y="23448"/>
                </a:cubicBezTo>
                <a:cubicBezTo>
                  <a:pt x="125013" y="12865"/>
                  <a:pt x="139830" y="4398"/>
                  <a:pt x="123955" y="1223"/>
                </a:cubicBezTo>
                <a:cubicBezTo>
                  <a:pt x="108080" y="-1952"/>
                  <a:pt x="3834" y="1752"/>
                  <a:pt x="130" y="43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EE946BAA-332C-57D9-C79D-6C28D96BA16B}"/>
              </a:ext>
            </a:extLst>
          </p:cNvPr>
          <p:cNvSpPr/>
          <p:nvPr/>
        </p:nvSpPr>
        <p:spPr>
          <a:xfrm>
            <a:off x="4825225" y="2506972"/>
            <a:ext cx="665635" cy="167553"/>
          </a:xfrm>
          <a:custGeom>
            <a:avLst/>
            <a:gdLst>
              <a:gd name="connsiteX0" fmla="*/ 3950 w 665635"/>
              <a:gd name="connsiteY0" fmla="*/ 166378 h 167553"/>
              <a:gd name="connsiteX1" fmla="*/ 423050 w 665635"/>
              <a:gd name="connsiteY1" fmla="*/ 1278 h 167553"/>
              <a:gd name="connsiteX2" fmla="*/ 372250 w 665635"/>
              <a:gd name="connsiteY2" fmla="*/ 87003 h 167553"/>
              <a:gd name="connsiteX3" fmla="*/ 442100 w 665635"/>
              <a:gd name="connsiteY3" fmla="*/ 33028 h 167553"/>
              <a:gd name="connsiteX4" fmla="*/ 664350 w 665635"/>
              <a:gd name="connsiteY4" fmla="*/ 112403 h 167553"/>
              <a:gd name="connsiteX5" fmla="*/ 524650 w 665635"/>
              <a:gd name="connsiteY5" fmla="*/ 48903 h 167553"/>
              <a:gd name="connsiteX6" fmla="*/ 343675 w 665635"/>
              <a:gd name="connsiteY6" fmla="*/ 45728 h 167553"/>
              <a:gd name="connsiteX7" fmla="*/ 146825 w 665635"/>
              <a:gd name="connsiteY7" fmla="*/ 99703 h 167553"/>
              <a:gd name="connsiteX8" fmla="*/ 207150 w 665635"/>
              <a:gd name="connsiteY8" fmla="*/ 77478 h 167553"/>
              <a:gd name="connsiteX9" fmla="*/ 3950 w 665635"/>
              <a:gd name="connsiteY9" fmla="*/ 166378 h 1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5635" h="167553">
                <a:moveTo>
                  <a:pt x="3950" y="166378"/>
                </a:moveTo>
                <a:cubicBezTo>
                  <a:pt x="39933" y="153678"/>
                  <a:pt x="361667" y="14507"/>
                  <a:pt x="423050" y="1278"/>
                </a:cubicBezTo>
                <a:cubicBezTo>
                  <a:pt x="484433" y="-11951"/>
                  <a:pt x="369075" y="81711"/>
                  <a:pt x="372250" y="87003"/>
                </a:cubicBezTo>
                <a:cubicBezTo>
                  <a:pt x="375425" y="92295"/>
                  <a:pt x="393417" y="28795"/>
                  <a:pt x="442100" y="33028"/>
                </a:cubicBezTo>
                <a:cubicBezTo>
                  <a:pt x="490783" y="37261"/>
                  <a:pt x="650592" y="109757"/>
                  <a:pt x="664350" y="112403"/>
                </a:cubicBezTo>
                <a:cubicBezTo>
                  <a:pt x="678108" y="115049"/>
                  <a:pt x="578096" y="60015"/>
                  <a:pt x="524650" y="48903"/>
                </a:cubicBezTo>
                <a:cubicBezTo>
                  <a:pt x="471204" y="37790"/>
                  <a:pt x="406646" y="37261"/>
                  <a:pt x="343675" y="45728"/>
                </a:cubicBezTo>
                <a:cubicBezTo>
                  <a:pt x="280704" y="54195"/>
                  <a:pt x="169579" y="94411"/>
                  <a:pt x="146825" y="99703"/>
                </a:cubicBezTo>
                <a:cubicBezTo>
                  <a:pt x="124071" y="104995"/>
                  <a:pt x="225142" y="70070"/>
                  <a:pt x="207150" y="77478"/>
                </a:cubicBezTo>
                <a:cubicBezTo>
                  <a:pt x="189158" y="84886"/>
                  <a:pt x="-32033" y="179078"/>
                  <a:pt x="3950" y="1663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C304CD16-1C7F-F9E5-A230-571A7EAC1167}"/>
              </a:ext>
            </a:extLst>
          </p:cNvPr>
          <p:cNvSpPr/>
          <p:nvPr/>
        </p:nvSpPr>
        <p:spPr>
          <a:xfrm>
            <a:off x="5390668" y="2551621"/>
            <a:ext cx="942869" cy="395216"/>
          </a:xfrm>
          <a:custGeom>
            <a:avLst/>
            <a:gdLst>
              <a:gd name="connsiteX0" fmla="*/ 482 w 942869"/>
              <a:gd name="connsiteY0" fmla="*/ 48704 h 395216"/>
              <a:gd name="connsiteX1" fmla="*/ 324332 w 942869"/>
              <a:gd name="connsiteY1" fmla="*/ 32829 h 395216"/>
              <a:gd name="connsiteX2" fmla="*/ 571982 w 942869"/>
              <a:gd name="connsiteY2" fmla="*/ 150304 h 395216"/>
              <a:gd name="connsiteX3" fmla="*/ 537057 w 942869"/>
              <a:gd name="connsiteY3" fmla="*/ 42354 h 395216"/>
              <a:gd name="connsiteX4" fmla="*/ 924407 w 942869"/>
              <a:gd name="connsiteY4" fmla="*/ 375729 h 395216"/>
              <a:gd name="connsiteX5" fmla="*/ 838682 w 942869"/>
              <a:gd name="connsiteY5" fmla="*/ 321754 h 395216"/>
              <a:gd name="connsiteX6" fmla="*/ 470382 w 942869"/>
              <a:gd name="connsiteY6" fmla="*/ 39179 h 395216"/>
              <a:gd name="connsiteX7" fmla="*/ 546582 w 942869"/>
              <a:gd name="connsiteY7" fmla="*/ 93154 h 395216"/>
              <a:gd name="connsiteX8" fmla="*/ 346557 w 942869"/>
              <a:gd name="connsiteY8" fmla="*/ 1079 h 395216"/>
              <a:gd name="connsiteX9" fmla="*/ 400532 w 942869"/>
              <a:gd name="connsiteY9" fmla="*/ 42354 h 395216"/>
              <a:gd name="connsiteX10" fmla="*/ 482 w 942869"/>
              <a:gd name="connsiteY10" fmla="*/ 48704 h 39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869" h="395216">
                <a:moveTo>
                  <a:pt x="482" y="48704"/>
                </a:moveTo>
                <a:cubicBezTo>
                  <a:pt x="-12218" y="47117"/>
                  <a:pt x="229082" y="15896"/>
                  <a:pt x="324332" y="32829"/>
                </a:cubicBezTo>
                <a:cubicBezTo>
                  <a:pt x="419582" y="49762"/>
                  <a:pt x="536528" y="148717"/>
                  <a:pt x="571982" y="150304"/>
                </a:cubicBezTo>
                <a:cubicBezTo>
                  <a:pt x="607436" y="151891"/>
                  <a:pt x="478320" y="4783"/>
                  <a:pt x="537057" y="42354"/>
                </a:cubicBezTo>
                <a:cubicBezTo>
                  <a:pt x="595795" y="79925"/>
                  <a:pt x="874136" y="329162"/>
                  <a:pt x="924407" y="375729"/>
                </a:cubicBezTo>
                <a:cubicBezTo>
                  <a:pt x="974678" y="422296"/>
                  <a:pt x="914353" y="377846"/>
                  <a:pt x="838682" y="321754"/>
                </a:cubicBezTo>
                <a:cubicBezTo>
                  <a:pt x="763011" y="265662"/>
                  <a:pt x="519065" y="77279"/>
                  <a:pt x="470382" y="39179"/>
                </a:cubicBezTo>
                <a:cubicBezTo>
                  <a:pt x="421699" y="1079"/>
                  <a:pt x="567219" y="99504"/>
                  <a:pt x="546582" y="93154"/>
                </a:cubicBezTo>
                <a:cubicBezTo>
                  <a:pt x="525945" y="86804"/>
                  <a:pt x="370899" y="9546"/>
                  <a:pt x="346557" y="1079"/>
                </a:cubicBezTo>
                <a:cubicBezTo>
                  <a:pt x="322215" y="-7388"/>
                  <a:pt x="450803" y="36533"/>
                  <a:pt x="400532" y="42354"/>
                </a:cubicBezTo>
                <a:cubicBezTo>
                  <a:pt x="350261" y="48175"/>
                  <a:pt x="13182" y="50291"/>
                  <a:pt x="482" y="487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2C13E470-381B-930A-FD3D-081E6D1329D9}"/>
              </a:ext>
            </a:extLst>
          </p:cNvPr>
          <p:cNvSpPr/>
          <p:nvPr/>
        </p:nvSpPr>
        <p:spPr>
          <a:xfrm>
            <a:off x="4040610" y="4418276"/>
            <a:ext cx="525231" cy="553378"/>
          </a:xfrm>
          <a:custGeom>
            <a:avLst/>
            <a:gdLst>
              <a:gd name="connsiteX0" fmla="*/ 518690 w 525231"/>
              <a:gd name="connsiteY0" fmla="*/ 10849 h 553378"/>
              <a:gd name="connsiteX1" fmla="*/ 7515 w 525231"/>
              <a:gd name="connsiteY1" fmla="*/ 544249 h 553378"/>
              <a:gd name="connsiteX2" fmla="*/ 207540 w 525231"/>
              <a:gd name="connsiteY2" fmla="*/ 353749 h 553378"/>
              <a:gd name="connsiteX3" fmla="*/ 121815 w 525231"/>
              <a:gd name="connsiteY3" fmla="*/ 433124 h 553378"/>
              <a:gd name="connsiteX4" fmla="*/ 375815 w 525231"/>
              <a:gd name="connsiteY4" fmla="*/ 121974 h 553378"/>
              <a:gd name="connsiteX5" fmla="*/ 302790 w 525231"/>
              <a:gd name="connsiteY5" fmla="*/ 179124 h 553378"/>
              <a:gd name="connsiteX6" fmla="*/ 518690 w 525231"/>
              <a:gd name="connsiteY6" fmla="*/ 10849 h 55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231" h="553378">
                <a:moveTo>
                  <a:pt x="518690" y="10849"/>
                </a:moveTo>
                <a:cubicBezTo>
                  <a:pt x="469477" y="71703"/>
                  <a:pt x="59373" y="487099"/>
                  <a:pt x="7515" y="544249"/>
                </a:cubicBezTo>
                <a:cubicBezTo>
                  <a:pt x="-44343" y="601399"/>
                  <a:pt x="188490" y="372270"/>
                  <a:pt x="207540" y="353749"/>
                </a:cubicBezTo>
                <a:cubicBezTo>
                  <a:pt x="226590" y="335228"/>
                  <a:pt x="93769" y="471753"/>
                  <a:pt x="121815" y="433124"/>
                </a:cubicBezTo>
                <a:cubicBezTo>
                  <a:pt x="149861" y="394495"/>
                  <a:pt x="345653" y="164307"/>
                  <a:pt x="375815" y="121974"/>
                </a:cubicBezTo>
                <a:cubicBezTo>
                  <a:pt x="405977" y="79641"/>
                  <a:pt x="281623" y="193941"/>
                  <a:pt x="302790" y="179124"/>
                </a:cubicBezTo>
                <a:cubicBezTo>
                  <a:pt x="323957" y="164307"/>
                  <a:pt x="567903" y="-50005"/>
                  <a:pt x="518690" y="1084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3C316A6A-6C5F-1AA5-8F03-C7F1FBACDC38}"/>
              </a:ext>
            </a:extLst>
          </p:cNvPr>
          <p:cNvSpPr/>
          <p:nvPr/>
        </p:nvSpPr>
        <p:spPr>
          <a:xfrm>
            <a:off x="3608840" y="4973823"/>
            <a:ext cx="500272" cy="646226"/>
          </a:xfrm>
          <a:custGeom>
            <a:avLst/>
            <a:gdLst>
              <a:gd name="connsiteX0" fmla="*/ 499610 w 500272"/>
              <a:gd name="connsiteY0" fmla="*/ 1402 h 646226"/>
              <a:gd name="connsiteX1" fmla="*/ 156710 w 500272"/>
              <a:gd name="connsiteY1" fmla="*/ 395102 h 646226"/>
              <a:gd name="connsiteX2" fmla="*/ 271010 w 500272"/>
              <a:gd name="connsiteY2" fmla="*/ 347477 h 646226"/>
              <a:gd name="connsiteX3" fmla="*/ 4310 w 500272"/>
              <a:gd name="connsiteY3" fmla="*/ 642752 h 646226"/>
              <a:gd name="connsiteX4" fmla="*/ 131310 w 500272"/>
              <a:gd name="connsiteY4" fmla="*/ 484002 h 646226"/>
              <a:gd name="connsiteX5" fmla="*/ 455160 w 500272"/>
              <a:gd name="connsiteY5" fmla="*/ 112527 h 646226"/>
              <a:gd name="connsiteX6" fmla="*/ 248785 w 500272"/>
              <a:gd name="connsiteY6" fmla="*/ 258577 h 646226"/>
              <a:gd name="connsiteX7" fmla="*/ 499610 w 500272"/>
              <a:gd name="connsiteY7" fmla="*/ 1402 h 64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272" h="646226">
                <a:moveTo>
                  <a:pt x="499610" y="1402"/>
                </a:moveTo>
                <a:cubicBezTo>
                  <a:pt x="484264" y="24156"/>
                  <a:pt x="194810" y="337423"/>
                  <a:pt x="156710" y="395102"/>
                </a:cubicBezTo>
                <a:cubicBezTo>
                  <a:pt x="118610" y="452781"/>
                  <a:pt x="296410" y="306202"/>
                  <a:pt x="271010" y="347477"/>
                </a:cubicBezTo>
                <a:cubicBezTo>
                  <a:pt x="245610" y="388752"/>
                  <a:pt x="27593" y="619998"/>
                  <a:pt x="4310" y="642752"/>
                </a:cubicBezTo>
                <a:cubicBezTo>
                  <a:pt x="-18973" y="665506"/>
                  <a:pt x="56168" y="572373"/>
                  <a:pt x="131310" y="484002"/>
                </a:cubicBezTo>
                <a:cubicBezTo>
                  <a:pt x="206452" y="395631"/>
                  <a:pt x="435581" y="150098"/>
                  <a:pt x="455160" y="112527"/>
                </a:cubicBezTo>
                <a:cubicBezTo>
                  <a:pt x="474739" y="74956"/>
                  <a:pt x="238731" y="277098"/>
                  <a:pt x="248785" y="258577"/>
                </a:cubicBezTo>
                <a:cubicBezTo>
                  <a:pt x="258839" y="240056"/>
                  <a:pt x="514956" y="-21352"/>
                  <a:pt x="499610" y="14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30C2F483-DF80-96C2-8063-7B6C766FDC53}"/>
              </a:ext>
            </a:extLst>
          </p:cNvPr>
          <p:cNvSpPr/>
          <p:nvPr/>
        </p:nvSpPr>
        <p:spPr>
          <a:xfrm>
            <a:off x="3177436" y="4437985"/>
            <a:ext cx="578589" cy="994848"/>
          </a:xfrm>
          <a:custGeom>
            <a:avLst/>
            <a:gdLst>
              <a:gd name="connsiteX0" fmla="*/ 578589 w 578589"/>
              <a:gd name="connsiteY0" fmla="*/ 665 h 994848"/>
              <a:gd name="connsiteX1" fmla="*/ 229339 w 578589"/>
              <a:gd name="connsiteY1" fmla="*/ 426115 h 994848"/>
              <a:gd name="connsiteX2" fmla="*/ 137264 w 578589"/>
              <a:gd name="connsiteY2" fmla="*/ 708690 h 994848"/>
              <a:gd name="connsiteX3" fmla="*/ 169014 w 578589"/>
              <a:gd name="connsiteY3" fmla="*/ 534065 h 994848"/>
              <a:gd name="connsiteX4" fmla="*/ 739 w 578589"/>
              <a:gd name="connsiteY4" fmla="*/ 991265 h 994848"/>
              <a:gd name="connsiteX5" fmla="*/ 115039 w 578589"/>
              <a:gd name="connsiteY5" fmla="*/ 715040 h 994848"/>
              <a:gd name="connsiteX6" fmla="*/ 289664 w 578589"/>
              <a:gd name="connsiteY6" fmla="*/ 149890 h 994848"/>
              <a:gd name="connsiteX7" fmla="*/ 226164 w 578589"/>
              <a:gd name="connsiteY7" fmla="*/ 324515 h 994848"/>
              <a:gd name="connsiteX8" fmla="*/ 578589 w 578589"/>
              <a:gd name="connsiteY8" fmla="*/ 665 h 99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8589" h="994848">
                <a:moveTo>
                  <a:pt x="578589" y="665"/>
                </a:moveTo>
                <a:cubicBezTo>
                  <a:pt x="579118" y="17598"/>
                  <a:pt x="302893" y="308111"/>
                  <a:pt x="229339" y="426115"/>
                </a:cubicBezTo>
                <a:cubicBezTo>
                  <a:pt x="155785" y="544119"/>
                  <a:pt x="147318" y="690698"/>
                  <a:pt x="137264" y="708690"/>
                </a:cubicBezTo>
                <a:cubicBezTo>
                  <a:pt x="127210" y="726682"/>
                  <a:pt x="191768" y="486969"/>
                  <a:pt x="169014" y="534065"/>
                </a:cubicBezTo>
                <a:cubicBezTo>
                  <a:pt x="146260" y="581161"/>
                  <a:pt x="9735" y="961103"/>
                  <a:pt x="739" y="991265"/>
                </a:cubicBezTo>
                <a:cubicBezTo>
                  <a:pt x="-8257" y="1021428"/>
                  <a:pt x="66885" y="855269"/>
                  <a:pt x="115039" y="715040"/>
                </a:cubicBezTo>
                <a:cubicBezTo>
                  <a:pt x="163193" y="574811"/>
                  <a:pt x="271143" y="214978"/>
                  <a:pt x="289664" y="149890"/>
                </a:cubicBezTo>
                <a:cubicBezTo>
                  <a:pt x="308185" y="84803"/>
                  <a:pt x="172718" y="353619"/>
                  <a:pt x="226164" y="324515"/>
                </a:cubicBezTo>
                <a:cubicBezTo>
                  <a:pt x="279610" y="295411"/>
                  <a:pt x="578060" y="-16268"/>
                  <a:pt x="578589" y="6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1B5AC4B8-EC7C-C6AB-A62F-308388793EC0}"/>
              </a:ext>
            </a:extLst>
          </p:cNvPr>
          <p:cNvSpPr/>
          <p:nvPr/>
        </p:nvSpPr>
        <p:spPr>
          <a:xfrm>
            <a:off x="3438267" y="4843537"/>
            <a:ext cx="340159" cy="519870"/>
          </a:xfrm>
          <a:custGeom>
            <a:avLst/>
            <a:gdLst>
              <a:gd name="connsiteX0" fmla="*/ 339983 w 340159"/>
              <a:gd name="connsiteY0" fmla="*/ 1513 h 519870"/>
              <a:gd name="connsiteX1" fmla="*/ 73283 w 340159"/>
              <a:gd name="connsiteY1" fmla="*/ 284088 h 519870"/>
              <a:gd name="connsiteX2" fmla="*/ 258 w 340159"/>
              <a:gd name="connsiteY2" fmla="*/ 519038 h 519870"/>
              <a:gd name="connsiteX3" fmla="*/ 51058 w 340159"/>
              <a:gd name="connsiteY3" fmla="*/ 353938 h 519870"/>
              <a:gd name="connsiteX4" fmla="*/ 105033 w 340159"/>
              <a:gd name="connsiteY4" fmla="*/ 138038 h 519870"/>
              <a:gd name="connsiteX5" fmla="*/ 114558 w 340159"/>
              <a:gd name="connsiteY5" fmla="*/ 169788 h 519870"/>
              <a:gd name="connsiteX6" fmla="*/ 339983 w 340159"/>
              <a:gd name="connsiteY6" fmla="*/ 1513 h 51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159" h="519870">
                <a:moveTo>
                  <a:pt x="339983" y="1513"/>
                </a:moveTo>
                <a:cubicBezTo>
                  <a:pt x="333104" y="20563"/>
                  <a:pt x="129904" y="197834"/>
                  <a:pt x="73283" y="284088"/>
                </a:cubicBezTo>
                <a:cubicBezTo>
                  <a:pt x="16662" y="370342"/>
                  <a:pt x="3962" y="507396"/>
                  <a:pt x="258" y="519038"/>
                </a:cubicBezTo>
                <a:cubicBezTo>
                  <a:pt x="-3446" y="530680"/>
                  <a:pt x="33596" y="417438"/>
                  <a:pt x="51058" y="353938"/>
                </a:cubicBezTo>
                <a:cubicBezTo>
                  <a:pt x="68520" y="290438"/>
                  <a:pt x="94450" y="168730"/>
                  <a:pt x="105033" y="138038"/>
                </a:cubicBezTo>
                <a:cubicBezTo>
                  <a:pt x="115616" y="107346"/>
                  <a:pt x="79104" y="190426"/>
                  <a:pt x="114558" y="169788"/>
                </a:cubicBezTo>
                <a:cubicBezTo>
                  <a:pt x="150012" y="149150"/>
                  <a:pt x="346862" y="-17537"/>
                  <a:pt x="339983" y="15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BD79FA8F-B5C3-53C9-0084-A460AA42D3F7}"/>
              </a:ext>
            </a:extLst>
          </p:cNvPr>
          <p:cNvSpPr/>
          <p:nvPr/>
        </p:nvSpPr>
        <p:spPr>
          <a:xfrm>
            <a:off x="3620262" y="5584762"/>
            <a:ext cx="82020" cy="574975"/>
          </a:xfrm>
          <a:custGeom>
            <a:avLst/>
            <a:gdLst>
              <a:gd name="connsiteX0" fmla="*/ 81788 w 82020"/>
              <a:gd name="connsiteY0" fmla="*/ 63 h 574975"/>
              <a:gd name="connsiteX1" fmla="*/ 18288 w 82020"/>
              <a:gd name="connsiteY1" fmla="*/ 250888 h 574975"/>
              <a:gd name="connsiteX2" fmla="*/ 40513 w 82020"/>
              <a:gd name="connsiteY2" fmla="*/ 469963 h 574975"/>
              <a:gd name="connsiteX3" fmla="*/ 37338 w 82020"/>
              <a:gd name="connsiteY3" fmla="*/ 374713 h 574975"/>
              <a:gd name="connsiteX4" fmla="*/ 81788 w 82020"/>
              <a:gd name="connsiteY4" fmla="*/ 574738 h 574975"/>
              <a:gd name="connsiteX5" fmla="*/ 53213 w 82020"/>
              <a:gd name="connsiteY5" fmla="*/ 409638 h 574975"/>
              <a:gd name="connsiteX6" fmla="*/ 18288 w 82020"/>
              <a:gd name="connsiteY6" fmla="*/ 165163 h 574975"/>
              <a:gd name="connsiteX7" fmla="*/ 2413 w 82020"/>
              <a:gd name="connsiteY7" fmla="*/ 225488 h 574975"/>
              <a:gd name="connsiteX8" fmla="*/ 81788 w 82020"/>
              <a:gd name="connsiteY8" fmla="*/ 63 h 57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20" h="574975">
                <a:moveTo>
                  <a:pt x="81788" y="63"/>
                </a:moveTo>
                <a:cubicBezTo>
                  <a:pt x="84434" y="4296"/>
                  <a:pt x="25167" y="172571"/>
                  <a:pt x="18288" y="250888"/>
                </a:cubicBezTo>
                <a:cubicBezTo>
                  <a:pt x="11409" y="329205"/>
                  <a:pt x="37338" y="449326"/>
                  <a:pt x="40513" y="469963"/>
                </a:cubicBezTo>
                <a:cubicBezTo>
                  <a:pt x="43688" y="490601"/>
                  <a:pt x="30459" y="357251"/>
                  <a:pt x="37338" y="374713"/>
                </a:cubicBezTo>
                <a:cubicBezTo>
                  <a:pt x="44217" y="392175"/>
                  <a:pt x="79142" y="568917"/>
                  <a:pt x="81788" y="574738"/>
                </a:cubicBezTo>
                <a:cubicBezTo>
                  <a:pt x="84434" y="580559"/>
                  <a:pt x="63796" y="477901"/>
                  <a:pt x="53213" y="409638"/>
                </a:cubicBezTo>
                <a:cubicBezTo>
                  <a:pt x="42630" y="341376"/>
                  <a:pt x="26755" y="195855"/>
                  <a:pt x="18288" y="165163"/>
                </a:cubicBezTo>
                <a:cubicBezTo>
                  <a:pt x="9821" y="134471"/>
                  <a:pt x="-6054" y="247713"/>
                  <a:pt x="2413" y="225488"/>
                </a:cubicBezTo>
                <a:cubicBezTo>
                  <a:pt x="10880" y="203263"/>
                  <a:pt x="79142" y="-4170"/>
                  <a:pt x="81788" y="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B153C51F-E850-DD7A-0E93-BC4AAAD21231}"/>
              </a:ext>
            </a:extLst>
          </p:cNvPr>
          <p:cNvSpPr/>
          <p:nvPr/>
        </p:nvSpPr>
        <p:spPr>
          <a:xfrm>
            <a:off x="3637444" y="2678510"/>
            <a:ext cx="801002" cy="585835"/>
          </a:xfrm>
          <a:custGeom>
            <a:avLst/>
            <a:gdLst>
              <a:gd name="connsiteX0" fmla="*/ 7456 w 801002"/>
              <a:gd name="connsiteY0" fmla="*/ 582215 h 585835"/>
              <a:gd name="connsiteX1" fmla="*/ 426556 w 801002"/>
              <a:gd name="connsiteY1" fmla="*/ 144065 h 585835"/>
              <a:gd name="connsiteX2" fmla="*/ 788506 w 801002"/>
              <a:gd name="connsiteY2" fmla="*/ 4365 h 585835"/>
              <a:gd name="connsiteX3" fmla="*/ 686906 w 801002"/>
              <a:gd name="connsiteY3" fmla="*/ 42465 h 585835"/>
              <a:gd name="connsiteX4" fmla="*/ 388456 w 801002"/>
              <a:gd name="connsiteY4" fmla="*/ 115490 h 585835"/>
              <a:gd name="connsiteX5" fmla="*/ 375756 w 801002"/>
              <a:gd name="connsiteY5" fmla="*/ 210740 h 585835"/>
              <a:gd name="connsiteX6" fmla="*/ 39206 w 801002"/>
              <a:gd name="connsiteY6" fmla="*/ 407590 h 585835"/>
              <a:gd name="connsiteX7" fmla="*/ 147156 w 801002"/>
              <a:gd name="connsiteY7" fmla="*/ 356790 h 585835"/>
              <a:gd name="connsiteX8" fmla="*/ 7456 w 801002"/>
              <a:gd name="connsiteY8" fmla="*/ 582215 h 58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1002" h="585835">
                <a:moveTo>
                  <a:pt x="7456" y="582215"/>
                </a:moveTo>
                <a:cubicBezTo>
                  <a:pt x="54023" y="546761"/>
                  <a:pt x="296381" y="240373"/>
                  <a:pt x="426556" y="144065"/>
                </a:cubicBezTo>
                <a:cubicBezTo>
                  <a:pt x="556731" y="47757"/>
                  <a:pt x="745114" y="21298"/>
                  <a:pt x="788506" y="4365"/>
                </a:cubicBezTo>
                <a:cubicBezTo>
                  <a:pt x="831898" y="-12568"/>
                  <a:pt x="753581" y="23944"/>
                  <a:pt x="686906" y="42465"/>
                </a:cubicBezTo>
                <a:cubicBezTo>
                  <a:pt x="620231" y="60986"/>
                  <a:pt x="440314" y="87444"/>
                  <a:pt x="388456" y="115490"/>
                </a:cubicBezTo>
                <a:cubicBezTo>
                  <a:pt x="336598" y="143536"/>
                  <a:pt x="433964" y="162057"/>
                  <a:pt x="375756" y="210740"/>
                </a:cubicBezTo>
                <a:cubicBezTo>
                  <a:pt x="317548" y="259423"/>
                  <a:pt x="77306" y="383248"/>
                  <a:pt x="39206" y="407590"/>
                </a:cubicBezTo>
                <a:cubicBezTo>
                  <a:pt x="1106" y="431932"/>
                  <a:pt x="146627" y="331919"/>
                  <a:pt x="147156" y="356790"/>
                </a:cubicBezTo>
                <a:cubicBezTo>
                  <a:pt x="147685" y="381661"/>
                  <a:pt x="-39111" y="617669"/>
                  <a:pt x="7456" y="5822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2B7E2EA2-B1DD-C47D-D264-6B8396667D1A}"/>
              </a:ext>
            </a:extLst>
          </p:cNvPr>
          <p:cNvSpPr/>
          <p:nvPr/>
        </p:nvSpPr>
        <p:spPr>
          <a:xfrm>
            <a:off x="2995770" y="2909428"/>
            <a:ext cx="1631398" cy="1716160"/>
          </a:xfrm>
          <a:custGeom>
            <a:avLst/>
            <a:gdLst>
              <a:gd name="connsiteX0" fmla="*/ 1627030 w 1631398"/>
              <a:gd name="connsiteY0" fmla="*/ 5222 h 1716160"/>
              <a:gd name="connsiteX1" fmla="*/ 601505 w 1631398"/>
              <a:gd name="connsiteY1" fmla="*/ 684672 h 1716160"/>
              <a:gd name="connsiteX2" fmla="*/ 125255 w 1631398"/>
              <a:gd name="connsiteY2" fmla="*/ 1237122 h 1716160"/>
              <a:gd name="connsiteX3" fmla="*/ 299880 w 1631398"/>
              <a:gd name="connsiteY3" fmla="*/ 1052972 h 1716160"/>
              <a:gd name="connsiteX4" fmla="*/ 17305 w 1631398"/>
              <a:gd name="connsiteY4" fmla="*/ 1672097 h 1716160"/>
              <a:gd name="connsiteX5" fmla="*/ 93505 w 1631398"/>
              <a:gd name="connsiteY5" fmla="*/ 1554622 h 1716160"/>
              <a:gd name="connsiteX6" fmla="*/ 604680 w 1631398"/>
              <a:gd name="connsiteY6" fmla="*/ 665622 h 1716160"/>
              <a:gd name="connsiteX7" fmla="*/ 261780 w 1631398"/>
              <a:gd name="connsiteY7" fmla="*/ 1202197 h 1716160"/>
              <a:gd name="connsiteX8" fmla="*/ 874555 w 1631398"/>
              <a:gd name="connsiteY8" fmla="*/ 408447 h 1716160"/>
              <a:gd name="connsiteX9" fmla="*/ 687230 w 1631398"/>
              <a:gd name="connsiteY9" fmla="*/ 592597 h 1716160"/>
              <a:gd name="connsiteX10" fmla="*/ 1134905 w 1631398"/>
              <a:gd name="connsiteY10" fmla="*/ 243347 h 1716160"/>
              <a:gd name="connsiteX11" fmla="*/ 830105 w 1631398"/>
              <a:gd name="connsiteY11" fmla="*/ 519572 h 1716160"/>
              <a:gd name="connsiteX12" fmla="*/ 1268255 w 1631398"/>
              <a:gd name="connsiteY12" fmla="*/ 167147 h 1716160"/>
              <a:gd name="connsiteX13" fmla="*/ 982505 w 1631398"/>
              <a:gd name="connsiteY13" fmla="*/ 360822 h 1716160"/>
              <a:gd name="connsiteX14" fmla="*/ 1627030 w 1631398"/>
              <a:gd name="connsiteY14" fmla="*/ 5222 h 171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1398" h="1716160">
                <a:moveTo>
                  <a:pt x="1627030" y="5222"/>
                </a:moveTo>
                <a:cubicBezTo>
                  <a:pt x="1563530" y="59197"/>
                  <a:pt x="851801" y="479355"/>
                  <a:pt x="601505" y="684672"/>
                </a:cubicBezTo>
                <a:cubicBezTo>
                  <a:pt x="351209" y="889989"/>
                  <a:pt x="175526" y="1175739"/>
                  <a:pt x="125255" y="1237122"/>
                </a:cubicBezTo>
                <a:cubicBezTo>
                  <a:pt x="74984" y="1298505"/>
                  <a:pt x="317872" y="980476"/>
                  <a:pt x="299880" y="1052972"/>
                </a:cubicBezTo>
                <a:cubicBezTo>
                  <a:pt x="281888" y="1125468"/>
                  <a:pt x="51701" y="1588489"/>
                  <a:pt x="17305" y="1672097"/>
                </a:cubicBezTo>
                <a:cubicBezTo>
                  <a:pt x="-17091" y="1755705"/>
                  <a:pt x="-4391" y="1722368"/>
                  <a:pt x="93505" y="1554622"/>
                </a:cubicBezTo>
                <a:cubicBezTo>
                  <a:pt x="191401" y="1386876"/>
                  <a:pt x="576634" y="724360"/>
                  <a:pt x="604680" y="665622"/>
                </a:cubicBezTo>
                <a:cubicBezTo>
                  <a:pt x="632726" y="606885"/>
                  <a:pt x="216801" y="1245060"/>
                  <a:pt x="261780" y="1202197"/>
                </a:cubicBezTo>
                <a:cubicBezTo>
                  <a:pt x="306759" y="1159335"/>
                  <a:pt x="803647" y="510047"/>
                  <a:pt x="874555" y="408447"/>
                </a:cubicBezTo>
                <a:cubicBezTo>
                  <a:pt x="945463" y="306847"/>
                  <a:pt x="643838" y="620114"/>
                  <a:pt x="687230" y="592597"/>
                </a:cubicBezTo>
                <a:cubicBezTo>
                  <a:pt x="730622" y="565080"/>
                  <a:pt x="1111092" y="255518"/>
                  <a:pt x="1134905" y="243347"/>
                </a:cubicBezTo>
                <a:cubicBezTo>
                  <a:pt x="1158717" y="231176"/>
                  <a:pt x="807880" y="532272"/>
                  <a:pt x="830105" y="519572"/>
                </a:cubicBezTo>
                <a:cubicBezTo>
                  <a:pt x="852330" y="506872"/>
                  <a:pt x="1242855" y="193605"/>
                  <a:pt x="1268255" y="167147"/>
                </a:cubicBezTo>
                <a:cubicBezTo>
                  <a:pt x="1293655" y="140689"/>
                  <a:pt x="923238" y="388868"/>
                  <a:pt x="982505" y="360822"/>
                </a:cubicBezTo>
                <a:cubicBezTo>
                  <a:pt x="1041772" y="332776"/>
                  <a:pt x="1690530" y="-48753"/>
                  <a:pt x="1627030" y="52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A168B584-43D6-111D-62CD-F70D0650A951}"/>
              </a:ext>
            </a:extLst>
          </p:cNvPr>
          <p:cNvSpPr/>
          <p:nvPr/>
        </p:nvSpPr>
        <p:spPr>
          <a:xfrm>
            <a:off x="3104747" y="3407706"/>
            <a:ext cx="1473598" cy="1192602"/>
          </a:xfrm>
          <a:custGeom>
            <a:avLst/>
            <a:gdLst>
              <a:gd name="connsiteX0" fmla="*/ 1429153 w 1473598"/>
              <a:gd name="connsiteY0" fmla="*/ 30819 h 1192602"/>
              <a:gd name="connsiteX1" fmla="*/ 257578 w 1473598"/>
              <a:gd name="connsiteY1" fmla="*/ 881719 h 1192602"/>
              <a:gd name="connsiteX2" fmla="*/ 524278 w 1473598"/>
              <a:gd name="connsiteY2" fmla="*/ 783294 h 1192602"/>
              <a:gd name="connsiteX3" fmla="*/ 3578 w 1473598"/>
              <a:gd name="connsiteY3" fmla="*/ 1189694 h 1192602"/>
              <a:gd name="connsiteX4" fmla="*/ 308378 w 1473598"/>
              <a:gd name="connsiteY4" fmla="*/ 957919 h 1192602"/>
              <a:gd name="connsiteX5" fmla="*/ 578253 w 1473598"/>
              <a:gd name="connsiteY5" fmla="*/ 808694 h 1192602"/>
              <a:gd name="connsiteX6" fmla="*/ 359178 w 1473598"/>
              <a:gd name="connsiteY6" fmla="*/ 907119 h 1192602"/>
              <a:gd name="connsiteX7" fmla="*/ 663978 w 1473598"/>
              <a:gd name="connsiteY7" fmla="*/ 637244 h 1192602"/>
              <a:gd name="connsiteX8" fmla="*/ 435378 w 1473598"/>
              <a:gd name="connsiteY8" fmla="*/ 700744 h 1192602"/>
              <a:gd name="connsiteX9" fmla="*/ 1137053 w 1473598"/>
              <a:gd name="connsiteY9" fmla="*/ 221319 h 1192602"/>
              <a:gd name="connsiteX10" fmla="*/ 562378 w 1473598"/>
              <a:gd name="connsiteY10" fmla="*/ 529294 h 1192602"/>
              <a:gd name="connsiteX11" fmla="*/ 1162453 w 1473598"/>
              <a:gd name="connsiteY11" fmla="*/ 218144 h 1192602"/>
              <a:gd name="connsiteX12" fmla="*/ 1429153 w 1473598"/>
              <a:gd name="connsiteY12" fmla="*/ 30819 h 119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3598" h="1192602">
                <a:moveTo>
                  <a:pt x="1429153" y="30819"/>
                </a:moveTo>
                <a:cubicBezTo>
                  <a:pt x="1278341" y="141415"/>
                  <a:pt x="408390" y="756307"/>
                  <a:pt x="257578" y="881719"/>
                </a:cubicBezTo>
                <a:cubicBezTo>
                  <a:pt x="106766" y="1007131"/>
                  <a:pt x="566611" y="731965"/>
                  <a:pt x="524278" y="783294"/>
                </a:cubicBezTo>
                <a:cubicBezTo>
                  <a:pt x="481945" y="834623"/>
                  <a:pt x="39561" y="1160590"/>
                  <a:pt x="3578" y="1189694"/>
                </a:cubicBezTo>
                <a:cubicBezTo>
                  <a:pt x="-32405" y="1218798"/>
                  <a:pt x="212599" y="1021419"/>
                  <a:pt x="308378" y="957919"/>
                </a:cubicBezTo>
                <a:cubicBezTo>
                  <a:pt x="404157" y="894419"/>
                  <a:pt x="569786" y="817161"/>
                  <a:pt x="578253" y="808694"/>
                </a:cubicBezTo>
                <a:cubicBezTo>
                  <a:pt x="586720" y="800227"/>
                  <a:pt x="344891" y="935694"/>
                  <a:pt x="359178" y="907119"/>
                </a:cubicBezTo>
                <a:cubicBezTo>
                  <a:pt x="373465" y="878544"/>
                  <a:pt x="651278" y="671640"/>
                  <a:pt x="663978" y="637244"/>
                </a:cubicBezTo>
                <a:cubicBezTo>
                  <a:pt x="676678" y="602848"/>
                  <a:pt x="356532" y="770065"/>
                  <a:pt x="435378" y="700744"/>
                </a:cubicBezTo>
                <a:cubicBezTo>
                  <a:pt x="514224" y="631423"/>
                  <a:pt x="1115886" y="249894"/>
                  <a:pt x="1137053" y="221319"/>
                </a:cubicBezTo>
                <a:cubicBezTo>
                  <a:pt x="1158220" y="192744"/>
                  <a:pt x="558145" y="529823"/>
                  <a:pt x="562378" y="529294"/>
                </a:cubicBezTo>
                <a:cubicBezTo>
                  <a:pt x="566611" y="528765"/>
                  <a:pt x="1014286" y="299636"/>
                  <a:pt x="1162453" y="218144"/>
                </a:cubicBezTo>
                <a:cubicBezTo>
                  <a:pt x="1310620" y="136652"/>
                  <a:pt x="1579965" y="-79777"/>
                  <a:pt x="1429153" y="308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8BDC049B-5BDF-B948-D959-EAFD054DD7FC}"/>
              </a:ext>
            </a:extLst>
          </p:cNvPr>
          <p:cNvSpPr/>
          <p:nvPr/>
        </p:nvSpPr>
        <p:spPr>
          <a:xfrm>
            <a:off x="5928674" y="2882416"/>
            <a:ext cx="1115989" cy="700305"/>
          </a:xfrm>
          <a:custGeom>
            <a:avLst/>
            <a:gdLst>
              <a:gd name="connsiteX0" fmla="*/ 2226 w 1115989"/>
              <a:gd name="connsiteY0" fmla="*/ 244959 h 700305"/>
              <a:gd name="connsiteX1" fmla="*/ 357826 w 1115989"/>
              <a:gd name="connsiteY1" fmla="*/ 222734 h 700305"/>
              <a:gd name="connsiteX2" fmla="*/ 659451 w 1115989"/>
              <a:gd name="connsiteY2" fmla="*/ 352909 h 700305"/>
              <a:gd name="connsiteX3" fmla="*/ 605476 w 1115989"/>
              <a:gd name="connsiteY3" fmla="*/ 286234 h 700305"/>
              <a:gd name="connsiteX4" fmla="*/ 1107126 w 1115989"/>
              <a:gd name="connsiteY4" fmla="*/ 692634 h 700305"/>
              <a:gd name="connsiteX5" fmla="*/ 938851 w 1115989"/>
              <a:gd name="connsiteY5" fmla="*/ 562459 h 700305"/>
              <a:gd name="connsiteX6" fmla="*/ 599126 w 1115989"/>
              <a:gd name="connsiteY6" fmla="*/ 295759 h 700305"/>
              <a:gd name="connsiteX7" fmla="*/ 294326 w 1115989"/>
              <a:gd name="connsiteY7" fmla="*/ 484 h 700305"/>
              <a:gd name="connsiteX8" fmla="*/ 500701 w 1115989"/>
              <a:gd name="connsiteY8" fmla="*/ 225909 h 700305"/>
              <a:gd name="connsiteX9" fmla="*/ 322901 w 1115989"/>
              <a:gd name="connsiteY9" fmla="*/ 213209 h 700305"/>
              <a:gd name="connsiteX10" fmla="*/ 65726 w 1115989"/>
              <a:gd name="connsiteY10" fmla="*/ 98909 h 700305"/>
              <a:gd name="connsiteX11" fmla="*/ 199076 w 1115989"/>
              <a:gd name="connsiteY11" fmla="*/ 175109 h 700305"/>
              <a:gd name="connsiteX12" fmla="*/ 2226 w 1115989"/>
              <a:gd name="connsiteY12" fmla="*/ 244959 h 70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5989" h="700305">
                <a:moveTo>
                  <a:pt x="2226" y="244959"/>
                </a:moveTo>
                <a:cubicBezTo>
                  <a:pt x="28684" y="252897"/>
                  <a:pt x="248289" y="204742"/>
                  <a:pt x="357826" y="222734"/>
                </a:cubicBezTo>
                <a:cubicBezTo>
                  <a:pt x="467363" y="240726"/>
                  <a:pt x="618176" y="342326"/>
                  <a:pt x="659451" y="352909"/>
                </a:cubicBezTo>
                <a:cubicBezTo>
                  <a:pt x="700726" y="363492"/>
                  <a:pt x="530864" y="229613"/>
                  <a:pt x="605476" y="286234"/>
                </a:cubicBezTo>
                <a:cubicBezTo>
                  <a:pt x="680089" y="342855"/>
                  <a:pt x="1051564" y="646597"/>
                  <a:pt x="1107126" y="692634"/>
                </a:cubicBezTo>
                <a:cubicBezTo>
                  <a:pt x="1162688" y="738671"/>
                  <a:pt x="938851" y="562459"/>
                  <a:pt x="938851" y="562459"/>
                </a:cubicBezTo>
                <a:cubicBezTo>
                  <a:pt x="854184" y="496313"/>
                  <a:pt x="706547" y="389422"/>
                  <a:pt x="599126" y="295759"/>
                </a:cubicBezTo>
                <a:cubicBezTo>
                  <a:pt x="491705" y="202096"/>
                  <a:pt x="310730" y="12126"/>
                  <a:pt x="294326" y="484"/>
                </a:cubicBezTo>
                <a:cubicBezTo>
                  <a:pt x="277922" y="-11158"/>
                  <a:pt x="495939" y="190455"/>
                  <a:pt x="500701" y="225909"/>
                </a:cubicBezTo>
                <a:cubicBezTo>
                  <a:pt x="505463" y="261363"/>
                  <a:pt x="395397" y="234376"/>
                  <a:pt x="322901" y="213209"/>
                </a:cubicBezTo>
                <a:cubicBezTo>
                  <a:pt x="250405" y="192042"/>
                  <a:pt x="86363" y="105259"/>
                  <a:pt x="65726" y="98909"/>
                </a:cubicBezTo>
                <a:cubicBezTo>
                  <a:pt x="45089" y="92559"/>
                  <a:pt x="204368" y="151826"/>
                  <a:pt x="199076" y="175109"/>
                </a:cubicBezTo>
                <a:cubicBezTo>
                  <a:pt x="193784" y="198392"/>
                  <a:pt x="-24232" y="237021"/>
                  <a:pt x="2226" y="2449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AC72E42D-94FE-0481-88E1-DF088BC8539B}"/>
              </a:ext>
            </a:extLst>
          </p:cNvPr>
          <p:cNvSpPr/>
          <p:nvPr/>
        </p:nvSpPr>
        <p:spPr>
          <a:xfrm>
            <a:off x="6409369" y="3379977"/>
            <a:ext cx="771538" cy="1196430"/>
          </a:xfrm>
          <a:custGeom>
            <a:avLst/>
            <a:gdLst>
              <a:gd name="connsiteX0" fmla="*/ 115256 w 771538"/>
              <a:gd name="connsiteY0" fmla="*/ 49023 h 1196430"/>
              <a:gd name="connsiteX1" fmla="*/ 439106 w 771538"/>
              <a:gd name="connsiteY1" fmla="*/ 614173 h 1196430"/>
              <a:gd name="connsiteX2" fmla="*/ 423231 w 771538"/>
              <a:gd name="connsiteY2" fmla="*/ 525273 h 1196430"/>
              <a:gd name="connsiteX3" fmla="*/ 575631 w 771538"/>
              <a:gd name="connsiteY3" fmla="*/ 826898 h 1196430"/>
              <a:gd name="connsiteX4" fmla="*/ 572456 w 771538"/>
              <a:gd name="connsiteY4" fmla="*/ 760223 h 1196430"/>
              <a:gd name="connsiteX5" fmla="*/ 766131 w 771538"/>
              <a:gd name="connsiteY5" fmla="*/ 1192023 h 1196430"/>
              <a:gd name="connsiteX6" fmla="*/ 689931 w 771538"/>
              <a:gd name="connsiteY6" fmla="*/ 947548 h 1196430"/>
              <a:gd name="connsiteX7" fmla="*/ 404181 w 771538"/>
              <a:gd name="connsiteY7" fmla="*/ 379223 h 1196430"/>
              <a:gd name="connsiteX8" fmla="*/ 486731 w 771538"/>
              <a:gd name="connsiteY8" fmla="*/ 553848 h 1196430"/>
              <a:gd name="connsiteX9" fmla="*/ 312106 w 771538"/>
              <a:gd name="connsiteY9" fmla="*/ 328423 h 1196430"/>
              <a:gd name="connsiteX10" fmla="*/ 375606 w 771538"/>
              <a:gd name="connsiteY10" fmla="*/ 503048 h 1196430"/>
              <a:gd name="connsiteX11" fmla="*/ 274006 w 771538"/>
              <a:gd name="connsiteY11" fmla="*/ 318898 h 1196430"/>
              <a:gd name="connsiteX12" fmla="*/ 956 w 771538"/>
              <a:gd name="connsiteY12" fmla="*/ 1398 h 1196430"/>
              <a:gd name="connsiteX13" fmla="*/ 181931 w 771538"/>
              <a:gd name="connsiteY13" fmla="*/ 198248 h 1196430"/>
              <a:gd name="connsiteX14" fmla="*/ 115256 w 771538"/>
              <a:gd name="connsiteY14" fmla="*/ 49023 h 119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1538" h="1196430">
                <a:moveTo>
                  <a:pt x="115256" y="49023"/>
                </a:moveTo>
                <a:cubicBezTo>
                  <a:pt x="158119" y="118344"/>
                  <a:pt x="387777" y="534798"/>
                  <a:pt x="439106" y="614173"/>
                </a:cubicBezTo>
                <a:cubicBezTo>
                  <a:pt x="490435" y="693548"/>
                  <a:pt x="400477" y="489819"/>
                  <a:pt x="423231" y="525273"/>
                </a:cubicBezTo>
                <a:cubicBezTo>
                  <a:pt x="445985" y="560727"/>
                  <a:pt x="550760" y="787740"/>
                  <a:pt x="575631" y="826898"/>
                </a:cubicBezTo>
                <a:cubicBezTo>
                  <a:pt x="600502" y="866056"/>
                  <a:pt x="540706" y="699369"/>
                  <a:pt x="572456" y="760223"/>
                </a:cubicBezTo>
                <a:cubicBezTo>
                  <a:pt x="604206" y="821077"/>
                  <a:pt x="746552" y="1160802"/>
                  <a:pt x="766131" y="1192023"/>
                </a:cubicBezTo>
                <a:cubicBezTo>
                  <a:pt x="785710" y="1223244"/>
                  <a:pt x="750256" y="1083015"/>
                  <a:pt x="689931" y="947548"/>
                </a:cubicBezTo>
                <a:cubicBezTo>
                  <a:pt x="629606" y="812081"/>
                  <a:pt x="438048" y="444840"/>
                  <a:pt x="404181" y="379223"/>
                </a:cubicBezTo>
                <a:cubicBezTo>
                  <a:pt x="370314" y="313606"/>
                  <a:pt x="502077" y="562315"/>
                  <a:pt x="486731" y="553848"/>
                </a:cubicBezTo>
                <a:cubicBezTo>
                  <a:pt x="471385" y="545381"/>
                  <a:pt x="330627" y="336890"/>
                  <a:pt x="312106" y="328423"/>
                </a:cubicBezTo>
                <a:cubicBezTo>
                  <a:pt x="293585" y="319956"/>
                  <a:pt x="381956" y="504636"/>
                  <a:pt x="375606" y="503048"/>
                </a:cubicBezTo>
                <a:cubicBezTo>
                  <a:pt x="369256" y="501461"/>
                  <a:pt x="336448" y="402506"/>
                  <a:pt x="274006" y="318898"/>
                </a:cubicBezTo>
                <a:cubicBezTo>
                  <a:pt x="211564" y="235290"/>
                  <a:pt x="16302" y="21506"/>
                  <a:pt x="956" y="1398"/>
                </a:cubicBezTo>
                <a:cubicBezTo>
                  <a:pt x="-14390" y="-18710"/>
                  <a:pt x="159706" y="184490"/>
                  <a:pt x="181931" y="198248"/>
                </a:cubicBezTo>
                <a:cubicBezTo>
                  <a:pt x="204156" y="212006"/>
                  <a:pt x="72393" y="-20298"/>
                  <a:pt x="115256" y="490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3ADC6E9D-5734-41F1-20E1-6D259099E46F}"/>
              </a:ext>
            </a:extLst>
          </p:cNvPr>
          <p:cNvSpPr/>
          <p:nvPr/>
        </p:nvSpPr>
        <p:spPr>
          <a:xfrm>
            <a:off x="6142648" y="3371751"/>
            <a:ext cx="852096" cy="1241543"/>
          </a:xfrm>
          <a:custGeom>
            <a:avLst/>
            <a:gdLst>
              <a:gd name="connsiteX0" fmla="*/ 4152 w 852096"/>
              <a:gd name="connsiteY0" fmla="*/ 3274 h 1241543"/>
              <a:gd name="connsiteX1" fmla="*/ 366102 w 852096"/>
              <a:gd name="connsiteY1" fmla="*/ 403324 h 1241543"/>
              <a:gd name="connsiteX2" fmla="*/ 366102 w 852096"/>
              <a:gd name="connsiteY2" fmla="*/ 384274 h 1241543"/>
              <a:gd name="connsiteX3" fmla="*/ 547077 w 852096"/>
              <a:gd name="connsiteY3" fmla="*/ 692249 h 1241543"/>
              <a:gd name="connsiteX4" fmla="*/ 543902 w 852096"/>
              <a:gd name="connsiteY4" fmla="*/ 660499 h 1241543"/>
              <a:gd name="connsiteX5" fmla="*/ 794727 w 852096"/>
              <a:gd name="connsiteY5" fmla="*/ 1035149 h 1241543"/>
              <a:gd name="connsiteX6" fmla="*/ 715352 w 852096"/>
              <a:gd name="connsiteY6" fmla="*/ 946249 h 1241543"/>
              <a:gd name="connsiteX7" fmla="*/ 851877 w 852096"/>
              <a:gd name="connsiteY7" fmla="*/ 1241524 h 1241543"/>
              <a:gd name="connsiteX8" fmla="*/ 677252 w 852096"/>
              <a:gd name="connsiteY8" fmla="*/ 930374 h 1241543"/>
              <a:gd name="connsiteX9" fmla="*/ 426427 w 852096"/>
              <a:gd name="connsiteY9" fmla="*/ 517624 h 1241543"/>
              <a:gd name="connsiteX10" fmla="*/ 483577 w 852096"/>
              <a:gd name="connsiteY10" fmla="*/ 609699 h 1241543"/>
              <a:gd name="connsiteX11" fmla="*/ 80352 w 852096"/>
              <a:gd name="connsiteY11" fmla="*/ 142974 h 1241543"/>
              <a:gd name="connsiteX12" fmla="*/ 162902 w 852096"/>
              <a:gd name="connsiteY12" fmla="*/ 209649 h 1241543"/>
              <a:gd name="connsiteX13" fmla="*/ 4152 w 852096"/>
              <a:gd name="connsiteY13" fmla="*/ 3274 h 124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2096" h="1241543">
                <a:moveTo>
                  <a:pt x="4152" y="3274"/>
                </a:moveTo>
                <a:cubicBezTo>
                  <a:pt x="38019" y="35553"/>
                  <a:pt x="366102" y="403324"/>
                  <a:pt x="366102" y="403324"/>
                </a:cubicBezTo>
                <a:cubicBezTo>
                  <a:pt x="426427" y="466824"/>
                  <a:pt x="335940" y="336120"/>
                  <a:pt x="366102" y="384274"/>
                </a:cubicBezTo>
                <a:cubicBezTo>
                  <a:pt x="396265" y="432428"/>
                  <a:pt x="517444" y="646212"/>
                  <a:pt x="547077" y="692249"/>
                </a:cubicBezTo>
                <a:cubicBezTo>
                  <a:pt x="576710" y="738286"/>
                  <a:pt x="502627" y="603349"/>
                  <a:pt x="543902" y="660499"/>
                </a:cubicBezTo>
                <a:cubicBezTo>
                  <a:pt x="585177" y="717649"/>
                  <a:pt x="766152" y="987524"/>
                  <a:pt x="794727" y="1035149"/>
                </a:cubicBezTo>
                <a:cubicBezTo>
                  <a:pt x="823302" y="1082774"/>
                  <a:pt x="705827" y="911853"/>
                  <a:pt x="715352" y="946249"/>
                </a:cubicBezTo>
                <a:cubicBezTo>
                  <a:pt x="724877" y="980645"/>
                  <a:pt x="858227" y="1244170"/>
                  <a:pt x="851877" y="1241524"/>
                </a:cubicBezTo>
                <a:cubicBezTo>
                  <a:pt x="845527" y="1238878"/>
                  <a:pt x="748160" y="1051024"/>
                  <a:pt x="677252" y="930374"/>
                </a:cubicBezTo>
                <a:cubicBezTo>
                  <a:pt x="606344" y="809724"/>
                  <a:pt x="458706" y="571070"/>
                  <a:pt x="426427" y="517624"/>
                </a:cubicBezTo>
                <a:cubicBezTo>
                  <a:pt x="394148" y="464178"/>
                  <a:pt x="541256" y="672141"/>
                  <a:pt x="483577" y="609699"/>
                </a:cubicBezTo>
                <a:cubicBezTo>
                  <a:pt x="425898" y="547257"/>
                  <a:pt x="133798" y="209649"/>
                  <a:pt x="80352" y="142974"/>
                </a:cubicBezTo>
                <a:cubicBezTo>
                  <a:pt x="26906" y="76299"/>
                  <a:pt x="171369" y="231874"/>
                  <a:pt x="162902" y="209649"/>
                </a:cubicBezTo>
                <a:cubicBezTo>
                  <a:pt x="154435" y="187424"/>
                  <a:pt x="-29715" y="-29005"/>
                  <a:pt x="4152" y="32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6E6F60F2-9E4F-5E95-A920-F59D6B7F75A7}"/>
              </a:ext>
            </a:extLst>
          </p:cNvPr>
          <p:cNvSpPr/>
          <p:nvPr/>
        </p:nvSpPr>
        <p:spPr>
          <a:xfrm>
            <a:off x="7238626" y="5137014"/>
            <a:ext cx="456932" cy="1262809"/>
          </a:xfrm>
          <a:custGeom>
            <a:avLst/>
            <a:gdLst>
              <a:gd name="connsiteX0" fmla="*/ 374 w 456932"/>
              <a:gd name="connsiteY0" fmla="*/ 136 h 1262809"/>
              <a:gd name="connsiteX1" fmla="*/ 47999 w 456932"/>
              <a:gd name="connsiteY1" fmla="*/ 295411 h 1262809"/>
              <a:gd name="connsiteX2" fmla="*/ 41649 w 456932"/>
              <a:gd name="connsiteY2" fmla="*/ 276361 h 1262809"/>
              <a:gd name="connsiteX3" fmla="*/ 155949 w 456932"/>
              <a:gd name="connsiteY3" fmla="*/ 539886 h 1262809"/>
              <a:gd name="connsiteX4" fmla="*/ 149599 w 456932"/>
              <a:gd name="connsiteY4" fmla="*/ 619261 h 1262809"/>
              <a:gd name="connsiteX5" fmla="*/ 200399 w 456932"/>
              <a:gd name="connsiteY5" fmla="*/ 714511 h 1262809"/>
              <a:gd name="connsiteX6" fmla="*/ 213099 w 456932"/>
              <a:gd name="connsiteY6" fmla="*/ 717686 h 1262809"/>
              <a:gd name="connsiteX7" fmla="*/ 324224 w 456932"/>
              <a:gd name="connsiteY7" fmla="*/ 1009786 h 1262809"/>
              <a:gd name="connsiteX8" fmla="*/ 311524 w 456932"/>
              <a:gd name="connsiteY8" fmla="*/ 987561 h 1262809"/>
              <a:gd name="connsiteX9" fmla="*/ 454399 w 456932"/>
              <a:gd name="connsiteY9" fmla="*/ 1257436 h 1262809"/>
              <a:gd name="connsiteX10" fmla="*/ 387724 w 456932"/>
              <a:gd name="connsiteY10" fmla="*/ 1136786 h 1262809"/>
              <a:gd name="connsiteX11" fmla="*/ 200399 w 456932"/>
              <a:gd name="connsiteY11" fmla="*/ 774836 h 1262809"/>
              <a:gd name="connsiteX12" fmla="*/ 276599 w 456932"/>
              <a:gd name="connsiteY12" fmla="*/ 863736 h 1262809"/>
              <a:gd name="connsiteX13" fmla="*/ 44824 w 456932"/>
              <a:gd name="connsiteY13" fmla="*/ 403361 h 1262809"/>
              <a:gd name="connsiteX14" fmla="*/ 25774 w 456932"/>
              <a:gd name="connsiteY14" fmla="*/ 336686 h 1262809"/>
              <a:gd name="connsiteX15" fmla="*/ 374 w 456932"/>
              <a:gd name="connsiteY15" fmla="*/ 136 h 126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6932" h="1262809">
                <a:moveTo>
                  <a:pt x="374" y="136"/>
                </a:moveTo>
                <a:cubicBezTo>
                  <a:pt x="4078" y="-6743"/>
                  <a:pt x="41120" y="249374"/>
                  <a:pt x="47999" y="295411"/>
                </a:cubicBezTo>
                <a:cubicBezTo>
                  <a:pt x="54878" y="341449"/>
                  <a:pt x="23657" y="235615"/>
                  <a:pt x="41649" y="276361"/>
                </a:cubicBezTo>
                <a:cubicBezTo>
                  <a:pt x="59641" y="317107"/>
                  <a:pt x="137957" y="482736"/>
                  <a:pt x="155949" y="539886"/>
                </a:cubicBezTo>
                <a:cubicBezTo>
                  <a:pt x="173941" y="597036"/>
                  <a:pt x="142191" y="590157"/>
                  <a:pt x="149599" y="619261"/>
                </a:cubicBezTo>
                <a:cubicBezTo>
                  <a:pt x="157007" y="648365"/>
                  <a:pt x="189816" y="698107"/>
                  <a:pt x="200399" y="714511"/>
                </a:cubicBezTo>
                <a:cubicBezTo>
                  <a:pt x="210982" y="730915"/>
                  <a:pt x="192462" y="668474"/>
                  <a:pt x="213099" y="717686"/>
                </a:cubicBezTo>
                <a:cubicBezTo>
                  <a:pt x="233736" y="766898"/>
                  <a:pt x="307820" y="964807"/>
                  <a:pt x="324224" y="1009786"/>
                </a:cubicBezTo>
                <a:cubicBezTo>
                  <a:pt x="340628" y="1054765"/>
                  <a:pt x="289828" y="946286"/>
                  <a:pt x="311524" y="987561"/>
                </a:cubicBezTo>
                <a:cubicBezTo>
                  <a:pt x="333220" y="1028836"/>
                  <a:pt x="441699" y="1232565"/>
                  <a:pt x="454399" y="1257436"/>
                </a:cubicBezTo>
                <a:cubicBezTo>
                  <a:pt x="467099" y="1282307"/>
                  <a:pt x="430057" y="1217219"/>
                  <a:pt x="387724" y="1136786"/>
                </a:cubicBezTo>
                <a:cubicBezTo>
                  <a:pt x="345391" y="1056353"/>
                  <a:pt x="218920" y="820344"/>
                  <a:pt x="200399" y="774836"/>
                </a:cubicBezTo>
                <a:cubicBezTo>
                  <a:pt x="181878" y="729328"/>
                  <a:pt x="302528" y="925648"/>
                  <a:pt x="276599" y="863736"/>
                </a:cubicBezTo>
                <a:cubicBezTo>
                  <a:pt x="250670" y="801824"/>
                  <a:pt x="86628" y="491203"/>
                  <a:pt x="44824" y="403361"/>
                </a:cubicBezTo>
                <a:cubicBezTo>
                  <a:pt x="3020" y="315519"/>
                  <a:pt x="30007" y="400715"/>
                  <a:pt x="25774" y="336686"/>
                </a:cubicBezTo>
                <a:cubicBezTo>
                  <a:pt x="21541" y="272657"/>
                  <a:pt x="-3330" y="7015"/>
                  <a:pt x="374" y="1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C346C0BF-1534-B3C8-E66B-B3CF1D1DF852}"/>
              </a:ext>
            </a:extLst>
          </p:cNvPr>
          <p:cNvSpPr/>
          <p:nvPr/>
        </p:nvSpPr>
        <p:spPr>
          <a:xfrm>
            <a:off x="7187632" y="5472615"/>
            <a:ext cx="439834" cy="1207368"/>
          </a:xfrm>
          <a:custGeom>
            <a:avLst/>
            <a:gdLst>
              <a:gd name="connsiteX0" fmla="*/ 403793 w 439834"/>
              <a:gd name="connsiteY0" fmla="*/ 10610 h 1207368"/>
              <a:gd name="connsiteX1" fmla="*/ 178368 w 439834"/>
              <a:gd name="connsiteY1" fmla="*/ 940885 h 1207368"/>
              <a:gd name="connsiteX2" fmla="*/ 225993 w 439834"/>
              <a:gd name="connsiteY2" fmla="*/ 851985 h 1207368"/>
              <a:gd name="connsiteX3" fmla="*/ 19618 w 439834"/>
              <a:gd name="connsiteY3" fmla="*/ 1172660 h 1207368"/>
              <a:gd name="connsiteX4" fmla="*/ 38668 w 439834"/>
              <a:gd name="connsiteY4" fmla="*/ 1153610 h 1207368"/>
              <a:gd name="connsiteX5" fmla="*/ 286318 w 439834"/>
              <a:gd name="connsiteY5" fmla="*/ 772610 h 1207368"/>
              <a:gd name="connsiteX6" fmla="*/ 438718 w 439834"/>
              <a:gd name="connsiteY6" fmla="*/ 359860 h 1207368"/>
              <a:gd name="connsiteX7" fmla="*/ 210118 w 439834"/>
              <a:gd name="connsiteY7" fmla="*/ 871035 h 1207368"/>
              <a:gd name="connsiteX8" fmla="*/ 308543 w 439834"/>
              <a:gd name="connsiteY8" fmla="*/ 461460 h 1207368"/>
              <a:gd name="connsiteX9" fmla="*/ 403793 w 439834"/>
              <a:gd name="connsiteY9" fmla="*/ 10610 h 12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9834" h="1207368">
                <a:moveTo>
                  <a:pt x="403793" y="10610"/>
                </a:moveTo>
                <a:cubicBezTo>
                  <a:pt x="382097" y="90514"/>
                  <a:pt x="208001" y="800656"/>
                  <a:pt x="178368" y="940885"/>
                </a:cubicBezTo>
                <a:cubicBezTo>
                  <a:pt x="148735" y="1081114"/>
                  <a:pt x="252451" y="813356"/>
                  <a:pt x="225993" y="851985"/>
                </a:cubicBezTo>
                <a:cubicBezTo>
                  <a:pt x="199535" y="890614"/>
                  <a:pt x="19618" y="1172660"/>
                  <a:pt x="19618" y="1172660"/>
                </a:cubicBezTo>
                <a:cubicBezTo>
                  <a:pt x="-11603" y="1222931"/>
                  <a:pt x="-5782" y="1220285"/>
                  <a:pt x="38668" y="1153610"/>
                </a:cubicBezTo>
                <a:cubicBezTo>
                  <a:pt x="83118" y="1086935"/>
                  <a:pt x="219643" y="904902"/>
                  <a:pt x="286318" y="772610"/>
                </a:cubicBezTo>
                <a:cubicBezTo>
                  <a:pt x="352993" y="640318"/>
                  <a:pt x="451418" y="343456"/>
                  <a:pt x="438718" y="359860"/>
                </a:cubicBezTo>
                <a:cubicBezTo>
                  <a:pt x="426018" y="376264"/>
                  <a:pt x="231814" y="854102"/>
                  <a:pt x="210118" y="871035"/>
                </a:cubicBezTo>
                <a:cubicBezTo>
                  <a:pt x="188422" y="887968"/>
                  <a:pt x="276264" y="599043"/>
                  <a:pt x="308543" y="461460"/>
                </a:cubicBezTo>
                <a:cubicBezTo>
                  <a:pt x="340822" y="323877"/>
                  <a:pt x="425489" y="-69294"/>
                  <a:pt x="403793" y="106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2117DB1D-2A82-A02C-B718-17824012AEFB}"/>
              </a:ext>
            </a:extLst>
          </p:cNvPr>
          <p:cNvSpPr/>
          <p:nvPr/>
        </p:nvSpPr>
        <p:spPr>
          <a:xfrm>
            <a:off x="5472191" y="7346194"/>
            <a:ext cx="34912" cy="197037"/>
          </a:xfrm>
          <a:custGeom>
            <a:avLst/>
            <a:gdLst>
              <a:gd name="connsiteX0" fmla="*/ 34912 w 34912"/>
              <a:gd name="connsiteY0" fmla="*/ 61 h 197037"/>
              <a:gd name="connsiteX1" fmla="*/ 407 w 34912"/>
              <a:gd name="connsiteY1" fmla="*/ 65622 h 197037"/>
              <a:gd name="connsiteX2" fmla="*/ 28011 w 34912"/>
              <a:gd name="connsiteY2" fmla="*/ 193293 h 197037"/>
              <a:gd name="connsiteX3" fmla="*/ 7308 w 34912"/>
              <a:gd name="connsiteY3" fmla="*/ 155337 h 197037"/>
              <a:gd name="connsiteX4" fmla="*/ 407 w 34912"/>
              <a:gd name="connsiteY4" fmla="*/ 75974 h 197037"/>
              <a:gd name="connsiteX5" fmla="*/ 34912 w 34912"/>
              <a:gd name="connsiteY5" fmla="*/ 61 h 19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12" h="197037">
                <a:moveTo>
                  <a:pt x="34912" y="61"/>
                </a:moveTo>
                <a:cubicBezTo>
                  <a:pt x="34912" y="-1664"/>
                  <a:pt x="1557" y="33417"/>
                  <a:pt x="407" y="65622"/>
                </a:cubicBezTo>
                <a:cubicBezTo>
                  <a:pt x="-743" y="97827"/>
                  <a:pt x="26861" y="178341"/>
                  <a:pt x="28011" y="193293"/>
                </a:cubicBezTo>
                <a:cubicBezTo>
                  <a:pt x="29161" y="208245"/>
                  <a:pt x="11909" y="174890"/>
                  <a:pt x="7308" y="155337"/>
                </a:cubicBezTo>
                <a:cubicBezTo>
                  <a:pt x="2707" y="135784"/>
                  <a:pt x="-1318" y="98403"/>
                  <a:pt x="407" y="75974"/>
                </a:cubicBezTo>
                <a:cubicBezTo>
                  <a:pt x="2132" y="53545"/>
                  <a:pt x="34912" y="1786"/>
                  <a:pt x="34912" y="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D01F2136-D034-87D4-B64B-BB587C534AAE}"/>
              </a:ext>
            </a:extLst>
          </p:cNvPr>
          <p:cNvSpPr/>
          <p:nvPr/>
        </p:nvSpPr>
        <p:spPr>
          <a:xfrm>
            <a:off x="6219057" y="7749839"/>
            <a:ext cx="134899" cy="136448"/>
          </a:xfrm>
          <a:custGeom>
            <a:avLst/>
            <a:gdLst>
              <a:gd name="connsiteX0" fmla="*/ 26468 w 134899"/>
              <a:gd name="connsiteY0" fmla="*/ 132 h 136448"/>
              <a:gd name="connsiteX1" fmla="*/ 5764 w 134899"/>
              <a:gd name="connsiteY1" fmla="*/ 55341 h 136448"/>
              <a:gd name="connsiteX2" fmla="*/ 33369 w 134899"/>
              <a:gd name="connsiteY2" fmla="*/ 79495 h 136448"/>
              <a:gd name="connsiteX3" fmla="*/ 12665 w 134899"/>
              <a:gd name="connsiteY3" fmla="*/ 62243 h 136448"/>
              <a:gd name="connsiteX4" fmla="*/ 133435 w 134899"/>
              <a:gd name="connsiteY4" fmla="*/ 134704 h 136448"/>
              <a:gd name="connsiteX5" fmla="*/ 74775 w 134899"/>
              <a:gd name="connsiteY5" fmla="*/ 110550 h 136448"/>
              <a:gd name="connsiteX6" fmla="*/ 2314 w 134899"/>
              <a:gd name="connsiteY6" fmla="*/ 72594 h 136448"/>
              <a:gd name="connsiteX7" fmla="*/ 26468 w 134899"/>
              <a:gd name="connsiteY7" fmla="*/ 132 h 13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899" h="136448">
                <a:moveTo>
                  <a:pt x="26468" y="132"/>
                </a:moveTo>
                <a:cubicBezTo>
                  <a:pt x="27043" y="-2743"/>
                  <a:pt x="4614" y="42114"/>
                  <a:pt x="5764" y="55341"/>
                </a:cubicBezTo>
                <a:cubicBezTo>
                  <a:pt x="6914" y="68568"/>
                  <a:pt x="33369" y="79495"/>
                  <a:pt x="33369" y="79495"/>
                </a:cubicBezTo>
                <a:cubicBezTo>
                  <a:pt x="34519" y="80645"/>
                  <a:pt x="-4013" y="53042"/>
                  <a:pt x="12665" y="62243"/>
                </a:cubicBezTo>
                <a:cubicBezTo>
                  <a:pt x="29343" y="71445"/>
                  <a:pt x="123083" y="126653"/>
                  <a:pt x="133435" y="134704"/>
                </a:cubicBezTo>
                <a:cubicBezTo>
                  <a:pt x="143787" y="142755"/>
                  <a:pt x="96628" y="120902"/>
                  <a:pt x="74775" y="110550"/>
                </a:cubicBezTo>
                <a:cubicBezTo>
                  <a:pt x="52922" y="100198"/>
                  <a:pt x="13816" y="86396"/>
                  <a:pt x="2314" y="72594"/>
                </a:cubicBezTo>
                <a:cubicBezTo>
                  <a:pt x="-9188" y="58792"/>
                  <a:pt x="25893" y="3007"/>
                  <a:pt x="26468" y="1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CAABA672-86D2-ED26-7AB5-DC41415ACF71}"/>
              </a:ext>
            </a:extLst>
          </p:cNvPr>
          <p:cNvSpPr/>
          <p:nvPr/>
        </p:nvSpPr>
        <p:spPr>
          <a:xfrm>
            <a:off x="5707228" y="6614731"/>
            <a:ext cx="40174" cy="100099"/>
          </a:xfrm>
          <a:custGeom>
            <a:avLst/>
            <a:gdLst>
              <a:gd name="connsiteX0" fmla="*/ 34514 w 40174"/>
              <a:gd name="connsiteY0" fmla="*/ 4 h 100099"/>
              <a:gd name="connsiteX1" fmla="*/ 34514 w 40174"/>
              <a:gd name="connsiteY1" fmla="*/ 75917 h 100099"/>
              <a:gd name="connsiteX2" fmla="*/ 8 w 40174"/>
              <a:gd name="connsiteY2" fmla="*/ 100071 h 100099"/>
              <a:gd name="connsiteX3" fmla="*/ 37964 w 40174"/>
              <a:gd name="connsiteY3" fmla="*/ 72466 h 100099"/>
              <a:gd name="connsiteX4" fmla="*/ 34514 w 40174"/>
              <a:gd name="connsiteY4" fmla="*/ 4 h 10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4" h="100099">
                <a:moveTo>
                  <a:pt x="34514" y="4"/>
                </a:moveTo>
                <a:cubicBezTo>
                  <a:pt x="33939" y="579"/>
                  <a:pt x="40265" y="59239"/>
                  <a:pt x="34514" y="75917"/>
                </a:cubicBezTo>
                <a:cubicBezTo>
                  <a:pt x="28763" y="92595"/>
                  <a:pt x="-567" y="100646"/>
                  <a:pt x="8" y="100071"/>
                </a:cubicBezTo>
                <a:cubicBezTo>
                  <a:pt x="583" y="99496"/>
                  <a:pt x="31638" y="85118"/>
                  <a:pt x="37964" y="72466"/>
                </a:cubicBezTo>
                <a:cubicBezTo>
                  <a:pt x="44290" y="59814"/>
                  <a:pt x="35089" y="-571"/>
                  <a:pt x="34514" y="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AE98FAC3-9593-1027-F928-B07680439525}"/>
              </a:ext>
            </a:extLst>
          </p:cNvPr>
          <p:cNvSpPr/>
          <p:nvPr/>
        </p:nvSpPr>
        <p:spPr>
          <a:xfrm>
            <a:off x="6162613" y="6728405"/>
            <a:ext cx="194682" cy="79575"/>
          </a:xfrm>
          <a:custGeom>
            <a:avLst/>
            <a:gdLst>
              <a:gd name="connsiteX0" fmla="*/ 98 w 194682"/>
              <a:gd name="connsiteY0" fmla="*/ 79562 h 79575"/>
              <a:gd name="connsiteX1" fmla="*/ 193330 w 194682"/>
              <a:gd name="connsiteY1" fmla="*/ 199 h 79575"/>
              <a:gd name="connsiteX2" fmla="*/ 89813 w 194682"/>
              <a:gd name="connsiteY2" fmla="*/ 55408 h 79575"/>
              <a:gd name="connsiteX3" fmla="*/ 165725 w 194682"/>
              <a:gd name="connsiteY3" fmla="*/ 7100 h 79575"/>
              <a:gd name="connsiteX4" fmla="*/ 98 w 194682"/>
              <a:gd name="connsiteY4" fmla="*/ 79562 h 7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82" h="79575">
                <a:moveTo>
                  <a:pt x="98" y="79562"/>
                </a:moveTo>
                <a:cubicBezTo>
                  <a:pt x="4699" y="78412"/>
                  <a:pt x="178378" y="4225"/>
                  <a:pt x="193330" y="199"/>
                </a:cubicBezTo>
                <a:cubicBezTo>
                  <a:pt x="208283" y="-3827"/>
                  <a:pt x="94414" y="54258"/>
                  <a:pt x="89813" y="55408"/>
                </a:cubicBezTo>
                <a:cubicBezTo>
                  <a:pt x="85212" y="56558"/>
                  <a:pt x="177802" y="4800"/>
                  <a:pt x="165725" y="7100"/>
                </a:cubicBezTo>
                <a:cubicBezTo>
                  <a:pt x="153648" y="9400"/>
                  <a:pt x="-4503" y="80712"/>
                  <a:pt x="98" y="795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F7A5258E-26E3-106D-1DFC-81C00467F8FF}"/>
              </a:ext>
            </a:extLst>
          </p:cNvPr>
          <p:cNvSpPr/>
          <p:nvPr/>
        </p:nvSpPr>
        <p:spPr>
          <a:xfrm>
            <a:off x="5041277" y="7142636"/>
            <a:ext cx="34787" cy="155363"/>
          </a:xfrm>
          <a:custGeom>
            <a:avLst/>
            <a:gdLst>
              <a:gd name="connsiteX0" fmla="*/ 0 w 34787"/>
              <a:gd name="connsiteY0" fmla="*/ 36 h 155363"/>
              <a:gd name="connsiteX1" fmla="*/ 34506 w 34787"/>
              <a:gd name="connsiteY1" fmla="*/ 89750 h 155363"/>
              <a:gd name="connsiteX2" fmla="*/ 17253 w 34787"/>
              <a:gd name="connsiteY2" fmla="*/ 155311 h 155363"/>
              <a:gd name="connsiteX3" fmla="*/ 34506 w 34787"/>
              <a:gd name="connsiteY3" fmla="*/ 79399 h 155363"/>
              <a:gd name="connsiteX4" fmla="*/ 0 w 34787"/>
              <a:gd name="connsiteY4" fmla="*/ 36 h 15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87" h="155363">
                <a:moveTo>
                  <a:pt x="0" y="36"/>
                </a:moveTo>
                <a:cubicBezTo>
                  <a:pt x="0" y="1761"/>
                  <a:pt x="31631" y="63871"/>
                  <a:pt x="34506" y="89750"/>
                </a:cubicBezTo>
                <a:cubicBezTo>
                  <a:pt x="37382" y="115629"/>
                  <a:pt x="17253" y="157036"/>
                  <a:pt x="17253" y="155311"/>
                </a:cubicBezTo>
                <a:cubicBezTo>
                  <a:pt x="17253" y="153586"/>
                  <a:pt x="35656" y="101252"/>
                  <a:pt x="34506" y="79399"/>
                </a:cubicBezTo>
                <a:cubicBezTo>
                  <a:pt x="33356" y="57546"/>
                  <a:pt x="0" y="-1689"/>
                  <a:pt x="0" y="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2C8388B6-F7F3-1713-8C43-83F1AF87D4A7}"/>
              </a:ext>
            </a:extLst>
          </p:cNvPr>
          <p:cNvSpPr/>
          <p:nvPr/>
        </p:nvSpPr>
        <p:spPr>
          <a:xfrm>
            <a:off x="6044796" y="7080241"/>
            <a:ext cx="327777" cy="63518"/>
          </a:xfrm>
          <a:custGeom>
            <a:avLst/>
            <a:gdLst>
              <a:gd name="connsiteX0" fmla="*/ 63904 w 327777"/>
              <a:gd name="connsiteY0" fmla="*/ 38109 h 63518"/>
              <a:gd name="connsiteX1" fmla="*/ 254404 w 327777"/>
              <a:gd name="connsiteY1" fmla="*/ 34934 h 63518"/>
              <a:gd name="connsiteX2" fmla="*/ 327429 w 327777"/>
              <a:gd name="connsiteY2" fmla="*/ 9 h 63518"/>
              <a:gd name="connsiteX3" fmla="*/ 279804 w 327777"/>
              <a:gd name="connsiteY3" fmla="*/ 31759 h 63518"/>
              <a:gd name="connsiteX4" fmla="*/ 229004 w 327777"/>
              <a:gd name="connsiteY4" fmla="*/ 63509 h 63518"/>
              <a:gd name="connsiteX5" fmla="*/ 149629 w 327777"/>
              <a:gd name="connsiteY5" fmla="*/ 34934 h 63518"/>
              <a:gd name="connsiteX6" fmla="*/ 127404 w 327777"/>
              <a:gd name="connsiteY6" fmla="*/ 15884 h 63518"/>
              <a:gd name="connsiteX7" fmla="*/ 136929 w 327777"/>
              <a:gd name="connsiteY7" fmla="*/ 38109 h 63518"/>
              <a:gd name="connsiteX8" fmla="*/ 3579 w 327777"/>
              <a:gd name="connsiteY8" fmla="*/ 57159 h 63518"/>
              <a:gd name="connsiteX9" fmla="*/ 63904 w 327777"/>
              <a:gd name="connsiteY9" fmla="*/ 38109 h 6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777" h="63518">
                <a:moveTo>
                  <a:pt x="63904" y="38109"/>
                </a:moveTo>
                <a:cubicBezTo>
                  <a:pt x="105708" y="34405"/>
                  <a:pt x="210483" y="41284"/>
                  <a:pt x="254404" y="34934"/>
                </a:cubicBezTo>
                <a:cubicBezTo>
                  <a:pt x="298325" y="28584"/>
                  <a:pt x="323196" y="538"/>
                  <a:pt x="327429" y="9"/>
                </a:cubicBezTo>
                <a:cubicBezTo>
                  <a:pt x="331662" y="-520"/>
                  <a:pt x="296208" y="21176"/>
                  <a:pt x="279804" y="31759"/>
                </a:cubicBezTo>
                <a:cubicBezTo>
                  <a:pt x="263400" y="42342"/>
                  <a:pt x="250700" y="62980"/>
                  <a:pt x="229004" y="63509"/>
                </a:cubicBezTo>
                <a:cubicBezTo>
                  <a:pt x="207308" y="64038"/>
                  <a:pt x="166562" y="42871"/>
                  <a:pt x="149629" y="34934"/>
                </a:cubicBezTo>
                <a:cubicBezTo>
                  <a:pt x="132696" y="26997"/>
                  <a:pt x="129521" y="15355"/>
                  <a:pt x="127404" y="15884"/>
                </a:cubicBezTo>
                <a:cubicBezTo>
                  <a:pt x="125287" y="16413"/>
                  <a:pt x="157566" y="31230"/>
                  <a:pt x="136929" y="38109"/>
                </a:cubicBezTo>
                <a:cubicBezTo>
                  <a:pt x="116292" y="44988"/>
                  <a:pt x="18396" y="55572"/>
                  <a:pt x="3579" y="57159"/>
                </a:cubicBezTo>
                <a:cubicBezTo>
                  <a:pt x="-11238" y="58746"/>
                  <a:pt x="22100" y="41813"/>
                  <a:pt x="63904" y="381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73487147-EEF9-4319-1959-D92A55C4A483}"/>
              </a:ext>
            </a:extLst>
          </p:cNvPr>
          <p:cNvSpPr/>
          <p:nvPr/>
        </p:nvSpPr>
        <p:spPr>
          <a:xfrm>
            <a:off x="6333693" y="7042130"/>
            <a:ext cx="284205" cy="115951"/>
          </a:xfrm>
          <a:custGeom>
            <a:avLst/>
            <a:gdLst>
              <a:gd name="connsiteX0" fmla="*/ 41707 w 284205"/>
              <a:gd name="connsiteY0" fmla="*/ 20 h 115951"/>
              <a:gd name="connsiteX1" fmla="*/ 432 w 284205"/>
              <a:gd name="connsiteY1" fmla="*/ 53995 h 115951"/>
              <a:gd name="connsiteX2" fmla="*/ 73457 w 284205"/>
              <a:gd name="connsiteY2" fmla="*/ 88920 h 115951"/>
              <a:gd name="connsiteX3" fmla="*/ 209982 w 284205"/>
              <a:gd name="connsiteY3" fmla="*/ 104795 h 115951"/>
              <a:gd name="connsiteX4" fmla="*/ 86157 w 284205"/>
              <a:gd name="connsiteY4" fmla="*/ 107970 h 115951"/>
              <a:gd name="connsiteX5" fmla="*/ 244907 w 284205"/>
              <a:gd name="connsiteY5" fmla="*/ 88920 h 115951"/>
              <a:gd name="connsiteX6" fmla="*/ 248082 w 284205"/>
              <a:gd name="connsiteY6" fmla="*/ 22245 h 115951"/>
              <a:gd name="connsiteX7" fmla="*/ 251257 w 284205"/>
              <a:gd name="connsiteY7" fmla="*/ 60345 h 115951"/>
              <a:gd name="connsiteX8" fmla="*/ 283007 w 284205"/>
              <a:gd name="connsiteY8" fmla="*/ 98445 h 115951"/>
              <a:gd name="connsiteX9" fmla="*/ 203632 w 284205"/>
              <a:gd name="connsiteY9" fmla="*/ 101620 h 115951"/>
              <a:gd name="connsiteX10" fmla="*/ 29007 w 284205"/>
              <a:gd name="connsiteY10" fmla="*/ 114320 h 115951"/>
              <a:gd name="connsiteX11" fmla="*/ 38532 w 284205"/>
              <a:gd name="connsiteY11" fmla="*/ 60345 h 115951"/>
              <a:gd name="connsiteX12" fmla="*/ 9957 w 284205"/>
              <a:gd name="connsiteY12" fmla="*/ 60345 h 115951"/>
              <a:gd name="connsiteX13" fmla="*/ 41707 w 284205"/>
              <a:gd name="connsiteY13" fmla="*/ 20 h 11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205" h="115951">
                <a:moveTo>
                  <a:pt x="41707" y="20"/>
                </a:moveTo>
                <a:cubicBezTo>
                  <a:pt x="40119" y="-1038"/>
                  <a:pt x="-4860" y="39178"/>
                  <a:pt x="432" y="53995"/>
                </a:cubicBezTo>
                <a:cubicBezTo>
                  <a:pt x="5724" y="68812"/>
                  <a:pt x="38532" y="80453"/>
                  <a:pt x="73457" y="88920"/>
                </a:cubicBezTo>
                <a:cubicBezTo>
                  <a:pt x="108382" y="97387"/>
                  <a:pt x="207865" y="101620"/>
                  <a:pt x="209982" y="104795"/>
                </a:cubicBezTo>
                <a:cubicBezTo>
                  <a:pt x="212099" y="107970"/>
                  <a:pt x="80336" y="110616"/>
                  <a:pt x="86157" y="107970"/>
                </a:cubicBezTo>
                <a:cubicBezTo>
                  <a:pt x="91978" y="105324"/>
                  <a:pt x="217920" y="103208"/>
                  <a:pt x="244907" y="88920"/>
                </a:cubicBezTo>
                <a:cubicBezTo>
                  <a:pt x="271895" y="74633"/>
                  <a:pt x="247024" y="27007"/>
                  <a:pt x="248082" y="22245"/>
                </a:cubicBezTo>
                <a:cubicBezTo>
                  <a:pt x="249140" y="17483"/>
                  <a:pt x="245436" y="47645"/>
                  <a:pt x="251257" y="60345"/>
                </a:cubicBezTo>
                <a:cubicBezTo>
                  <a:pt x="257078" y="73045"/>
                  <a:pt x="290945" y="91566"/>
                  <a:pt x="283007" y="98445"/>
                </a:cubicBezTo>
                <a:cubicBezTo>
                  <a:pt x="275069" y="105324"/>
                  <a:pt x="245965" y="98974"/>
                  <a:pt x="203632" y="101620"/>
                </a:cubicBezTo>
                <a:cubicBezTo>
                  <a:pt x="161299" y="104266"/>
                  <a:pt x="56524" y="121199"/>
                  <a:pt x="29007" y="114320"/>
                </a:cubicBezTo>
                <a:cubicBezTo>
                  <a:pt x="1490" y="107441"/>
                  <a:pt x="41707" y="69341"/>
                  <a:pt x="38532" y="60345"/>
                </a:cubicBezTo>
                <a:cubicBezTo>
                  <a:pt x="35357" y="51349"/>
                  <a:pt x="8370" y="67224"/>
                  <a:pt x="9957" y="60345"/>
                </a:cubicBezTo>
                <a:cubicBezTo>
                  <a:pt x="11544" y="53466"/>
                  <a:pt x="43295" y="1078"/>
                  <a:pt x="41707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8553F013-AAAA-25AC-57A4-3E06A20E7DE5}"/>
              </a:ext>
            </a:extLst>
          </p:cNvPr>
          <p:cNvSpPr/>
          <p:nvPr/>
        </p:nvSpPr>
        <p:spPr>
          <a:xfrm>
            <a:off x="6534088" y="7029447"/>
            <a:ext cx="244607" cy="127125"/>
          </a:xfrm>
          <a:custGeom>
            <a:avLst/>
            <a:gdLst>
              <a:gd name="connsiteX0" fmla="*/ 62 w 244607"/>
              <a:gd name="connsiteY0" fmla="*/ 127003 h 127125"/>
              <a:gd name="connsiteX1" fmla="*/ 149287 w 244607"/>
              <a:gd name="connsiteY1" fmla="*/ 95253 h 127125"/>
              <a:gd name="connsiteX2" fmla="*/ 184212 w 244607"/>
              <a:gd name="connsiteY2" fmla="*/ 79378 h 127125"/>
              <a:gd name="connsiteX3" fmla="*/ 215962 w 244607"/>
              <a:gd name="connsiteY3" fmla="*/ 25403 h 127125"/>
              <a:gd name="connsiteX4" fmla="*/ 187387 w 244607"/>
              <a:gd name="connsiteY4" fmla="*/ 66678 h 127125"/>
              <a:gd name="connsiteX5" fmla="*/ 244537 w 244607"/>
              <a:gd name="connsiteY5" fmla="*/ 3 h 127125"/>
              <a:gd name="connsiteX6" fmla="*/ 200087 w 244607"/>
              <a:gd name="connsiteY6" fmla="*/ 63503 h 127125"/>
              <a:gd name="connsiteX7" fmla="*/ 181037 w 244607"/>
              <a:gd name="connsiteY7" fmla="*/ 82553 h 127125"/>
              <a:gd name="connsiteX8" fmla="*/ 104837 w 244607"/>
              <a:gd name="connsiteY8" fmla="*/ 92078 h 127125"/>
              <a:gd name="connsiteX9" fmla="*/ 130237 w 244607"/>
              <a:gd name="connsiteY9" fmla="*/ 82553 h 127125"/>
              <a:gd name="connsiteX10" fmla="*/ 62 w 244607"/>
              <a:gd name="connsiteY10" fmla="*/ 127003 h 12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607" h="127125">
                <a:moveTo>
                  <a:pt x="62" y="127003"/>
                </a:moveTo>
                <a:cubicBezTo>
                  <a:pt x="3237" y="129120"/>
                  <a:pt x="118595" y="103190"/>
                  <a:pt x="149287" y="95253"/>
                </a:cubicBezTo>
                <a:cubicBezTo>
                  <a:pt x="179979" y="87316"/>
                  <a:pt x="173100" y="91020"/>
                  <a:pt x="184212" y="79378"/>
                </a:cubicBezTo>
                <a:cubicBezTo>
                  <a:pt x="195325" y="67736"/>
                  <a:pt x="215433" y="27520"/>
                  <a:pt x="215962" y="25403"/>
                </a:cubicBezTo>
                <a:cubicBezTo>
                  <a:pt x="216491" y="23286"/>
                  <a:pt x="182625" y="70911"/>
                  <a:pt x="187387" y="66678"/>
                </a:cubicBezTo>
                <a:cubicBezTo>
                  <a:pt x="192149" y="62445"/>
                  <a:pt x="242420" y="532"/>
                  <a:pt x="244537" y="3"/>
                </a:cubicBezTo>
                <a:cubicBezTo>
                  <a:pt x="246654" y="-526"/>
                  <a:pt x="200087" y="63503"/>
                  <a:pt x="200087" y="63503"/>
                </a:cubicBezTo>
                <a:cubicBezTo>
                  <a:pt x="189504" y="77261"/>
                  <a:pt x="196912" y="77791"/>
                  <a:pt x="181037" y="82553"/>
                </a:cubicBezTo>
                <a:cubicBezTo>
                  <a:pt x="165162" y="87315"/>
                  <a:pt x="113304" y="92078"/>
                  <a:pt x="104837" y="92078"/>
                </a:cubicBezTo>
                <a:cubicBezTo>
                  <a:pt x="96370" y="92078"/>
                  <a:pt x="143995" y="78320"/>
                  <a:pt x="130237" y="82553"/>
                </a:cubicBezTo>
                <a:cubicBezTo>
                  <a:pt x="116479" y="86786"/>
                  <a:pt x="-3113" y="124886"/>
                  <a:pt x="62" y="1270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DD6A3ABB-CE5E-EAC7-F500-8597B58AA4D5}"/>
              </a:ext>
            </a:extLst>
          </p:cNvPr>
          <p:cNvSpPr/>
          <p:nvPr/>
        </p:nvSpPr>
        <p:spPr>
          <a:xfrm>
            <a:off x="6727402" y="7013527"/>
            <a:ext cx="119641" cy="84869"/>
          </a:xfrm>
          <a:custGeom>
            <a:avLst/>
            <a:gdLst>
              <a:gd name="connsiteX0" fmla="*/ 19473 w 119641"/>
              <a:gd name="connsiteY0" fmla="*/ 48 h 84869"/>
              <a:gd name="connsiteX1" fmla="*/ 423 w 119641"/>
              <a:gd name="connsiteY1" fmla="*/ 82598 h 84869"/>
              <a:gd name="connsiteX2" fmla="*/ 16298 w 119641"/>
              <a:gd name="connsiteY2" fmla="*/ 57198 h 84869"/>
              <a:gd name="connsiteX3" fmla="*/ 114723 w 119641"/>
              <a:gd name="connsiteY3" fmla="*/ 9573 h 84869"/>
              <a:gd name="connsiteX4" fmla="*/ 95673 w 119641"/>
              <a:gd name="connsiteY4" fmla="*/ 25448 h 84869"/>
              <a:gd name="connsiteX5" fmla="*/ 16298 w 119641"/>
              <a:gd name="connsiteY5" fmla="*/ 69898 h 84869"/>
              <a:gd name="connsiteX6" fmla="*/ 19473 w 119641"/>
              <a:gd name="connsiteY6" fmla="*/ 48 h 8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41" h="84869">
                <a:moveTo>
                  <a:pt x="19473" y="48"/>
                </a:moveTo>
                <a:cubicBezTo>
                  <a:pt x="16827" y="2165"/>
                  <a:pt x="952" y="73073"/>
                  <a:pt x="423" y="82598"/>
                </a:cubicBezTo>
                <a:cubicBezTo>
                  <a:pt x="-106" y="92123"/>
                  <a:pt x="-2752" y="69369"/>
                  <a:pt x="16298" y="57198"/>
                </a:cubicBezTo>
                <a:cubicBezTo>
                  <a:pt x="35348" y="45027"/>
                  <a:pt x="114723" y="9573"/>
                  <a:pt x="114723" y="9573"/>
                </a:cubicBezTo>
                <a:cubicBezTo>
                  <a:pt x="127952" y="4281"/>
                  <a:pt x="112077" y="15394"/>
                  <a:pt x="95673" y="25448"/>
                </a:cubicBezTo>
                <a:cubicBezTo>
                  <a:pt x="79269" y="35502"/>
                  <a:pt x="27940" y="73602"/>
                  <a:pt x="16298" y="69898"/>
                </a:cubicBezTo>
                <a:cubicBezTo>
                  <a:pt x="4656" y="66194"/>
                  <a:pt x="22119" y="-2069"/>
                  <a:pt x="19473" y="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1F28C2FF-9A8B-A76C-A627-FB763722421C}"/>
              </a:ext>
            </a:extLst>
          </p:cNvPr>
          <p:cNvSpPr/>
          <p:nvPr/>
        </p:nvSpPr>
        <p:spPr>
          <a:xfrm>
            <a:off x="5936153" y="7086346"/>
            <a:ext cx="288443" cy="79640"/>
          </a:xfrm>
          <a:custGeom>
            <a:avLst/>
            <a:gdLst>
              <a:gd name="connsiteX0" fmla="*/ 1097 w 288443"/>
              <a:gd name="connsiteY0" fmla="*/ 79629 h 79640"/>
              <a:gd name="connsiteX1" fmla="*/ 96347 w 288443"/>
              <a:gd name="connsiteY1" fmla="*/ 6604 h 79640"/>
              <a:gd name="connsiteX2" fmla="*/ 93172 w 288443"/>
              <a:gd name="connsiteY2" fmla="*/ 32004 h 79640"/>
              <a:gd name="connsiteX3" fmla="*/ 163022 w 288443"/>
              <a:gd name="connsiteY3" fmla="*/ 47879 h 79640"/>
              <a:gd name="connsiteX4" fmla="*/ 270972 w 288443"/>
              <a:gd name="connsiteY4" fmla="*/ 32004 h 79640"/>
              <a:gd name="connsiteX5" fmla="*/ 283672 w 288443"/>
              <a:gd name="connsiteY5" fmla="*/ 51054 h 79640"/>
              <a:gd name="connsiteX6" fmla="*/ 223347 w 288443"/>
              <a:gd name="connsiteY6" fmla="*/ 25654 h 79640"/>
              <a:gd name="connsiteX7" fmla="*/ 58247 w 288443"/>
              <a:gd name="connsiteY7" fmla="*/ 6604 h 79640"/>
              <a:gd name="connsiteX8" fmla="*/ 29672 w 288443"/>
              <a:gd name="connsiteY8" fmla="*/ 25654 h 79640"/>
              <a:gd name="connsiteX9" fmla="*/ 42372 w 288443"/>
              <a:gd name="connsiteY9" fmla="*/ 254 h 79640"/>
              <a:gd name="connsiteX10" fmla="*/ 1097 w 288443"/>
              <a:gd name="connsiteY10" fmla="*/ 79629 h 7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8443" h="79640">
                <a:moveTo>
                  <a:pt x="1097" y="79629"/>
                </a:moveTo>
                <a:cubicBezTo>
                  <a:pt x="10093" y="80687"/>
                  <a:pt x="96347" y="6604"/>
                  <a:pt x="96347" y="6604"/>
                </a:cubicBezTo>
                <a:cubicBezTo>
                  <a:pt x="111693" y="-1333"/>
                  <a:pt x="82060" y="25125"/>
                  <a:pt x="93172" y="32004"/>
                </a:cubicBezTo>
                <a:cubicBezTo>
                  <a:pt x="104284" y="38883"/>
                  <a:pt x="133389" y="47879"/>
                  <a:pt x="163022" y="47879"/>
                </a:cubicBezTo>
                <a:cubicBezTo>
                  <a:pt x="192655" y="47879"/>
                  <a:pt x="250864" y="31475"/>
                  <a:pt x="270972" y="32004"/>
                </a:cubicBezTo>
                <a:cubicBezTo>
                  <a:pt x="291080" y="32533"/>
                  <a:pt x="291609" y="52112"/>
                  <a:pt x="283672" y="51054"/>
                </a:cubicBezTo>
                <a:cubicBezTo>
                  <a:pt x="275735" y="49996"/>
                  <a:pt x="260918" y="33062"/>
                  <a:pt x="223347" y="25654"/>
                </a:cubicBezTo>
                <a:cubicBezTo>
                  <a:pt x="185776" y="18246"/>
                  <a:pt x="90526" y="6604"/>
                  <a:pt x="58247" y="6604"/>
                </a:cubicBezTo>
                <a:cubicBezTo>
                  <a:pt x="25968" y="6604"/>
                  <a:pt x="32318" y="26712"/>
                  <a:pt x="29672" y="25654"/>
                </a:cubicBezTo>
                <a:cubicBezTo>
                  <a:pt x="27026" y="24596"/>
                  <a:pt x="43430" y="-2921"/>
                  <a:pt x="42372" y="254"/>
                </a:cubicBezTo>
                <a:cubicBezTo>
                  <a:pt x="41314" y="3429"/>
                  <a:pt x="-7899" y="78571"/>
                  <a:pt x="1097" y="796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B6E6D5B3-3274-F7FB-C3D0-C1546F4FA128}"/>
              </a:ext>
            </a:extLst>
          </p:cNvPr>
          <p:cNvSpPr/>
          <p:nvPr/>
        </p:nvSpPr>
        <p:spPr>
          <a:xfrm>
            <a:off x="6296101" y="7127825"/>
            <a:ext cx="447723" cy="41442"/>
          </a:xfrm>
          <a:custGeom>
            <a:avLst/>
            <a:gdLst>
              <a:gd name="connsiteX0" fmla="*/ 3099 w 447723"/>
              <a:gd name="connsiteY0" fmla="*/ 22275 h 41442"/>
              <a:gd name="connsiteX1" fmla="*/ 399974 w 447723"/>
              <a:gd name="connsiteY1" fmla="*/ 50 h 41442"/>
              <a:gd name="connsiteX2" fmla="*/ 349174 w 447723"/>
              <a:gd name="connsiteY2" fmla="*/ 15925 h 41442"/>
              <a:gd name="connsiteX3" fmla="*/ 447599 w 447723"/>
              <a:gd name="connsiteY3" fmla="*/ 6400 h 41442"/>
              <a:gd name="connsiteX4" fmla="*/ 371399 w 447723"/>
              <a:gd name="connsiteY4" fmla="*/ 15925 h 41442"/>
              <a:gd name="connsiteX5" fmla="*/ 222174 w 447723"/>
              <a:gd name="connsiteY5" fmla="*/ 38150 h 41442"/>
              <a:gd name="connsiteX6" fmla="*/ 180899 w 447723"/>
              <a:gd name="connsiteY6" fmla="*/ 41325 h 41442"/>
              <a:gd name="connsiteX7" fmla="*/ 212649 w 447723"/>
              <a:gd name="connsiteY7" fmla="*/ 38150 h 41442"/>
              <a:gd name="connsiteX8" fmla="*/ 3099 w 447723"/>
              <a:gd name="connsiteY8" fmla="*/ 22275 h 4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723" h="41442">
                <a:moveTo>
                  <a:pt x="3099" y="22275"/>
                </a:moveTo>
                <a:cubicBezTo>
                  <a:pt x="34320" y="15925"/>
                  <a:pt x="342295" y="1108"/>
                  <a:pt x="399974" y="50"/>
                </a:cubicBezTo>
                <a:cubicBezTo>
                  <a:pt x="457653" y="-1008"/>
                  <a:pt x="341237" y="14867"/>
                  <a:pt x="349174" y="15925"/>
                </a:cubicBezTo>
                <a:cubicBezTo>
                  <a:pt x="357111" y="16983"/>
                  <a:pt x="443895" y="6400"/>
                  <a:pt x="447599" y="6400"/>
                </a:cubicBezTo>
                <a:cubicBezTo>
                  <a:pt x="451303" y="6400"/>
                  <a:pt x="371399" y="15925"/>
                  <a:pt x="371399" y="15925"/>
                </a:cubicBezTo>
                <a:lnTo>
                  <a:pt x="222174" y="38150"/>
                </a:lnTo>
                <a:cubicBezTo>
                  <a:pt x="190424" y="42383"/>
                  <a:pt x="182486" y="41325"/>
                  <a:pt x="180899" y="41325"/>
                </a:cubicBezTo>
                <a:cubicBezTo>
                  <a:pt x="179312" y="41325"/>
                  <a:pt x="239107" y="40796"/>
                  <a:pt x="212649" y="38150"/>
                </a:cubicBezTo>
                <a:cubicBezTo>
                  <a:pt x="186191" y="35504"/>
                  <a:pt x="-28122" y="28625"/>
                  <a:pt x="3099" y="222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1F1782FB-F632-FF89-AB81-DA9B87EB0F84}"/>
              </a:ext>
            </a:extLst>
          </p:cNvPr>
          <p:cNvSpPr/>
          <p:nvPr/>
        </p:nvSpPr>
        <p:spPr>
          <a:xfrm>
            <a:off x="6601988" y="7022843"/>
            <a:ext cx="360568" cy="140101"/>
          </a:xfrm>
          <a:custGeom>
            <a:avLst/>
            <a:gdLst>
              <a:gd name="connsiteX0" fmla="*/ 2012 w 360568"/>
              <a:gd name="connsiteY0" fmla="*/ 136782 h 140101"/>
              <a:gd name="connsiteX1" fmla="*/ 230612 w 360568"/>
              <a:gd name="connsiteY1" fmla="*/ 16132 h 140101"/>
              <a:gd name="connsiteX2" fmla="*/ 163937 w 360568"/>
              <a:gd name="connsiteY2" fmla="*/ 44707 h 140101"/>
              <a:gd name="connsiteX3" fmla="*/ 243312 w 360568"/>
              <a:gd name="connsiteY3" fmla="*/ 16132 h 140101"/>
              <a:gd name="connsiteX4" fmla="*/ 256012 w 360568"/>
              <a:gd name="connsiteY4" fmla="*/ 22482 h 140101"/>
              <a:gd name="connsiteX5" fmla="*/ 357612 w 360568"/>
              <a:gd name="connsiteY5" fmla="*/ 257 h 140101"/>
              <a:gd name="connsiteX6" fmla="*/ 335387 w 360568"/>
              <a:gd name="connsiteY6" fmla="*/ 9782 h 140101"/>
              <a:gd name="connsiteX7" fmla="*/ 205212 w 360568"/>
              <a:gd name="connsiteY7" fmla="*/ 73282 h 140101"/>
              <a:gd name="connsiteX8" fmla="*/ 135362 w 360568"/>
              <a:gd name="connsiteY8" fmla="*/ 114557 h 140101"/>
              <a:gd name="connsiteX9" fmla="*/ 163937 w 360568"/>
              <a:gd name="connsiteY9" fmla="*/ 85982 h 140101"/>
              <a:gd name="connsiteX10" fmla="*/ 119487 w 360568"/>
              <a:gd name="connsiteY10" fmla="*/ 105032 h 140101"/>
              <a:gd name="connsiteX11" fmla="*/ 2012 w 360568"/>
              <a:gd name="connsiteY11" fmla="*/ 136782 h 14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0568" h="140101">
                <a:moveTo>
                  <a:pt x="2012" y="136782"/>
                </a:moveTo>
                <a:cubicBezTo>
                  <a:pt x="20533" y="121965"/>
                  <a:pt x="203625" y="31478"/>
                  <a:pt x="230612" y="16132"/>
                </a:cubicBezTo>
                <a:cubicBezTo>
                  <a:pt x="257599" y="786"/>
                  <a:pt x="161820" y="44707"/>
                  <a:pt x="163937" y="44707"/>
                </a:cubicBezTo>
                <a:cubicBezTo>
                  <a:pt x="166054" y="44707"/>
                  <a:pt x="227966" y="19836"/>
                  <a:pt x="243312" y="16132"/>
                </a:cubicBezTo>
                <a:cubicBezTo>
                  <a:pt x="258658" y="12428"/>
                  <a:pt x="236962" y="25128"/>
                  <a:pt x="256012" y="22482"/>
                </a:cubicBezTo>
                <a:cubicBezTo>
                  <a:pt x="275062" y="19836"/>
                  <a:pt x="344383" y="2374"/>
                  <a:pt x="357612" y="257"/>
                </a:cubicBezTo>
                <a:cubicBezTo>
                  <a:pt x="370841" y="-1860"/>
                  <a:pt x="335387" y="9782"/>
                  <a:pt x="335387" y="9782"/>
                </a:cubicBezTo>
                <a:cubicBezTo>
                  <a:pt x="309987" y="21953"/>
                  <a:pt x="238549" y="55820"/>
                  <a:pt x="205212" y="73282"/>
                </a:cubicBezTo>
                <a:cubicBezTo>
                  <a:pt x="171875" y="90744"/>
                  <a:pt x="142241" y="112440"/>
                  <a:pt x="135362" y="114557"/>
                </a:cubicBezTo>
                <a:cubicBezTo>
                  <a:pt x="128483" y="116674"/>
                  <a:pt x="166583" y="87569"/>
                  <a:pt x="163937" y="85982"/>
                </a:cubicBezTo>
                <a:cubicBezTo>
                  <a:pt x="161291" y="84394"/>
                  <a:pt x="140654" y="97624"/>
                  <a:pt x="119487" y="105032"/>
                </a:cubicBezTo>
                <a:cubicBezTo>
                  <a:pt x="98320" y="112440"/>
                  <a:pt x="-16509" y="151599"/>
                  <a:pt x="2012" y="1367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B8538090-AF2D-60A8-8AA0-04679F55EA6D}"/>
              </a:ext>
            </a:extLst>
          </p:cNvPr>
          <p:cNvSpPr/>
          <p:nvPr/>
        </p:nvSpPr>
        <p:spPr>
          <a:xfrm>
            <a:off x="6086630" y="6956221"/>
            <a:ext cx="574893" cy="144157"/>
          </a:xfrm>
          <a:custGeom>
            <a:avLst/>
            <a:gdLst>
              <a:gd name="connsiteX0" fmla="*/ 3020 w 574893"/>
              <a:gd name="connsiteY0" fmla="*/ 143079 h 144157"/>
              <a:gd name="connsiteX1" fmla="*/ 399895 w 574893"/>
              <a:gd name="connsiteY1" fmla="*/ 76404 h 144157"/>
              <a:gd name="connsiteX2" fmla="*/ 520545 w 574893"/>
              <a:gd name="connsiteY2" fmla="*/ 76404 h 144157"/>
              <a:gd name="connsiteX3" fmla="*/ 472920 w 574893"/>
              <a:gd name="connsiteY3" fmla="*/ 70054 h 144157"/>
              <a:gd name="connsiteX4" fmla="*/ 558645 w 574893"/>
              <a:gd name="connsiteY4" fmla="*/ 44654 h 144157"/>
              <a:gd name="connsiteX5" fmla="*/ 564995 w 574893"/>
              <a:gd name="connsiteY5" fmla="*/ 204 h 144157"/>
              <a:gd name="connsiteX6" fmla="*/ 571345 w 574893"/>
              <a:gd name="connsiteY6" fmla="*/ 28779 h 144157"/>
              <a:gd name="connsiteX7" fmla="*/ 504670 w 574893"/>
              <a:gd name="connsiteY7" fmla="*/ 44654 h 144157"/>
              <a:gd name="connsiteX8" fmla="*/ 361795 w 574893"/>
              <a:gd name="connsiteY8" fmla="*/ 44654 h 144157"/>
              <a:gd name="connsiteX9" fmla="*/ 422120 w 574893"/>
              <a:gd name="connsiteY9" fmla="*/ 60529 h 144157"/>
              <a:gd name="connsiteX10" fmla="*/ 247495 w 574893"/>
              <a:gd name="connsiteY10" fmla="*/ 60529 h 144157"/>
              <a:gd name="connsiteX11" fmla="*/ 301470 w 574893"/>
              <a:gd name="connsiteY11" fmla="*/ 70054 h 144157"/>
              <a:gd name="connsiteX12" fmla="*/ 164945 w 574893"/>
              <a:gd name="connsiteY12" fmla="*/ 82754 h 144157"/>
              <a:gd name="connsiteX13" fmla="*/ 212570 w 574893"/>
              <a:gd name="connsiteY13" fmla="*/ 114504 h 144157"/>
              <a:gd name="connsiteX14" fmla="*/ 3020 w 574893"/>
              <a:gd name="connsiteY14" fmla="*/ 143079 h 14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4893" h="144157">
                <a:moveTo>
                  <a:pt x="3020" y="143079"/>
                </a:moveTo>
                <a:cubicBezTo>
                  <a:pt x="34241" y="136729"/>
                  <a:pt x="313641" y="87516"/>
                  <a:pt x="399895" y="76404"/>
                </a:cubicBezTo>
                <a:cubicBezTo>
                  <a:pt x="486149" y="65292"/>
                  <a:pt x="508374" y="77462"/>
                  <a:pt x="520545" y="76404"/>
                </a:cubicBezTo>
                <a:cubicBezTo>
                  <a:pt x="532716" y="75346"/>
                  <a:pt x="466570" y="75346"/>
                  <a:pt x="472920" y="70054"/>
                </a:cubicBezTo>
                <a:cubicBezTo>
                  <a:pt x="479270" y="64762"/>
                  <a:pt x="543299" y="56296"/>
                  <a:pt x="558645" y="44654"/>
                </a:cubicBezTo>
                <a:cubicBezTo>
                  <a:pt x="573991" y="33012"/>
                  <a:pt x="562878" y="2850"/>
                  <a:pt x="564995" y="204"/>
                </a:cubicBezTo>
                <a:cubicBezTo>
                  <a:pt x="567112" y="-2442"/>
                  <a:pt x="581399" y="21371"/>
                  <a:pt x="571345" y="28779"/>
                </a:cubicBezTo>
                <a:cubicBezTo>
                  <a:pt x="561291" y="36187"/>
                  <a:pt x="539595" y="42008"/>
                  <a:pt x="504670" y="44654"/>
                </a:cubicBezTo>
                <a:cubicBezTo>
                  <a:pt x="469745" y="47300"/>
                  <a:pt x="375553" y="42008"/>
                  <a:pt x="361795" y="44654"/>
                </a:cubicBezTo>
                <a:cubicBezTo>
                  <a:pt x="348037" y="47300"/>
                  <a:pt x="441170" y="57883"/>
                  <a:pt x="422120" y="60529"/>
                </a:cubicBezTo>
                <a:cubicBezTo>
                  <a:pt x="403070" y="63175"/>
                  <a:pt x="267603" y="58941"/>
                  <a:pt x="247495" y="60529"/>
                </a:cubicBezTo>
                <a:cubicBezTo>
                  <a:pt x="227387" y="62116"/>
                  <a:pt x="315228" y="66350"/>
                  <a:pt x="301470" y="70054"/>
                </a:cubicBezTo>
                <a:cubicBezTo>
                  <a:pt x="287712" y="73758"/>
                  <a:pt x="179762" y="75346"/>
                  <a:pt x="164945" y="82754"/>
                </a:cubicBezTo>
                <a:cubicBezTo>
                  <a:pt x="150128" y="90162"/>
                  <a:pt x="232678" y="102862"/>
                  <a:pt x="212570" y="114504"/>
                </a:cubicBezTo>
                <a:cubicBezTo>
                  <a:pt x="192462" y="126146"/>
                  <a:pt x="-28201" y="149429"/>
                  <a:pt x="3020" y="1430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0AF03E40-C620-D417-A287-8EED5CAA250E}"/>
              </a:ext>
            </a:extLst>
          </p:cNvPr>
          <p:cNvSpPr/>
          <p:nvPr/>
        </p:nvSpPr>
        <p:spPr>
          <a:xfrm>
            <a:off x="6416415" y="6987715"/>
            <a:ext cx="362210" cy="57924"/>
          </a:xfrm>
          <a:custGeom>
            <a:avLst/>
            <a:gdLst>
              <a:gd name="connsiteX0" fmla="*/ 260 w 362210"/>
              <a:gd name="connsiteY0" fmla="*/ 41735 h 57924"/>
              <a:gd name="connsiteX1" fmla="*/ 270135 w 362210"/>
              <a:gd name="connsiteY1" fmla="*/ 48085 h 57924"/>
              <a:gd name="connsiteX2" fmla="*/ 222510 w 362210"/>
              <a:gd name="connsiteY2" fmla="*/ 460 h 57924"/>
              <a:gd name="connsiteX3" fmla="*/ 270135 w 362210"/>
              <a:gd name="connsiteY3" fmla="*/ 25860 h 57924"/>
              <a:gd name="connsiteX4" fmla="*/ 362210 w 362210"/>
              <a:gd name="connsiteY4" fmla="*/ 57610 h 57924"/>
              <a:gd name="connsiteX5" fmla="*/ 270135 w 362210"/>
              <a:gd name="connsiteY5" fmla="*/ 41735 h 57924"/>
              <a:gd name="connsiteX6" fmla="*/ 193935 w 362210"/>
              <a:gd name="connsiteY6" fmla="*/ 35385 h 57924"/>
              <a:gd name="connsiteX7" fmla="*/ 219335 w 362210"/>
              <a:gd name="connsiteY7" fmla="*/ 41735 h 57924"/>
              <a:gd name="connsiteX8" fmla="*/ 260 w 362210"/>
              <a:gd name="connsiteY8" fmla="*/ 41735 h 5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210" h="57924">
                <a:moveTo>
                  <a:pt x="260" y="41735"/>
                </a:moveTo>
                <a:cubicBezTo>
                  <a:pt x="8727" y="42793"/>
                  <a:pt x="233093" y="54964"/>
                  <a:pt x="270135" y="48085"/>
                </a:cubicBezTo>
                <a:cubicBezTo>
                  <a:pt x="307177" y="41206"/>
                  <a:pt x="222510" y="4164"/>
                  <a:pt x="222510" y="460"/>
                </a:cubicBezTo>
                <a:cubicBezTo>
                  <a:pt x="222510" y="-3244"/>
                  <a:pt x="246852" y="16335"/>
                  <a:pt x="270135" y="25860"/>
                </a:cubicBezTo>
                <a:cubicBezTo>
                  <a:pt x="293418" y="35385"/>
                  <a:pt x="362210" y="54964"/>
                  <a:pt x="362210" y="57610"/>
                </a:cubicBezTo>
                <a:cubicBezTo>
                  <a:pt x="362210" y="60256"/>
                  <a:pt x="298181" y="45439"/>
                  <a:pt x="270135" y="41735"/>
                </a:cubicBezTo>
                <a:cubicBezTo>
                  <a:pt x="242089" y="38031"/>
                  <a:pt x="202402" y="35385"/>
                  <a:pt x="193935" y="35385"/>
                </a:cubicBezTo>
                <a:cubicBezTo>
                  <a:pt x="185468" y="35385"/>
                  <a:pt x="246322" y="40148"/>
                  <a:pt x="219335" y="41735"/>
                </a:cubicBezTo>
                <a:cubicBezTo>
                  <a:pt x="192348" y="43322"/>
                  <a:pt x="-8207" y="40677"/>
                  <a:pt x="260" y="417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521068F1-1F4A-B78E-945A-0A57579C0190}"/>
              </a:ext>
            </a:extLst>
          </p:cNvPr>
          <p:cNvSpPr/>
          <p:nvPr/>
        </p:nvSpPr>
        <p:spPr>
          <a:xfrm>
            <a:off x="6517776" y="7029446"/>
            <a:ext cx="106972" cy="127314"/>
          </a:xfrm>
          <a:custGeom>
            <a:avLst/>
            <a:gdLst>
              <a:gd name="connsiteX0" fmla="*/ 41774 w 106972"/>
              <a:gd name="connsiteY0" fmla="*/ 4 h 127314"/>
              <a:gd name="connsiteX1" fmla="*/ 63999 w 106972"/>
              <a:gd name="connsiteY1" fmla="*/ 57154 h 127314"/>
              <a:gd name="connsiteX2" fmla="*/ 60824 w 106972"/>
              <a:gd name="connsiteY2" fmla="*/ 88904 h 127314"/>
              <a:gd name="connsiteX3" fmla="*/ 499 w 106972"/>
              <a:gd name="connsiteY3" fmla="*/ 127004 h 127314"/>
              <a:gd name="connsiteX4" fmla="*/ 98924 w 106972"/>
              <a:gd name="connsiteY4" fmla="*/ 107954 h 127314"/>
              <a:gd name="connsiteX5" fmla="*/ 98924 w 106972"/>
              <a:gd name="connsiteY5" fmla="*/ 101604 h 127314"/>
              <a:gd name="connsiteX6" fmla="*/ 79874 w 106972"/>
              <a:gd name="connsiteY6" fmla="*/ 60329 h 127314"/>
              <a:gd name="connsiteX7" fmla="*/ 41774 w 106972"/>
              <a:gd name="connsiteY7" fmla="*/ 4 h 1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72" h="127314">
                <a:moveTo>
                  <a:pt x="41774" y="4"/>
                </a:moveTo>
                <a:cubicBezTo>
                  <a:pt x="39128" y="-525"/>
                  <a:pt x="60824" y="42337"/>
                  <a:pt x="63999" y="57154"/>
                </a:cubicBezTo>
                <a:cubicBezTo>
                  <a:pt x="67174" y="71971"/>
                  <a:pt x="71407" y="77262"/>
                  <a:pt x="60824" y="88904"/>
                </a:cubicBezTo>
                <a:cubicBezTo>
                  <a:pt x="50241" y="100546"/>
                  <a:pt x="-5851" y="123829"/>
                  <a:pt x="499" y="127004"/>
                </a:cubicBezTo>
                <a:cubicBezTo>
                  <a:pt x="6849" y="130179"/>
                  <a:pt x="98924" y="107954"/>
                  <a:pt x="98924" y="107954"/>
                </a:cubicBezTo>
                <a:cubicBezTo>
                  <a:pt x="115328" y="103721"/>
                  <a:pt x="102099" y="109542"/>
                  <a:pt x="98924" y="101604"/>
                </a:cubicBezTo>
                <a:cubicBezTo>
                  <a:pt x="95749" y="93666"/>
                  <a:pt x="87811" y="73029"/>
                  <a:pt x="79874" y="60329"/>
                </a:cubicBezTo>
                <a:cubicBezTo>
                  <a:pt x="71937" y="47629"/>
                  <a:pt x="44420" y="533"/>
                  <a:pt x="41774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4518DACF-4956-FA5D-EFA6-F62AD11C9355}"/>
              </a:ext>
            </a:extLst>
          </p:cNvPr>
          <p:cNvSpPr/>
          <p:nvPr/>
        </p:nvSpPr>
        <p:spPr>
          <a:xfrm>
            <a:off x="6352202" y="7038959"/>
            <a:ext cx="128236" cy="89624"/>
          </a:xfrm>
          <a:custGeom>
            <a:avLst/>
            <a:gdLst>
              <a:gd name="connsiteX0" fmla="*/ 70823 w 128236"/>
              <a:gd name="connsiteY0" fmla="*/ 16 h 89624"/>
              <a:gd name="connsiteX1" fmla="*/ 51773 w 128236"/>
              <a:gd name="connsiteY1" fmla="*/ 63516 h 89624"/>
              <a:gd name="connsiteX2" fmla="*/ 96223 w 128236"/>
              <a:gd name="connsiteY2" fmla="*/ 88916 h 89624"/>
              <a:gd name="connsiteX3" fmla="*/ 89873 w 128236"/>
              <a:gd name="connsiteY3" fmla="*/ 82566 h 89624"/>
              <a:gd name="connsiteX4" fmla="*/ 127973 w 128236"/>
              <a:gd name="connsiteY4" fmla="*/ 82566 h 89624"/>
              <a:gd name="connsiteX5" fmla="*/ 67648 w 128236"/>
              <a:gd name="connsiteY5" fmla="*/ 76216 h 89624"/>
              <a:gd name="connsiteX6" fmla="*/ 973 w 128236"/>
              <a:gd name="connsiteY6" fmla="*/ 73041 h 89624"/>
              <a:gd name="connsiteX7" fmla="*/ 29548 w 128236"/>
              <a:gd name="connsiteY7" fmla="*/ 57166 h 89624"/>
              <a:gd name="connsiteX8" fmla="*/ 70823 w 128236"/>
              <a:gd name="connsiteY8" fmla="*/ 16 h 8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236" h="89624">
                <a:moveTo>
                  <a:pt x="70823" y="16"/>
                </a:moveTo>
                <a:cubicBezTo>
                  <a:pt x="74527" y="1074"/>
                  <a:pt x="47540" y="48699"/>
                  <a:pt x="51773" y="63516"/>
                </a:cubicBezTo>
                <a:cubicBezTo>
                  <a:pt x="56006" y="78333"/>
                  <a:pt x="96223" y="88916"/>
                  <a:pt x="96223" y="88916"/>
                </a:cubicBezTo>
                <a:cubicBezTo>
                  <a:pt x="102573" y="92091"/>
                  <a:pt x="84582" y="83624"/>
                  <a:pt x="89873" y="82566"/>
                </a:cubicBezTo>
                <a:cubicBezTo>
                  <a:pt x="95164" y="81508"/>
                  <a:pt x="131677" y="83624"/>
                  <a:pt x="127973" y="82566"/>
                </a:cubicBezTo>
                <a:cubicBezTo>
                  <a:pt x="124269" y="81508"/>
                  <a:pt x="88815" y="77803"/>
                  <a:pt x="67648" y="76216"/>
                </a:cubicBezTo>
                <a:cubicBezTo>
                  <a:pt x="46481" y="74629"/>
                  <a:pt x="7323" y="76216"/>
                  <a:pt x="973" y="73041"/>
                </a:cubicBezTo>
                <a:cubicBezTo>
                  <a:pt x="-5377" y="69866"/>
                  <a:pt x="21081" y="65104"/>
                  <a:pt x="29548" y="57166"/>
                </a:cubicBezTo>
                <a:cubicBezTo>
                  <a:pt x="38015" y="49229"/>
                  <a:pt x="67119" y="-1042"/>
                  <a:pt x="70823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370DA3BE-3DB9-FC2E-7399-BA60571A3861}"/>
              </a:ext>
            </a:extLst>
          </p:cNvPr>
          <p:cNvSpPr/>
          <p:nvPr/>
        </p:nvSpPr>
        <p:spPr>
          <a:xfrm>
            <a:off x="5943503" y="7080225"/>
            <a:ext cx="363225" cy="79410"/>
          </a:xfrm>
          <a:custGeom>
            <a:avLst/>
            <a:gdLst>
              <a:gd name="connsiteX0" fmla="*/ 97 w 363225"/>
              <a:gd name="connsiteY0" fmla="*/ 76225 h 79410"/>
              <a:gd name="connsiteX1" fmla="*/ 73122 w 363225"/>
              <a:gd name="connsiteY1" fmla="*/ 60350 h 79410"/>
              <a:gd name="connsiteX2" fmla="*/ 355697 w 363225"/>
              <a:gd name="connsiteY2" fmla="*/ 79400 h 79410"/>
              <a:gd name="connsiteX3" fmla="*/ 279497 w 363225"/>
              <a:gd name="connsiteY3" fmla="*/ 57175 h 79410"/>
              <a:gd name="connsiteX4" fmla="*/ 254097 w 363225"/>
              <a:gd name="connsiteY4" fmla="*/ 12725 h 79410"/>
              <a:gd name="connsiteX5" fmla="*/ 123922 w 363225"/>
              <a:gd name="connsiteY5" fmla="*/ 19075 h 79410"/>
              <a:gd name="connsiteX6" fmla="*/ 47722 w 363225"/>
              <a:gd name="connsiteY6" fmla="*/ 25 h 79410"/>
              <a:gd name="connsiteX7" fmla="*/ 57247 w 363225"/>
              <a:gd name="connsiteY7" fmla="*/ 15900 h 79410"/>
              <a:gd name="connsiteX8" fmla="*/ 97 w 363225"/>
              <a:gd name="connsiteY8" fmla="*/ 76225 h 7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225" h="79410">
                <a:moveTo>
                  <a:pt x="97" y="76225"/>
                </a:moveTo>
                <a:cubicBezTo>
                  <a:pt x="2743" y="83633"/>
                  <a:pt x="13855" y="59821"/>
                  <a:pt x="73122" y="60350"/>
                </a:cubicBezTo>
                <a:cubicBezTo>
                  <a:pt x="132389" y="60879"/>
                  <a:pt x="321301" y="79929"/>
                  <a:pt x="355697" y="79400"/>
                </a:cubicBezTo>
                <a:cubicBezTo>
                  <a:pt x="390093" y="78871"/>
                  <a:pt x="296430" y="68287"/>
                  <a:pt x="279497" y="57175"/>
                </a:cubicBezTo>
                <a:cubicBezTo>
                  <a:pt x="262564" y="46063"/>
                  <a:pt x="280026" y="19075"/>
                  <a:pt x="254097" y="12725"/>
                </a:cubicBezTo>
                <a:cubicBezTo>
                  <a:pt x="228168" y="6375"/>
                  <a:pt x="158318" y="21192"/>
                  <a:pt x="123922" y="19075"/>
                </a:cubicBezTo>
                <a:cubicBezTo>
                  <a:pt x="89526" y="16958"/>
                  <a:pt x="47722" y="25"/>
                  <a:pt x="47722" y="25"/>
                </a:cubicBezTo>
                <a:cubicBezTo>
                  <a:pt x="36610" y="-504"/>
                  <a:pt x="65185" y="7433"/>
                  <a:pt x="57247" y="15900"/>
                </a:cubicBezTo>
                <a:cubicBezTo>
                  <a:pt x="49310" y="24367"/>
                  <a:pt x="-2549" y="68817"/>
                  <a:pt x="97" y="762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EE518FD9-D8FE-BB25-F844-B156F5A0979C}"/>
              </a:ext>
            </a:extLst>
          </p:cNvPr>
          <p:cNvSpPr/>
          <p:nvPr/>
        </p:nvSpPr>
        <p:spPr>
          <a:xfrm>
            <a:off x="5977040" y="6870700"/>
            <a:ext cx="663269" cy="231955"/>
          </a:xfrm>
          <a:custGeom>
            <a:avLst/>
            <a:gdLst>
              <a:gd name="connsiteX0" fmla="*/ 1485 w 663269"/>
              <a:gd name="connsiteY0" fmla="*/ 231775 h 231955"/>
              <a:gd name="connsiteX1" fmla="*/ 271360 w 663269"/>
              <a:gd name="connsiteY1" fmla="*/ 130175 h 231955"/>
              <a:gd name="connsiteX2" fmla="*/ 188810 w 663269"/>
              <a:gd name="connsiteY2" fmla="*/ 158750 h 231955"/>
              <a:gd name="connsiteX3" fmla="*/ 325335 w 663269"/>
              <a:gd name="connsiteY3" fmla="*/ 88900 h 231955"/>
              <a:gd name="connsiteX4" fmla="*/ 239610 w 663269"/>
              <a:gd name="connsiteY4" fmla="*/ 130175 h 231955"/>
              <a:gd name="connsiteX5" fmla="*/ 449160 w 663269"/>
              <a:gd name="connsiteY5" fmla="*/ 28575 h 231955"/>
              <a:gd name="connsiteX6" fmla="*/ 515835 w 663269"/>
              <a:gd name="connsiteY6" fmla="*/ 6350 h 231955"/>
              <a:gd name="connsiteX7" fmla="*/ 503135 w 663269"/>
              <a:gd name="connsiteY7" fmla="*/ 0 h 231955"/>
              <a:gd name="connsiteX8" fmla="*/ 661885 w 663269"/>
              <a:gd name="connsiteY8" fmla="*/ 6350 h 231955"/>
              <a:gd name="connsiteX9" fmla="*/ 572985 w 663269"/>
              <a:gd name="connsiteY9" fmla="*/ 6350 h 231955"/>
              <a:gd name="connsiteX10" fmla="*/ 445985 w 663269"/>
              <a:gd name="connsiteY10" fmla="*/ 12700 h 231955"/>
              <a:gd name="connsiteX11" fmla="*/ 407885 w 663269"/>
              <a:gd name="connsiteY11" fmla="*/ 47625 h 231955"/>
              <a:gd name="connsiteX12" fmla="*/ 245960 w 663269"/>
              <a:gd name="connsiteY12" fmla="*/ 133350 h 231955"/>
              <a:gd name="connsiteX13" fmla="*/ 58635 w 663269"/>
              <a:gd name="connsiteY13" fmla="*/ 177800 h 231955"/>
              <a:gd name="connsiteX14" fmla="*/ 157060 w 663269"/>
              <a:gd name="connsiteY14" fmla="*/ 155575 h 231955"/>
              <a:gd name="connsiteX15" fmla="*/ 1485 w 663269"/>
              <a:gd name="connsiteY15" fmla="*/ 231775 h 23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3269" h="231955">
                <a:moveTo>
                  <a:pt x="1485" y="231775"/>
                </a:moveTo>
                <a:cubicBezTo>
                  <a:pt x="20535" y="227542"/>
                  <a:pt x="240139" y="142346"/>
                  <a:pt x="271360" y="130175"/>
                </a:cubicBezTo>
                <a:cubicBezTo>
                  <a:pt x="302581" y="118004"/>
                  <a:pt x="179814" y="165629"/>
                  <a:pt x="188810" y="158750"/>
                </a:cubicBezTo>
                <a:cubicBezTo>
                  <a:pt x="197806" y="151871"/>
                  <a:pt x="316868" y="93663"/>
                  <a:pt x="325335" y="88900"/>
                </a:cubicBezTo>
                <a:cubicBezTo>
                  <a:pt x="333802" y="84137"/>
                  <a:pt x="239610" y="130175"/>
                  <a:pt x="239610" y="130175"/>
                </a:cubicBezTo>
                <a:cubicBezTo>
                  <a:pt x="260248" y="120121"/>
                  <a:pt x="403123" y="49212"/>
                  <a:pt x="449160" y="28575"/>
                </a:cubicBezTo>
                <a:cubicBezTo>
                  <a:pt x="495198" y="7937"/>
                  <a:pt x="515835" y="6350"/>
                  <a:pt x="515835" y="6350"/>
                </a:cubicBezTo>
                <a:cubicBezTo>
                  <a:pt x="524831" y="1588"/>
                  <a:pt x="478793" y="0"/>
                  <a:pt x="503135" y="0"/>
                </a:cubicBezTo>
                <a:cubicBezTo>
                  <a:pt x="527477" y="0"/>
                  <a:pt x="650243" y="5292"/>
                  <a:pt x="661885" y="6350"/>
                </a:cubicBezTo>
                <a:cubicBezTo>
                  <a:pt x="673527" y="7408"/>
                  <a:pt x="608968" y="5292"/>
                  <a:pt x="572985" y="6350"/>
                </a:cubicBezTo>
                <a:cubicBezTo>
                  <a:pt x="537002" y="7408"/>
                  <a:pt x="473502" y="5821"/>
                  <a:pt x="445985" y="12700"/>
                </a:cubicBezTo>
                <a:cubicBezTo>
                  <a:pt x="418468" y="19579"/>
                  <a:pt x="441223" y="27517"/>
                  <a:pt x="407885" y="47625"/>
                </a:cubicBezTo>
                <a:cubicBezTo>
                  <a:pt x="374548" y="67733"/>
                  <a:pt x="304168" y="111654"/>
                  <a:pt x="245960" y="133350"/>
                </a:cubicBezTo>
                <a:cubicBezTo>
                  <a:pt x="187752" y="155046"/>
                  <a:pt x="73452" y="174096"/>
                  <a:pt x="58635" y="177800"/>
                </a:cubicBezTo>
                <a:cubicBezTo>
                  <a:pt x="43818" y="181504"/>
                  <a:pt x="161293" y="146579"/>
                  <a:pt x="157060" y="155575"/>
                </a:cubicBezTo>
                <a:cubicBezTo>
                  <a:pt x="152827" y="164571"/>
                  <a:pt x="-17565" y="236008"/>
                  <a:pt x="1485" y="2317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3AB56640-9BCF-D8E1-1592-445A2EE586DC}"/>
              </a:ext>
            </a:extLst>
          </p:cNvPr>
          <p:cNvSpPr/>
          <p:nvPr/>
        </p:nvSpPr>
        <p:spPr>
          <a:xfrm>
            <a:off x="5875518" y="6819866"/>
            <a:ext cx="872784" cy="365230"/>
          </a:xfrm>
          <a:custGeom>
            <a:avLst/>
            <a:gdLst>
              <a:gd name="connsiteX0" fmla="*/ 1407 w 872784"/>
              <a:gd name="connsiteY0" fmla="*/ 323884 h 365230"/>
              <a:gd name="connsiteX1" fmla="*/ 233182 w 872784"/>
              <a:gd name="connsiteY1" fmla="*/ 184184 h 365230"/>
              <a:gd name="connsiteX2" fmla="*/ 417332 w 872784"/>
              <a:gd name="connsiteY2" fmla="*/ 88934 h 365230"/>
              <a:gd name="connsiteX3" fmla="*/ 369707 w 872784"/>
              <a:gd name="connsiteY3" fmla="*/ 117509 h 365230"/>
              <a:gd name="connsiteX4" fmla="*/ 550682 w 872784"/>
              <a:gd name="connsiteY4" fmla="*/ 44484 h 365230"/>
              <a:gd name="connsiteX5" fmla="*/ 715782 w 872784"/>
              <a:gd name="connsiteY5" fmla="*/ 60359 h 365230"/>
              <a:gd name="connsiteX6" fmla="*/ 677682 w 872784"/>
              <a:gd name="connsiteY6" fmla="*/ 34 h 365230"/>
              <a:gd name="connsiteX7" fmla="*/ 836432 w 872784"/>
              <a:gd name="connsiteY7" fmla="*/ 69884 h 365230"/>
              <a:gd name="connsiteX8" fmla="*/ 861832 w 872784"/>
              <a:gd name="connsiteY8" fmla="*/ 117509 h 365230"/>
              <a:gd name="connsiteX9" fmla="*/ 833257 w 872784"/>
              <a:gd name="connsiteY9" fmla="*/ 187359 h 365230"/>
              <a:gd name="connsiteX10" fmla="*/ 715782 w 872784"/>
              <a:gd name="connsiteY10" fmla="*/ 234984 h 365230"/>
              <a:gd name="connsiteX11" fmla="*/ 871357 w 872784"/>
              <a:gd name="connsiteY11" fmla="*/ 228634 h 365230"/>
              <a:gd name="connsiteX12" fmla="*/ 604657 w 872784"/>
              <a:gd name="connsiteY12" fmla="*/ 234984 h 365230"/>
              <a:gd name="connsiteX13" fmla="*/ 299857 w 872784"/>
              <a:gd name="connsiteY13" fmla="*/ 311184 h 365230"/>
              <a:gd name="connsiteX14" fmla="*/ 382407 w 872784"/>
              <a:gd name="connsiteY14" fmla="*/ 241334 h 365230"/>
              <a:gd name="connsiteX15" fmla="*/ 210957 w 872784"/>
              <a:gd name="connsiteY15" fmla="*/ 282609 h 365230"/>
              <a:gd name="connsiteX16" fmla="*/ 141107 w 872784"/>
              <a:gd name="connsiteY16" fmla="*/ 308009 h 365230"/>
              <a:gd name="connsiteX17" fmla="*/ 58557 w 872784"/>
              <a:gd name="connsiteY17" fmla="*/ 365159 h 365230"/>
              <a:gd name="connsiteX18" fmla="*/ 131582 w 872784"/>
              <a:gd name="connsiteY18" fmla="*/ 295309 h 365230"/>
              <a:gd name="connsiteX19" fmla="*/ 1407 w 872784"/>
              <a:gd name="connsiteY19" fmla="*/ 323884 h 3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2784" h="365230">
                <a:moveTo>
                  <a:pt x="1407" y="323884"/>
                </a:moveTo>
                <a:cubicBezTo>
                  <a:pt x="18340" y="305363"/>
                  <a:pt x="163861" y="223342"/>
                  <a:pt x="233182" y="184184"/>
                </a:cubicBezTo>
                <a:cubicBezTo>
                  <a:pt x="302503" y="145026"/>
                  <a:pt x="394578" y="100046"/>
                  <a:pt x="417332" y="88934"/>
                </a:cubicBezTo>
                <a:cubicBezTo>
                  <a:pt x="440086" y="77822"/>
                  <a:pt x="347482" y="124917"/>
                  <a:pt x="369707" y="117509"/>
                </a:cubicBezTo>
                <a:cubicBezTo>
                  <a:pt x="391932" y="110101"/>
                  <a:pt x="493003" y="54009"/>
                  <a:pt x="550682" y="44484"/>
                </a:cubicBezTo>
                <a:cubicBezTo>
                  <a:pt x="608361" y="34959"/>
                  <a:pt x="694615" y="67767"/>
                  <a:pt x="715782" y="60359"/>
                </a:cubicBezTo>
                <a:cubicBezTo>
                  <a:pt x="736949" y="52951"/>
                  <a:pt x="657574" y="-1554"/>
                  <a:pt x="677682" y="34"/>
                </a:cubicBezTo>
                <a:cubicBezTo>
                  <a:pt x="697790" y="1621"/>
                  <a:pt x="805740" y="50305"/>
                  <a:pt x="836432" y="69884"/>
                </a:cubicBezTo>
                <a:cubicBezTo>
                  <a:pt x="867124" y="89463"/>
                  <a:pt x="862361" y="97930"/>
                  <a:pt x="861832" y="117509"/>
                </a:cubicBezTo>
                <a:cubicBezTo>
                  <a:pt x="861303" y="137088"/>
                  <a:pt x="857599" y="167780"/>
                  <a:pt x="833257" y="187359"/>
                </a:cubicBezTo>
                <a:cubicBezTo>
                  <a:pt x="808915" y="206938"/>
                  <a:pt x="709432" y="228105"/>
                  <a:pt x="715782" y="234984"/>
                </a:cubicBezTo>
                <a:cubicBezTo>
                  <a:pt x="722132" y="241863"/>
                  <a:pt x="889878" y="228634"/>
                  <a:pt x="871357" y="228634"/>
                </a:cubicBezTo>
                <a:cubicBezTo>
                  <a:pt x="852836" y="228634"/>
                  <a:pt x="699907" y="221226"/>
                  <a:pt x="604657" y="234984"/>
                </a:cubicBezTo>
                <a:cubicBezTo>
                  <a:pt x="509407" y="248742"/>
                  <a:pt x="336899" y="310126"/>
                  <a:pt x="299857" y="311184"/>
                </a:cubicBezTo>
                <a:cubicBezTo>
                  <a:pt x="262815" y="312242"/>
                  <a:pt x="397224" y="246097"/>
                  <a:pt x="382407" y="241334"/>
                </a:cubicBezTo>
                <a:cubicBezTo>
                  <a:pt x="367590" y="236571"/>
                  <a:pt x="251174" y="271496"/>
                  <a:pt x="210957" y="282609"/>
                </a:cubicBezTo>
                <a:cubicBezTo>
                  <a:pt x="170740" y="293721"/>
                  <a:pt x="166507" y="294251"/>
                  <a:pt x="141107" y="308009"/>
                </a:cubicBezTo>
                <a:cubicBezTo>
                  <a:pt x="115707" y="321767"/>
                  <a:pt x="60145" y="367276"/>
                  <a:pt x="58557" y="365159"/>
                </a:cubicBezTo>
                <a:cubicBezTo>
                  <a:pt x="56969" y="363042"/>
                  <a:pt x="137403" y="301659"/>
                  <a:pt x="131582" y="295309"/>
                </a:cubicBezTo>
                <a:cubicBezTo>
                  <a:pt x="125761" y="288959"/>
                  <a:pt x="-15526" y="342405"/>
                  <a:pt x="1407" y="32388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FF20E578-55D0-DE9C-0742-FB6E814ABBC2}"/>
              </a:ext>
            </a:extLst>
          </p:cNvPr>
          <p:cNvSpPr/>
          <p:nvPr/>
        </p:nvSpPr>
        <p:spPr>
          <a:xfrm>
            <a:off x="6571284" y="6818807"/>
            <a:ext cx="452549" cy="243988"/>
          </a:xfrm>
          <a:custGeom>
            <a:avLst/>
            <a:gdLst>
              <a:gd name="connsiteX0" fmla="*/ 39066 w 452549"/>
              <a:gd name="connsiteY0" fmla="*/ 226518 h 243988"/>
              <a:gd name="connsiteX1" fmla="*/ 54941 w 452549"/>
              <a:gd name="connsiteY1" fmla="*/ 175718 h 243988"/>
              <a:gd name="connsiteX2" fmla="*/ 966 w 452549"/>
              <a:gd name="connsiteY2" fmla="*/ 96343 h 243988"/>
              <a:gd name="connsiteX3" fmla="*/ 108916 w 452549"/>
              <a:gd name="connsiteY3" fmla="*/ 83643 h 243988"/>
              <a:gd name="connsiteX4" fmla="*/ 86691 w 452549"/>
              <a:gd name="connsiteY4" fmla="*/ 74118 h 243988"/>
              <a:gd name="connsiteX5" fmla="*/ 210516 w 452549"/>
              <a:gd name="connsiteY5" fmla="*/ 42368 h 243988"/>
              <a:gd name="connsiteX6" fmla="*/ 210516 w 452549"/>
              <a:gd name="connsiteY6" fmla="*/ 20143 h 243988"/>
              <a:gd name="connsiteX7" fmla="*/ 261316 w 452549"/>
              <a:gd name="connsiteY7" fmla="*/ 26493 h 243988"/>
              <a:gd name="connsiteX8" fmla="*/ 258141 w 452549"/>
              <a:gd name="connsiteY8" fmla="*/ 7443 h 243988"/>
              <a:gd name="connsiteX9" fmla="*/ 426416 w 452549"/>
              <a:gd name="connsiteY9" fmla="*/ 169368 h 243988"/>
              <a:gd name="connsiteX10" fmla="*/ 448641 w 452549"/>
              <a:gd name="connsiteY10" fmla="*/ 194768 h 243988"/>
              <a:gd name="connsiteX11" fmla="*/ 391491 w 452549"/>
              <a:gd name="connsiteY11" fmla="*/ 197943 h 243988"/>
              <a:gd name="connsiteX12" fmla="*/ 416891 w 452549"/>
              <a:gd name="connsiteY12" fmla="*/ 216993 h 243988"/>
              <a:gd name="connsiteX13" fmla="*/ 280366 w 452549"/>
              <a:gd name="connsiteY13" fmla="*/ 213818 h 243988"/>
              <a:gd name="connsiteX14" fmla="*/ 115266 w 452549"/>
              <a:gd name="connsiteY14" fmla="*/ 242393 h 243988"/>
              <a:gd name="connsiteX15" fmla="*/ 153366 w 452549"/>
              <a:gd name="connsiteY15" fmla="*/ 239218 h 243988"/>
              <a:gd name="connsiteX16" fmla="*/ 39066 w 452549"/>
              <a:gd name="connsiteY16" fmla="*/ 226518 h 24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2549" h="243988">
                <a:moveTo>
                  <a:pt x="39066" y="226518"/>
                </a:moveTo>
                <a:cubicBezTo>
                  <a:pt x="22662" y="215935"/>
                  <a:pt x="61291" y="197414"/>
                  <a:pt x="54941" y="175718"/>
                </a:cubicBezTo>
                <a:cubicBezTo>
                  <a:pt x="48591" y="154022"/>
                  <a:pt x="-8030" y="111689"/>
                  <a:pt x="966" y="96343"/>
                </a:cubicBezTo>
                <a:cubicBezTo>
                  <a:pt x="9962" y="80997"/>
                  <a:pt x="94629" y="87347"/>
                  <a:pt x="108916" y="83643"/>
                </a:cubicBezTo>
                <a:cubicBezTo>
                  <a:pt x="123203" y="79939"/>
                  <a:pt x="69758" y="80997"/>
                  <a:pt x="86691" y="74118"/>
                </a:cubicBezTo>
                <a:cubicBezTo>
                  <a:pt x="103624" y="67239"/>
                  <a:pt x="189879" y="51364"/>
                  <a:pt x="210516" y="42368"/>
                </a:cubicBezTo>
                <a:cubicBezTo>
                  <a:pt x="231154" y="33372"/>
                  <a:pt x="202049" y="22789"/>
                  <a:pt x="210516" y="20143"/>
                </a:cubicBezTo>
                <a:cubicBezTo>
                  <a:pt x="218983" y="17497"/>
                  <a:pt x="261316" y="26493"/>
                  <a:pt x="261316" y="26493"/>
                </a:cubicBezTo>
                <a:cubicBezTo>
                  <a:pt x="269253" y="24376"/>
                  <a:pt x="230624" y="-16369"/>
                  <a:pt x="258141" y="7443"/>
                </a:cubicBezTo>
                <a:cubicBezTo>
                  <a:pt x="285658" y="31255"/>
                  <a:pt x="394666" y="138147"/>
                  <a:pt x="426416" y="169368"/>
                </a:cubicBezTo>
                <a:cubicBezTo>
                  <a:pt x="458166" y="200589"/>
                  <a:pt x="454462" y="190006"/>
                  <a:pt x="448641" y="194768"/>
                </a:cubicBezTo>
                <a:cubicBezTo>
                  <a:pt x="442820" y="199530"/>
                  <a:pt x="396783" y="194239"/>
                  <a:pt x="391491" y="197943"/>
                </a:cubicBezTo>
                <a:cubicBezTo>
                  <a:pt x="386199" y="201647"/>
                  <a:pt x="435412" y="214347"/>
                  <a:pt x="416891" y="216993"/>
                </a:cubicBezTo>
                <a:cubicBezTo>
                  <a:pt x="398370" y="219639"/>
                  <a:pt x="330637" y="209585"/>
                  <a:pt x="280366" y="213818"/>
                </a:cubicBezTo>
                <a:cubicBezTo>
                  <a:pt x="230095" y="218051"/>
                  <a:pt x="136433" y="238160"/>
                  <a:pt x="115266" y="242393"/>
                </a:cubicBezTo>
                <a:cubicBezTo>
                  <a:pt x="94099" y="246626"/>
                  <a:pt x="160774" y="241335"/>
                  <a:pt x="153366" y="239218"/>
                </a:cubicBezTo>
                <a:cubicBezTo>
                  <a:pt x="145958" y="237101"/>
                  <a:pt x="55470" y="237101"/>
                  <a:pt x="39066" y="22651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718F7B0B-658A-382D-9218-CFCC18D0EE77}"/>
              </a:ext>
            </a:extLst>
          </p:cNvPr>
          <p:cNvSpPr/>
          <p:nvPr/>
        </p:nvSpPr>
        <p:spPr>
          <a:xfrm>
            <a:off x="5861735" y="7073876"/>
            <a:ext cx="893326" cy="400085"/>
          </a:xfrm>
          <a:custGeom>
            <a:avLst/>
            <a:gdLst>
              <a:gd name="connsiteX0" fmla="*/ 62815 w 893326"/>
              <a:gd name="connsiteY0" fmla="*/ 24 h 400085"/>
              <a:gd name="connsiteX1" fmla="*/ 539065 w 893326"/>
              <a:gd name="connsiteY1" fmla="*/ 92099 h 400085"/>
              <a:gd name="connsiteX2" fmla="*/ 621615 w 893326"/>
              <a:gd name="connsiteY2" fmla="*/ 98449 h 400085"/>
              <a:gd name="connsiteX3" fmla="*/ 732740 w 893326"/>
              <a:gd name="connsiteY3" fmla="*/ 165124 h 400085"/>
              <a:gd name="connsiteX4" fmla="*/ 735915 w 893326"/>
              <a:gd name="connsiteY4" fmla="*/ 142899 h 400085"/>
              <a:gd name="connsiteX5" fmla="*/ 862915 w 893326"/>
              <a:gd name="connsiteY5" fmla="*/ 371499 h 400085"/>
              <a:gd name="connsiteX6" fmla="*/ 859740 w 893326"/>
              <a:gd name="connsiteY6" fmla="*/ 377849 h 400085"/>
              <a:gd name="connsiteX7" fmla="*/ 494615 w 893326"/>
              <a:gd name="connsiteY7" fmla="*/ 400074 h 400085"/>
              <a:gd name="connsiteX8" fmla="*/ 631140 w 893326"/>
              <a:gd name="connsiteY8" fmla="*/ 374674 h 400085"/>
              <a:gd name="connsiteX9" fmla="*/ 288240 w 893326"/>
              <a:gd name="connsiteY9" fmla="*/ 349274 h 400085"/>
              <a:gd name="connsiteX10" fmla="*/ 466040 w 893326"/>
              <a:gd name="connsiteY10" fmla="*/ 323874 h 400085"/>
              <a:gd name="connsiteX11" fmla="*/ 339040 w 893326"/>
              <a:gd name="connsiteY11" fmla="*/ 301649 h 400085"/>
              <a:gd name="connsiteX12" fmla="*/ 288240 w 893326"/>
              <a:gd name="connsiteY12" fmla="*/ 222274 h 400085"/>
              <a:gd name="connsiteX13" fmla="*/ 186640 w 893326"/>
              <a:gd name="connsiteY13" fmla="*/ 161949 h 400085"/>
              <a:gd name="connsiteX14" fmla="*/ 250140 w 893326"/>
              <a:gd name="connsiteY14" fmla="*/ 206399 h 400085"/>
              <a:gd name="connsiteX15" fmla="*/ 62815 w 893326"/>
              <a:gd name="connsiteY15" fmla="*/ 101624 h 400085"/>
              <a:gd name="connsiteX16" fmla="*/ 2490 w 893326"/>
              <a:gd name="connsiteY16" fmla="*/ 95274 h 400085"/>
              <a:gd name="connsiteX17" fmla="*/ 132665 w 893326"/>
              <a:gd name="connsiteY17" fmla="*/ 120674 h 400085"/>
              <a:gd name="connsiteX18" fmla="*/ 85040 w 893326"/>
              <a:gd name="connsiteY18" fmla="*/ 95274 h 400085"/>
              <a:gd name="connsiteX19" fmla="*/ 113615 w 893326"/>
              <a:gd name="connsiteY19" fmla="*/ 101624 h 400085"/>
              <a:gd name="connsiteX20" fmla="*/ 62815 w 893326"/>
              <a:gd name="connsiteY20" fmla="*/ 24 h 40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93326" h="400085">
                <a:moveTo>
                  <a:pt x="62815" y="24"/>
                </a:moveTo>
                <a:cubicBezTo>
                  <a:pt x="133723" y="-1564"/>
                  <a:pt x="445932" y="75695"/>
                  <a:pt x="539065" y="92099"/>
                </a:cubicBezTo>
                <a:cubicBezTo>
                  <a:pt x="632198" y="108503"/>
                  <a:pt x="589336" y="86278"/>
                  <a:pt x="621615" y="98449"/>
                </a:cubicBezTo>
                <a:cubicBezTo>
                  <a:pt x="653894" y="110620"/>
                  <a:pt x="713690" y="157716"/>
                  <a:pt x="732740" y="165124"/>
                </a:cubicBezTo>
                <a:cubicBezTo>
                  <a:pt x="751790" y="172532"/>
                  <a:pt x="714219" y="108503"/>
                  <a:pt x="735915" y="142899"/>
                </a:cubicBezTo>
                <a:cubicBezTo>
                  <a:pt x="757611" y="177295"/>
                  <a:pt x="842278" y="332341"/>
                  <a:pt x="862915" y="371499"/>
                </a:cubicBezTo>
                <a:cubicBezTo>
                  <a:pt x="883552" y="410657"/>
                  <a:pt x="921123" y="373087"/>
                  <a:pt x="859740" y="377849"/>
                </a:cubicBezTo>
                <a:cubicBezTo>
                  <a:pt x="798357" y="382611"/>
                  <a:pt x="532715" y="400603"/>
                  <a:pt x="494615" y="400074"/>
                </a:cubicBezTo>
                <a:cubicBezTo>
                  <a:pt x="456515" y="399545"/>
                  <a:pt x="665536" y="383141"/>
                  <a:pt x="631140" y="374674"/>
                </a:cubicBezTo>
                <a:cubicBezTo>
                  <a:pt x="596744" y="366207"/>
                  <a:pt x="315757" y="357741"/>
                  <a:pt x="288240" y="349274"/>
                </a:cubicBezTo>
                <a:cubicBezTo>
                  <a:pt x="260723" y="340807"/>
                  <a:pt x="457573" y="331812"/>
                  <a:pt x="466040" y="323874"/>
                </a:cubicBezTo>
                <a:cubicBezTo>
                  <a:pt x="474507" y="315937"/>
                  <a:pt x="368673" y="318582"/>
                  <a:pt x="339040" y="301649"/>
                </a:cubicBezTo>
                <a:cubicBezTo>
                  <a:pt x="309407" y="284716"/>
                  <a:pt x="313640" y="245557"/>
                  <a:pt x="288240" y="222274"/>
                </a:cubicBezTo>
                <a:cubicBezTo>
                  <a:pt x="262840" y="198991"/>
                  <a:pt x="192990" y="164595"/>
                  <a:pt x="186640" y="161949"/>
                </a:cubicBezTo>
                <a:cubicBezTo>
                  <a:pt x="180290" y="159303"/>
                  <a:pt x="270778" y="216453"/>
                  <a:pt x="250140" y="206399"/>
                </a:cubicBezTo>
                <a:cubicBezTo>
                  <a:pt x="229502" y="196345"/>
                  <a:pt x="104090" y="120145"/>
                  <a:pt x="62815" y="101624"/>
                </a:cubicBezTo>
                <a:cubicBezTo>
                  <a:pt x="21540" y="83103"/>
                  <a:pt x="-9152" y="92099"/>
                  <a:pt x="2490" y="95274"/>
                </a:cubicBezTo>
                <a:cubicBezTo>
                  <a:pt x="14132" y="98449"/>
                  <a:pt x="118907" y="120674"/>
                  <a:pt x="132665" y="120674"/>
                </a:cubicBezTo>
                <a:cubicBezTo>
                  <a:pt x="146423" y="120674"/>
                  <a:pt x="88215" y="98449"/>
                  <a:pt x="85040" y="95274"/>
                </a:cubicBezTo>
                <a:cubicBezTo>
                  <a:pt x="81865" y="92099"/>
                  <a:pt x="116790" y="111149"/>
                  <a:pt x="113615" y="101624"/>
                </a:cubicBezTo>
                <a:cubicBezTo>
                  <a:pt x="110440" y="92099"/>
                  <a:pt x="-8093" y="1612"/>
                  <a:pt x="62815" y="2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6D9C15E1-A7CB-6349-DCEB-5204BA01916D}"/>
              </a:ext>
            </a:extLst>
          </p:cNvPr>
          <p:cNvSpPr/>
          <p:nvPr/>
        </p:nvSpPr>
        <p:spPr>
          <a:xfrm>
            <a:off x="6206694" y="7047627"/>
            <a:ext cx="718922" cy="405318"/>
          </a:xfrm>
          <a:custGeom>
            <a:avLst/>
            <a:gdLst>
              <a:gd name="connsiteX0" fmla="*/ 130606 w 718922"/>
              <a:gd name="connsiteY0" fmla="*/ 121523 h 405318"/>
              <a:gd name="connsiteX1" fmla="*/ 489381 w 718922"/>
              <a:gd name="connsiteY1" fmla="*/ 86598 h 405318"/>
              <a:gd name="connsiteX2" fmla="*/ 403656 w 718922"/>
              <a:gd name="connsiteY2" fmla="*/ 96123 h 405318"/>
              <a:gd name="connsiteX3" fmla="*/ 705281 w 718922"/>
              <a:gd name="connsiteY3" fmla="*/ 4048 h 405318"/>
              <a:gd name="connsiteX4" fmla="*/ 670356 w 718922"/>
              <a:gd name="connsiteY4" fmla="*/ 26273 h 405318"/>
              <a:gd name="connsiteX5" fmla="*/ 698931 w 718922"/>
              <a:gd name="connsiteY5" fmla="*/ 115173 h 405318"/>
              <a:gd name="connsiteX6" fmla="*/ 698931 w 718922"/>
              <a:gd name="connsiteY6" fmla="*/ 165973 h 405318"/>
              <a:gd name="connsiteX7" fmla="*/ 600506 w 718922"/>
              <a:gd name="connsiteY7" fmla="*/ 277098 h 405318"/>
              <a:gd name="connsiteX8" fmla="*/ 686231 w 718922"/>
              <a:gd name="connsiteY8" fmla="*/ 235823 h 405318"/>
              <a:gd name="connsiteX9" fmla="*/ 590981 w 718922"/>
              <a:gd name="connsiteY9" fmla="*/ 350123 h 405318"/>
              <a:gd name="connsiteX10" fmla="*/ 524306 w 718922"/>
              <a:gd name="connsiteY10" fmla="*/ 369173 h 405318"/>
              <a:gd name="connsiteX11" fmla="*/ 57581 w 718922"/>
              <a:gd name="connsiteY11" fmla="*/ 394573 h 405318"/>
              <a:gd name="connsiteX12" fmla="*/ 343331 w 718922"/>
              <a:gd name="connsiteY12" fmla="*/ 388223 h 405318"/>
              <a:gd name="connsiteX13" fmla="*/ 57581 w 718922"/>
              <a:gd name="connsiteY13" fmla="*/ 200898 h 405318"/>
              <a:gd name="connsiteX14" fmla="*/ 168706 w 718922"/>
              <a:gd name="connsiteY14" fmla="*/ 229473 h 405318"/>
              <a:gd name="connsiteX15" fmla="*/ 431 w 718922"/>
              <a:gd name="connsiteY15" fmla="*/ 175498 h 405318"/>
              <a:gd name="connsiteX16" fmla="*/ 229031 w 718922"/>
              <a:gd name="connsiteY16" fmla="*/ 223123 h 405318"/>
              <a:gd name="connsiteX17" fmla="*/ 130606 w 718922"/>
              <a:gd name="connsiteY17" fmla="*/ 121523 h 40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18922" h="405318">
                <a:moveTo>
                  <a:pt x="130606" y="121523"/>
                </a:moveTo>
                <a:cubicBezTo>
                  <a:pt x="173998" y="98769"/>
                  <a:pt x="443873" y="90831"/>
                  <a:pt x="489381" y="86598"/>
                </a:cubicBezTo>
                <a:cubicBezTo>
                  <a:pt x="534889" y="82365"/>
                  <a:pt x="367673" y="109881"/>
                  <a:pt x="403656" y="96123"/>
                </a:cubicBezTo>
                <a:cubicBezTo>
                  <a:pt x="439639" y="82365"/>
                  <a:pt x="660831" y="15690"/>
                  <a:pt x="705281" y="4048"/>
                </a:cubicBezTo>
                <a:cubicBezTo>
                  <a:pt x="749731" y="-7594"/>
                  <a:pt x="671414" y="7752"/>
                  <a:pt x="670356" y="26273"/>
                </a:cubicBezTo>
                <a:cubicBezTo>
                  <a:pt x="669298" y="44794"/>
                  <a:pt x="694169" y="91890"/>
                  <a:pt x="698931" y="115173"/>
                </a:cubicBezTo>
                <a:cubicBezTo>
                  <a:pt x="703694" y="138456"/>
                  <a:pt x="715335" y="138986"/>
                  <a:pt x="698931" y="165973"/>
                </a:cubicBezTo>
                <a:cubicBezTo>
                  <a:pt x="682527" y="192960"/>
                  <a:pt x="602623" y="265456"/>
                  <a:pt x="600506" y="277098"/>
                </a:cubicBezTo>
                <a:cubicBezTo>
                  <a:pt x="598389" y="288740"/>
                  <a:pt x="687818" y="223652"/>
                  <a:pt x="686231" y="235823"/>
                </a:cubicBezTo>
                <a:cubicBezTo>
                  <a:pt x="684644" y="247994"/>
                  <a:pt x="617968" y="327898"/>
                  <a:pt x="590981" y="350123"/>
                </a:cubicBezTo>
                <a:cubicBezTo>
                  <a:pt x="563994" y="372348"/>
                  <a:pt x="613206" y="361765"/>
                  <a:pt x="524306" y="369173"/>
                </a:cubicBezTo>
                <a:cubicBezTo>
                  <a:pt x="435406" y="376581"/>
                  <a:pt x="87744" y="391398"/>
                  <a:pt x="57581" y="394573"/>
                </a:cubicBezTo>
                <a:cubicBezTo>
                  <a:pt x="27418" y="397748"/>
                  <a:pt x="343331" y="420502"/>
                  <a:pt x="343331" y="388223"/>
                </a:cubicBezTo>
                <a:cubicBezTo>
                  <a:pt x="343331" y="355944"/>
                  <a:pt x="86685" y="227356"/>
                  <a:pt x="57581" y="200898"/>
                </a:cubicBezTo>
                <a:cubicBezTo>
                  <a:pt x="28477" y="174440"/>
                  <a:pt x="178231" y="233706"/>
                  <a:pt x="168706" y="229473"/>
                </a:cubicBezTo>
                <a:cubicBezTo>
                  <a:pt x="159181" y="225240"/>
                  <a:pt x="-9623" y="176556"/>
                  <a:pt x="431" y="175498"/>
                </a:cubicBezTo>
                <a:cubicBezTo>
                  <a:pt x="10485" y="174440"/>
                  <a:pt x="205748" y="226827"/>
                  <a:pt x="229031" y="223123"/>
                </a:cubicBezTo>
                <a:cubicBezTo>
                  <a:pt x="252314" y="219419"/>
                  <a:pt x="87214" y="144277"/>
                  <a:pt x="130606" y="12152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D20D2977-364B-AEB2-F188-EA0232F4DBCD}"/>
              </a:ext>
            </a:extLst>
          </p:cNvPr>
          <p:cNvSpPr/>
          <p:nvPr/>
        </p:nvSpPr>
        <p:spPr>
          <a:xfrm>
            <a:off x="6461096" y="6927345"/>
            <a:ext cx="178867" cy="41780"/>
          </a:xfrm>
          <a:custGeom>
            <a:avLst/>
            <a:gdLst>
              <a:gd name="connsiteX0" fmla="*/ 29 w 178867"/>
              <a:gd name="connsiteY0" fmla="*/ 32255 h 41780"/>
              <a:gd name="connsiteX1" fmla="*/ 82579 w 178867"/>
              <a:gd name="connsiteY1" fmla="*/ 505 h 41780"/>
              <a:gd name="connsiteX2" fmla="*/ 177829 w 178867"/>
              <a:gd name="connsiteY2" fmla="*/ 13205 h 41780"/>
              <a:gd name="connsiteX3" fmla="*/ 130204 w 178867"/>
              <a:gd name="connsiteY3" fmla="*/ 19555 h 41780"/>
              <a:gd name="connsiteX4" fmla="*/ 82579 w 178867"/>
              <a:gd name="connsiteY4" fmla="*/ 41780 h 41780"/>
              <a:gd name="connsiteX5" fmla="*/ 73054 w 178867"/>
              <a:gd name="connsiteY5" fmla="*/ 19555 h 41780"/>
              <a:gd name="connsiteX6" fmla="*/ 29 w 178867"/>
              <a:gd name="connsiteY6" fmla="*/ 32255 h 4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867" h="41780">
                <a:moveTo>
                  <a:pt x="29" y="32255"/>
                </a:moveTo>
                <a:cubicBezTo>
                  <a:pt x="1616" y="29080"/>
                  <a:pt x="52946" y="3680"/>
                  <a:pt x="82579" y="505"/>
                </a:cubicBezTo>
                <a:cubicBezTo>
                  <a:pt x="112212" y="-2670"/>
                  <a:pt x="169891" y="10030"/>
                  <a:pt x="177829" y="13205"/>
                </a:cubicBezTo>
                <a:cubicBezTo>
                  <a:pt x="185767" y="16380"/>
                  <a:pt x="146079" y="14793"/>
                  <a:pt x="130204" y="19555"/>
                </a:cubicBezTo>
                <a:cubicBezTo>
                  <a:pt x="114329" y="24317"/>
                  <a:pt x="92104" y="41780"/>
                  <a:pt x="82579" y="41780"/>
                </a:cubicBezTo>
                <a:cubicBezTo>
                  <a:pt x="73054" y="41780"/>
                  <a:pt x="85754" y="20084"/>
                  <a:pt x="73054" y="19555"/>
                </a:cubicBezTo>
                <a:cubicBezTo>
                  <a:pt x="60354" y="19026"/>
                  <a:pt x="-1558" y="35430"/>
                  <a:pt x="29" y="32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B1B52DF3-162C-1A94-95C2-120D324C00E9}"/>
              </a:ext>
            </a:extLst>
          </p:cNvPr>
          <p:cNvSpPr/>
          <p:nvPr/>
        </p:nvSpPr>
        <p:spPr>
          <a:xfrm>
            <a:off x="6348528" y="7175448"/>
            <a:ext cx="277668" cy="48261"/>
          </a:xfrm>
          <a:custGeom>
            <a:avLst/>
            <a:gdLst>
              <a:gd name="connsiteX0" fmla="*/ 1472 w 277668"/>
              <a:gd name="connsiteY0" fmla="*/ 28627 h 48261"/>
              <a:gd name="connsiteX1" fmla="*/ 274522 w 277668"/>
              <a:gd name="connsiteY1" fmla="*/ 52 h 48261"/>
              <a:gd name="connsiteX2" fmla="*/ 150697 w 277668"/>
              <a:gd name="connsiteY2" fmla="*/ 22277 h 48261"/>
              <a:gd name="connsiteX3" fmla="*/ 163397 w 277668"/>
              <a:gd name="connsiteY3" fmla="*/ 47677 h 48261"/>
              <a:gd name="connsiteX4" fmla="*/ 1472 w 277668"/>
              <a:gd name="connsiteY4" fmla="*/ 28627 h 4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668" h="48261">
                <a:moveTo>
                  <a:pt x="1472" y="28627"/>
                </a:moveTo>
                <a:cubicBezTo>
                  <a:pt x="19993" y="20690"/>
                  <a:pt x="249651" y="1110"/>
                  <a:pt x="274522" y="52"/>
                </a:cubicBezTo>
                <a:cubicBezTo>
                  <a:pt x="299393" y="-1006"/>
                  <a:pt x="169218" y="14340"/>
                  <a:pt x="150697" y="22277"/>
                </a:cubicBezTo>
                <a:cubicBezTo>
                  <a:pt x="132176" y="30214"/>
                  <a:pt x="181918" y="43973"/>
                  <a:pt x="163397" y="47677"/>
                </a:cubicBezTo>
                <a:cubicBezTo>
                  <a:pt x="144876" y="51381"/>
                  <a:pt x="-17049" y="36564"/>
                  <a:pt x="1472" y="286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9B51E17D-5BB5-6C4A-D92B-49AA83F29927}"/>
              </a:ext>
            </a:extLst>
          </p:cNvPr>
          <p:cNvSpPr/>
          <p:nvPr/>
        </p:nvSpPr>
        <p:spPr>
          <a:xfrm>
            <a:off x="6127551" y="7213562"/>
            <a:ext cx="346487" cy="230627"/>
          </a:xfrm>
          <a:custGeom>
            <a:avLst/>
            <a:gdLst>
              <a:gd name="connsiteX0" fmla="*/ 199 w 346487"/>
              <a:gd name="connsiteY0" fmla="*/ 38 h 230627"/>
              <a:gd name="connsiteX1" fmla="*/ 158949 w 346487"/>
              <a:gd name="connsiteY1" fmla="*/ 161963 h 230627"/>
              <a:gd name="connsiteX2" fmla="*/ 139899 w 346487"/>
              <a:gd name="connsiteY2" fmla="*/ 117513 h 230627"/>
              <a:gd name="connsiteX3" fmla="*/ 324049 w 346487"/>
              <a:gd name="connsiteY3" fmla="*/ 219113 h 230627"/>
              <a:gd name="connsiteX4" fmla="*/ 336749 w 346487"/>
              <a:gd name="connsiteY4" fmla="*/ 225463 h 230627"/>
              <a:gd name="connsiteX5" fmla="*/ 263724 w 346487"/>
              <a:gd name="connsiteY5" fmla="*/ 193713 h 230627"/>
              <a:gd name="connsiteX6" fmla="*/ 139899 w 346487"/>
              <a:gd name="connsiteY6" fmla="*/ 193713 h 230627"/>
              <a:gd name="connsiteX7" fmla="*/ 174824 w 346487"/>
              <a:gd name="connsiteY7" fmla="*/ 181013 h 230627"/>
              <a:gd name="connsiteX8" fmla="*/ 117674 w 346487"/>
              <a:gd name="connsiteY8" fmla="*/ 142913 h 230627"/>
              <a:gd name="connsiteX9" fmla="*/ 12899 w 346487"/>
              <a:gd name="connsiteY9" fmla="*/ 107988 h 230627"/>
              <a:gd name="connsiteX10" fmla="*/ 149424 w 346487"/>
              <a:gd name="connsiteY10" fmla="*/ 139738 h 230627"/>
              <a:gd name="connsiteX11" fmla="*/ 50999 w 346487"/>
              <a:gd name="connsiteY11" fmla="*/ 104813 h 230627"/>
              <a:gd name="connsiteX12" fmla="*/ 124024 w 346487"/>
              <a:gd name="connsiteY12" fmla="*/ 146088 h 230627"/>
              <a:gd name="connsiteX13" fmla="*/ 199 w 346487"/>
              <a:gd name="connsiteY13" fmla="*/ 38 h 23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7" h="230627">
                <a:moveTo>
                  <a:pt x="199" y="38"/>
                </a:moveTo>
                <a:cubicBezTo>
                  <a:pt x="6020" y="2684"/>
                  <a:pt x="135666" y="142384"/>
                  <a:pt x="158949" y="161963"/>
                </a:cubicBezTo>
                <a:cubicBezTo>
                  <a:pt x="182232" y="181542"/>
                  <a:pt x="112382" y="107988"/>
                  <a:pt x="139899" y="117513"/>
                </a:cubicBezTo>
                <a:cubicBezTo>
                  <a:pt x="167416" y="127038"/>
                  <a:pt x="291241" y="201121"/>
                  <a:pt x="324049" y="219113"/>
                </a:cubicBezTo>
                <a:cubicBezTo>
                  <a:pt x="356857" y="237105"/>
                  <a:pt x="346803" y="229696"/>
                  <a:pt x="336749" y="225463"/>
                </a:cubicBezTo>
                <a:cubicBezTo>
                  <a:pt x="326695" y="221230"/>
                  <a:pt x="296532" y="199005"/>
                  <a:pt x="263724" y="193713"/>
                </a:cubicBezTo>
                <a:cubicBezTo>
                  <a:pt x="230916" y="188421"/>
                  <a:pt x="154716" y="195830"/>
                  <a:pt x="139899" y="193713"/>
                </a:cubicBezTo>
                <a:cubicBezTo>
                  <a:pt x="125082" y="191596"/>
                  <a:pt x="178528" y="189480"/>
                  <a:pt x="174824" y="181013"/>
                </a:cubicBezTo>
                <a:cubicBezTo>
                  <a:pt x="171120" y="172546"/>
                  <a:pt x="144662" y="155084"/>
                  <a:pt x="117674" y="142913"/>
                </a:cubicBezTo>
                <a:cubicBezTo>
                  <a:pt x="90687" y="130742"/>
                  <a:pt x="7607" y="108517"/>
                  <a:pt x="12899" y="107988"/>
                </a:cubicBezTo>
                <a:cubicBezTo>
                  <a:pt x="18191" y="107459"/>
                  <a:pt x="143074" y="140267"/>
                  <a:pt x="149424" y="139738"/>
                </a:cubicBezTo>
                <a:cubicBezTo>
                  <a:pt x="155774" y="139209"/>
                  <a:pt x="55232" y="103755"/>
                  <a:pt x="50999" y="104813"/>
                </a:cubicBezTo>
                <a:cubicBezTo>
                  <a:pt x="46766" y="105871"/>
                  <a:pt x="130374" y="158788"/>
                  <a:pt x="124024" y="146088"/>
                </a:cubicBezTo>
                <a:cubicBezTo>
                  <a:pt x="117674" y="133388"/>
                  <a:pt x="-5622" y="-2608"/>
                  <a:pt x="199" y="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B0B8F049-30C7-2C56-BD3C-75A74403678F}"/>
              </a:ext>
            </a:extLst>
          </p:cNvPr>
          <p:cNvSpPr/>
          <p:nvPr/>
        </p:nvSpPr>
        <p:spPr>
          <a:xfrm>
            <a:off x="4038251" y="3709406"/>
            <a:ext cx="665813" cy="2404877"/>
          </a:xfrm>
          <a:custGeom>
            <a:avLst/>
            <a:gdLst>
              <a:gd name="connsiteX0" fmla="*/ 665485 w 665813"/>
              <a:gd name="connsiteY0" fmla="*/ 2438 h 2404877"/>
              <a:gd name="connsiteX1" fmla="*/ 239281 w 665813"/>
              <a:gd name="connsiteY1" fmla="*/ 1436031 h 2404877"/>
              <a:gd name="connsiteX2" fmla="*/ 262529 w 665813"/>
              <a:gd name="connsiteY2" fmla="*/ 1226804 h 2404877"/>
              <a:gd name="connsiteX3" fmla="*/ 6807 w 665813"/>
              <a:gd name="connsiteY3" fmla="*/ 2179950 h 2404877"/>
              <a:gd name="connsiteX4" fmla="*/ 68800 w 665813"/>
              <a:gd name="connsiteY4" fmla="*/ 1838987 h 2404877"/>
              <a:gd name="connsiteX5" fmla="*/ 14556 w 665813"/>
              <a:gd name="connsiteY5" fmla="*/ 2404675 h 2404877"/>
              <a:gd name="connsiteX6" fmla="*/ 138542 w 665813"/>
              <a:gd name="connsiteY6" fmla="*/ 1885482 h 2404877"/>
              <a:gd name="connsiteX7" fmla="*/ 456257 w 665813"/>
              <a:gd name="connsiteY7" fmla="*/ 537130 h 2404877"/>
              <a:gd name="connsiteX8" fmla="*/ 161790 w 665813"/>
              <a:gd name="connsiteY8" fmla="*/ 1079570 h 2404877"/>
              <a:gd name="connsiteX9" fmla="*/ 665485 w 665813"/>
              <a:gd name="connsiteY9" fmla="*/ 2438 h 240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5813" h="2404877">
                <a:moveTo>
                  <a:pt x="665485" y="2438"/>
                </a:moveTo>
                <a:cubicBezTo>
                  <a:pt x="678400" y="61848"/>
                  <a:pt x="306440" y="1231970"/>
                  <a:pt x="239281" y="1436031"/>
                </a:cubicBezTo>
                <a:cubicBezTo>
                  <a:pt x="172122" y="1640092"/>
                  <a:pt x="301275" y="1102818"/>
                  <a:pt x="262529" y="1226804"/>
                </a:cubicBezTo>
                <a:cubicBezTo>
                  <a:pt x="223783" y="1350790"/>
                  <a:pt x="39095" y="2077920"/>
                  <a:pt x="6807" y="2179950"/>
                </a:cubicBezTo>
                <a:cubicBezTo>
                  <a:pt x="-25481" y="2281980"/>
                  <a:pt x="67509" y="1801533"/>
                  <a:pt x="68800" y="1838987"/>
                </a:cubicBezTo>
                <a:cubicBezTo>
                  <a:pt x="70091" y="1876441"/>
                  <a:pt x="2932" y="2396926"/>
                  <a:pt x="14556" y="2404675"/>
                </a:cubicBezTo>
                <a:cubicBezTo>
                  <a:pt x="26180" y="2412424"/>
                  <a:pt x="64925" y="2196739"/>
                  <a:pt x="138542" y="1885482"/>
                </a:cubicBezTo>
                <a:cubicBezTo>
                  <a:pt x="212159" y="1574225"/>
                  <a:pt x="452382" y="671449"/>
                  <a:pt x="456257" y="537130"/>
                </a:cubicBezTo>
                <a:cubicBezTo>
                  <a:pt x="460132" y="402811"/>
                  <a:pt x="124336" y="1171268"/>
                  <a:pt x="161790" y="1079570"/>
                </a:cubicBezTo>
                <a:cubicBezTo>
                  <a:pt x="199244" y="987872"/>
                  <a:pt x="652570" y="-56972"/>
                  <a:pt x="665485" y="24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9AC8B226-E779-757D-CC39-64F12B1BDFB0}"/>
              </a:ext>
            </a:extLst>
          </p:cNvPr>
          <p:cNvSpPr/>
          <p:nvPr/>
        </p:nvSpPr>
        <p:spPr>
          <a:xfrm>
            <a:off x="4001517" y="5945987"/>
            <a:ext cx="449617" cy="1366698"/>
          </a:xfrm>
          <a:custGeom>
            <a:avLst/>
            <a:gdLst>
              <a:gd name="connsiteX0" fmla="*/ 12544 w 449617"/>
              <a:gd name="connsiteY0" fmla="*/ 13111 h 1366698"/>
              <a:gd name="connsiteX1" fmla="*/ 314761 w 449617"/>
              <a:gd name="connsiteY1" fmla="*/ 974006 h 1366698"/>
              <a:gd name="connsiteX2" fmla="*/ 268266 w 449617"/>
              <a:gd name="connsiteY2" fmla="*/ 788027 h 1366698"/>
              <a:gd name="connsiteX3" fmla="*/ 446497 w 449617"/>
              <a:gd name="connsiteY3" fmla="*/ 1353715 h 1366698"/>
              <a:gd name="connsiteX4" fmla="*/ 353507 w 449617"/>
              <a:gd name="connsiteY4" fmla="*/ 1136738 h 1366698"/>
              <a:gd name="connsiteX5" fmla="*/ 12544 w 449617"/>
              <a:gd name="connsiteY5" fmla="*/ 594298 h 1366698"/>
              <a:gd name="connsiteX6" fmla="*/ 74537 w 449617"/>
              <a:gd name="connsiteY6" fmla="*/ 656291 h 1366698"/>
              <a:gd name="connsiteX7" fmla="*/ 82286 w 449617"/>
              <a:gd name="connsiteY7" fmla="*/ 431566 h 1366698"/>
              <a:gd name="connsiteX8" fmla="*/ 12544 w 449617"/>
              <a:gd name="connsiteY8" fmla="*/ 13111 h 136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617" h="1366698">
                <a:moveTo>
                  <a:pt x="12544" y="13111"/>
                </a:moveTo>
                <a:cubicBezTo>
                  <a:pt x="51290" y="103518"/>
                  <a:pt x="272141" y="844853"/>
                  <a:pt x="314761" y="974006"/>
                </a:cubicBezTo>
                <a:cubicBezTo>
                  <a:pt x="357381" y="1103159"/>
                  <a:pt x="246310" y="724742"/>
                  <a:pt x="268266" y="788027"/>
                </a:cubicBezTo>
                <a:cubicBezTo>
                  <a:pt x="290222" y="851312"/>
                  <a:pt x="432290" y="1295596"/>
                  <a:pt x="446497" y="1353715"/>
                </a:cubicBezTo>
                <a:cubicBezTo>
                  <a:pt x="460704" y="1411834"/>
                  <a:pt x="425832" y="1263307"/>
                  <a:pt x="353507" y="1136738"/>
                </a:cubicBezTo>
                <a:cubicBezTo>
                  <a:pt x="281182" y="1010169"/>
                  <a:pt x="59039" y="674372"/>
                  <a:pt x="12544" y="594298"/>
                </a:cubicBezTo>
                <a:cubicBezTo>
                  <a:pt x="-33951" y="514224"/>
                  <a:pt x="62913" y="683413"/>
                  <a:pt x="74537" y="656291"/>
                </a:cubicBezTo>
                <a:cubicBezTo>
                  <a:pt x="86161" y="629169"/>
                  <a:pt x="91327" y="537471"/>
                  <a:pt x="82286" y="431566"/>
                </a:cubicBezTo>
                <a:cubicBezTo>
                  <a:pt x="73245" y="325661"/>
                  <a:pt x="-26202" y="-77296"/>
                  <a:pt x="12544" y="131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87099816-2373-2A91-81A5-44B01D152D36}"/>
              </a:ext>
            </a:extLst>
          </p:cNvPr>
          <p:cNvSpPr/>
          <p:nvPr/>
        </p:nvSpPr>
        <p:spPr>
          <a:xfrm>
            <a:off x="5911850" y="3527425"/>
            <a:ext cx="366687" cy="187845"/>
          </a:xfrm>
          <a:custGeom>
            <a:avLst/>
            <a:gdLst>
              <a:gd name="connsiteX0" fmla="*/ 0 w 366687"/>
              <a:gd name="connsiteY0" fmla="*/ 0 h 187845"/>
              <a:gd name="connsiteX1" fmla="*/ 209550 w 366687"/>
              <a:gd name="connsiteY1" fmla="*/ 111125 h 187845"/>
              <a:gd name="connsiteX2" fmla="*/ 209550 w 366687"/>
              <a:gd name="connsiteY2" fmla="*/ 111125 h 187845"/>
              <a:gd name="connsiteX3" fmla="*/ 365125 w 366687"/>
              <a:gd name="connsiteY3" fmla="*/ 187325 h 187845"/>
              <a:gd name="connsiteX4" fmla="*/ 282575 w 366687"/>
              <a:gd name="connsiteY4" fmla="*/ 142875 h 187845"/>
              <a:gd name="connsiteX5" fmla="*/ 168275 w 366687"/>
              <a:gd name="connsiteY5" fmla="*/ 107950 h 187845"/>
              <a:gd name="connsiteX6" fmla="*/ 0 w 366687"/>
              <a:gd name="connsiteY6" fmla="*/ 0 h 18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687" h="187845">
                <a:moveTo>
                  <a:pt x="0" y="0"/>
                </a:moveTo>
                <a:lnTo>
                  <a:pt x="209550" y="111125"/>
                </a:lnTo>
                <a:lnTo>
                  <a:pt x="209550" y="111125"/>
                </a:lnTo>
                <a:lnTo>
                  <a:pt x="365125" y="187325"/>
                </a:lnTo>
                <a:cubicBezTo>
                  <a:pt x="377296" y="192617"/>
                  <a:pt x="315383" y="156104"/>
                  <a:pt x="282575" y="142875"/>
                </a:cubicBezTo>
                <a:cubicBezTo>
                  <a:pt x="249767" y="129646"/>
                  <a:pt x="211667" y="130175"/>
                  <a:pt x="168275" y="107950"/>
                </a:cubicBezTo>
                <a:cubicBezTo>
                  <a:pt x="124883" y="85725"/>
                  <a:pt x="73554" y="47625"/>
                  <a:pt x="0" y="0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183660AD-8ED9-1B8F-FD23-66E4F73EAD8D}"/>
              </a:ext>
            </a:extLst>
          </p:cNvPr>
          <p:cNvSpPr/>
          <p:nvPr/>
        </p:nvSpPr>
        <p:spPr>
          <a:xfrm>
            <a:off x="4600313" y="3316182"/>
            <a:ext cx="912562" cy="2013223"/>
          </a:xfrm>
          <a:custGeom>
            <a:avLst/>
            <a:gdLst>
              <a:gd name="connsiteX0" fmla="*/ 910912 w 912562"/>
              <a:gd name="connsiteY0" fmla="*/ 10413 h 2013223"/>
              <a:gd name="connsiteX1" fmla="*/ 430956 w 912562"/>
              <a:gd name="connsiteY1" fmla="*/ 519333 h 2013223"/>
              <a:gd name="connsiteX2" fmla="*/ 451644 w 912562"/>
              <a:gd name="connsiteY2" fmla="*/ 465545 h 2013223"/>
              <a:gd name="connsiteX3" fmla="*/ 298554 w 912562"/>
              <a:gd name="connsiteY3" fmla="*/ 668285 h 2013223"/>
              <a:gd name="connsiteX4" fmla="*/ 124777 w 912562"/>
              <a:gd name="connsiteY4" fmla="*/ 1317881 h 2013223"/>
              <a:gd name="connsiteX5" fmla="*/ 120639 w 912562"/>
              <a:gd name="connsiteY5" fmla="*/ 1123416 h 2013223"/>
              <a:gd name="connsiteX6" fmla="*/ 33750 w 912562"/>
              <a:gd name="connsiteY6" fmla="*/ 1959203 h 2013223"/>
              <a:gd name="connsiteX7" fmla="*/ 29613 w 912562"/>
              <a:gd name="connsiteY7" fmla="*/ 1818526 h 2013223"/>
              <a:gd name="connsiteX8" fmla="*/ 13063 w 912562"/>
              <a:gd name="connsiteY8" fmla="*/ 908263 h 2013223"/>
              <a:gd name="connsiteX9" fmla="*/ 244766 w 912562"/>
              <a:gd name="connsiteY9" fmla="*/ 333143 h 2013223"/>
              <a:gd name="connsiteX10" fmla="*/ 75126 w 912562"/>
              <a:gd name="connsiteY10" fmla="*/ 519333 h 2013223"/>
              <a:gd name="connsiteX11" fmla="*/ 517844 w 912562"/>
              <a:gd name="connsiteY11" fmla="*/ 35239 h 2013223"/>
              <a:gd name="connsiteX12" fmla="*/ 240628 w 912562"/>
              <a:gd name="connsiteY12" fmla="*/ 167641 h 2013223"/>
              <a:gd name="connsiteX13" fmla="*/ 910912 w 912562"/>
              <a:gd name="connsiteY13" fmla="*/ 10413 h 201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2562" h="2013223">
                <a:moveTo>
                  <a:pt x="910912" y="10413"/>
                </a:moveTo>
                <a:cubicBezTo>
                  <a:pt x="942633" y="69028"/>
                  <a:pt x="507501" y="443478"/>
                  <a:pt x="430956" y="519333"/>
                </a:cubicBezTo>
                <a:cubicBezTo>
                  <a:pt x="354411" y="595188"/>
                  <a:pt x="473711" y="440720"/>
                  <a:pt x="451644" y="465545"/>
                </a:cubicBezTo>
                <a:cubicBezTo>
                  <a:pt x="429577" y="490370"/>
                  <a:pt x="353032" y="526229"/>
                  <a:pt x="298554" y="668285"/>
                </a:cubicBezTo>
                <a:cubicBezTo>
                  <a:pt x="244076" y="810341"/>
                  <a:pt x="154429" y="1242026"/>
                  <a:pt x="124777" y="1317881"/>
                </a:cubicBezTo>
                <a:cubicBezTo>
                  <a:pt x="95124" y="1393736"/>
                  <a:pt x="135810" y="1016529"/>
                  <a:pt x="120639" y="1123416"/>
                </a:cubicBezTo>
                <a:cubicBezTo>
                  <a:pt x="105468" y="1230303"/>
                  <a:pt x="48921" y="1843351"/>
                  <a:pt x="33750" y="1959203"/>
                </a:cubicBezTo>
                <a:cubicBezTo>
                  <a:pt x="18579" y="2075055"/>
                  <a:pt x="33061" y="1993683"/>
                  <a:pt x="29613" y="1818526"/>
                </a:cubicBezTo>
                <a:cubicBezTo>
                  <a:pt x="26165" y="1643369"/>
                  <a:pt x="-22796" y="1155827"/>
                  <a:pt x="13063" y="908263"/>
                </a:cubicBezTo>
                <a:cubicBezTo>
                  <a:pt x="48922" y="660699"/>
                  <a:pt x="234422" y="397965"/>
                  <a:pt x="244766" y="333143"/>
                </a:cubicBezTo>
                <a:cubicBezTo>
                  <a:pt x="255110" y="268321"/>
                  <a:pt x="75126" y="519333"/>
                  <a:pt x="75126" y="519333"/>
                </a:cubicBezTo>
                <a:cubicBezTo>
                  <a:pt x="120639" y="469682"/>
                  <a:pt x="490260" y="93854"/>
                  <a:pt x="517844" y="35239"/>
                </a:cubicBezTo>
                <a:cubicBezTo>
                  <a:pt x="545428" y="-23376"/>
                  <a:pt x="178565" y="175916"/>
                  <a:pt x="240628" y="167641"/>
                </a:cubicBezTo>
                <a:cubicBezTo>
                  <a:pt x="302691" y="159366"/>
                  <a:pt x="879191" y="-48202"/>
                  <a:pt x="910912" y="1041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3404C2D8-6492-07CA-083F-A338F2389810}"/>
              </a:ext>
            </a:extLst>
          </p:cNvPr>
          <p:cNvSpPr/>
          <p:nvPr/>
        </p:nvSpPr>
        <p:spPr>
          <a:xfrm>
            <a:off x="4526476" y="4054108"/>
            <a:ext cx="313155" cy="2070432"/>
          </a:xfrm>
          <a:custGeom>
            <a:avLst/>
            <a:gdLst>
              <a:gd name="connsiteX0" fmla="*/ 310328 w 313155"/>
              <a:gd name="connsiteY0" fmla="*/ 697 h 2070432"/>
              <a:gd name="connsiteX1" fmla="*/ 165513 w 313155"/>
              <a:gd name="connsiteY1" fmla="*/ 559268 h 2070432"/>
              <a:gd name="connsiteX2" fmla="*/ 169651 w 313155"/>
              <a:gd name="connsiteY2" fmla="*/ 497204 h 2070432"/>
              <a:gd name="connsiteX3" fmla="*/ 153100 w 313155"/>
              <a:gd name="connsiteY3" fmla="*/ 1461255 h 2070432"/>
              <a:gd name="connsiteX4" fmla="*/ 206889 w 313155"/>
              <a:gd name="connsiteY4" fmla="*/ 2052925 h 2070432"/>
              <a:gd name="connsiteX5" fmla="*/ 165513 w 313155"/>
              <a:gd name="connsiteY5" fmla="*/ 1783984 h 2070432"/>
              <a:gd name="connsiteX6" fmla="*/ 20699 w 313155"/>
              <a:gd name="connsiteY6" fmla="*/ 505479 h 2070432"/>
              <a:gd name="connsiteX7" fmla="*/ 8286 w 313155"/>
              <a:gd name="connsiteY7" fmla="*/ 695807 h 2070432"/>
              <a:gd name="connsiteX8" fmla="*/ 91037 w 313155"/>
              <a:gd name="connsiteY8" fmla="*/ 79311 h 2070432"/>
              <a:gd name="connsiteX9" fmla="*/ 16561 w 313155"/>
              <a:gd name="connsiteY9" fmla="*/ 435141 h 2070432"/>
              <a:gd name="connsiteX10" fmla="*/ 310328 w 313155"/>
              <a:gd name="connsiteY10" fmla="*/ 697 h 20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155" h="2070432">
                <a:moveTo>
                  <a:pt x="310328" y="697"/>
                </a:moveTo>
                <a:cubicBezTo>
                  <a:pt x="335153" y="21385"/>
                  <a:pt x="188959" y="476517"/>
                  <a:pt x="165513" y="559268"/>
                </a:cubicBezTo>
                <a:cubicBezTo>
                  <a:pt x="142067" y="642019"/>
                  <a:pt x="171720" y="346873"/>
                  <a:pt x="169651" y="497204"/>
                </a:cubicBezTo>
                <a:cubicBezTo>
                  <a:pt x="167582" y="647535"/>
                  <a:pt x="146894" y="1201968"/>
                  <a:pt x="153100" y="1461255"/>
                </a:cubicBezTo>
                <a:cubicBezTo>
                  <a:pt x="159306" y="1720542"/>
                  <a:pt x="204820" y="1999137"/>
                  <a:pt x="206889" y="2052925"/>
                </a:cubicBezTo>
                <a:cubicBezTo>
                  <a:pt x="208958" y="2106713"/>
                  <a:pt x="196545" y="2041892"/>
                  <a:pt x="165513" y="1783984"/>
                </a:cubicBezTo>
                <a:cubicBezTo>
                  <a:pt x="134481" y="1526076"/>
                  <a:pt x="46903" y="686842"/>
                  <a:pt x="20699" y="505479"/>
                </a:cubicBezTo>
                <a:cubicBezTo>
                  <a:pt x="-5505" y="324116"/>
                  <a:pt x="-3437" y="766835"/>
                  <a:pt x="8286" y="695807"/>
                </a:cubicBezTo>
                <a:cubicBezTo>
                  <a:pt x="20009" y="624779"/>
                  <a:pt x="89658" y="122755"/>
                  <a:pt x="91037" y="79311"/>
                </a:cubicBezTo>
                <a:cubicBezTo>
                  <a:pt x="92416" y="35867"/>
                  <a:pt x="-18608" y="444106"/>
                  <a:pt x="16561" y="435141"/>
                </a:cubicBezTo>
                <a:cubicBezTo>
                  <a:pt x="51730" y="426176"/>
                  <a:pt x="285503" y="-19991"/>
                  <a:pt x="310328" y="69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E00E0656-9CBE-DB6E-A386-50C5E60B1FC4}"/>
              </a:ext>
            </a:extLst>
          </p:cNvPr>
          <p:cNvSpPr/>
          <p:nvPr/>
        </p:nvSpPr>
        <p:spPr>
          <a:xfrm>
            <a:off x="4948466" y="5332367"/>
            <a:ext cx="1308285" cy="261625"/>
          </a:xfrm>
          <a:custGeom>
            <a:avLst/>
            <a:gdLst>
              <a:gd name="connsiteX0" fmla="*/ 177967 w 1308285"/>
              <a:gd name="connsiteY0" fmla="*/ 943 h 261625"/>
              <a:gd name="connsiteX1" fmla="*/ 852388 w 1308285"/>
              <a:gd name="connsiteY1" fmla="*/ 112657 h 261625"/>
              <a:gd name="connsiteX2" fmla="*/ 707574 w 1308285"/>
              <a:gd name="connsiteY2" fmla="*/ 145758 h 261625"/>
              <a:gd name="connsiteX3" fmla="*/ 1162705 w 1308285"/>
              <a:gd name="connsiteY3" fmla="*/ 943 h 261625"/>
              <a:gd name="connsiteX4" fmla="*/ 951690 w 1308285"/>
              <a:gd name="connsiteY4" fmla="*/ 87832 h 261625"/>
              <a:gd name="connsiteX5" fmla="*/ 1307520 w 1308285"/>
              <a:gd name="connsiteY5" fmla="*/ 178858 h 261625"/>
              <a:gd name="connsiteX6" fmla="*/ 1034441 w 1308285"/>
              <a:gd name="connsiteY6" fmla="*/ 187133 h 261625"/>
              <a:gd name="connsiteX7" fmla="*/ 641373 w 1308285"/>
              <a:gd name="connsiteY7" fmla="*/ 228509 h 261625"/>
              <a:gd name="connsiteX8" fmla="*/ 446908 w 1308285"/>
              <a:gd name="connsiteY8" fmla="*/ 261609 h 261625"/>
              <a:gd name="connsiteX9" fmla="*/ 579310 w 1308285"/>
              <a:gd name="connsiteY9" fmla="*/ 224371 h 261625"/>
              <a:gd name="connsiteX10" fmla="*/ 285543 w 1308285"/>
              <a:gd name="connsiteY10" fmla="*/ 145758 h 261625"/>
              <a:gd name="connsiteX11" fmla="*/ 417945 w 1308285"/>
              <a:gd name="connsiteY11" fmla="*/ 158171 h 261625"/>
              <a:gd name="connsiteX12" fmla="*/ 293818 w 1308285"/>
              <a:gd name="connsiteY12" fmla="*/ 100245 h 261625"/>
              <a:gd name="connsiteX13" fmla="*/ 52 w 1308285"/>
              <a:gd name="connsiteY13" fmla="*/ 137483 h 261625"/>
              <a:gd name="connsiteX14" fmla="*/ 268993 w 1308285"/>
              <a:gd name="connsiteY14" fmla="*/ 71282 h 261625"/>
              <a:gd name="connsiteX15" fmla="*/ 177967 w 1308285"/>
              <a:gd name="connsiteY15" fmla="*/ 943 h 2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8285" h="261625">
                <a:moveTo>
                  <a:pt x="177967" y="943"/>
                </a:moveTo>
                <a:cubicBezTo>
                  <a:pt x="275199" y="7839"/>
                  <a:pt x="764120" y="88521"/>
                  <a:pt x="852388" y="112657"/>
                </a:cubicBezTo>
                <a:cubicBezTo>
                  <a:pt x="940656" y="136793"/>
                  <a:pt x="655854" y="164377"/>
                  <a:pt x="707574" y="145758"/>
                </a:cubicBezTo>
                <a:cubicBezTo>
                  <a:pt x="759294" y="127139"/>
                  <a:pt x="1122019" y="10597"/>
                  <a:pt x="1162705" y="943"/>
                </a:cubicBezTo>
                <a:cubicBezTo>
                  <a:pt x="1203391" y="-8711"/>
                  <a:pt x="927554" y="58180"/>
                  <a:pt x="951690" y="87832"/>
                </a:cubicBezTo>
                <a:cubicBezTo>
                  <a:pt x="975826" y="117484"/>
                  <a:pt x="1293728" y="162308"/>
                  <a:pt x="1307520" y="178858"/>
                </a:cubicBezTo>
                <a:cubicBezTo>
                  <a:pt x="1321312" y="195408"/>
                  <a:pt x="1145465" y="178858"/>
                  <a:pt x="1034441" y="187133"/>
                </a:cubicBezTo>
                <a:cubicBezTo>
                  <a:pt x="923417" y="195408"/>
                  <a:pt x="739295" y="216096"/>
                  <a:pt x="641373" y="228509"/>
                </a:cubicBezTo>
                <a:cubicBezTo>
                  <a:pt x="543451" y="240922"/>
                  <a:pt x="457252" y="262299"/>
                  <a:pt x="446908" y="261609"/>
                </a:cubicBezTo>
                <a:cubicBezTo>
                  <a:pt x="436564" y="260919"/>
                  <a:pt x="606204" y="243680"/>
                  <a:pt x="579310" y="224371"/>
                </a:cubicBezTo>
                <a:cubicBezTo>
                  <a:pt x="552416" y="205063"/>
                  <a:pt x="312437" y="156791"/>
                  <a:pt x="285543" y="145758"/>
                </a:cubicBezTo>
                <a:cubicBezTo>
                  <a:pt x="258649" y="134725"/>
                  <a:pt x="416566" y="165757"/>
                  <a:pt x="417945" y="158171"/>
                </a:cubicBezTo>
                <a:cubicBezTo>
                  <a:pt x="419324" y="150586"/>
                  <a:pt x="363467" y="103693"/>
                  <a:pt x="293818" y="100245"/>
                </a:cubicBezTo>
                <a:cubicBezTo>
                  <a:pt x="224169" y="96797"/>
                  <a:pt x="4189" y="142310"/>
                  <a:pt x="52" y="137483"/>
                </a:cubicBezTo>
                <a:cubicBezTo>
                  <a:pt x="-4085" y="132656"/>
                  <a:pt x="235893" y="89901"/>
                  <a:pt x="268993" y="71282"/>
                </a:cubicBezTo>
                <a:cubicBezTo>
                  <a:pt x="302093" y="52663"/>
                  <a:pt x="80735" y="-5953"/>
                  <a:pt x="177967" y="94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7BF84E16-D0D2-434B-4F97-D7F7E404E04F}"/>
              </a:ext>
            </a:extLst>
          </p:cNvPr>
          <p:cNvSpPr/>
          <p:nvPr/>
        </p:nvSpPr>
        <p:spPr>
          <a:xfrm>
            <a:off x="6383760" y="4735220"/>
            <a:ext cx="1212847" cy="1469865"/>
          </a:xfrm>
          <a:custGeom>
            <a:avLst/>
            <a:gdLst>
              <a:gd name="connsiteX0" fmla="*/ 828001 w 1212847"/>
              <a:gd name="connsiteY0" fmla="*/ 196747 h 1469865"/>
              <a:gd name="connsiteX1" fmla="*/ 463896 w 1212847"/>
              <a:gd name="connsiteY1" fmla="*/ 374662 h 1469865"/>
              <a:gd name="connsiteX2" fmla="*/ 339769 w 1212847"/>
              <a:gd name="connsiteY2" fmla="*/ 684979 h 1469865"/>
              <a:gd name="connsiteX3" fmla="*/ 525959 w 1212847"/>
              <a:gd name="connsiteY3" fmla="*/ 1007709 h 1469865"/>
              <a:gd name="connsiteX4" fmla="*/ 397695 w 1212847"/>
              <a:gd name="connsiteY4" fmla="*/ 920820 h 1469865"/>
              <a:gd name="connsiteX5" fmla="*/ 616986 w 1212847"/>
              <a:gd name="connsiteY5" fmla="*/ 1466977 h 1469865"/>
              <a:gd name="connsiteX6" fmla="*/ 393558 w 1212847"/>
              <a:gd name="connsiteY6" fmla="*/ 1123560 h 1469865"/>
              <a:gd name="connsiteX7" fmla="*/ 207368 w 1212847"/>
              <a:gd name="connsiteY7" fmla="*/ 833931 h 1469865"/>
              <a:gd name="connsiteX8" fmla="*/ 33590 w 1212847"/>
              <a:gd name="connsiteY8" fmla="*/ 345699 h 1469865"/>
              <a:gd name="connsiteX9" fmla="*/ 29453 w 1212847"/>
              <a:gd name="connsiteY9" fmla="*/ 498789 h 1469865"/>
              <a:gd name="connsiteX10" fmla="*/ 343907 w 1212847"/>
              <a:gd name="connsiteY10" fmla="*/ 39520 h 1469865"/>
              <a:gd name="connsiteX11" fmla="*/ 223918 w 1212847"/>
              <a:gd name="connsiteY11" fmla="*/ 171922 h 1469865"/>
              <a:gd name="connsiteX12" fmla="*/ 513547 w 1212847"/>
              <a:gd name="connsiteY12" fmla="*/ 2282 h 1469865"/>
              <a:gd name="connsiteX13" fmla="*/ 736975 w 1212847"/>
              <a:gd name="connsiteY13" fmla="*/ 72621 h 1469865"/>
              <a:gd name="connsiteX14" fmla="*/ 679049 w 1212847"/>
              <a:gd name="connsiteY14" fmla="*/ 51933 h 1469865"/>
              <a:gd name="connsiteX15" fmla="*/ 972816 w 1212847"/>
              <a:gd name="connsiteY15" fmla="*/ 192610 h 1469865"/>
              <a:gd name="connsiteX16" fmla="*/ 1212794 w 1212847"/>
              <a:gd name="connsiteY16" fmla="*/ 316737 h 1469865"/>
              <a:gd name="connsiteX17" fmla="*/ 993503 w 1212847"/>
              <a:gd name="connsiteY17" fmla="*/ 242261 h 1469865"/>
              <a:gd name="connsiteX18" fmla="*/ 828001 w 1212847"/>
              <a:gd name="connsiteY18" fmla="*/ 196747 h 146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2847" h="1469865">
                <a:moveTo>
                  <a:pt x="828001" y="196747"/>
                </a:moveTo>
                <a:cubicBezTo>
                  <a:pt x="739733" y="218814"/>
                  <a:pt x="545268" y="293290"/>
                  <a:pt x="463896" y="374662"/>
                </a:cubicBezTo>
                <a:cubicBezTo>
                  <a:pt x="382524" y="456034"/>
                  <a:pt x="329425" y="579471"/>
                  <a:pt x="339769" y="684979"/>
                </a:cubicBezTo>
                <a:cubicBezTo>
                  <a:pt x="350113" y="790487"/>
                  <a:pt x="516305" y="968402"/>
                  <a:pt x="525959" y="1007709"/>
                </a:cubicBezTo>
                <a:cubicBezTo>
                  <a:pt x="535613" y="1047016"/>
                  <a:pt x="382524" y="844275"/>
                  <a:pt x="397695" y="920820"/>
                </a:cubicBezTo>
                <a:cubicBezTo>
                  <a:pt x="412866" y="997365"/>
                  <a:pt x="617675" y="1433187"/>
                  <a:pt x="616986" y="1466977"/>
                </a:cubicBezTo>
                <a:cubicBezTo>
                  <a:pt x="616296" y="1500767"/>
                  <a:pt x="461828" y="1229068"/>
                  <a:pt x="393558" y="1123560"/>
                </a:cubicBezTo>
                <a:cubicBezTo>
                  <a:pt x="325288" y="1018052"/>
                  <a:pt x="267363" y="963575"/>
                  <a:pt x="207368" y="833931"/>
                </a:cubicBezTo>
                <a:cubicBezTo>
                  <a:pt x="147373" y="704287"/>
                  <a:pt x="63242" y="401556"/>
                  <a:pt x="33590" y="345699"/>
                </a:cubicBezTo>
                <a:cubicBezTo>
                  <a:pt x="3937" y="289842"/>
                  <a:pt x="-22267" y="549819"/>
                  <a:pt x="29453" y="498789"/>
                </a:cubicBezTo>
                <a:cubicBezTo>
                  <a:pt x="81172" y="447759"/>
                  <a:pt x="311496" y="93998"/>
                  <a:pt x="343907" y="39520"/>
                </a:cubicBezTo>
                <a:cubicBezTo>
                  <a:pt x="376318" y="-14958"/>
                  <a:pt x="195645" y="178128"/>
                  <a:pt x="223918" y="171922"/>
                </a:cubicBezTo>
                <a:cubicBezTo>
                  <a:pt x="252191" y="165716"/>
                  <a:pt x="428037" y="18832"/>
                  <a:pt x="513547" y="2282"/>
                </a:cubicBezTo>
                <a:cubicBezTo>
                  <a:pt x="599056" y="-14268"/>
                  <a:pt x="709391" y="64346"/>
                  <a:pt x="736975" y="72621"/>
                </a:cubicBezTo>
                <a:cubicBezTo>
                  <a:pt x="764559" y="80896"/>
                  <a:pt x="639742" y="31935"/>
                  <a:pt x="679049" y="51933"/>
                </a:cubicBezTo>
                <a:cubicBezTo>
                  <a:pt x="718356" y="71931"/>
                  <a:pt x="883859" y="148476"/>
                  <a:pt x="972816" y="192610"/>
                </a:cubicBezTo>
                <a:cubicBezTo>
                  <a:pt x="1061773" y="236744"/>
                  <a:pt x="1209346" y="308462"/>
                  <a:pt x="1212794" y="316737"/>
                </a:cubicBezTo>
                <a:cubicBezTo>
                  <a:pt x="1216242" y="325012"/>
                  <a:pt x="1053498" y="258811"/>
                  <a:pt x="993503" y="242261"/>
                </a:cubicBezTo>
                <a:cubicBezTo>
                  <a:pt x="933508" y="225711"/>
                  <a:pt x="916269" y="174680"/>
                  <a:pt x="828001" y="19674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1A4D1AC4-C960-1AD4-1389-D2C3F2CB744D}"/>
              </a:ext>
            </a:extLst>
          </p:cNvPr>
          <p:cNvSpPr/>
          <p:nvPr/>
        </p:nvSpPr>
        <p:spPr>
          <a:xfrm>
            <a:off x="7009497" y="5724348"/>
            <a:ext cx="592978" cy="1763284"/>
          </a:xfrm>
          <a:custGeom>
            <a:avLst/>
            <a:gdLst>
              <a:gd name="connsiteX0" fmla="*/ 334666 w 592978"/>
              <a:gd name="connsiteY0" fmla="*/ 18581 h 1763284"/>
              <a:gd name="connsiteX1" fmla="*/ 243640 w 592978"/>
              <a:gd name="connsiteY1" fmla="*/ 1015732 h 1763284"/>
              <a:gd name="connsiteX2" fmla="*/ 280878 w 592978"/>
              <a:gd name="connsiteY2" fmla="*/ 982631 h 1763284"/>
              <a:gd name="connsiteX3" fmla="*/ 3661 w 592978"/>
              <a:gd name="connsiteY3" fmla="*/ 1739804 h 1763284"/>
              <a:gd name="connsiteX4" fmla="*/ 152613 w 592978"/>
              <a:gd name="connsiteY4" fmla="*/ 1446038 h 1763284"/>
              <a:gd name="connsiteX5" fmla="*/ 574644 w 592978"/>
              <a:gd name="connsiteY5" fmla="*/ 217183 h 1763284"/>
              <a:gd name="connsiteX6" fmla="*/ 500168 w 592978"/>
              <a:gd name="connsiteY6" fmla="*/ 353723 h 1763284"/>
              <a:gd name="connsiteX7" fmla="*/ 334666 w 592978"/>
              <a:gd name="connsiteY7" fmla="*/ 18581 h 176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978" h="1763284">
                <a:moveTo>
                  <a:pt x="334666" y="18581"/>
                </a:moveTo>
                <a:cubicBezTo>
                  <a:pt x="291911" y="128916"/>
                  <a:pt x="252605" y="855057"/>
                  <a:pt x="243640" y="1015732"/>
                </a:cubicBezTo>
                <a:cubicBezTo>
                  <a:pt x="234675" y="1176407"/>
                  <a:pt x="320874" y="861952"/>
                  <a:pt x="280878" y="982631"/>
                </a:cubicBezTo>
                <a:cubicBezTo>
                  <a:pt x="240882" y="1103310"/>
                  <a:pt x="25038" y="1662570"/>
                  <a:pt x="3661" y="1739804"/>
                </a:cubicBezTo>
                <a:cubicBezTo>
                  <a:pt x="-17716" y="1817038"/>
                  <a:pt x="57449" y="1699808"/>
                  <a:pt x="152613" y="1446038"/>
                </a:cubicBezTo>
                <a:cubicBezTo>
                  <a:pt x="247777" y="1192268"/>
                  <a:pt x="516718" y="399235"/>
                  <a:pt x="574644" y="217183"/>
                </a:cubicBezTo>
                <a:cubicBezTo>
                  <a:pt x="632570" y="35131"/>
                  <a:pt x="538096" y="383376"/>
                  <a:pt x="500168" y="353723"/>
                </a:cubicBezTo>
                <a:cubicBezTo>
                  <a:pt x="462241" y="324071"/>
                  <a:pt x="377421" y="-91754"/>
                  <a:pt x="334666" y="18581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E599E4A9-41FE-5C72-D850-3D55D88C7126}"/>
              </a:ext>
            </a:extLst>
          </p:cNvPr>
          <p:cNvSpPr/>
          <p:nvPr/>
        </p:nvSpPr>
        <p:spPr>
          <a:xfrm>
            <a:off x="6540992" y="4790158"/>
            <a:ext cx="906987" cy="817826"/>
          </a:xfrm>
          <a:custGeom>
            <a:avLst/>
            <a:gdLst>
              <a:gd name="connsiteX0" fmla="*/ 5858 w 906987"/>
              <a:gd name="connsiteY0" fmla="*/ 496217 h 817826"/>
              <a:gd name="connsiteX1" fmla="*/ 269383 w 906987"/>
              <a:gd name="connsiteY1" fmla="*/ 64417 h 817826"/>
              <a:gd name="connsiteX2" fmla="*/ 101108 w 906987"/>
              <a:gd name="connsiteY2" fmla="*/ 188242 h 817826"/>
              <a:gd name="connsiteX3" fmla="*/ 418608 w 906987"/>
              <a:gd name="connsiteY3" fmla="*/ 4092 h 817826"/>
              <a:gd name="connsiteX4" fmla="*/ 545608 w 906987"/>
              <a:gd name="connsiteY4" fmla="*/ 58067 h 817826"/>
              <a:gd name="connsiteX5" fmla="*/ 551958 w 906987"/>
              <a:gd name="connsiteY5" fmla="*/ 29492 h 817826"/>
              <a:gd name="connsiteX6" fmla="*/ 904383 w 906987"/>
              <a:gd name="connsiteY6" fmla="*/ 248567 h 817826"/>
              <a:gd name="connsiteX7" fmla="*/ 694833 w 906987"/>
              <a:gd name="connsiteY7" fmla="*/ 175542 h 817826"/>
              <a:gd name="connsiteX8" fmla="*/ 374158 w 906987"/>
              <a:gd name="connsiteY8" fmla="*/ 235867 h 817826"/>
              <a:gd name="connsiteX9" fmla="*/ 177308 w 906987"/>
              <a:gd name="connsiteY9" fmla="*/ 448592 h 817826"/>
              <a:gd name="connsiteX10" fmla="*/ 174133 w 906987"/>
              <a:gd name="connsiteY10" fmla="*/ 785142 h 817826"/>
              <a:gd name="connsiteX11" fmla="*/ 148733 w 906987"/>
              <a:gd name="connsiteY11" fmla="*/ 566067 h 817826"/>
              <a:gd name="connsiteX12" fmla="*/ 136033 w 906987"/>
              <a:gd name="connsiteY12" fmla="*/ 816892 h 817826"/>
              <a:gd name="connsiteX13" fmla="*/ 88408 w 906987"/>
              <a:gd name="connsiteY13" fmla="*/ 645442 h 817826"/>
              <a:gd name="connsiteX14" fmla="*/ 5858 w 906987"/>
              <a:gd name="connsiteY14" fmla="*/ 496217 h 81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6987" h="817826">
                <a:moveTo>
                  <a:pt x="5858" y="496217"/>
                </a:moveTo>
                <a:cubicBezTo>
                  <a:pt x="36021" y="399379"/>
                  <a:pt x="253508" y="115746"/>
                  <a:pt x="269383" y="64417"/>
                </a:cubicBezTo>
                <a:cubicBezTo>
                  <a:pt x="285258" y="13088"/>
                  <a:pt x="76237" y="198296"/>
                  <a:pt x="101108" y="188242"/>
                </a:cubicBezTo>
                <a:cubicBezTo>
                  <a:pt x="125979" y="178188"/>
                  <a:pt x="344525" y="25788"/>
                  <a:pt x="418608" y="4092"/>
                </a:cubicBezTo>
                <a:cubicBezTo>
                  <a:pt x="492691" y="-17604"/>
                  <a:pt x="523383" y="53834"/>
                  <a:pt x="545608" y="58067"/>
                </a:cubicBezTo>
                <a:cubicBezTo>
                  <a:pt x="567833" y="62300"/>
                  <a:pt x="492162" y="-2258"/>
                  <a:pt x="551958" y="29492"/>
                </a:cubicBezTo>
                <a:cubicBezTo>
                  <a:pt x="611754" y="61242"/>
                  <a:pt x="880571" y="224225"/>
                  <a:pt x="904383" y="248567"/>
                </a:cubicBezTo>
                <a:cubicBezTo>
                  <a:pt x="928196" y="272909"/>
                  <a:pt x="783204" y="177659"/>
                  <a:pt x="694833" y="175542"/>
                </a:cubicBezTo>
                <a:cubicBezTo>
                  <a:pt x="606462" y="173425"/>
                  <a:pt x="460412" y="190359"/>
                  <a:pt x="374158" y="235867"/>
                </a:cubicBezTo>
                <a:cubicBezTo>
                  <a:pt x="287904" y="281375"/>
                  <a:pt x="210646" y="357046"/>
                  <a:pt x="177308" y="448592"/>
                </a:cubicBezTo>
                <a:cubicBezTo>
                  <a:pt x="143971" y="540138"/>
                  <a:pt x="178895" y="765563"/>
                  <a:pt x="174133" y="785142"/>
                </a:cubicBezTo>
                <a:cubicBezTo>
                  <a:pt x="169371" y="804721"/>
                  <a:pt x="155083" y="560775"/>
                  <a:pt x="148733" y="566067"/>
                </a:cubicBezTo>
                <a:cubicBezTo>
                  <a:pt x="142383" y="571359"/>
                  <a:pt x="146087" y="803663"/>
                  <a:pt x="136033" y="816892"/>
                </a:cubicBezTo>
                <a:cubicBezTo>
                  <a:pt x="125979" y="830121"/>
                  <a:pt x="105870" y="699417"/>
                  <a:pt x="88408" y="645442"/>
                </a:cubicBezTo>
                <a:cubicBezTo>
                  <a:pt x="70946" y="591467"/>
                  <a:pt x="-24305" y="593055"/>
                  <a:pt x="5858" y="49621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A71D813E-F439-9B8E-9905-7BC679493FF0}"/>
              </a:ext>
            </a:extLst>
          </p:cNvPr>
          <p:cNvSpPr/>
          <p:nvPr/>
        </p:nvSpPr>
        <p:spPr>
          <a:xfrm>
            <a:off x="7203853" y="5476077"/>
            <a:ext cx="401320" cy="1090981"/>
          </a:xfrm>
          <a:custGeom>
            <a:avLst/>
            <a:gdLst>
              <a:gd name="connsiteX0" fmla="*/ 3397 w 401320"/>
              <a:gd name="connsiteY0" fmla="*/ 57948 h 1090981"/>
              <a:gd name="connsiteX1" fmla="*/ 178022 w 401320"/>
              <a:gd name="connsiteY1" fmla="*/ 508798 h 1090981"/>
              <a:gd name="connsiteX2" fmla="*/ 152622 w 401320"/>
              <a:gd name="connsiteY2" fmla="*/ 781848 h 1090981"/>
              <a:gd name="connsiteX3" fmla="*/ 231997 w 401320"/>
              <a:gd name="connsiteY3" fmla="*/ 680248 h 1090981"/>
              <a:gd name="connsiteX4" fmla="*/ 127222 w 401320"/>
              <a:gd name="connsiteY4" fmla="*/ 1089823 h 1090981"/>
              <a:gd name="connsiteX5" fmla="*/ 355822 w 401320"/>
              <a:gd name="connsiteY5" fmla="*/ 531023 h 1090981"/>
              <a:gd name="connsiteX6" fmla="*/ 397097 w 401320"/>
              <a:gd name="connsiteY6" fmla="*/ 7148 h 1090981"/>
              <a:gd name="connsiteX7" fmla="*/ 358997 w 401320"/>
              <a:gd name="connsiteY7" fmla="*/ 216698 h 1090981"/>
              <a:gd name="connsiteX8" fmla="*/ 3397 w 401320"/>
              <a:gd name="connsiteY8" fmla="*/ 57948 h 109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320" h="1090981">
                <a:moveTo>
                  <a:pt x="3397" y="57948"/>
                </a:moveTo>
                <a:cubicBezTo>
                  <a:pt x="-26765" y="106631"/>
                  <a:pt x="153151" y="388148"/>
                  <a:pt x="178022" y="508798"/>
                </a:cubicBezTo>
                <a:cubicBezTo>
                  <a:pt x="202893" y="629448"/>
                  <a:pt x="143626" y="753273"/>
                  <a:pt x="152622" y="781848"/>
                </a:cubicBezTo>
                <a:cubicBezTo>
                  <a:pt x="161618" y="810423"/>
                  <a:pt x="236230" y="628919"/>
                  <a:pt x="231997" y="680248"/>
                </a:cubicBezTo>
                <a:cubicBezTo>
                  <a:pt x="227764" y="731577"/>
                  <a:pt x="106585" y="1114694"/>
                  <a:pt x="127222" y="1089823"/>
                </a:cubicBezTo>
                <a:cubicBezTo>
                  <a:pt x="147859" y="1064952"/>
                  <a:pt x="310843" y="711469"/>
                  <a:pt x="355822" y="531023"/>
                </a:cubicBezTo>
                <a:cubicBezTo>
                  <a:pt x="400801" y="350577"/>
                  <a:pt x="396568" y="59535"/>
                  <a:pt x="397097" y="7148"/>
                </a:cubicBezTo>
                <a:cubicBezTo>
                  <a:pt x="397626" y="-45239"/>
                  <a:pt x="419322" y="207173"/>
                  <a:pt x="358997" y="216698"/>
                </a:cubicBezTo>
                <a:cubicBezTo>
                  <a:pt x="298672" y="226223"/>
                  <a:pt x="33559" y="9265"/>
                  <a:pt x="3397" y="5794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79534CE6-B4FA-3436-92CE-EDA4FE07B282}"/>
              </a:ext>
            </a:extLst>
          </p:cNvPr>
          <p:cNvSpPr/>
          <p:nvPr/>
        </p:nvSpPr>
        <p:spPr>
          <a:xfrm>
            <a:off x="6628300" y="6352084"/>
            <a:ext cx="357705" cy="209597"/>
          </a:xfrm>
          <a:custGeom>
            <a:avLst/>
            <a:gdLst>
              <a:gd name="connsiteX0" fmla="*/ 353525 w 357705"/>
              <a:gd name="connsiteY0" fmla="*/ 10616 h 209597"/>
              <a:gd name="connsiteX1" fmla="*/ 258275 w 357705"/>
              <a:gd name="connsiteY1" fmla="*/ 163016 h 209597"/>
              <a:gd name="connsiteX2" fmla="*/ 77300 w 357705"/>
              <a:gd name="connsiteY2" fmla="*/ 197941 h 209597"/>
              <a:gd name="connsiteX3" fmla="*/ 1100 w 357705"/>
              <a:gd name="connsiteY3" fmla="*/ 204291 h 209597"/>
              <a:gd name="connsiteX4" fmla="*/ 128100 w 357705"/>
              <a:gd name="connsiteY4" fmla="*/ 124916 h 209597"/>
              <a:gd name="connsiteX5" fmla="*/ 242400 w 357705"/>
              <a:gd name="connsiteY5" fmla="*/ 1091 h 209597"/>
              <a:gd name="connsiteX6" fmla="*/ 124925 w 357705"/>
              <a:gd name="connsiteY6" fmla="*/ 61416 h 209597"/>
              <a:gd name="connsiteX7" fmla="*/ 353525 w 357705"/>
              <a:gd name="connsiteY7" fmla="*/ 10616 h 20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705" h="209597">
                <a:moveTo>
                  <a:pt x="353525" y="10616"/>
                </a:moveTo>
                <a:cubicBezTo>
                  <a:pt x="375750" y="27549"/>
                  <a:pt x="304312" y="131795"/>
                  <a:pt x="258275" y="163016"/>
                </a:cubicBezTo>
                <a:cubicBezTo>
                  <a:pt x="212238" y="194237"/>
                  <a:pt x="120162" y="191062"/>
                  <a:pt x="77300" y="197941"/>
                </a:cubicBezTo>
                <a:cubicBezTo>
                  <a:pt x="34437" y="204820"/>
                  <a:pt x="-7367" y="216462"/>
                  <a:pt x="1100" y="204291"/>
                </a:cubicBezTo>
                <a:cubicBezTo>
                  <a:pt x="9567" y="192120"/>
                  <a:pt x="87883" y="158783"/>
                  <a:pt x="128100" y="124916"/>
                </a:cubicBezTo>
                <a:cubicBezTo>
                  <a:pt x="168317" y="91049"/>
                  <a:pt x="242929" y="11674"/>
                  <a:pt x="242400" y="1091"/>
                </a:cubicBezTo>
                <a:cubicBezTo>
                  <a:pt x="241871" y="-9492"/>
                  <a:pt x="111167" y="60358"/>
                  <a:pt x="124925" y="61416"/>
                </a:cubicBezTo>
                <a:cubicBezTo>
                  <a:pt x="138683" y="62474"/>
                  <a:pt x="331300" y="-6317"/>
                  <a:pt x="353525" y="1061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BB5A72D5-DF7B-AA86-DE51-CB982213C7A2}"/>
              </a:ext>
            </a:extLst>
          </p:cNvPr>
          <p:cNvSpPr/>
          <p:nvPr/>
        </p:nvSpPr>
        <p:spPr>
          <a:xfrm>
            <a:off x="6107869" y="6323671"/>
            <a:ext cx="594239" cy="213849"/>
          </a:xfrm>
          <a:custGeom>
            <a:avLst/>
            <a:gdLst>
              <a:gd name="connsiteX0" fmla="*/ 115131 w 594239"/>
              <a:gd name="connsiteY0" fmla="*/ 929 h 213849"/>
              <a:gd name="connsiteX1" fmla="*/ 111956 w 594239"/>
              <a:gd name="connsiteY1" fmla="*/ 124754 h 213849"/>
              <a:gd name="connsiteX2" fmla="*/ 273881 w 594239"/>
              <a:gd name="connsiteY2" fmla="*/ 61254 h 213849"/>
              <a:gd name="connsiteX3" fmla="*/ 200856 w 594239"/>
              <a:gd name="connsiteY3" fmla="*/ 89829 h 213849"/>
              <a:gd name="connsiteX4" fmla="*/ 426281 w 594239"/>
              <a:gd name="connsiteY4" fmla="*/ 4104 h 213849"/>
              <a:gd name="connsiteX5" fmla="*/ 591381 w 594239"/>
              <a:gd name="connsiteY5" fmla="*/ 112054 h 213849"/>
              <a:gd name="connsiteX6" fmla="*/ 512006 w 594239"/>
              <a:gd name="connsiteY6" fmla="*/ 137454 h 213849"/>
              <a:gd name="connsiteX7" fmla="*/ 277056 w 594239"/>
              <a:gd name="connsiteY7" fmla="*/ 178729 h 213849"/>
              <a:gd name="connsiteX8" fmla="*/ 124656 w 594239"/>
              <a:gd name="connsiteY8" fmla="*/ 213654 h 213849"/>
              <a:gd name="connsiteX9" fmla="*/ 831 w 594239"/>
              <a:gd name="connsiteY9" fmla="*/ 162854 h 213849"/>
              <a:gd name="connsiteX10" fmla="*/ 70681 w 594239"/>
              <a:gd name="connsiteY10" fmla="*/ 162854 h 213849"/>
              <a:gd name="connsiteX11" fmla="*/ 73856 w 594239"/>
              <a:gd name="connsiteY11" fmla="*/ 70779 h 213849"/>
              <a:gd name="connsiteX12" fmla="*/ 115131 w 594239"/>
              <a:gd name="connsiteY12" fmla="*/ 929 h 21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4239" h="213849">
                <a:moveTo>
                  <a:pt x="115131" y="929"/>
                </a:moveTo>
                <a:cubicBezTo>
                  <a:pt x="121481" y="9925"/>
                  <a:pt x="85498" y="114700"/>
                  <a:pt x="111956" y="124754"/>
                </a:cubicBezTo>
                <a:cubicBezTo>
                  <a:pt x="138414" y="134808"/>
                  <a:pt x="273881" y="61254"/>
                  <a:pt x="273881" y="61254"/>
                </a:cubicBezTo>
                <a:lnTo>
                  <a:pt x="200856" y="89829"/>
                </a:lnTo>
                <a:cubicBezTo>
                  <a:pt x="226256" y="80304"/>
                  <a:pt x="361194" y="400"/>
                  <a:pt x="426281" y="4104"/>
                </a:cubicBezTo>
                <a:cubicBezTo>
                  <a:pt x="491368" y="7808"/>
                  <a:pt x="577093" y="89829"/>
                  <a:pt x="591381" y="112054"/>
                </a:cubicBezTo>
                <a:cubicBezTo>
                  <a:pt x="605669" y="134279"/>
                  <a:pt x="564393" y="126342"/>
                  <a:pt x="512006" y="137454"/>
                </a:cubicBezTo>
                <a:cubicBezTo>
                  <a:pt x="459619" y="148566"/>
                  <a:pt x="341614" y="166029"/>
                  <a:pt x="277056" y="178729"/>
                </a:cubicBezTo>
                <a:cubicBezTo>
                  <a:pt x="212498" y="191429"/>
                  <a:pt x="170693" y="216300"/>
                  <a:pt x="124656" y="213654"/>
                </a:cubicBezTo>
                <a:cubicBezTo>
                  <a:pt x="78619" y="211008"/>
                  <a:pt x="9827" y="171321"/>
                  <a:pt x="831" y="162854"/>
                </a:cubicBezTo>
                <a:cubicBezTo>
                  <a:pt x="-8165" y="154387"/>
                  <a:pt x="58510" y="178200"/>
                  <a:pt x="70681" y="162854"/>
                </a:cubicBezTo>
                <a:cubicBezTo>
                  <a:pt x="82852" y="147508"/>
                  <a:pt x="67506" y="90887"/>
                  <a:pt x="73856" y="70779"/>
                </a:cubicBezTo>
                <a:cubicBezTo>
                  <a:pt x="80206" y="50671"/>
                  <a:pt x="108781" y="-8067"/>
                  <a:pt x="115131" y="929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0C04F0BE-CDC4-5396-FAB1-E26095275898}"/>
              </a:ext>
            </a:extLst>
          </p:cNvPr>
          <p:cNvSpPr/>
          <p:nvPr/>
        </p:nvSpPr>
        <p:spPr>
          <a:xfrm>
            <a:off x="6368858" y="6429173"/>
            <a:ext cx="394120" cy="384522"/>
          </a:xfrm>
          <a:custGeom>
            <a:avLst/>
            <a:gdLst>
              <a:gd name="connsiteX0" fmla="*/ 393892 w 394120"/>
              <a:gd name="connsiteY0" fmla="*/ 95452 h 384522"/>
              <a:gd name="connsiteX1" fmla="*/ 308167 w 394120"/>
              <a:gd name="connsiteY1" fmla="*/ 206577 h 384522"/>
              <a:gd name="connsiteX2" fmla="*/ 378017 w 394120"/>
              <a:gd name="connsiteY2" fmla="*/ 349452 h 384522"/>
              <a:gd name="connsiteX3" fmla="*/ 292292 w 394120"/>
              <a:gd name="connsiteY3" fmla="*/ 384377 h 384522"/>
              <a:gd name="connsiteX4" fmla="*/ 177992 w 394120"/>
              <a:gd name="connsiteY4" fmla="*/ 355802 h 384522"/>
              <a:gd name="connsiteX5" fmla="*/ 216092 w 394120"/>
              <a:gd name="connsiteY5" fmla="*/ 231977 h 384522"/>
              <a:gd name="connsiteX6" fmla="*/ 216092 w 394120"/>
              <a:gd name="connsiteY6" fmla="*/ 124027 h 384522"/>
              <a:gd name="connsiteX7" fmla="*/ 101792 w 394120"/>
              <a:gd name="connsiteY7" fmla="*/ 60527 h 384522"/>
              <a:gd name="connsiteX8" fmla="*/ 3367 w 394120"/>
              <a:gd name="connsiteY8" fmla="*/ 95452 h 384522"/>
              <a:gd name="connsiteX9" fmla="*/ 228792 w 394120"/>
              <a:gd name="connsiteY9" fmla="*/ 202 h 384522"/>
              <a:gd name="connsiteX10" fmla="*/ 276417 w 394120"/>
              <a:gd name="connsiteY10" fmla="*/ 70052 h 384522"/>
              <a:gd name="connsiteX11" fmla="*/ 393892 w 394120"/>
              <a:gd name="connsiteY11" fmla="*/ 95452 h 38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120" h="384522">
                <a:moveTo>
                  <a:pt x="393892" y="95452"/>
                </a:moveTo>
                <a:cubicBezTo>
                  <a:pt x="399184" y="118206"/>
                  <a:pt x="310813" y="164244"/>
                  <a:pt x="308167" y="206577"/>
                </a:cubicBezTo>
                <a:cubicBezTo>
                  <a:pt x="305521" y="248910"/>
                  <a:pt x="380663" y="319819"/>
                  <a:pt x="378017" y="349452"/>
                </a:cubicBezTo>
                <a:cubicBezTo>
                  <a:pt x="375371" y="379085"/>
                  <a:pt x="325629" y="383319"/>
                  <a:pt x="292292" y="384377"/>
                </a:cubicBezTo>
                <a:cubicBezTo>
                  <a:pt x="258955" y="385435"/>
                  <a:pt x="190692" y="381202"/>
                  <a:pt x="177992" y="355802"/>
                </a:cubicBezTo>
                <a:cubicBezTo>
                  <a:pt x="165292" y="330402"/>
                  <a:pt x="209742" y="270606"/>
                  <a:pt x="216092" y="231977"/>
                </a:cubicBezTo>
                <a:cubicBezTo>
                  <a:pt x="222442" y="193348"/>
                  <a:pt x="235142" y="152602"/>
                  <a:pt x="216092" y="124027"/>
                </a:cubicBezTo>
                <a:cubicBezTo>
                  <a:pt x="197042" y="95452"/>
                  <a:pt x="137246" y="65289"/>
                  <a:pt x="101792" y="60527"/>
                </a:cubicBezTo>
                <a:cubicBezTo>
                  <a:pt x="66338" y="55765"/>
                  <a:pt x="-17800" y="105506"/>
                  <a:pt x="3367" y="95452"/>
                </a:cubicBezTo>
                <a:cubicBezTo>
                  <a:pt x="24534" y="85398"/>
                  <a:pt x="183284" y="4435"/>
                  <a:pt x="228792" y="202"/>
                </a:cubicBezTo>
                <a:cubicBezTo>
                  <a:pt x="274300" y="-4031"/>
                  <a:pt x="254721" y="59469"/>
                  <a:pt x="276417" y="70052"/>
                </a:cubicBezTo>
                <a:cubicBezTo>
                  <a:pt x="298113" y="80635"/>
                  <a:pt x="388600" y="72698"/>
                  <a:pt x="393892" y="9545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EEA27485-EACB-5B6A-1F3B-8225AC88207C}"/>
              </a:ext>
            </a:extLst>
          </p:cNvPr>
          <p:cNvSpPr/>
          <p:nvPr/>
        </p:nvSpPr>
        <p:spPr>
          <a:xfrm>
            <a:off x="6828094" y="6215825"/>
            <a:ext cx="414469" cy="1008319"/>
          </a:xfrm>
          <a:custGeom>
            <a:avLst/>
            <a:gdLst>
              <a:gd name="connsiteX0" fmla="*/ 127 w 414469"/>
              <a:gd name="connsiteY0" fmla="*/ 367154 h 1008319"/>
              <a:gd name="connsiteX1" fmla="*/ 147272 w 414469"/>
              <a:gd name="connsiteY1" fmla="*/ 598382 h 1008319"/>
              <a:gd name="connsiteX2" fmla="*/ 245368 w 414469"/>
              <a:gd name="connsiteY2" fmla="*/ 689472 h 1008319"/>
              <a:gd name="connsiteX3" fmla="*/ 147272 w 414469"/>
              <a:gd name="connsiteY3" fmla="*/ 822603 h 1008319"/>
              <a:gd name="connsiteX4" fmla="*/ 63189 w 414469"/>
              <a:gd name="connsiteY4" fmla="*/ 1008285 h 1008319"/>
              <a:gd name="connsiteX5" fmla="*/ 224347 w 414469"/>
              <a:gd name="connsiteY5" fmla="*/ 836616 h 1008319"/>
              <a:gd name="connsiteX6" fmla="*/ 413534 w 414469"/>
              <a:gd name="connsiteY6" fmla="*/ 671954 h 1008319"/>
              <a:gd name="connsiteX7" fmla="*/ 297920 w 414469"/>
              <a:gd name="connsiteY7" fmla="*/ 360147 h 1008319"/>
              <a:gd name="connsiteX8" fmla="*/ 318940 w 414469"/>
              <a:gd name="connsiteY8" fmla="*/ 440727 h 1008319"/>
              <a:gd name="connsiteX9" fmla="*/ 224347 w 414469"/>
              <a:gd name="connsiteY9" fmla="*/ 2796 h 1008319"/>
              <a:gd name="connsiteX10" fmla="*/ 231354 w 414469"/>
              <a:gd name="connsiteY10" fmla="*/ 248037 h 1008319"/>
              <a:gd name="connsiteX11" fmla="*/ 112237 w 414469"/>
              <a:gd name="connsiteY11" fmla="*/ 139430 h 1008319"/>
              <a:gd name="connsiteX12" fmla="*/ 66692 w 414469"/>
              <a:gd name="connsiteY12" fmla="*/ 205996 h 1008319"/>
              <a:gd name="connsiteX13" fmla="*/ 7134 w 414469"/>
              <a:gd name="connsiteY13" fmla="*/ 234023 h 1008319"/>
              <a:gd name="connsiteX14" fmla="*/ 119244 w 414469"/>
              <a:gd name="connsiteY14" fmla="*/ 475761 h 1008319"/>
              <a:gd name="connsiteX15" fmla="*/ 127 w 414469"/>
              <a:gd name="connsiteY15" fmla="*/ 367154 h 100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4469" h="1008319">
                <a:moveTo>
                  <a:pt x="127" y="367154"/>
                </a:moveTo>
                <a:cubicBezTo>
                  <a:pt x="4798" y="387591"/>
                  <a:pt x="106398" y="544662"/>
                  <a:pt x="147272" y="598382"/>
                </a:cubicBezTo>
                <a:cubicBezTo>
                  <a:pt x="188146" y="652102"/>
                  <a:pt x="245368" y="652102"/>
                  <a:pt x="245368" y="689472"/>
                </a:cubicBezTo>
                <a:cubicBezTo>
                  <a:pt x="245368" y="726842"/>
                  <a:pt x="177635" y="769468"/>
                  <a:pt x="147272" y="822603"/>
                </a:cubicBezTo>
                <a:cubicBezTo>
                  <a:pt x="116909" y="875739"/>
                  <a:pt x="50343" y="1005950"/>
                  <a:pt x="63189" y="1008285"/>
                </a:cubicBezTo>
                <a:cubicBezTo>
                  <a:pt x="76035" y="1010621"/>
                  <a:pt x="165956" y="892671"/>
                  <a:pt x="224347" y="836616"/>
                </a:cubicBezTo>
                <a:cubicBezTo>
                  <a:pt x="282738" y="780561"/>
                  <a:pt x="401272" y="751365"/>
                  <a:pt x="413534" y="671954"/>
                </a:cubicBezTo>
                <a:cubicBezTo>
                  <a:pt x="425796" y="592543"/>
                  <a:pt x="313686" y="398685"/>
                  <a:pt x="297920" y="360147"/>
                </a:cubicBezTo>
                <a:cubicBezTo>
                  <a:pt x="282154" y="321609"/>
                  <a:pt x="331202" y="500285"/>
                  <a:pt x="318940" y="440727"/>
                </a:cubicBezTo>
                <a:cubicBezTo>
                  <a:pt x="306678" y="381169"/>
                  <a:pt x="238945" y="34911"/>
                  <a:pt x="224347" y="2796"/>
                </a:cubicBezTo>
                <a:cubicBezTo>
                  <a:pt x="209749" y="-29319"/>
                  <a:pt x="250039" y="225265"/>
                  <a:pt x="231354" y="248037"/>
                </a:cubicBezTo>
                <a:cubicBezTo>
                  <a:pt x="212669" y="270809"/>
                  <a:pt x="139681" y="146437"/>
                  <a:pt x="112237" y="139430"/>
                </a:cubicBezTo>
                <a:cubicBezTo>
                  <a:pt x="84793" y="132423"/>
                  <a:pt x="84209" y="190231"/>
                  <a:pt x="66692" y="205996"/>
                </a:cubicBezTo>
                <a:cubicBezTo>
                  <a:pt x="49175" y="221761"/>
                  <a:pt x="-1625" y="189062"/>
                  <a:pt x="7134" y="234023"/>
                </a:cubicBezTo>
                <a:cubicBezTo>
                  <a:pt x="15893" y="278984"/>
                  <a:pt x="118076" y="452989"/>
                  <a:pt x="119244" y="475761"/>
                </a:cubicBezTo>
                <a:cubicBezTo>
                  <a:pt x="120412" y="498533"/>
                  <a:pt x="-4544" y="346717"/>
                  <a:pt x="127" y="36715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4EC4C070-30FA-7021-38B7-7301A823BD1E}"/>
              </a:ext>
            </a:extLst>
          </p:cNvPr>
          <p:cNvSpPr/>
          <p:nvPr/>
        </p:nvSpPr>
        <p:spPr>
          <a:xfrm>
            <a:off x="6148593" y="7054654"/>
            <a:ext cx="877776" cy="591216"/>
          </a:xfrm>
          <a:custGeom>
            <a:avLst/>
            <a:gdLst>
              <a:gd name="connsiteX0" fmla="*/ 877682 w 877776"/>
              <a:gd name="connsiteY0" fmla="*/ 6546 h 591216"/>
              <a:gd name="connsiteX1" fmla="*/ 699882 w 877776"/>
              <a:gd name="connsiteY1" fmla="*/ 381196 h 591216"/>
              <a:gd name="connsiteX2" fmla="*/ 725282 w 877776"/>
              <a:gd name="connsiteY2" fmla="*/ 416121 h 591216"/>
              <a:gd name="connsiteX3" fmla="*/ 604632 w 877776"/>
              <a:gd name="connsiteY3" fmla="*/ 454221 h 591216"/>
              <a:gd name="connsiteX4" fmla="*/ 474457 w 877776"/>
              <a:gd name="connsiteY4" fmla="*/ 565346 h 591216"/>
              <a:gd name="connsiteX5" fmla="*/ 322057 w 877776"/>
              <a:gd name="connsiteY5" fmla="*/ 581221 h 591216"/>
              <a:gd name="connsiteX6" fmla="*/ 1382 w 877776"/>
              <a:gd name="connsiteY6" fmla="*/ 438346 h 591216"/>
              <a:gd name="connsiteX7" fmla="*/ 458582 w 877776"/>
              <a:gd name="connsiteY7" fmla="*/ 451046 h 591216"/>
              <a:gd name="connsiteX8" fmla="*/ 687182 w 877776"/>
              <a:gd name="connsiteY8" fmla="*/ 317696 h 591216"/>
              <a:gd name="connsiteX9" fmla="*/ 598282 w 877776"/>
              <a:gd name="connsiteY9" fmla="*/ 358971 h 591216"/>
              <a:gd name="connsiteX10" fmla="*/ 655432 w 877776"/>
              <a:gd name="connsiteY10" fmla="*/ 244671 h 591216"/>
              <a:gd name="connsiteX11" fmla="*/ 741157 w 877776"/>
              <a:gd name="connsiteY11" fmla="*/ 89096 h 591216"/>
              <a:gd name="connsiteX12" fmla="*/ 725282 w 877776"/>
              <a:gd name="connsiteY12" fmla="*/ 136721 h 591216"/>
              <a:gd name="connsiteX13" fmla="*/ 877682 w 877776"/>
              <a:gd name="connsiteY13" fmla="*/ 6546 h 59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7776" h="591216">
                <a:moveTo>
                  <a:pt x="877682" y="6546"/>
                </a:moveTo>
                <a:cubicBezTo>
                  <a:pt x="873449" y="47292"/>
                  <a:pt x="725282" y="312934"/>
                  <a:pt x="699882" y="381196"/>
                </a:cubicBezTo>
                <a:cubicBezTo>
                  <a:pt x="674482" y="449459"/>
                  <a:pt x="741157" y="403950"/>
                  <a:pt x="725282" y="416121"/>
                </a:cubicBezTo>
                <a:cubicBezTo>
                  <a:pt x="709407" y="428292"/>
                  <a:pt x="646436" y="429350"/>
                  <a:pt x="604632" y="454221"/>
                </a:cubicBezTo>
                <a:cubicBezTo>
                  <a:pt x="562828" y="479092"/>
                  <a:pt x="521553" y="544179"/>
                  <a:pt x="474457" y="565346"/>
                </a:cubicBezTo>
                <a:cubicBezTo>
                  <a:pt x="427361" y="586513"/>
                  <a:pt x="400903" y="602388"/>
                  <a:pt x="322057" y="581221"/>
                </a:cubicBezTo>
                <a:cubicBezTo>
                  <a:pt x="243211" y="560054"/>
                  <a:pt x="-21372" y="460042"/>
                  <a:pt x="1382" y="438346"/>
                </a:cubicBezTo>
                <a:cubicBezTo>
                  <a:pt x="24136" y="416650"/>
                  <a:pt x="344282" y="471154"/>
                  <a:pt x="458582" y="451046"/>
                </a:cubicBezTo>
                <a:cubicBezTo>
                  <a:pt x="572882" y="430938"/>
                  <a:pt x="663899" y="333042"/>
                  <a:pt x="687182" y="317696"/>
                </a:cubicBezTo>
                <a:cubicBezTo>
                  <a:pt x="710465" y="302350"/>
                  <a:pt x="603574" y="371142"/>
                  <a:pt x="598282" y="358971"/>
                </a:cubicBezTo>
                <a:cubicBezTo>
                  <a:pt x="592990" y="346800"/>
                  <a:pt x="631619" y="289650"/>
                  <a:pt x="655432" y="244671"/>
                </a:cubicBezTo>
                <a:cubicBezTo>
                  <a:pt x="679244" y="199692"/>
                  <a:pt x="729515" y="107088"/>
                  <a:pt x="741157" y="89096"/>
                </a:cubicBezTo>
                <a:cubicBezTo>
                  <a:pt x="752799" y="71104"/>
                  <a:pt x="707820" y="145188"/>
                  <a:pt x="725282" y="136721"/>
                </a:cubicBezTo>
                <a:cubicBezTo>
                  <a:pt x="742744" y="128254"/>
                  <a:pt x="881915" y="-34200"/>
                  <a:pt x="877682" y="654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0E883F52-E1DF-8A95-4E7E-CA735D833927}"/>
              </a:ext>
            </a:extLst>
          </p:cNvPr>
          <p:cNvSpPr/>
          <p:nvPr/>
        </p:nvSpPr>
        <p:spPr>
          <a:xfrm>
            <a:off x="6321423" y="6908737"/>
            <a:ext cx="829562" cy="626159"/>
          </a:xfrm>
          <a:custGeom>
            <a:avLst/>
            <a:gdLst>
              <a:gd name="connsiteX0" fmla="*/ 695327 w 829562"/>
              <a:gd name="connsiteY0" fmla="*/ 133413 h 626159"/>
              <a:gd name="connsiteX1" fmla="*/ 596902 w 829562"/>
              <a:gd name="connsiteY1" fmla="*/ 330263 h 626159"/>
              <a:gd name="connsiteX2" fmla="*/ 517527 w 829562"/>
              <a:gd name="connsiteY2" fmla="*/ 520763 h 626159"/>
              <a:gd name="connsiteX3" fmla="*/ 377827 w 829562"/>
              <a:gd name="connsiteY3" fmla="*/ 587438 h 626159"/>
              <a:gd name="connsiteX4" fmla="*/ 403227 w 829562"/>
              <a:gd name="connsiteY4" fmla="*/ 606488 h 626159"/>
              <a:gd name="connsiteX5" fmla="*/ 2 w 829562"/>
              <a:gd name="connsiteY5" fmla="*/ 622363 h 626159"/>
              <a:gd name="connsiteX6" fmla="*/ 396877 w 829562"/>
              <a:gd name="connsiteY6" fmla="*/ 530288 h 626159"/>
              <a:gd name="connsiteX7" fmla="*/ 542927 w 829562"/>
              <a:gd name="connsiteY7" fmla="*/ 387413 h 626159"/>
              <a:gd name="connsiteX8" fmla="*/ 546102 w 829562"/>
              <a:gd name="connsiteY8" fmla="*/ 374713 h 626159"/>
              <a:gd name="connsiteX9" fmla="*/ 590552 w 829562"/>
              <a:gd name="connsiteY9" fmla="*/ 228663 h 626159"/>
              <a:gd name="connsiteX10" fmla="*/ 568327 w 829562"/>
              <a:gd name="connsiteY10" fmla="*/ 263588 h 626159"/>
              <a:gd name="connsiteX11" fmla="*/ 612777 w 829562"/>
              <a:gd name="connsiteY11" fmla="*/ 146113 h 626159"/>
              <a:gd name="connsiteX12" fmla="*/ 828677 w 829562"/>
              <a:gd name="connsiteY12" fmla="*/ 63 h 626159"/>
              <a:gd name="connsiteX13" fmla="*/ 695327 w 829562"/>
              <a:gd name="connsiteY13" fmla="*/ 133413 h 62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9562" h="626159">
                <a:moveTo>
                  <a:pt x="695327" y="133413"/>
                </a:moveTo>
                <a:cubicBezTo>
                  <a:pt x="656698" y="188446"/>
                  <a:pt x="626535" y="265705"/>
                  <a:pt x="596902" y="330263"/>
                </a:cubicBezTo>
                <a:cubicBezTo>
                  <a:pt x="567269" y="394821"/>
                  <a:pt x="554039" y="477901"/>
                  <a:pt x="517527" y="520763"/>
                </a:cubicBezTo>
                <a:cubicBezTo>
                  <a:pt x="481014" y="563626"/>
                  <a:pt x="396877" y="573151"/>
                  <a:pt x="377827" y="587438"/>
                </a:cubicBezTo>
                <a:cubicBezTo>
                  <a:pt x="358777" y="601726"/>
                  <a:pt x="466198" y="600667"/>
                  <a:pt x="403227" y="606488"/>
                </a:cubicBezTo>
                <a:cubicBezTo>
                  <a:pt x="340256" y="612309"/>
                  <a:pt x="1060" y="635063"/>
                  <a:pt x="2" y="622363"/>
                </a:cubicBezTo>
                <a:cubicBezTo>
                  <a:pt x="-1056" y="609663"/>
                  <a:pt x="306390" y="569446"/>
                  <a:pt x="396877" y="530288"/>
                </a:cubicBezTo>
                <a:cubicBezTo>
                  <a:pt x="487364" y="491130"/>
                  <a:pt x="518056" y="413342"/>
                  <a:pt x="542927" y="387413"/>
                </a:cubicBezTo>
                <a:cubicBezTo>
                  <a:pt x="567798" y="361484"/>
                  <a:pt x="538164" y="401171"/>
                  <a:pt x="546102" y="374713"/>
                </a:cubicBezTo>
                <a:cubicBezTo>
                  <a:pt x="554040" y="348255"/>
                  <a:pt x="586848" y="247184"/>
                  <a:pt x="590552" y="228663"/>
                </a:cubicBezTo>
                <a:cubicBezTo>
                  <a:pt x="594256" y="210142"/>
                  <a:pt x="564623" y="277346"/>
                  <a:pt x="568327" y="263588"/>
                </a:cubicBezTo>
                <a:cubicBezTo>
                  <a:pt x="572031" y="249830"/>
                  <a:pt x="569385" y="190034"/>
                  <a:pt x="612777" y="146113"/>
                </a:cubicBezTo>
                <a:cubicBezTo>
                  <a:pt x="656169" y="102192"/>
                  <a:pt x="817035" y="2709"/>
                  <a:pt x="828677" y="63"/>
                </a:cubicBezTo>
                <a:cubicBezTo>
                  <a:pt x="840319" y="-2583"/>
                  <a:pt x="733956" y="78380"/>
                  <a:pt x="695327" y="13341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A6FC4F3C-F53F-6EBF-D2B5-F6C34EA5A6DD}"/>
              </a:ext>
            </a:extLst>
          </p:cNvPr>
          <p:cNvSpPr/>
          <p:nvPr/>
        </p:nvSpPr>
        <p:spPr>
          <a:xfrm>
            <a:off x="5768584" y="6974609"/>
            <a:ext cx="336943" cy="465531"/>
          </a:xfrm>
          <a:custGeom>
            <a:avLst/>
            <a:gdLst>
              <a:gd name="connsiteX0" fmla="*/ 336941 w 336943"/>
              <a:gd name="connsiteY0" fmla="*/ 866 h 465531"/>
              <a:gd name="connsiteX1" fmla="*/ 197241 w 336943"/>
              <a:gd name="connsiteY1" fmla="*/ 111991 h 465531"/>
              <a:gd name="connsiteX2" fmla="*/ 254391 w 336943"/>
              <a:gd name="connsiteY2" fmla="*/ 229466 h 465531"/>
              <a:gd name="connsiteX3" fmla="*/ 165491 w 336943"/>
              <a:gd name="connsiteY3" fmla="*/ 213591 h 465531"/>
              <a:gd name="connsiteX4" fmla="*/ 155966 w 336943"/>
              <a:gd name="connsiteY4" fmla="*/ 359641 h 465531"/>
              <a:gd name="connsiteX5" fmla="*/ 197241 w 336943"/>
              <a:gd name="connsiteY5" fmla="*/ 464416 h 465531"/>
              <a:gd name="connsiteX6" fmla="*/ 165491 w 336943"/>
              <a:gd name="connsiteY6" fmla="*/ 400916 h 465531"/>
              <a:gd name="connsiteX7" fmla="*/ 9916 w 336943"/>
              <a:gd name="connsiteY7" fmla="*/ 194541 h 465531"/>
              <a:gd name="connsiteX8" fmla="*/ 32141 w 336943"/>
              <a:gd name="connsiteY8" fmla="*/ 197716 h 465531"/>
              <a:gd name="connsiteX9" fmla="*/ 165491 w 336943"/>
              <a:gd name="connsiteY9" fmla="*/ 35791 h 465531"/>
              <a:gd name="connsiteX10" fmla="*/ 105166 w 336943"/>
              <a:gd name="connsiteY10" fmla="*/ 86591 h 465531"/>
              <a:gd name="connsiteX11" fmla="*/ 200416 w 336943"/>
              <a:gd name="connsiteY11" fmla="*/ 61191 h 465531"/>
              <a:gd name="connsiteX12" fmla="*/ 336941 w 336943"/>
              <a:gd name="connsiteY12" fmla="*/ 866 h 46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6943" h="465531">
                <a:moveTo>
                  <a:pt x="336941" y="866"/>
                </a:moveTo>
                <a:cubicBezTo>
                  <a:pt x="336412" y="9333"/>
                  <a:pt x="210999" y="73891"/>
                  <a:pt x="197241" y="111991"/>
                </a:cubicBezTo>
                <a:cubicBezTo>
                  <a:pt x="183483" y="150091"/>
                  <a:pt x="259683" y="212533"/>
                  <a:pt x="254391" y="229466"/>
                </a:cubicBezTo>
                <a:cubicBezTo>
                  <a:pt x="249099" y="246399"/>
                  <a:pt x="181895" y="191895"/>
                  <a:pt x="165491" y="213591"/>
                </a:cubicBezTo>
                <a:cubicBezTo>
                  <a:pt x="149087" y="235287"/>
                  <a:pt x="150674" y="317837"/>
                  <a:pt x="155966" y="359641"/>
                </a:cubicBezTo>
                <a:cubicBezTo>
                  <a:pt x="161258" y="401445"/>
                  <a:pt x="195654" y="457537"/>
                  <a:pt x="197241" y="464416"/>
                </a:cubicBezTo>
                <a:cubicBezTo>
                  <a:pt x="198828" y="471295"/>
                  <a:pt x="196712" y="445895"/>
                  <a:pt x="165491" y="400916"/>
                </a:cubicBezTo>
                <a:cubicBezTo>
                  <a:pt x="134270" y="355937"/>
                  <a:pt x="32141" y="228408"/>
                  <a:pt x="9916" y="194541"/>
                </a:cubicBezTo>
                <a:cubicBezTo>
                  <a:pt x="-12309" y="160674"/>
                  <a:pt x="6212" y="224174"/>
                  <a:pt x="32141" y="197716"/>
                </a:cubicBezTo>
                <a:cubicBezTo>
                  <a:pt x="58070" y="171258"/>
                  <a:pt x="153320" y="54312"/>
                  <a:pt x="165491" y="35791"/>
                </a:cubicBezTo>
                <a:cubicBezTo>
                  <a:pt x="177662" y="17270"/>
                  <a:pt x="99345" y="82358"/>
                  <a:pt x="105166" y="86591"/>
                </a:cubicBezTo>
                <a:cubicBezTo>
                  <a:pt x="110987" y="90824"/>
                  <a:pt x="165491" y="73891"/>
                  <a:pt x="200416" y="61191"/>
                </a:cubicBezTo>
                <a:cubicBezTo>
                  <a:pt x="235341" y="48491"/>
                  <a:pt x="337470" y="-7601"/>
                  <a:pt x="336941" y="86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E53C7EAA-DA45-9E66-093D-945C587993F8}"/>
              </a:ext>
            </a:extLst>
          </p:cNvPr>
          <p:cNvSpPr/>
          <p:nvPr/>
        </p:nvSpPr>
        <p:spPr>
          <a:xfrm>
            <a:off x="5114012" y="5454520"/>
            <a:ext cx="1284780" cy="1433875"/>
          </a:xfrm>
          <a:custGeom>
            <a:avLst/>
            <a:gdLst>
              <a:gd name="connsiteX0" fmla="*/ 123643 w 1284780"/>
              <a:gd name="connsiteY0" fmla="*/ 105452 h 1433875"/>
              <a:gd name="connsiteX1" fmla="*/ 477491 w 1284780"/>
              <a:gd name="connsiteY1" fmla="*/ 319163 h 1433875"/>
              <a:gd name="connsiteX2" fmla="*/ 340857 w 1284780"/>
              <a:gd name="connsiteY2" fmla="*/ 511852 h 1433875"/>
              <a:gd name="connsiteX3" fmla="*/ 505519 w 1284780"/>
              <a:gd name="connsiteY3" fmla="*/ 739577 h 1433875"/>
              <a:gd name="connsiteX4" fmla="*/ 568581 w 1284780"/>
              <a:gd name="connsiteY4" fmla="*/ 900735 h 1433875"/>
              <a:gd name="connsiteX5" fmla="*/ 785795 w 1284780"/>
              <a:gd name="connsiteY5" fmla="*/ 911246 h 1433875"/>
              <a:gd name="connsiteX6" fmla="*/ 712222 w 1284780"/>
              <a:gd name="connsiteY6" fmla="*/ 1093425 h 1433875"/>
              <a:gd name="connsiteX7" fmla="*/ 743754 w 1284780"/>
              <a:gd name="connsiteY7" fmla="*/ 1096928 h 1433875"/>
              <a:gd name="connsiteX8" fmla="*/ 579091 w 1284780"/>
              <a:gd name="connsiteY8" fmla="*/ 1433259 h 1433875"/>
              <a:gd name="connsiteX9" fmla="*/ 803312 w 1284780"/>
              <a:gd name="connsiteY9" fmla="*/ 1170501 h 1433875"/>
              <a:gd name="connsiteX10" fmla="*/ 1199202 w 1284780"/>
              <a:gd name="connsiteY10" fmla="*/ 823659 h 1433875"/>
              <a:gd name="connsiteX11" fmla="*/ 1262264 w 1284780"/>
              <a:gd name="connsiteY11" fmla="*/ 743080 h 1433875"/>
              <a:gd name="connsiteX12" fmla="*/ 904912 w 1284780"/>
              <a:gd name="connsiteY12" fmla="*/ 480321 h 1433875"/>
              <a:gd name="connsiteX13" fmla="*/ 890898 w 1284780"/>
              <a:gd name="connsiteY13" fmla="*/ 378721 h 1433875"/>
              <a:gd name="connsiteX14" fmla="*/ 1017022 w 1284780"/>
              <a:gd name="connsiteY14" fmla="*/ 73921 h 1433875"/>
              <a:gd name="connsiteX15" fmla="*/ 936443 w 1284780"/>
              <a:gd name="connsiteY15" fmla="*/ 94942 h 1433875"/>
              <a:gd name="connsiteX16" fmla="*/ 316333 w 1284780"/>
              <a:gd name="connsiteY16" fmla="*/ 17866 h 1433875"/>
              <a:gd name="connsiteX17" fmla="*/ 421436 w 1284780"/>
              <a:gd name="connsiteY17" fmla="*/ 80928 h 1433875"/>
              <a:gd name="connsiteX18" fmla="*/ 1022 w 1284780"/>
              <a:gd name="connsiteY18" fmla="*/ 349 h 1433875"/>
              <a:gd name="connsiteX19" fmla="*/ 298816 w 1284780"/>
              <a:gd name="connsiteY19" fmla="*/ 119466 h 1433875"/>
              <a:gd name="connsiteX20" fmla="*/ 123643 w 1284780"/>
              <a:gd name="connsiteY20" fmla="*/ 105452 h 143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4780" h="1433875">
                <a:moveTo>
                  <a:pt x="123643" y="105452"/>
                </a:moveTo>
                <a:cubicBezTo>
                  <a:pt x="153422" y="138735"/>
                  <a:pt x="441289" y="251430"/>
                  <a:pt x="477491" y="319163"/>
                </a:cubicBezTo>
                <a:cubicBezTo>
                  <a:pt x="513693" y="386896"/>
                  <a:pt x="336186" y="441783"/>
                  <a:pt x="340857" y="511852"/>
                </a:cubicBezTo>
                <a:cubicBezTo>
                  <a:pt x="345528" y="581921"/>
                  <a:pt x="467565" y="674763"/>
                  <a:pt x="505519" y="739577"/>
                </a:cubicBezTo>
                <a:cubicBezTo>
                  <a:pt x="543473" y="804391"/>
                  <a:pt x="521868" y="872124"/>
                  <a:pt x="568581" y="900735"/>
                </a:cubicBezTo>
                <a:cubicBezTo>
                  <a:pt x="615294" y="929346"/>
                  <a:pt x="761855" y="879131"/>
                  <a:pt x="785795" y="911246"/>
                </a:cubicBezTo>
                <a:cubicBezTo>
                  <a:pt x="809735" y="943361"/>
                  <a:pt x="719229" y="1062478"/>
                  <a:pt x="712222" y="1093425"/>
                </a:cubicBezTo>
                <a:cubicBezTo>
                  <a:pt x="705215" y="1124372"/>
                  <a:pt x="765942" y="1040289"/>
                  <a:pt x="743754" y="1096928"/>
                </a:cubicBezTo>
                <a:cubicBezTo>
                  <a:pt x="721566" y="1153567"/>
                  <a:pt x="569165" y="1420997"/>
                  <a:pt x="579091" y="1433259"/>
                </a:cubicBezTo>
                <a:cubicBezTo>
                  <a:pt x="589017" y="1445521"/>
                  <a:pt x="699960" y="1272101"/>
                  <a:pt x="803312" y="1170501"/>
                </a:cubicBezTo>
                <a:cubicBezTo>
                  <a:pt x="906664" y="1068901"/>
                  <a:pt x="1122710" y="894896"/>
                  <a:pt x="1199202" y="823659"/>
                </a:cubicBezTo>
                <a:cubicBezTo>
                  <a:pt x="1275694" y="752422"/>
                  <a:pt x="1311312" y="800303"/>
                  <a:pt x="1262264" y="743080"/>
                </a:cubicBezTo>
                <a:cubicBezTo>
                  <a:pt x="1213216" y="685857"/>
                  <a:pt x="966806" y="541047"/>
                  <a:pt x="904912" y="480321"/>
                </a:cubicBezTo>
                <a:cubicBezTo>
                  <a:pt x="843018" y="419595"/>
                  <a:pt x="872213" y="446454"/>
                  <a:pt x="890898" y="378721"/>
                </a:cubicBezTo>
                <a:cubicBezTo>
                  <a:pt x="909583" y="310988"/>
                  <a:pt x="1009431" y="121217"/>
                  <a:pt x="1017022" y="73921"/>
                </a:cubicBezTo>
                <a:cubicBezTo>
                  <a:pt x="1024613" y="26625"/>
                  <a:pt x="1053224" y="104284"/>
                  <a:pt x="936443" y="94942"/>
                </a:cubicBezTo>
                <a:cubicBezTo>
                  <a:pt x="819662" y="85600"/>
                  <a:pt x="402167" y="20202"/>
                  <a:pt x="316333" y="17866"/>
                </a:cubicBezTo>
                <a:cubicBezTo>
                  <a:pt x="230499" y="15530"/>
                  <a:pt x="473988" y="83848"/>
                  <a:pt x="421436" y="80928"/>
                </a:cubicBezTo>
                <a:cubicBezTo>
                  <a:pt x="368884" y="78008"/>
                  <a:pt x="21459" y="-6074"/>
                  <a:pt x="1022" y="349"/>
                </a:cubicBezTo>
                <a:cubicBezTo>
                  <a:pt x="-19415" y="6772"/>
                  <a:pt x="273124" y="101949"/>
                  <a:pt x="298816" y="119466"/>
                </a:cubicBezTo>
                <a:cubicBezTo>
                  <a:pt x="324508" y="136983"/>
                  <a:pt x="93864" y="72169"/>
                  <a:pt x="123643" y="105452"/>
                </a:cubicBezTo>
                <a:close/>
              </a:path>
            </a:pathLst>
          </a:custGeom>
          <a:solidFill>
            <a:srgbClr val="0070C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586CDB9B-8780-9D39-1BBD-8D59D8035B49}"/>
              </a:ext>
            </a:extLst>
          </p:cNvPr>
          <p:cNvSpPr/>
          <p:nvPr/>
        </p:nvSpPr>
        <p:spPr>
          <a:xfrm>
            <a:off x="4859868" y="4649265"/>
            <a:ext cx="1416717" cy="924038"/>
          </a:xfrm>
          <a:custGeom>
            <a:avLst/>
            <a:gdLst>
              <a:gd name="connsiteX0" fmla="*/ 1412668 w 1416717"/>
              <a:gd name="connsiteY0" fmla="*/ 9624 h 924038"/>
              <a:gd name="connsiteX1" fmla="*/ 1354742 w 1416717"/>
              <a:gd name="connsiteY1" fmla="*/ 369591 h 924038"/>
              <a:gd name="connsiteX2" fmla="*/ 1284403 w 1416717"/>
              <a:gd name="connsiteY2" fmla="*/ 634395 h 924038"/>
              <a:gd name="connsiteX3" fmla="*/ 1300954 w 1416717"/>
              <a:gd name="connsiteY3" fmla="*/ 493718 h 924038"/>
              <a:gd name="connsiteX4" fmla="*/ 1255441 w 1416717"/>
              <a:gd name="connsiteY4" fmla="*/ 754384 h 924038"/>
              <a:gd name="connsiteX5" fmla="*/ 1263716 w 1416717"/>
              <a:gd name="connsiteY5" fmla="*/ 924024 h 924038"/>
              <a:gd name="connsiteX6" fmla="*/ 1214065 w 1416717"/>
              <a:gd name="connsiteY6" fmla="*/ 746109 h 924038"/>
              <a:gd name="connsiteX7" fmla="*/ 1048563 w 1416717"/>
              <a:gd name="connsiteY7" fmla="*/ 526818 h 924038"/>
              <a:gd name="connsiteX8" fmla="*/ 535506 w 1416717"/>
              <a:gd name="connsiteY8" fmla="*/ 572331 h 924038"/>
              <a:gd name="connsiteX9" fmla="*/ 539643 w 1416717"/>
              <a:gd name="connsiteY9" fmla="*/ 568194 h 924038"/>
              <a:gd name="connsiteX10" fmla="*/ 101062 w 1416717"/>
              <a:gd name="connsiteY10" fmla="*/ 754384 h 924038"/>
              <a:gd name="connsiteX11" fmla="*/ 250014 w 1416717"/>
              <a:gd name="connsiteY11" fmla="*/ 642670 h 924038"/>
              <a:gd name="connsiteX12" fmla="*/ 76237 w 1416717"/>
              <a:gd name="connsiteY12" fmla="*/ 704733 h 924038"/>
              <a:gd name="connsiteX13" fmla="*/ 312078 w 1416717"/>
              <a:gd name="connsiteY13" fmla="*/ 477168 h 924038"/>
              <a:gd name="connsiteX14" fmla="*/ 5899 w 1416717"/>
              <a:gd name="connsiteY14" fmla="*/ 572331 h 924038"/>
              <a:gd name="connsiteX15" fmla="*/ 643082 w 1416717"/>
              <a:gd name="connsiteY15" fmla="*/ 137888 h 924038"/>
              <a:gd name="connsiteX16" fmla="*/ 390691 w 1416717"/>
              <a:gd name="connsiteY16" fmla="*/ 357178 h 924038"/>
              <a:gd name="connsiteX17" fmla="*/ 721696 w 1416717"/>
              <a:gd name="connsiteY17" fmla="*/ 270290 h 924038"/>
              <a:gd name="connsiteX18" fmla="*/ 990637 w 1416717"/>
              <a:gd name="connsiteY18" fmla="*/ 423379 h 924038"/>
              <a:gd name="connsiteX19" fmla="*/ 1081663 w 1416717"/>
              <a:gd name="connsiteY19" fmla="*/ 303390 h 924038"/>
              <a:gd name="connsiteX20" fmla="*/ 1118901 w 1416717"/>
              <a:gd name="connsiteY20" fmla="*/ 373729 h 924038"/>
              <a:gd name="connsiteX21" fmla="*/ 1118901 w 1416717"/>
              <a:gd name="connsiteY21" fmla="*/ 224777 h 924038"/>
              <a:gd name="connsiteX22" fmla="*/ 1110626 w 1416717"/>
              <a:gd name="connsiteY22" fmla="*/ 369591 h 924038"/>
              <a:gd name="connsiteX23" fmla="*/ 1358880 w 1416717"/>
              <a:gd name="connsiteY23" fmla="*/ 1349 h 924038"/>
              <a:gd name="connsiteX24" fmla="*/ 1164414 w 1416717"/>
              <a:gd name="connsiteY24" fmla="*/ 295115 h 924038"/>
              <a:gd name="connsiteX25" fmla="*/ 1383705 w 1416717"/>
              <a:gd name="connsiteY25" fmla="*/ 117200 h 924038"/>
              <a:gd name="connsiteX26" fmla="*/ 1412668 w 1416717"/>
              <a:gd name="connsiteY26" fmla="*/ 9624 h 92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16717" h="924038">
                <a:moveTo>
                  <a:pt x="1412668" y="9624"/>
                </a:moveTo>
                <a:cubicBezTo>
                  <a:pt x="1407841" y="51689"/>
                  <a:pt x="1376119" y="265463"/>
                  <a:pt x="1354742" y="369591"/>
                </a:cubicBezTo>
                <a:cubicBezTo>
                  <a:pt x="1333364" y="473720"/>
                  <a:pt x="1293368" y="613707"/>
                  <a:pt x="1284403" y="634395"/>
                </a:cubicBezTo>
                <a:cubicBezTo>
                  <a:pt x="1275438" y="655083"/>
                  <a:pt x="1305781" y="473720"/>
                  <a:pt x="1300954" y="493718"/>
                </a:cubicBezTo>
                <a:cubicBezTo>
                  <a:pt x="1296127" y="513716"/>
                  <a:pt x="1261647" y="682666"/>
                  <a:pt x="1255441" y="754384"/>
                </a:cubicBezTo>
                <a:cubicBezTo>
                  <a:pt x="1249235" y="826102"/>
                  <a:pt x="1270612" y="925403"/>
                  <a:pt x="1263716" y="924024"/>
                </a:cubicBezTo>
                <a:cubicBezTo>
                  <a:pt x="1256820" y="922645"/>
                  <a:pt x="1249924" y="812310"/>
                  <a:pt x="1214065" y="746109"/>
                </a:cubicBezTo>
                <a:cubicBezTo>
                  <a:pt x="1178206" y="679908"/>
                  <a:pt x="1161656" y="555781"/>
                  <a:pt x="1048563" y="526818"/>
                </a:cubicBezTo>
                <a:cubicBezTo>
                  <a:pt x="935470" y="497855"/>
                  <a:pt x="535506" y="572331"/>
                  <a:pt x="535506" y="572331"/>
                </a:cubicBezTo>
                <a:cubicBezTo>
                  <a:pt x="450686" y="579227"/>
                  <a:pt x="539643" y="568194"/>
                  <a:pt x="539643" y="568194"/>
                </a:cubicBezTo>
                <a:cubicBezTo>
                  <a:pt x="467236" y="598536"/>
                  <a:pt x="149333" y="741971"/>
                  <a:pt x="101062" y="754384"/>
                </a:cubicBezTo>
                <a:cubicBezTo>
                  <a:pt x="52791" y="766797"/>
                  <a:pt x="254151" y="650945"/>
                  <a:pt x="250014" y="642670"/>
                </a:cubicBezTo>
                <a:cubicBezTo>
                  <a:pt x="245877" y="634395"/>
                  <a:pt x="65893" y="732316"/>
                  <a:pt x="76237" y="704733"/>
                </a:cubicBezTo>
                <a:cubicBezTo>
                  <a:pt x="86581" y="677150"/>
                  <a:pt x="323801" y="499235"/>
                  <a:pt x="312078" y="477168"/>
                </a:cubicBezTo>
                <a:cubicBezTo>
                  <a:pt x="300355" y="455101"/>
                  <a:pt x="-49268" y="628877"/>
                  <a:pt x="5899" y="572331"/>
                </a:cubicBezTo>
                <a:cubicBezTo>
                  <a:pt x="61066" y="515785"/>
                  <a:pt x="578950" y="173747"/>
                  <a:pt x="643082" y="137888"/>
                </a:cubicBezTo>
                <a:cubicBezTo>
                  <a:pt x="707214" y="102029"/>
                  <a:pt x="377589" y="335111"/>
                  <a:pt x="390691" y="357178"/>
                </a:cubicBezTo>
                <a:cubicBezTo>
                  <a:pt x="403793" y="379245"/>
                  <a:pt x="621705" y="259256"/>
                  <a:pt x="721696" y="270290"/>
                </a:cubicBezTo>
                <a:cubicBezTo>
                  <a:pt x="821687" y="281324"/>
                  <a:pt x="930643" y="417862"/>
                  <a:pt x="990637" y="423379"/>
                </a:cubicBezTo>
                <a:cubicBezTo>
                  <a:pt x="1050631" y="428896"/>
                  <a:pt x="1060286" y="311665"/>
                  <a:pt x="1081663" y="303390"/>
                </a:cubicBezTo>
                <a:cubicBezTo>
                  <a:pt x="1103040" y="295115"/>
                  <a:pt x="1112695" y="386831"/>
                  <a:pt x="1118901" y="373729"/>
                </a:cubicBezTo>
                <a:cubicBezTo>
                  <a:pt x="1125107" y="360627"/>
                  <a:pt x="1120280" y="225467"/>
                  <a:pt x="1118901" y="224777"/>
                </a:cubicBezTo>
                <a:cubicBezTo>
                  <a:pt x="1117522" y="224087"/>
                  <a:pt x="1070630" y="406829"/>
                  <a:pt x="1110626" y="369591"/>
                </a:cubicBezTo>
                <a:cubicBezTo>
                  <a:pt x="1150622" y="332353"/>
                  <a:pt x="1349915" y="13762"/>
                  <a:pt x="1358880" y="1349"/>
                </a:cubicBezTo>
                <a:cubicBezTo>
                  <a:pt x="1367845" y="-11064"/>
                  <a:pt x="1160276" y="275806"/>
                  <a:pt x="1164414" y="295115"/>
                </a:cubicBezTo>
                <a:cubicBezTo>
                  <a:pt x="1168552" y="314424"/>
                  <a:pt x="1341640" y="159955"/>
                  <a:pt x="1383705" y="117200"/>
                </a:cubicBezTo>
                <a:cubicBezTo>
                  <a:pt x="1425770" y="74445"/>
                  <a:pt x="1417495" y="-32441"/>
                  <a:pt x="1412668" y="962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DD61A7D0-A111-A125-CC6E-A5D03A395FC9}"/>
              </a:ext>
            </a:extLst>
          </p:cNvPr>
          <p:cNvSpPr/>
          <p:nvPr/>
        </p:nvSpPr>
        <p:spPr>
          <a:xfrm>
            <a:off x="5590512" y="4474391"/>
            <a:ext cx="590755" cy="131732"/>
          </a:xfrm>
          <a:custGeom>
            <a:avLst/>
            <a:gdLst>
              <a:gd name="connsiteX0" fmla="*/ 1721 w 590755"/>
              <a:gd name="connsiteY0" fmla="*/ 46809 h 131732"/>
              <a:gd name="connsiteX1" fmla="*/ 327688 w 590755"/>
              <a:gd name="connsiteY1" fmla="*/ 46809 h 131732"/>
              <a:gd name="connsiteX2" fmla="*/ 264188 w 590755"/>
              <a:gd name="connsiteY2" fmla="*/ 76442 h 131732"/>
              <a:gd name="connsiteX3" fmla="*/ 403888 w 590755"/>
              <a:gd name="connsiteY3" fmla="*/ 46809 h 131732"/>
              <a:gd name="connsiteX4" fmla="*/ 463155 w 590755"/>
              <a:gd name="connsiteY4" fmla="*/ 93376 h 131732"/>
              <a:gd name="connsiteX5" fmla="*/ 425055 w 590755"/>
              <a:gd name="connsiteY5" fmla="*/ 84909 h 131732"/>
              <a:gd name="connsiteX6" fmla="*/ 590155 w 590755"/>
              <a:gd name="connsiteY6" fmla="*/ 131476 h 131732"/>
              <a:gd name="connsiteX7" fmla="*/ 475855 w 590755"/>
              <a:gd name="connsiteY7" fmla="*/ 101842 h 131732"/>
              <a:gd name="connsiteX8" fmla="*/ 353088 w 590755"/>
              <a:gd name="connsiteY8" fmla="*/ 63742 h 131732"/>
              <a:gd name="connsiteX9" fmla="*/ 149888 w 590755"/>
              <a:gd name="connsiteY9" fmla="*/ 242 h 131732"/>
              <a:gd name="connsiteX10" fmla="*/ 196455 w 590755"/>
              <a:gd name="connsiteY10" fmla="*/ 42576 h 131732"/>
              <a:gd name="connsiteX11" fmla="*/ 1721 w 590755"/>
              <a:gd name="connsiteY11" fmla="*/ 46809 h 13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0755" h="131732">
                <a:moveTo>
                  <a:pt x="1721" y="46809"/>
                </a:moveTo>
                <a:cubicBezTo>
                  <a:pt x="23593" y="47514"/>
                  <a:pt x="283944" y="41870"/>
                  <a:pt x="327688" y="46809"/>
                </a:cubicBezTo>
                <a:cubicBezTo>
                  <a:pt x="371433" y="51748"/>
                  <a:pt x="251488" y="76442"/>
                  <a:pt x="264188" y="76442"/>
                </a:cubicBezTo>
                <a:cubicBezTo>
                  <a:pt x="276888" y="76442"/>
                  <a:pt x="370727" y="43987"/>
                  <a:pt x="403888" y="46809"/>
                </a:cubicBezTo>
                <a:cubicBezTo>
                  <a:pt x="437049" y="49631"/>
                  <a:pt x="459627" y="87026"/>
                  <a:pt x="463155" y="93376"/>
                </a:cubicBezTo>
                <a:cubicBezTo>
                  <a:pt x="466683" y="99726"/>
                  <a:pt x="403888" y="78559"/>
                  <a:pt x="425055" y="84909"/>
                </a:cubicBezTo>
                <a:cubicBezTo>
                  <a:pt x="446222" y="91259"/>
                  <a:pt x="581688" y="128654"/>
                  <a:pt x="590155" y="131476"/>
                </a:cubicBezTo>
                <a:cubicBezTo>
                  <a:pt x="598622" y="134298"/>
                  <a:pt x="515366" y="113131"/>
                  <a:pt x="475855" y="101842"/>
                </a:cubicBezTo>
                <a:cubicBezTo>
                  <a:pt x="436344" y="90553"/>
                  <a:pt x="353088" y="63742"/>
                  <a:pt x="353088" y="63742"/>
                </a:cubicBezTo>
                <a:cubicBezTo>
                  <a:pt x="298760" y="46809"/>
                  <a:pt x="175993" y="3770"/>
                  <a:pt x="149888" y="242"/>
                </a:cubicBezTo>
                <a:cubicBezTo>
                  <a:pt x="123783" y="-3286"/>
                  <a:pt x="219738" y="32698"/>
                  <a:pt x="196455" y="42576"/>
                </a:cubicBezTo>
                <a:cubicBezTo>
                  <a:pt x="173172" y="52454"/>
                  <a:pt x="-20151" y="46104"/>
                  <a:pt x="1721" y="46809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B9CC6FF5-433A-C988-9E8B-551C848B1DC7}"/>
              </a:ext>
            </a:extLst>
          </p:cNvPr>
          <p:cNvSpPr/>
          <p:nvPr/>
        </p:nvSpPr>
        <p:spPr>
          <a:xfrm>
            <a:off x="5130800" y="4457620"/>
            <a:ext cx="499595" cy="148247"/>
          </a:xfrm>
          <a:custGeom>
            <a:avLst/>
            <a:gdLst>
              <a:gd name="connsiteX0" fmla="*/ 0 w 499595"/>
              <a:gd name="connsiteY0" fmla="*/ 148247 h 148247"/>
              <a:gd name="connsiteX1" fmla="*/ 313267 w 499595"/>
              <a:gd name="connsiteY1" fmla="*/ 50880 h 148247"/>
              <a:gd name="connsiteX2" fmla="*/ 292100 w 499595"/>
              <a:gd name="connsiteY2" fmla="*/ 76280 h 148247"/>
              <a:gd name="connsiteX3" fmla="*/ 414867 w 499595"/>
              <a:gd name="connsiteY3" fmla="*/ 50880 h 148247"/>
              <a:gd name="connsiteX4" fmla="*/ 499533 w 499595"/>
              <a:gd name="connsiteY4" fmla="*/ 80 h 148247"/>
              <a:gd name="connsiteX5" fmla="*/ 402167 w 499595"/>
              <a:gd name="connsiteY5" fmla="*/ 38180 h 148247"/>
              <a:gd name="connsiteX6" fmla="*/ 296333 w 499595"/>
              <a:gd name="connsiteY6" fmla="*/ 80513 h 148247"/>
              <a:gd name="connsiteX7" fmla="*/ 173567 w 499595"/>
              <a:gd name="connsiteY7" fmla="*/ 110147 h 148247"/>
              <a:gd name="connsiteX8" fmla="*/ 287867 w 499595"/>
              <a:gd name="connsiteY8" fmla="*/ 63580 h 148247"/>
              <a:gd name="connsiteX9" fmla="*/ 0 w 499595"/>
              <a:gd name="connsiteY9" fmla="*/ 148247 h 1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595" h="148247">
                <a:moveTo>
                  <a:pt x="0" y="148247"/>
                </a:moveTo>
                <a:cubicBezTo>
                  <a:pt x="4233" y="146130"/>
                  <a:pt x="313267" y="50880"/>
                  <a:pt x="313267" y="50880"/>
                </a:cubicBezTo>
                <a:cubicBezTo>
                  <a:pt x="361950" y="38886"/>
                  <a:pt x="275167" y="76280"/>
                  <a:pt x="292100" y="76280"/>
                </a:cubicBezTo>
                <a:cubicBezTo>
                  <a:pt x="309033" y="76280"/>
                  <a:pt x="380295" y="63580"/>
                  <a:pt x="414867" y="50880"/>
                </a:cubicBezTo>
                <a:cubicBezTo>
                  <a:pt x="449439" y="38180"/>
                  <a:pt x="501650" y="2197"/>
                  <a:pt x="499533" y="80"/>
                </a:cubicBezTo>
                <a:cubicBezTo>
                  <a:pt x="497416" y="-2037"/>
                  <a:pt x="402167" y="38180"/>
                  <a:pt x="402167" y="38180"/>
                </a:cubicBezTo>
                <a:cubicBezTo>
                  <a:pt x="368300" y="51585"/>
                  <a:pt x="334433" y="68519"/>
                  <a:pt x="296333" y="80513"/>
                </a:cubicBezTo>
                <a:cubicBezTo>
                  <a:pt x="258233" y="92507"/>
                  <a:pt x="174978" y="112969"/>
                  <a:pt x="173567" y="110147"/>
                </a:cubicBezTo>
                <a:cubicBezTo>
                  <a:pt x="172156" y="107325"/>
                  <a:pt x="311856" y="56525"/>
                  <a:pt x="287867" y="63580"/>
                </a:cubicBezTo>
                <a:lnTo>
                  <a:pt x="0" y="148247"/>
                </a:ln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64A18D7C-7A38-1077-5DD6-076EAC70AF23}"/>
              </a:ext>
            </a:extLst>
          </p:cNvPr>
          <p:cNvSpPr/>
          <p:nvPr/>
        </p:nvSpPr>
        <p:spPr>
          <a:xfrm>
            <a:off x="4859682" y="4982623"/>
            <a:ext cx="46759" cy="122784"/>
          </a:xfrm>
          <a:custGeom>
            <a:avLst/>
            <a:gdLst>
              <a:gd name="connsiteX0" fmla="*/ 185 w 46759"/>
              <a:gd name="connsiteY0" fmla="*/ 10 h 122784"/>
              <a:gd name="connsiteX1" fmla="*/ 29818 w 46759"/>
              <a:gd name="connsiteY1" fmla="*/ 55044 h 122784"/>
              <a:gd name="connsiteX2" fmla="*/ 12885 w 46759"/>
              <a:gd name="connsiteY2" fmla="*/ 122777 h 122784"/>
              <a:gd name="connsiteX3" fmla="*/ 46751 w 46759"/>
              <a:gd name="connsiteY3" fmla="*/ 59277 h 122784"/>
              <a:gd name="connsiteX4" fmla="*/ 185 w 46759"/>
              <a:gd name="connsiteY4" fmla="*/ 10 h 12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9" h="122784">
                <a:moveTo>
                  <a:pt x="185" y="10"/>
                </a:moveTo>
                <a:cubicBezTo>
                  <a:pt x="-2637" y="-695"/>
                  <a:pt x="27701" y="34583"/>
                  <a:pt x="29818" y="55044"/>
                </a:cubicBezTo>
                <a:cubicBezTo>
                  <a:pt x="31935" y="75505"/>
                  <a:pt x="10063" y="122072"/>
                  <a:pt x="12885" y="122777"/>
                </a:cubicBezTo>
                <a:cubicBezTo>
                  <a:pt x="15707" y="123482"/>
                  <a:pt x="46046" y="74799"/>
                  <a:pt x="46751" y="59277"/>
                </a:cubicBezTo>
                <a:cubicBezTo>
                  <a:pt x="47456" y="43755"/>
                  <a:pt x="3007" y="715"/>
                  <a:pt x="185" y="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8057FC8B-9702-894B-BAEC-D996DAAF3D62}"/>
              </a:ext>
            </a:extLst>
          </p:cNvPr>
          <p:cNvSpPr/>
          <p:nvPr/>
        </p:nvSpPr>
        <p:spPr>
          <a:xfrm>
            <a:off x="4678876" y="4206508"/>
            <a:ext cx="313155" cy="2070432"/>
          </a:xfrm>
          <a:custGeom>
            <a:avLst/>
            <a:gdLst>
              <a:gd name="connsiteX0" fmla="*/ 310328 w 313155"/>
              <a:gd name="connsiteY0" fmla="*/ 697 h 2070432"/>
              <a:gd name="connsiteX1" fmla="*/ 165513 w 313155"/>
              <a:gd name="connsiteY1" fmla="*/ 559268 h 2070432"/>
              <a:gd name="connsiteX2" fmla="*/ 169651 w 313155"/>
              <a:gd name="connsiteY2" fmla="*/ 497204 h 2070432"/>
              <a:gd name="connsiteX3" fmla="*/ 153100 w 313155"/>
              <a:gd name="connsiteY3" fmla="*/ 1461255 h 2070432"/>
              <a:gd name="connsiteX4" fmla="*/ 206889 w 313155"/>
              <a:gd name="connsiteY4" fmla="*/ 2052925 h 2070432"/>
              <a:gd name="connsiteX5" fmla="*/ 165513 w 313155"/>
              <a:gd name="connsiteY5" fmla="*/ 1783984 h 2070432"/>
              <a:gd name="connsiteX6" fmla="*/ 20699 w 313155"/>
              <a:gd name="connsiteY6" fmla="*/ 505479 h 2070432"/>
              <a:gd name="connsiteX7" fmla="*/ 8286 w 313155"/>
              <a:gd name="connsiteY7" fmla="*/ 695807 h 2070432"/>
              <a:gd name="connsiteX8" fmla="*/ 91037 w 313155"/>
              <a:gd name="connsiteY8" fmla="*/ 79311 h 2070432"/>
              <a:gd name="connsiteX9" fmla="*/ 16561 w 313155"/>
              <a:gd name="connsiteY9" fmla="*/ 435141 h 2070432"/>
              <a:gd name="connsiteX10" fmla="*/ 310328 w 313155"/>
              <a:gd name="connsiteY10" fmla="*/ 697 h 20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155" h="2070432">
                <a:moveTo>
                  <a:pt x="310328" y="697"/>
                </a:moveTo>
                <a:cubicBezTo>
                  <a:pt x="335153" y="21385"/>
                  <a:pt x="188959" y="476517"/>
                  <a:pt x="165513" y="559268"/>
                </a:cubicBezTo>
                <a:cubicBezTo>
                  <a:pt x="142067" y="642019"/>
                  <a:pt x="171720" y="346873"/>
                  <a:pt x="169651" y="497204"/>
                </a:cubicBezTo>
                <a:cubicBezTo>
                  <a:pt x="167582" y="647535"/>
                  <a:pt x="146894" y="1201968"/>
                  <a:pt x="153100" y="1461255"/>
                </a:cubicBezTo>
                <a:cubicBezTo>
                  <a:pt x="159306" y="1720542"/>
                  <a:pt x="204820" y="1999137"/>
                  <a:pt x="206889" y="2052925"/>
                </a:cubicBezTo>
                <a:cubicBezTo>
                  <a:pt x="208958" y="2106713"/>
                  <a:pt x="196545" y="2041892"/>
                  <a:pt x="165513" y="1783984"/>
                </a:cubicBezTo>
                <a:cubicBezTo>
                  <a:pt x="134481" y="1526076"/>
                  <a:pt x="46903" y="686842"/>
                  <a:pt x="20699" y="505479"/>
                </a:cubicBezTo>
                <a:cubicBezTo>
                  <a:pt x="-5505" y="324116"/>
                  <a:pt x="-3437" y="766835"/>
                  <a:pt x="8286" y="695807"/>
                </a:cubicBezTo>
                <a:cubicBezTo>
                  <a:pt x="20009" y="624779"/>
                  <a:pt x="89658" y="122755"/>
                  <a:pt x="91037" y="79311"/>
                </a:cubicBezTo>
                <a:cubicBezTo>
                  <a:pt x="92416" y="35867"/>
                  <a:pt x="-18608" y="444106"/>
                  <a:pt x="16561" y="435141"/>
                </a:cubicBezTo>
                <a:cubicBezTo>
                  <a:pt x="51730" y="426176"/>
                  <a:pt x="285503" y="-19991"/>
                  <a:pt x="310328" y="69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C8BF0D72-626B-8624-B0A0-08308115E87C}"/>
              </a:ext>
            </a:extLst>
          </p:cNvPr>
          <p:cNvSpPr/>
          <p:nvPr/>
        </p:nvSpPr>
        <p:spPr>
          <a:xfrm>
            <a:off x="4811862" y="2976168"/>
            <a:ext cx="2498330" cy="1717944"/>
          </a:xfrm>
          <a:custGeom>
            <a:avLst/>
            <a:gdLst>
              <a:gd name="connsiteX0" fmla="*/ 435746 w 2498330"/>
              <a:gd name="connsiteY0" fmla="*/ 0 h 1717944"/>
              <a:gd name="connsiteX1" fmla="*/ 563878 w 2498330"/>
              <a:gd name="connsiteY1" fmla="*/ 40770 h 1717944"/>
              <a:gd name="connsiteX2" fmla="*/ 1752016 w 2498330"/>
              <a:gd name="connsiteY2" fmla="*/ 477585 h 1717944"/>
              <a:gd name="connsiteX3" fmla="*/ 1699598 w 2498330"/>
              <a:gd name="connsiteY3" fmla="*/ 419343 h 1717944"/>
              <a:gd name="connsiteX4" fmla="*/ 2293667 w 2498330"/>
              <a:gd name="connsiteY4" fmla="*/ 1380336 h 1717944"/>
              <a:gd name="connsiteX5" fmla="*/ 2293667 w 2498330"/>
              <a:gd name="connsiteY5" fmla="*/ 1391985 h 1717944"/>
              <a:gd name="connsiteX6" fmla="*/ 2497514 w 2498330"/>
              <a:gd name="connsiteY6" fmla="*/ 1712316 h 1717944"/>
              <a:gd name="connsiteX7" fmla="*/ 2206304 w 2498330"/>
              <a:gd name="connsiteY7" fmla="*/ 1508469 h 1717944"/>
              <a:gd name="connsiteX8" fmla="*/ 919155 w 2498330"/>
              <a:gd name="connsiteY8" fmla="*/ 506706 h 1717944"/>
              <a:gd name="connsiteX9" fmla="*/ 1128826 w 2498330"/>
              <a:gd name="connsiteY9" fmla="*/ 605717 h 1717944"/>
              <a:gd name="connsiteX10" fmla="*/ 4755 w 2498330"/>
              <a:gd name="connsiteY10" fmla="*/ 116484 h 1717944"/>
              <a:gd name="connsiteX11" fmla="*/ 715307 w 2498330"/>
              <a:gd name="connsiteY11" fmla="*/ 308683 h 1717944"/>
              <a:gd name="connsiteX12" fmla="*/ 435746 w 2498330"/>
              <a:gd name="connsiteY12" fmla="*/ 0 h 171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8330" h="1717944">
                <a:moveTo>
                  <a:pt x="435746" y="0"/>
                </a:moveTo>
                <a:lnTo>
                  <a:pt x="563878" y="40770"/>
                </a:lnTo>
                <a:lnTo>
                  <a:pt x="1752016" y="477585"/>
                </a:lnTo>
                <a:cubicBezTo>
                  <a:pt x="1941303" y="540680"/>
                  <a:pt x="1609323" y="268885"/>
                  <a:pt x="1699598" y="419343"/>
                </a:cubicBezTo>
                <a:cubicBezTo>
                  <a:pt x="1789873" y="569801"/>
                  <a:pt x="2194656" y="1218229"/>
                  <a:pt x="2293667" y="1380336"/>
                </a:cubicBezTo>
                <a:cubicBezTo>
                  <a:pt x="2392679" y="1542443"/>
                  <a:pt x="2259693" y="1336655"/>
                  <a:pt x="2293667" y="1391985"/>
                </a:cubicBezTo>
                <a:cubicBezTo>
                  <a:pt x="2327641" y="1447315"/>
                  <a:pt x="2512074" y="1692902"/>
                  <a:pt x="2497514" y="1712316"/>
                </a:cubicBezTo>
                <a:cubicBezTo>
                  <a:pt x="2482954" y="1731730"/>
                  <a:pt x="2469364" y="1709404"/>
                  <a:pt x="2206304" y="1508469"/>
                </a:cubicBezTo>
                <a:cubicBezTo>
                  <a:pt x="1943244" y="1307534"/>
                  <a:pt x="1098735" y="657165"/>
                  <a:pt x="919155" y="506706"/>
                </a:cubicBezTo>
                <a:cubicBezTo>
                  <a:pt x="739575" y="356247"/>
                  <a:pt x="1128826" y="605717"/>
                  <a:pt x="1128826" y="605717"/>
                </a:cubicBezTo>
                <a:cubicBezTo>
                  <a:pt x="976426" y="540680"/>
                  <a:pt x="73675" y="165990"/>
                  <a:pt x="4755" y="116484"/>
                </a:cubicBezTo>
                <a:cubicBezTo>
                  <a:pt x="-64165" y="66978"/>
                  <a:pt x="637651" y="323244"/>
                  <a:pt x="715307" y="308683"/>
                </a:cubicBezTo>
                <a:cubicBezTo>
                  <a:pt x="792963" y="294123"/>
                  <a:pt x="631827" y="161622"/>
                  <a:pt x="435746" y="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9EA02D23-19CC-03F0-0C4C-5D7004EFC6D5}"/>
              </a:ext>
            </a:extLst>
          </p:cNvPr>
          <p:cNvSpPr/>
          <p:nvPr/>
        </p:nvSpPr>
        <p:spPr>
          <a:xfrm>
            <a:off x="7117129" y="4732787"/>
            <a:ext cx="541214" cy="2248184"/>
          </a:xfrm>
          <a:custGeom>
            <a:avLst/>
            <a:gdLst>
              <a:gd name="connsiteX0" fmla="*/ 64114 w 541214"/>
              <a:gd name="connsiteY0" fmla="*/ 19763 h 2248184"/>
              <a:gd name="connsiteX1" fmla="*/ 256313 w 541214"/>
              <a:gd name="connsiteY1" fmla="*/ 1394275 h 2248184"/>
              <a:gd name="connsiteX2" fmla="*/ 256313 w 541214"/>
              <a:gd name="connsiteY2" fmla="*/ 1388451 h 2248184"/>
              <a:gd name="connsiteX3" fmla="*/ 29169 w 541214"/>
              <a:gd name="connsiteY3" fmla="*/ 2174719 h 2248184"/>
              <a:gd name="connsiteX4" fmla="*/ 58290 w 541214"/>
              <a:gd name="connsiteY4" fmla="*/ 2069883 h 2248184"/>
              <a:gd name="connsiteX5" fmla="*/ 530051 w 541214"/>
              <a:gd name="connsiteY5" fmla="*/ 899218 h 2248184"/>
              <a:gd name="connsiteX6" fmla="*/ 401918 w 541214"/>
              <a:gd name="connsiteY6" fmla="*/ 217786 h 2248184"/>
              <a:gd name="connsiteX7" fmla="*/ 506754 w 541214"/>
              <a:gd name="connsiteY7" fmla="*/ 555590 h 2248184"/>
              <a:gd name="connsiteX8" fmla="*/ 64114 w 541214"/>
              <a:gd name="connsiteY8" fmla="*/ 19763 h 224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214" h="2248184">
                <a:moveTo>
                  <a:pt x="64114" y="19763"/>
                </a:moveTo>
                <a:cubicBezTo>
                  <a:pt x="22374" y="159544"/>
                  <a:pt x="224280" y="1166160"/>
                  <a:pt x="256313" y="1394275"/>
                </a:cubicBezTo>
                <a:cubicBezTo>
                  <a:pt x="288346" y="1622390"/>
                  <a:pt x="294170" y="1258377"/>
                  <a:pt x="256313" y="1388451"/>
                </a:cubicBezTo>
                <a:cubicBezTo>
                  <a:pt x="218456" y="1518525"/>
                  <a:pt x="62173" y="2061147"/>
                  <a:pt x="29169" y="2174719"/>
                </a:cubicBezTo>
                <a:cubicBezTo>
                  <a:pt x="-3835" y="2288291"/>
                  <a:pt x="-25190" y="2282466"/>
                  <a:pt x="58290" y="2069883"/>
                </a:cubicBezTo>
                <a:cubicBezTo>
                  <a:pt x="141770" y="1857300"/>
                  <a:pt x="472780" y="1207901"/>
                  <a:pt x="530051" y="899218"/>
                </a:cubicBezTo>
                <a:cubicBezTo>
                  <a:pt x="587322" y="590535"/>
                  <a:pt x="405801" y="275057"/>
                  <a:pt x="401918" y="217786"/>
                </a:cubicBezTo>
                <a:cubicBezTo>
                  <a:pt x="398035" y="160515"/>
                  <a:pt x="562084" y="584711"/>
                  <a:pt x="506754" y="555590"/>
                </a:cubicBezTo>
                <a:cubicBezTo>
                  <a:pt x="451424" y="526469"/>
                  <a:pt x="105854" y="-120018"/>
                  <a:pt x="64114" y="1976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CAD623DE-5C8D-5F94-CE2D-FE2F42BF71E5}"/>
              </a:ext>
            </a:extLst>
          </p:cNvPr>
          <p:cNvSpPr/>
          <p:nvPr/>
        </p:nvSpPr>
        <p:spPr>
          <a:xfrm>
            <a:off x="6702149" y="5991078"/>
            <a:ext cx="923969" cy="2108119"/>
          </a:xfrm>
          <a:custGeom>
            <a:avLst/>
            <a:gdLst>
              <a:gd name="connsiteX0" fmla="*/ 630524 w 923969"/>
              <a:gd name="connsiteY0" fmla="*/ 31149 h 2108119"/>
              <a:gd name="connsiteX1" fmla="*/ 310192 w 923969"/>
              <a:gd name="connsiteY1" fmla="*/ 1306649 h 2108119"/>
              <a:gd name="connsiteX2" fmla="*/ 286896 w 923969"/>
              <a:gd name="connsiteY2" fmla="*/ 1242583 h 2108119"/>
              <a:gd name="connsiteX3" fmla="*/ 42279 w 923969"/>
              <a:gd name="connsiteY3" fmla="*/ 1958960 h 2108119"/>
              <a:gd name="connsiteX4" fmla="*/ 7334 w 923969"/>
              <a:gd name="connsiteY4" fmla="*/ 2098741 h 2108119"/>
              <a:gd name="connsiteX5" fmla="*/ 123818 w 923969"/>
              <a:gd name="connsiteY5" fmla="*/ 1801707 h 2108119"/>
              <a:gd name="connsiteX6" fmla="*/ 764480 w 923969"/>
              <a:gd name="connsiteY6" fmla="*/ 485437 h 2108119"/>
              <a:gd name="connsiteX7" fmla="*/ 251950 w 923969"/>
              <a:gd name="connsiteY7" fmla="*/ 1825004 h 2108119"/>
              <a:gd name="connsiteX8" fmla="*/ 461622 w 923969"/>
              <a:gd name="connsiteY8" fmla="*/ 1172693 h 2108119"/>
              <a:gd name="connsiteX9" fmla="*/ 904261 w 923969"/>
              <a:gd name="connsiteY9" fmla="*/ 13676 h 2108119"/>
              <a:gd name="connsiteX10" fmla="*/ 828547 w 923969"/>
              <a:gd name="connsiteY10" fmla="*/ 508733 h 2108119"/>
              <a:gd name="connsiteX11" fmla="*/ 630524 w 923969"/>
              <a:gd name="connsiteY11" fmla="*/ 31149 h 210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3969" h="2108119">
                <a:moveTo>
                  <a:pt x="630524" y="31149"/>
                </a:moveTo>
                <a:cubicBezTo>
                  <a:pt x="544132" y="164135"/>
                  <a:pt x="367463" y="1104743"/>
                  <a:pt x="310192" y="1306649"/>
                </a:cubicBezTo>
                <a:cubicBezTo>
                  <a:pt x="252921" y="1508555"/>
                  <a:pt x="331548" y="1133865"/>
                  <a:pt x="286896" y="1242583"/>
                </a:cubicBezTo>
                <a:cubicBezTo>
                  <a:pt x="242244" y="1351301"/>
                  <a:pt x="88873" y="1816267"/>
                  <a:pt x="42279" y="1958960"/>
                </a:cubicBezTo>
                <a:cubicBezTo>
                  <a:pt x="-4315" y="2101653"/>
                  <a:pt x="-6256" y="2124950"/>
                  <a:pt x="7334" y="2098741"/>
                </a:cubicBezTo>
                <a:cubicBezTo>
                  <a:pt x="20924" y="2072532"/>
                  <a:pt x="-2373" y="2070591"/>
                  <a:pt x="123818" y="1801707"/>
                </a:cubicBezTo>
                <a:cubicBezTo>
                  <a:pt x="250009" y="1532823"/>
                  <a:pt x="743125" y="481554"/>
                  <a:pt x="764480" y="485437"/>
                </a:cubicBezTo>
                <a:cubicBezTo>
                  <a:pt x="785835" y="489320"/>
                  <a:pt x="302426" y="1710461"/>
                  <a:pt x="251950" y="1825004"/>
                </a:cubicBezTo>
                <a:cubicBezTo>
                  <a:pt x="201474" y="1939547"/>
                  <a:pt x="352904" y="1474581"/>
                  <a:pt x="461622" y="1172693"/>
                </a:cubicBezTo>
                <a:cubicBezTo>
                  <a:pt x="570340" y="870805"/>
                  <a:pt x="843107" y="124336"/>
                  <a:pt x="904261" y="13676"/>
                </a:cubicBezTo>
                <a:cubicBezTo>
                  <a:pt x="965415" y="-96984"/>
                  <a:pt x="868346" y="499997"/>
                  <a:pt x="828547" y="508733"/>
                </a:cubicBezTo>
                <a:cubicBezTo>
                  <a:pt x="788748" y="517469"/>
                  <a:pt x="716916" y="-101837"/>
                  <a:pt x="630524" y="31149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4370FED2-6BBE-7168-FCB5-162CF596E2ED}"/>
              </a:ext>
            </a:extLst>
          </p:cNvPr>
          <p:cNvSpPr/>
          <p:nvPr/>
        </p:nvSpPr>
        <p:spPr>
          <a:xfrm>
            <a:off x="3841984" y="4548539"/>
            <a:ext cx="784329" cy="2551257"/>
          </a:xfrm>
          <a:custGeom>
            <a:avLst/>
            <a:gdLst>
              <a:gd name="connsiteX0" fmla="*/ 782434 w 784329"/>
              <a:gd name="connsiteY0" fmla="*/ 40934 h 2551257"/>
              <a:gd name="connsiteX1" fmla="*/ 636829 w 784329"/>
              <a:gd name="connsiteY1" fmla="*/ 1304786 h 2551257"/>
              <a:gd name="connsiteX2" fmla="*/ 689247 w 784329"/>
              <a:gd name="connsiteY2" fmla="*/ 1770722 h 2551257"/>
              <a:gd name="connsiteX3" fmla="*/ 555290 w 784329"/>
              <a:gd name="connsiteY3" fmla="*/ 1764898 h 2551257"/>
              <a:gd name="connsiteX4" fmla="*/ 613532 w 784329"/>
              <a:gd name="connsiteY4" fmla="*/ 2551165 h 2551257"/>
              <a:gd name="connsiteX5" fmla="*/ 124299 w 784329"/>
              <a:gd name="connsiteY5" fmla="*/ 1811492 h 2551257"/>
              <a:gd name="connsiteX6" fmla="*/ 1991 w 784329"/>
              <a:gd name="connsiteY6" fmla="*/ 966982 h 2551257"/>
              <a:gd name="connsiteX7" fmla="*/ 188365 w 784329"/>
              <a:gd name="connsiteY7" fmla="*/ 139945 h 2551257"/>
              <a:gd name="connsiteX8" fmla="*/ 141771 w 784329"/>
              <a:gd name="connsiteY8" fmla="*/ 483573 h 2551257"/>
              <a:gd name="connsiteX9" fmla="*/ 415509 w 784329"/>
              <a:gd name="connsiteY9" fmla="*/ 164 h 2551257"/>
              <a:gd name="connsiteX10" fmla="*/ 269904 w 784329"/>
              <a:gd name="connsiteY10" fmla="*/ 425331 h 2551257"/>
              <a:gd name="connsiteX11" fmla="*/ 625180 w 784329"/>
              <a:gd name="connsiteY11" fmla="*/ 64230 h 2551257"/>
              <a:gd name="connsiteX12" fmla="*/ 514520 w 784329"/>
              <a:gd name="connsiteY12" fmla="*/ 477749 h 2551257"/>
              <a:gd name="connsiteX13" fmla="*/ 782434 w 784329"/>
              <a:gd name="connsiteY13" fmla="*/ 40934 h 255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4329" h="2551257">
                <a:moveTo>
                  <a:pt x="782434" y="40934"/>
                </a:moveTo>
                <a:cubicBezTo>
                  <a:pt x="802819" y="178774"/>
                  <a:pt x="652360" y="1016488"/>
                  <a:pt x="636829" y="1304786"/>
                </a:cubicBezTo>
                <a:cubicBezTo>
                  <a:pt x="621298" y="1593084"/>
                  <a:pt x="702837" y="1694037"/>
                  <a:pt x="689247" y="1770722"/>
                </a:cubicBezTo>
                <a:cubicBezTo>
                  <a:pt x="675657" y="1847407"/>
                  <a:pt x="567909" y="1634824"/>
                  <a:pt x="555290" y="1764898"/>
                </a:cubicBezTo>
                <a:cubicBezTo>
                  <a:pt x="542671" y="1894972"/>
                  <a:pt x="685364" y="2543399"/>
                  <a:pt x="613532" y="2551165"/>
                </a:cubicBezTo>
                <a:cubicBezTo>
                  <a:pt x="541700" y="2558931"/>
                  <a:pt x="226222" y="2075522"/>
                  <a:pt x="124299" y="1811492"/>
                </a:cubicBezTo>
                <a:cubicBezTo>
                  <a:pt x="22376" y="1547462"/>
                  <a:pt x="-8687" y="1245573"/>
                  <a:pt x="1991" y="966982"/>
                </a:cubicBezTo>
                <a:cubicBezTo>
                  <a:pt x="12669" y="688391"/>
                  <a:pt x="165068" y="220513"/>
                  <a:pt x="188365" y="139945"/>
                </a:cubicBezTo>
                <a:cubicBezTo>
                  <a:pt x="211662" y="59377"/>
                  <a:pt x="103914" y="506870"/>
                  <a:pt x="141771" y="483573"/>
                </a:cubicBezTo>
                <a:cubicBezTo>
                  <a:pt x="179628" y="460276"/>
                  <a:pt x="394154" y="9871"/>
                  <a:pt x="415509" y="164"/>
                </a:cubicBezTo>
                <a:cubicBezTo>
                  <a:pt x="436864" y="-9543"/>
                  <a:pt x="234959" y="414653"/>
                  <a:pt x="269904" y="425331"/>
                </a:cubicBezTo>
                <a:cubicBezTo>
                  <a:pt x="304849" y="436009"/>
                  <a:pt x="584411" y="55494"/>
                  <a:pt x="625180" y="64230"/>
                </a:cubicBezTo>
                <a:cubicBezTo>
                  <a:pt x="665949" y="72966"/>
                  <a:pt x="486370" y="481632"/>
                  <a:pt x="514520" y="477749"/>
                </a:cubicBezTo>
                <a:cubicBezTo>
                  <a:pt x="542670" y="473866"/>
                  <a:pt x="762049" y="-96906"/>
                  <a:pt x="782434" y="4093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D98734B4-856F-6E4F-4D30-692C59FD7F8C}"/>
              </a:ext>
            </a:extLst>
          </p:cNvPr>
          <p:cNvSpPr/>
          <p:nvPr/>
        </p:nvSpPr>
        <p:spPr>
          <a:xfrm>
            <a:off x="4123134" y="6640442"/>
            <a:ext cx="2065074" cy="1543689"/>
          </a:xfrm>
          <a:custGeom>
            <a:avLst/>
            <a:gdLst>
              <a:gd name="connsiteX0" fmla="*/ 215898 w 2065074"/>
              <a:gd name="connsiteY0" fmla="*/ 267064 h 1543689"/>
              <a:gd name="connsiteX1" fmla="*/ 1182716 w 2065074"/>
              <a:gd name="connsiteY1" fmla="*/ 1070804 h 1543689"/>
              <a:gd name="connsiteX2" fmla="*/ 1025462 w 2065074"/>
              <a:gd name="connsiteY2" fmla="*/ 925199 h 1543689"/>
              <a:gd name="connsiteX3" fmla="*/ 2044698 w 2065074"/>
              <a:gd name="connsiteY3" fmla="*/ 1501795 h 1543689"/>
              <a:gd name="connsiteX4" fmla="*/ 1607883 w 2065074"/>
              <a:gd name="connsiteY4" fmla="*/ 1431904 h 1543689"/>
              <a:gd name="connsiteX5" fmla="*/ 443042 w 2065074"/>
              <a:gd name="connsiteY5" fmla="*/ 896078 h 1543689"/>
              <a:gd name="connsiteX6" fmla="*/ 134359 w 2065074"/>
              <a:gd name="connsiteY6" fmla="*/ 587395 h 1543689"/>
              <a:gd name="connsiteX7" fmla="*/ 256667 w 2065074"/>
              <a:gd name="connsiteY7" fmla="*/ 785418 h 1543689"/>
              <a:gd name="connsiteX8" fmla="*/ 402 w 2065074"/>
              <a:gd name="connsiteY8" fmla="*/ 4975 h 1543689"/>
              <a:gd name="connsiteX9" fmla="*/ 198425 w 2065074"/>
              <a:gd name="connsiteY9" fmla="*/ 441790 h 1543689"/>
              <a:gd name="connsiteX10" fmla="*/ 215898 w 2065074"/>
              <a:gd name="connsiteY10" fmla="*/ 267064 h 154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074" h="1543689">
                <a:moveTo>
                  <a:pt x="215898" y="267064"/>
                </a:moveTo>
                <a:cubicBezTo>
                  <a:pt x="379946" y="371900"/>
                  <a:pt x="1047789" y="961115"/>
                  <a:pt x="1182716" y="1070804"/>
                </a:cubicBezTo>
                <a:cubicBezTo>
                  <a:pt x="1317643" y="1180493"/>
                  <a:pt x="881798" y="853367"/>
                  <a:pt x="1025462" y="925199"/>
                </a:cubicBezTo>
                <a:cubicBezTo>
                  <a:pt x="1169126" y="997031"/>
                  <a:pt x="1947628" y="1417344"/>
                  <a:pt x="2044698" y="1501795"/>
                </a:cubicBezTo>
                <a:cubicBezTo>
                  <a:pt x="2141768" y="1586246"/>
                  <a:pt x="1874826" y="1532857"/>
                  <a:pt x="1607883" y="1431904"/>
                </a:cubicBezTo>
                <a:cubicBezTo>
                  <a:pt x="1340940" y="1330951"/>
                  <a:pt x="688629" y="1036829"/>
                  <a:pt x="443042" y="896078"/>
                </a:cubicBezTo>
                <a:cubicBezTo>
                  <a:pt x="197455" y="755327"/>
                  <a:pt x="165421" y="605838"/>
                  <a:pt x="134359" y="587395"/>
                </a:cubicBezTo>
                <a:cubicBezTo>
                  <a:pt x="103297" y="568952"/>
                  <a:pt x="278993" y="882488"/>
                  <a:pt x="256667" y="785418"/>
                </a:cubicBezTo>
                <a:cubicBezTo>
                  <a:pt x="234341" y="688348"/>
                  <a:pt x="10109" y="62246"/>
                  <a:pt x="402" y="4975"/>
                </a:cubicBezTo>
                <a:cubicBezTo>
                  <a:pt x="-9305" y="-52296"/>
                  <a:pt x="159597" y="402962"/>
                  <a:pt x="198425" y="441790"/>
                </a:cubicBezTo>
                <a:cubicBezTo>
                  <a:pt x="237253" y="480618"/>
                  <a:pt x="51850" y="162228"/>
                  <a:pt x="215898" y="26706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94539364-2FB1-CDC8-0783-18EB5E8A8036}"/>
              </a:ext>
            </a:extLst>
          </p:cNvPr>
          <p:cNvSpPr/>
          <p:nvPr/>
        </p:nvSpPr>
        <p:spPr>
          <a:xfrm>
            <a:off x="5816888" y="4973685"/>
            <a:ext cx="343462" cy="621828"/>
          </a:xfrm>
          <a:custGeom>
            <a:avLst/>
            <a:gdLst>
              <a:gd name="connsiteX0" fmla="*/ 275904 w 343462"/>
              <a:gd name="connsiteY0" fmla="*/ 21827 h 621828"/>
              <a:gd name="connsiteX1" fmla="*/ 343280 w 343462"/>
              <a:gd name="connsiteY1" fmla="*/ 416462 h 621828"/>
              <a:gd name="connsiteX2" fmla="*/ 295154 w 343462"/>
              <a:gd name="connsiteY2" fmla="*/ 618593 h 621828"/>
              <a:gd name="connsiteX3" fmla="*/ 275904 w 343462"/>
              <a:gd name="connsiteY3" fmla="*/ 512715 h 621828"/>
              <a:gd name="connsiteX4" fmla="*/ 6396 w 343462"/>
              <a:gd name="connsiteY4" fmla="*/ 156580 h 621828"/>
              <a:gd name="connsiteX5" fmla="*/ 102649 w 343462"/>
              <a:gd name="connsiteY5" fmla="*/ 310584 h 621828"/>
              <a:gd name="connsiteX6" fmla="*/ 304779 w 343462"/>
              <a:gd name="connsiteY6" fmla="*/ 79578 h 621828"/>
              <a:gd name="connsiteX7" fmla="*/ 275904 w 343462"/>
              <a:gd name="connsiteY7" fmla="*/ 21827 h 62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462" h="621828">
                <a:moveTo>
                  <a:pt x="275904" y="21827"/>
                </a:moveTo>
                <a:cubicBezTo>
                  <a:pt x="282321" y="77974"/>
                  <a:pt x="340072" y="317001"/>
                  <a:pt x="343280" y="416462"/>
                </a:cubicBezTo>
                <a:cubicBezTo>
                  <a:pt x="346488" y="515923"/>
                  <a:pt x="306383" y="602551"/>
                  <a:pt x="295154" y="618593"/>
                </a:cubicBezTo>
                <a:cubicBezTo>
                  <a:pt x="283925" y="634635"/>
                  <a:pt x="324030" y="589717"/>
                  <a:pt x="275904" y="512715"/>
                </a:cubicBezTo>
                <a:cubicBezTo>
                  <a:pt x="227778" y="435713"/>
                  <a:pt x="35272" y="190269"/>
                  <a:pt x="6396" y="156580"/>
                </a:cubicBezTo>
                <a:cubicBezTo>
                  <a:pt x="-22480" y="122891"/>
                  <a:pt x="52919" y="323418"/>
                  <a:pt x="102649" y="310584"/>
                </a:cubicBezTo>
                <a:cubicBezTo>
                  <a:pt x="152379" y="297750"/>
                  <a:pt x="271091" y="129308"/>
                  <a:pt x="304779" y="79578"/>
                </a:cubicBezTo>
                <a:cubicBezTo>
                  <a:pt x="338467" y="29848"/>
                  <a:pt x="269487" y="-34320"/>
                  <a:pt x="275904" y="2182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7F7E62BA-7F3A-E163-3F0D-1D4507872700}"/>
              </a:ext>
            </a:extLst>
          </p:cNvPr>
          <p:cNvSpPr/>
          <p:nvPr/>
        </p:nvSpPr>
        <p:spPr>
          <a:xfrm>
            <a:off x="3522628" y="6332691"/>
            <a:ext cx="668784" cy="443976"/>
          </a:xfrm>
          <a:custGeom>
            <a:avLst/>
            <a:gdLst>
              <a:gd name="connsiteX0" fmla="*/ 664361 w 668784"/>
              <a:gd name="connsiteY0" fmla="*/ 241364 h 443976"/>
              <a:gd name="connsiteX1" fmla="*/ 529608 w 668784"/>
              <a:gd name="connsiteY1" fmla="*/ 366492 h 443976"/>
              <a:gd name="connsiteX2" fmla="*/ 250475 w 668784"/>
              <a:gd name="connsiteY2" fmla="*/ 443494 h 443976"/>
              <a:gd name="connsiteX3" fmla="*/ 298601 w 668784"/>
              <a:gd name="connsiteY3" fmla="*/ 356867 h 443976"/>
              <a:gd name="connsiteX4" fmla="*/ 218 w 668784"/>
              <a:gd name="connsiteY4" fmla="*/ 443494 h 443976"/>
              <a:gd name="connsiteX5" fmla="*/ 250475 w 668784"/>
              <a:gd name="connsiteY5" fmla="*/ 308741 h 443976"/>
              <a:gd name="connsiteX6" fmla="*/ 260100 w 668784"/>
              <a:gd name="connsiteY6" fmla="*/ 19983 h 443976"/>
              <a:gd name="connsiteX7" fmla="*/ 404479 w 668784"/>
              <a:gd name="connsiteY7" fmla="*/ 193237 h 443976"/>
              <a:gd name="connsiteX8" fmla="*/ 375604 w 668784"/>
              <a:gd name="connsiteY8" fmla="*/ 732 h 443976"/>
              <a:gd name="connsiteX9" fmla="*/ 664361 w 668784"/>
              <a:gd name="connsiteY9" fmla="*/ 241364 h 44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8784" h="443976">
                <a:moveTo>
                  <a:pt x="664361" y="241364"/>
                </a:moveTo>
                <a:cubicBezTo>
                  <a:pt x="690028" y="302324"/>
                  <a:pt x="598589" y="332804"/>
                  <a:pt x="529608" y="366492"/>
                </a:cubicBezTo>
                <a:cubicBezTo>
                  <a:pt x="460627" y="400180"/>
                  <a:pt x="288976" y="445098"/>
                  <a:pt x="250475" y="443494"/>
                </a:cubicBezTo>
                <a:cubicBezTo>
                  <a:pt x="211974" y="441890"/>
                  <a:pt x="340310" y="356867"/>
                  <a:pt x="298601" y="356867"/>
                </a:cubicBezTo>
                <a:cubicBezTo>
                  <a:pt x="256892" y="356867"/>
                  <a:pt x="8239" y="451515"/>
                  <a:pt x="218" y="443494"/>
                </a:cubicBezTo>
                <a:cubicBezTo>
                  <a:pt x="-7803" y="435473"/>
                  <a:pt x="207161" y="379326"/>
                  <a:pt x="250475" y="308741"/>
                </a:cubicBezTo>
                <a:cubicBezTo>
                  <a:pt x="293789" y="238156"/>
                  <a:pt x="234433" y="39234"/>
                  <a:pt x="260100" y="19983"/>
                </a:cubicBezTo>
                <a:cubicBezTo>
                  <a:pt x="285767" y="732"/>
                  <a:pt x="385228" y="196445"/>
                  <a:pt x="404479" y="193237"/>
                </a:cubicBezTo>
                <a:cubicBezTo>
                  <a:pt x="423730" y="190028"/>
                  <a:pt x="332290" y="-13706"/>
                  <a:pt x="375604" y="732"/>
                </a:cubicBezTo>
                <a:cubicBezTo>
                  <a:pt x="418918" y="15170"/>
                  <a:pt x="638694" y="180404"/>
                  <a:pt x="664361" y="2413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6F8C7F65-7CBB-57D8-A2BF-7DC4933298A4}"/>
              </a:ext>
            </a:extLst>
          </p:cNvPr>
          <p:cNvSpPr/>
          <p:nvPr/>
        </p:nvSpPr>
        <p:spPr>
          <a:xfrm>
            <a:off x="3239443" y="6766202"/>
            <a:ext cx="774759" cy="1522221"/>
          </a:xfrm>
          <a:custGeom>
            <a:avLst/>
            <a:gdLst>
              <a:gd name="connsiteX0" fmla="*/ 629913 w 774759"/>
              <a:gd name="connsiteY0" fmla="*/ 358 h 1522221"/>
              <a:gd name="connsiteX1" fmla="*/ 774292 w 774759"/>
              <a:gd name="connsiteY1" fmla="*/ 558623 h 1522221"/>
              <a:gd name="connsiteX2" fmla="*/ 678039 w 774759"/>
              <a:gd name="connsiteY2" fmla="*/ 885882 h 1522221"/>
              <a:gd name="connsiteX3" fmla="*/ 735791 w 774759"/>
              <a:gd name="connsiteY3" fmla="*/ 799255 h 1522221"/>
              <a:gd name="connsiteX4" fmla="*/ 466283 w 774759"/>
              <a:gd name="connsiteY4" fmla="*/ 1155390 h 1522221"/>
              <a:gd name="connsiteX5" fmla="*/ 408532 w 774759"/>
              <a:gd name="connsiteY5" fmla="*/ 1511524 h 1522221"/>
              <a:gd name="connsiteX6" fmla="*/ 331530 w 774759"/>
              <a:gd name="connsiteY6" fmla="*/ 1396021 h 1522221"/>
              <a:gd name="connsiteX7" fmla="*/ 4271 w 774759"/>
              <a:gd name="connsiteY7" fmla="*/ 1059137 h 1522221"/>
              <a:gd name="connsiteX8" fmla="*/ 167900 w 774759"/>
              <a:gd name="connsiteY8" fmla="*/ 1222766 h 1522221"/>
              <a:gd name="connsiteX9" fmla="*/ 495159 w 774759"/>
              <a:gd name="connsiteY9" fmla="*/ 982135 h 1522221"/>
              <a:gd name="connsiteX10" fmla="*/ 668414 w 774759"/>
              <a:gd name="connsiteY10" fmla="*/ 423870 h 1522221"/>
              <a:gd name="connsiteX11" fmla="*/ 668414 w 774759"/>
              <a:gd name="connsiteY11" fmla="*/ 645251 h 1522221"/>
              <a:gd name="connsiteX12" fmla="*/ 629913 w 774759"/>
              <a:gd name="connsiteY12" fmla="*/ 358 h 1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4759" h="1522221">
                <a:moveTo>
                  <a:pt x="629913" y="358"/>
                </a:moveTo>
                <a:cubicBezTo>
                  <a:pt x="647559" y="-14080"/>
                  <a:pt x="766271" y="411036"/>
                  <a:pt x="774292" y="558623"/>
                </a:cubicBezTo>
                <a:cubicBezTo>
                  <a:pt x="782313" y="706210"/>
                  <a:pt x="684456" y="845777"/>
                  <a:pt x="678039" y="885882"/>
                </a:cubicBezTo>
                <a:cubicBezTo>
                  <a:pt x="671622" y="925987"/>
                  <a:pt x="771084" y="754337"/>
                  <a:pt x="735791" y="799255"/>
                </a:cubicBezTo>
                <a:cubicBezTo>
                  <a:pt x="700498" y="844173"/>
                  <a:pt x="520826" y="1036679"/>
                  <a:pt x="466283" y="1155390"/>
                </a:cubicBezTo>
                <a:cubicBezTo>
                  <a:pt x="411740" y="1274101"/>
                  <a:pt x="430991" y="1471419"/>
                  <a:pt x="408532" y="1511524"/>
                </a:cubicBezTo>
                <a:cubicBezTo>
                  <a:pt x="386073" y="1551629"/>
                  <a:pt x="398907" y="1471419"/>
                  <a:pt x="331530" y="1396021"/>
                </a:cubicBezTo>
                <a:cubicBezTo>
                  <a:pt x="264153" y="1320623"/>
                  <a:pt x="31543" y="1088013"/>
                  <a:pt x="4271" y="1059137"/>
                </a:cubicBezTo>
                <a:cubicBezTo>
                  <a:pt x="-23001" y="1030261"/>
                  <a:pt x="86085" y="1235600"/>
                  <a:pt x="167900" y="1222766"/>
                </a:cubicBezTo>
                <a:cubicBezTo>
                  <a:pt x="249715" y="1209932"/>
                  <a:pt x="411740" y="1115284"/>
                  <a:pt x="495159" y="982135"/>
                </a:cubicBezTo>
                <a:cubicBezTo>
                  <a:pt x="578578" y="848986"/>
                  <a:pt x="639538" y="480017"/>
                  <a:pt x="668414" y="423870"/>
                </a:cubicBezTo>
                <a:cubicBezTo>
                  <a:pt x="697290" y="367723"/>
                  <a:pt x="676435" y="720649"/>
                  <a:pt x="668414" y="645251"/>
                </a:cubicBezTo>
                <a:cubicBezTo>
                  <a:pt x="660393" y="569853"/>
                  <a:pt x="612267" y="14796"/>
                  <a:pt x="629913" y="3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82066260-6524-CBB3-A0AB-D6CC88E51A0E}"/>
              </a:ext>
            </a:extLst>
          </p:cNvPr>
          <p:cNvSpPr/>
          <p:nvPr/>
        </p:nvSpPr>
        <p:spPr>
          <a:xfrm>
            <a:off x="5408949" y="8155021"/>
            <a:ext cx="498582" cy="1258515"/>
          </a:xfrm>
          <a:custGeom>
            <a:avLst/>
            <a:gdLst>
              <a:gd name="connsiteX0" fmla="*/ 472087 w 498582"/>
              <a:gd name="connsiteY0" fmla="*/ 36078 h 1258515"/>
              <a:gd name="connsiteX1" fmla="*/ 10074 w 498582"/>
              <a:gd name="connsiteY1" fmla="*/ 1056356 h 1258515"/>
              <a:gd name="connsiteX2" fmla="*/ 144828 w 498582"/>
              <a:gd name="connsiteY2" fmla="*/ 911977 h 1258515"/>
              <a:gd name="connsiteX3" fmla="*/ 38950 w 498582"/>
              <a:gd name="connsiteY3" fmla="*/ 1258486 h 1258515"/>
              <a:gd name="connsiteX4" fmla="*/ 318083 w 498582"/>
              <a:gd name="connsiteY4" fmla="*/ 931227 h 1258515"/>
              <a:gd name="connsiteX5" fmla="*/ 414335 w 498582"/>
              <a:gd name="connsiteY5" fmla="*/ 815724 h 1258515"/>
              <a:gd name="connsiteX6" fmla="*/ 423960 w 498582"/>
              <a:gd name="connsiteY6" fmla="*/ 344086 h 1258515"/>
              <a:gd name="connsiteX7" fmla="*/ 423960 w 498582"/>
              <a:gd name="connsiteY7" fmla="*/ 642470 h 1258515"/>
              <a:gd name="connsiteX8" fmla="*/ 443211 w 498582"/>
              <a:gd name="connsiteY8" fmla="*/ 267084 h 1258515"/>
              <a:gd name="connsiteX9" fmla="*/ 472087 w 498582"/>
              <a:gd name="connsiteY9" fmla="*/ 36078 h 125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582" h="1258515">
                <a:moveTo>
                  <a:pt x="472087" y="36078"/>
                </a:moveTo>
                <a:cubicBezTo>
                  <a:pt x="399897" y="167623"/>
                  <a:pt x="64617" y="910373"/>
                  <a:pt x="10074" y="1056356"/>
                </a:cubicBezTo>
                <a:cubicBezTo>
                  <a:pt x="-44469" y="1202339"/>
                  <a:pt x="140015" y="878289"/>
                  <a:pt x="144828" y="911977"/>
                </a:cubicBezTo>
                <a:cubicBezTo>
                  <a:pt x="149641" y="945665"/>
                  <a:pt x="10074" y="1255278"/>
                  <a:pt x="38950" y="1258486"/>
                </a:cubicBezTo>
                <a:cubicBezTo>
                  <a:pt x="67826" y="1261694"/>
                  <a:pt x="255519" y="1005021"/>
                  <a:pt x="318083" y="931227"/>
                </a:cubicBezTo>
                <a:cubicBezTo>
                  <a:pt x="380647" y="857433"/>
                  <a:pt x="396689" y="913581"/>
                  <a:pt x="414335" y="815724"/>
                </a:cubicBezTo>
                <a:cubicBezTo>
                  <a:pt x="431981" y="717867"/>
                  <a:pt x="422356" y="372962"/>
                  <a:pt x="423960" y="344086"/>
                </a:cubicBezTo>
                <a:cubicBezTo>
                  <a:pt x="425564" y="315210"/>
                  <a:pt x="420752" y="655304"/>
                  <a:pt x="423960" y="642470"/>
                </a:cubicBezTo>
                <a:cubicBezTo>
                  <a:pt x="427168" y="629636"/>
                  <a:pt x="440003" y="366545"/>
                  <a:pt x="443211" y="267084"/>
                </a:cubicBezTo>
                <a:cubicBezTo>
                  <a:pt x="446419" y="167623"/>
                  <a:pt x="544277" y="-95467"/>
                  <a:pt x="472087" y="360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0D1DA419-A4D3-C45C-5A0F-298389CA107C}"/>
              </a:ext>
            </a:extLst>
          </p:cNvPr>
          <p:cNvSpPr/>
          <p:nvPr/>
        </p:nvSpPr>
        <p:spPr>
          <a:xfrm>
            <a:off x="6767259" y="6612318"/>
            <a:ext cx="569106" cy="1425106"/>
          </a:xfrm>
          <a:custGeom>
            <a:avLst/>
            <a:gdLst>
              <a:gd name="connsiteX0" fmla="*/ 567192 w 569106"/>
              <a:gd name="connsiteY0" fmla="*/ 238 h 1425106"/>
              <a:gd name="connsiteX1" fmla="*/ 182181 w 569106"/>
              <a:gd name="connsiteY1" fmla="*/ 799135 h 1425106"/>
              <a:gd name="connsiteX2" fmla="*/ 307309 w 569106"/>
              <a:gd name="connsiteY2" fmla="*/ 702882 h 1425106"/>
              <a:gd name="connsiteX3" fmla="*/ 18552 w 569106"/>
              <a:gd name="connsiteY3" fmla="*/ 1386276 h 1425106"/>
              <a:gd name="connsiteX4" fmla="*/ 76303 w 569106"/>
              <a:gd name="connsiteY4" fmla="*/ 1251522 h 1425106"/>
              <a:gd name="connsiteX5" fmla="*/ 461314 w 569106"/>
              <a:gd name="connsiteY5" fmla="*/ 510377 h 1425106"/>
              <a:gd name="connsiteX6" fmla="*/ 336185 w 569106"/>
              <a:gd name="connsiteY6" fmla="*/ 712507 h 1425106"/>
              <a:gd name="connsiteX7" fmla="*/ 567192 w 569106"/>
              <a:gd name="connsiteY7" fmla="*/ 238 h 142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106" h="1425106">
                <a:moveTo>
                  <a:pt x="567192" y="238"/>
                </a:moveTo>
                <a:cubicBezTo>
                  <a:pt x="541525" y="14676"/>
                  <a:pt x="225495" y="682028"/>
                  <a:pt x="182181" y="799135"/>
                </a:cubicBezTo>
                <a:cubicBezTo>
                  <a:pt x="138867" y="916242"/>
                  <a:pt x="334580" y="605025"/>
                  <a:pt x="307309" y="702882"/>
                </a:cubicBezTo>
                <a:cubicBezTo>
                  <a:pt x="280038" y="800739"/>
                  <a:pt x="57053" y="1294836"/>
                  <a:pt x="18552" y="1386276"/>
                </a:cubicBezTo>
                <a:cubicBezTo>
                  <a:pt x="-19949" y="1477716"/>
                  <a:pt x="2509" y="1397505"/>
                  <a:pt x="76303" y="1251522"/>
                </a:cubicBezTo>
                <a:cubicBezTo>
                  <a:pt x="150097" y="1105539"/>
                  <a:pt x="418000" y="600213"/>
                  <a:pt x="461314" y="510377"/>
                </a:cubicBezTo>
                <a:cubicBezTo>
                  <a:pt x="504628" y="420541"/>
                  <a:pt x="320143" y="792717"/>
                  <a:pt x="336185" y="712507"/>
                </a:cubicBezTo>
                <a:cubicBezTo>
                  <a:pt x="352227" y="632297"/>
                  <a:pt x="592859" y="-14200"/>
                  <a:pt x="567192" y="2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42A17C26-BFFA-0E53-6897-86F75546F7CC}"/>
              </a:ext>
            </a:extLst>
          </p:cNvPr>
          <p:cNvSpPr/>
          <p:nvPr/>
        </p:nvSpPr>
        <p:spPr>
          <a:xfrm>
            <a:off x="4507380" y="7305522"/>
            <a:ext cx="1705687" cy="817801"/>
          </a:xfrm>
          <a:custGeom>
            <a:avLst/>
            <a:gdLst>
              <a:gd name="connsiteX0" fmla="*/ 45369 w 1705687"/>
              <a:gd name="connsiteY0" fmla="*/ 28929 h 817801"/>
              <a:gd name="connsiteX1" fmla="*/ 1056022 w 1705687"/>
              <a:gd name="connsiteY1" fmla="*/ 712322 h 817801"/>
              <a:gd name="connsiteX2" fmla="*/ 1007896 w 1705687"/>
              <a:gd name="connsiteY2" fmla="*/ 616070 h 817801"/>
              <a:gd name="connsiteX3" fmla="*/ 1672039 w 1705687"/>
              <a:gd name="connsiteY3" fmla="*/ 808575 h 817801"/>
              <a:gd name="connsiteX4" fmla="*/ 1614287 w 1705687"/>
              <a:gd name="connsiteY4" fmla="*/ 789324 h 817801"/>
              <a:gd name="connsiteX5" fmla="*/ 305252 w 1705687"/>
              <a:gd name="connsiteY5" fmla="*/ 462065 h 817801"/>
              <a:gd name="connsiteX6" fmla="*/ 449631 w 1705687"/>
              <a:gd name="connsiteY6" fmla="*/ 510192 h 817801"/>
              <a:gd name="connsiteX7" fmla="*/ 199374 w 1705687"/>
              <a:gd name="connsiteY7" fmla="*/ 163682 h 817801"/>
              <a:gd name="connsiteX8" fmla="*/ 45369 w 1705687"/>
              <a:gd name="connsiteY8" fmla="*/ 28929 h 81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5687" h="817801">
                <a:moveTo>
                  <a:pt x="45369" y="28929"/>
                </a:moveTo>
                <a:cubicBezTo>
                  <a:pt x="188144" y="120369"/>
                  <a:pt x="895601" y="614465"/>
                  <a:pt x="1056022" y="712322"/>
                </a:cubicBezTo>
                <a:cubicBezTo>
                  <a:pt x="1216443" y="810179"/>
                  <a:pt x="905227" y="600028"/>
                  <a:pt x="1007896" y="616070"/>
                </a:cubicBezTo>
                <a:cubicBezTo>
                  <a:pt x="1110566" y="632112"/>
                  <a:pt x="1672039" y="808575"/>
                  <a:pt x="1672039" y="808575"/>
                </a:cubicBezTo>
                <a:cubicBezTo>
                  <a:pt x="1773104" y="837451"/>
                  <a:pt x="1614287" y="789324"/>
                  <a:pt x="1614287" y="789324"/>
                </a:cubicBezTo>
                <a:lnTo>
                  <a:pt x="305252" y="462065"/>
                </a:lnTo>
                <a:cubicBezTo>
                  <a:pt x="111143" y="415543"/>
                  <a:pt x="467277" y="559922"/>
                  <a:pt x="449631" y="510192"/>
                </a:cubicBezTo>
                <a:cubicBezTo>
                  <a:pt x="431985" y="460462"/>
                  <a:pt x="261938" y="242288"/>
                  <a:pt x="199374" y="163682"/>
                </a:cubicBezTo>
                <a:cubicBezTo>
                  <a:pt x="136810" y="85076"/>
                  <a:pt x="-97406" y="-62511"/>
                  <a:pt x="45369" y="289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6E24BA33-557F-A9A5-E8D1-F174F2482A47}"/>
              </a:ext>
            </a:extLst>
          </p:cNvPr>
          <p:cNvSpPr/>
          <p:nvPr/>
        </p:nvSpPr>
        <p:spPr>
          <a:xfrm>
            <a:off x="5083375" y="8108760"/>
            <a:ext cx="691802" cy="1279042"/>
          </a:xfrm>
          <a:custGeom>
            <a:avLst/>
            <a:gdLst>
              <a:gd name="connsiteX0" fmla="*/ 672532 w 691802"/>
              <a:gd name="connsiteY0" fmla="*/ 5337 h 1279042"/>
              <a:gd name="connsiteX1" fmla="*/ 8389 w 691802"/>
              <a:gd name="connsiteY1" fmla="*/ 1179619 h 1279042"/>
              <a:gd name="connsiteX2" fmla="*/ 297147 w 691802"/>
              <a:gd name="connsiteY2" fmla="*/ 900486 h 1279042"/>
              <a:gd name="connsiteX3" fmla="*/ 277897 w 691802"/>
              <a:gd name="connsiteY3" fmla="*/ 1266246 h 1279042"/>
              <a:gd name="connsiteX4" fmla="*/ 691783 w 691802"/>
              <a:gd name="connsiteY4" fmla="*/ 342221 h 1279042"/>
              <a:gd name="connsiteX5" fmla="*/ 297147 w 691802"/>
              <a:gd name="connsiteY5" fmla="*/ 727232 h 1279042"/>
              <a:gd name="connsiteX6" fmla="*/ 672532 w 691802"/>
              <a:gd name="connsiteY6" fmla="*/ 5337 h 127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802" h="1279042">
                <a:moveTo>
                  <a:pt x="672532" y="5337"/>
                </a:moveTo>
                <a:cubicBezTo>
                  <a:pt x="624406" y="80735"/>
                  <a:pt x="70953" y="1030428"/>
                  <a:pt x="8389" y="1179619"/>
                </a:cubicBezTo>
                <a:cubicBezTo>
                  <a:pt x="-54175" y="1328810"/>
                  <a:pt x="252229" y="886048"/>
                  <a:pt x="297147" y="900486"/>
                </a:cubicBezTo>
                <a:cubicBezTo>
                  <a:pt x="342065" y="914924"/>
                  <a:pt x="212124" y="1359290"/>
                  <a:pt x="277897" y="1266246"/>
                </a:cubicBezTo>
                <a:cubicBezTo>
                  <a:pt x="343670" y="1173202"/>
                  <a:pt x="688575" y="432057"/>
                  <a:pt x="691783" y="342221"/>
                </a:cubicBezTo>
                <a:cubicBezTo>
                  <a:pt x="694991" y="252385"/>
                  <a:pt x="300355" y="776962"/>
                  <a:pt x="297147" y="727232"/>
                </a:cubicBezTo>
                <a:cubicBezTo>
                  <a:pt x="293939" y="677502"/>
                  <a:pt x="720658" y="-70061"/>
                  <a:pt x="672532" y="53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E929BD1E-2177-E626-8236-14218A7F87CC}"/>
              </a:ext>
            </a:extLst>
          </p:cNvPr>
          <p:cNvSpPr/>
          <p:nvPr/>
        </p:nvSpPr>
        <p:spPr>
          <a:xfrm>
            <a:off x="6160147" y="7372471"/>
            <a:ext cx="783217" cy="166806"/>
          </a:xfrm>
          <a:custGeom>
            <a:avLst/>
            <a:gdLst>
              <a:gd name="connsiteX0" fmla="*/ 731541 w 783217"/>
              <a:gd name="connsiteY0" fmla="*/ 481 h 166806"/>
              <a:gd name="connsiteX1" fmla="*/ 481285 w 783217"/>
              <a:gd name="connsiteY1" fmla="*/ 115984 h 166806"/>
              <a:gd name="connsiteX2" fmla="*/ 21 w 783217"/>
              <a:gd name="connsiteY2" fmla="*/ 144860 h 166806"/>
              <a:gd name="connsiteX3" fmla="*/ 462034 w 783217"/>
              <a:gd name="connsiteY3" fmla="*/ 144860 h 166806"/>
              <a:gd name="connsiteX4" fmla="*/ 644914 w 783217"/>
              <a:gd name="connsiteY4" fmla="*/ 164110 h 166806"/>
              <a:gd name="connsiteX5" fmla="*/ 779668 w 783217"/>
              <a:gd name="connsiteY5" fmla="*/ 77483 h 166806"/>
              <a:gd name="connsiteX6" fmla="*/ 731541 w 783217"/>
              <a:gd name="connsiteY6" fmla="*/ 481 h 1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217" h="166806">
                <a:moveTo>
                  <a:pt x="731541" y="481"/>
                </a:moveTo>
                <a:cubicBezTo>
                  <a:pt x="681811" y="6898"/>
                  <a:pt x="603205" y="91921"/>
                  <a:pt x="481285" y="115984"/>
                </a:cubicBezTo>
                <a:cubicBezTo>
                  <a:pt x="359365" y="140047"/>
                  <a:pt x="3229" y="140047"/>
                  <a:pt x="21" y="144860"/>
                </a:cubicBezTo>
                <a:cubicBezTo>
                  <a:pt x="-3188" y="149673"/>
                  <a:pt x="354552" y="141652"/>
                  <a:pt x="462034" y="144860"/>
                </a:cubicBezTo>
                <a:cubicBezTo>
                  <a:pt x="569516" y="148068"/>
                  <a:pt x="591975" y="175340"/>
                  <a:pt x="644914" y="164110"/>
                </a:cubicBezTo>
                <a:cubicBezTo>
                  <a:pt x="697853" y="152881"/>
                  <a:pt x="770043" y="101546"/>
                  <a:pt x="779668" y="77483"/>
                </a:cubicBezTo>
                <a:cubicBezTo>
                  <a:pt x="789293" y="53420"/>
                  <a:pt x="781271" y="-5936"/>
                  <a:pt x="731541" y="4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7274CC92-F783-5AA3-6F1C-70C3A0F9D0FF}"/>
              </a:ext>
            </a:extLst>
          </p:cNvPr>
          <p:cNvSpPr/>
          <p:nvPr/>
        </p:nvSpPr>
        <p:spPr>
          <a:xfrm>
            <a:off x="7219227" y="5053239"/>
            <a:ext cx="455412" cy="1370636"/>
          </a:xfrm>
          <a:custGeom>
            <a:avLst/>
            <a:gdLst>
              <a:gd name="connsiteX0" fmla="*/ 105598 w 455412"/>
              <a:gd name="connsiteY0" fmla="*/ 24 h 1370636"/>
              <a:gd name="connsiteX1" fmla="*/ 9346 w 455412"/>
              <a:gd name="connsiteY1" fmla="*/ 413910 h 1370636"/>
              <a:gd name="connsiteX2" fmla="*/ 18971 w 455412"/>
              <a:gd name="connsiteY2" fmla="*/ 587165 h 1370636"/>
              <a:gd name="connsiteX3" fmla="*/ 144099 w 455412"/>
              <a:gd name="connsiteY3" fmla="*/ 866298 h 1370636"/>
              <a:gd name="connsiteX4" fmla="*/ 76722 w 455412"/>
              <a:gd name="connsiteY4" fmla="*/ 789296 h 1370636"/>
              <a:gd name="connsiteX5" fmla="*/ 192226 w 455412"/>
              <a:gd name="connsiteY5" fmla="*/ 1106929 h 1370636"/>
              <a:gd name="connsiteX6" fmla="*/ 192226 w 455412"/>
              <a:gd name="connsiteY6" fmla="*/ 1366812 h 1370636"/>
              <a:gd name="connsiteX7" fmla="*/ 249977 w 455412"/>
              <a:gd name="connsiteY7" fmla="*/ 904799 h 1370636"/>
              <a:gd name="connsiteX8" fmla="*/ 452108 w 455412"/>
              <a:gd name="connsiteY8" fmla="*/ 433161 h 1370636"/>
              <a:gd name="connsiteX9" fmla="*/ 105598 w 455412"/>
              <a:gd name="connsiteY9" fmla="*/ 24 h 137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412" h="1370636">
                <a:moveTo>
                  <a:pt x="105598" y="24"/>
                </a:moveTo>
                <a:cubicBezTo>
                  <a:pt x="31804" y="-3185"/>
                  <a:pt x="23784" y="316053"/>
                  <a:pt x="9346" y="413910"/>
                </a:cubicBezTo>
                <a:cubicBezTo>
                  <a:pt x="-5092" y="511767"/>
                  <a:pt x="-3488" y="511767"/>
                  <a:pt x="18971" y="587165"/>
                </a:cubicBezTo>
                <a:cubicBezTo>
                  <a:pt x="41430" y="662563"/>
                  <a:pt x="134474" y="832610"/>
                  <a:pt x="144099" y="866298"/>
                </a:cubicBezTo>
                <a:cubicBezTo>
                  <a:pt x="153724" y="899986"/>
                  <a:pt x="68701" y="749191"/>
                  <a:pt x="76722" y="789296"/>
                </a:cubicBezTo>
                <a:cubicBezTo>
                  <a:pt x="84743" y="829401"/>
                  <a:pt x="172975" y="1010676"/>
                  <a:pt x="192226" y="1106929"/>
                </a:cubicBezTo>
                <a:cubicBezTo>
                  <a:pt x="211477" y="1203182"/>
                  <a:pt x="182601" y="1400500"/>
                  <a:pt x="192226" y="1366812"/>
                </a:cubicBezTo>
                <a:cubicBezTo>
                  <a:pt x="201851" y="1333124"/>
                  <a:pt x="206663" y="1060407"/>
                  <a:pt x="249977" y="904799"/>
                </a:cubicBezTo>
                <a:cubicBezTo>
                  <a:pt x="293291" y="749191"/>
                  <a:pt x="482588" y="579144"/>
                  <a:pt x="452108" y="433161"/>
                </a:cubicBezTo>
                <a:cubicBezTo>
                  <a:pt x="421628" y="287178"/>
                  <a:pt x="179392" y="3233"/>
                  <a:pt x="105598" y="2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6A819615-26C9-5BFA-73D2-41BC739E5E77}"/>
              </a:ext>
            </a:extLst>
          </p:cNvPr>
          <p:cNvSpPr/>
          <p:nvPr/>
        </p:nvSpPr>
        <p:spPr>
          <a:xfrm>
            <a:off x="1776642" y="7780130"/>
            <a:ext cx="1563475" cy="940589"/>
          </a:xfrm>
          <a:custGeom>
            <a:avLst/>
            <a:gdLst>
              <a:gd name="connsiteX0" fmla="*/ 4032 w 1563475"/>
              <a:gd name="connsiteY0" fmla="*/ 74085 h 940589"/>
              <a:gd name="connsiteX1" fmla="*/ 677800 w 1563475"/>
              <a:gd name="connsiteY1" fmla="*/ 6708 h 940589"/>
              <a:gd name="connsiteX2" fmla="*/ 995434 w 1563475"/>
              <a:gd name="connsiteY2" fmla="*/ 218464 h 940589"/>
              <a:gd name="connsiteX3" fmla="*/ 995434 w 1563475"/>
              <a:gd name="connsiteY3" fmla="*/ 170337 h 940589"/>
              <a:gd name="connsiteX4" fmla="*/ 1505573 w 1563475"/>
              <a:gd name="connsiteY4" fmla="*/ 940358 h 940589"/>
              <a:gd name="connsiteX5" fmla="*/ 1110937 w 1563475"/>
              <a:gd name="connsiteY5" fmla="*/ 83710 h 940589"/>
              <a:gd name="connsiteX6" fmla="*/ 1563324 w 1563475"/>
              <a:gd name="connsiteY6" fmla="*/ 824855 h 940589"/>
              <a:gd name="connsiteX7" fmla="*/ 1053185 w 1563475"/>
              <a:gd name="connsiteY7" fmla="*/ 564973 h 940589"/>
              <a:gd name="connsiteX8" fmla="*/ 254289 w 1563475"/>
              <a:gd name="connsiteY8" fmla="*/ 295466 h 940589"/>
              <a:gd name="connsiteX9" fmla="*/ 389042 w 1563475"/>
              <a:gd name="connsiteY9" fmla="*/ 285841 h 940589"/>
              <a:gd name="connsiteX10" fmla="*/ 4032 w 1563475"/>
              <a:gd name="connsiteY10" fmla="*/ 74085 h 94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3475" h="940589">
                <a:moveTo>
                  <a:pt x="4032" y="74085"/>
                </a:moveTo>
                <a:cubicBezTo>
                  <a:pt x="52158" y="27563"/>
                  <a:pt x="512567" y="-17355"/>
                  <a:pt x="677800" y="6708"/>
                </a:cubicBezTo>
                <a:cubicBezTo>
                  <a:pt x="843033" y="30771"/>
                  <a:pt x="995434" y="218464"/>
                  <a:pt x="995434" y="218464"/>
                </a:cubicBezTo>
                <a:cubicBezTo>
                  <a:pt x="1048373" y="245735"/>
                  <a:pt x="910411" y="50021"/>
                  <a:pt x="995434" y="170337"/>
                </a:cubicBezTo>
                <a:cubicBezTo>
                  <a:pt x="1080457" y="290653"/>
                  <a:pt x="1486323" y="954796"/>
                  <a:pt x="1505573" y="940358"/>
                </a:cubicBezTo>
                <a:cubicBezTo>
                  <a:pt x="1524823" y="925920"/>
                  <a:pt x="1101312" y="102960"/>
                  <a:pt x="1110937" y="83710"/>
                </a:cubicBezTo>
                <a:cubicBezTo>
                  <a:pt x="1120562" y="64460"/>
                  <a:pt x="1572949" y="744645"/>
                  <a:pt x="1563324" y="824855"/>
                </a:cubicBezTo>
                <a:cubicBezTo>
                  <a:pt x="1553699" y="905065"/>
                  <a:pt x="1271358" y="653205"/>
                  <a:pt x="1053185" y="564973"/>
                </a:cubicBezTo>
                <a:cubicBezTo>
                  <a:pt x="835013" y="476742"/>
                  <a:pt x="364980" y="341988"/>
                  <a:pt x="254289" y="295466"/>
                </a:cubicBezTo>
                <a:cubicBezTo>
                  <a:pt x="143598" y="248944"/>
                  <a:pt x="424335" y="317925"/>
                  <a:pt x="389042" y="285841"/>
                </a:cubicBezTo>
                <a:cubicBezTo>
                  <a:pt x="353749" y="253757"/>
                  <a:pt x="-44094" y="120607"/>
                  <a:pt x="4032" y="7408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7CA5BB74-BB80-E158-E67B-021A78EF7BD0}"/>
              </a:ext>
            </a:extLst>
          </p:cNvPr>
          <p:cNvSpPr/>
          <p:nvPr/>
        </p:nvSpPr>
        <p:spPr>
          <a:xfrm>
            <a:off x="6198669" y="8527983"/>
            <a:ext cx="2113507" cy="491204"/>
          </a:xfrm>
          <a:custGeom>
            <a:avLst/>
            <a:gdLst>
              <a:gd name="connsiteX0" fmla="*/ 0 w 2113507"/>
              <a:gd name="connsiteY0" fmla="*/ 0 h 491204"/>
              <a:gd name="connsiteX1" fmla="*/ 96253 w 2113507"/>
              <a:gd name="connsiteY1" fmla="*/ 9625 h 491204"/>
              <a:gd name="connsiteX2" fmla="*/ 1241659 w 2113507"/>
              <a:gd name="connsiteY2" fmla="*/ 115503 h 491204"/>
              <a:gd name="connsiteX3" fmla="*/ 1241659 w 2113507"/>
              <a:gd name="connsiteY3" fmla="*/ 86628 h 491204"/>
              <a:gd name="connsiteX4" fmla="*/ 1732548 w 2113507"/>
              <a:gd name="connsiteY4" fmla="*/ 346510 h 491204"/>
              <a:gd name="connsiteX5" fmla="*/ 1867302 w 2113507"/>
              <a:gd name="connsiteY5" fmla="*/ 202131 h 491204"/>
              <a:gd name="connsiteX6" fmla="*/ 2107933 w 2113507"/>
              <a:gd name="connsiteY6" fmla="*/ 490889 h 491204"/>
              <a:gd name="connsiteX7" fmla="*/ 1607419 w 2113507"/>
              <a:gd name="connsiteY7" fmla="*/ 259882 h 491204"/>
              <a:gd name="connsiteX8" fmla="*/ 442763 w 2113507"/>
              <a:gd name="connsiteY8" fmla="*/ 327259 h 491204"/>
              <a:gd name="connsiteX9" fmla="*/ 346510 w 2113507"/>
              <a:gd name="connsiteY9" fmla="*/ 346510 h 491204"/>
              <a:gd name="connsiteX10" fmla="*/ 635268 w 2113507"/>
              <a:gd name="connsiteY10" fmla="*/ 173255 h 491204"/>
              <a:gd name="connsiteX11" fmla="*/ 327259 w 2113507"/>
              <a:gd name="connsiteY11" fmla="*/ 308009 h 491204"/>
              <a:gd name="connsiteX12" fmla="*/ 0 w 2113507"/>
              <a:gd name="connsiteY12" fmla="*/ 0 h 49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3507" h="491204">
                <a:moveTo>
                  <a:pt x="0" y="0"/>
                </a:moveTo>
                <a:lnTo>
                  <a:pt x="96253" y="9625"/>
                </a:lnTo>
                <a:lnTo>
                  <a:pt x="1241659" y="115503"/>
                </a:lnTo>
                <a:cubicBezTo>
                  <a:pt x="1432560" y="128337"/>
                  <a:pt x="1159844" y="48127"/>
                  <a:pt x="1241659" y="86628"/>
                </a:cubicBezTo>
                <a:cubicBezTo>
                  <a:pt x="1323474" y="125129"/>
                  <a:pt x="1628274" y="327260"/>
                  <a:pt x="1732548" y="346510"/>
                </a:cubicBezTo>
                <a:cubicBezTo>
                  <a:pt x="1836822" y="365761"/>
                  <a:pt x="1804738" y="178068"/>
                  <a:pt x="1867302" y="202131"/>
                </a:cubicBezTo>
                <a:cubicBezTo>
                  <a:pt x="1929866" y="226194"/>
                  <a:pt x="2151247" y="481264"/>
                  <a:pt x="2107933" y="490889"/>
                </a:cubicBezTo>
                <a:cubicBezTo>
                  <a:pt x="2064619" y="500514"/>
                  <a:pt x="1884947" y="287154"/>
                  <a:pt x="1607419" y="259882"/>
                </a:cubicBezTo>
                <a:cubicBezTo>
                  <a:pt x="1329891" y="232610"/>
                  <a:pt x="652915" y="312821"/>
                  <a:pt x="442763" y="327259"/>
                </a:cubicBezTo>
                <a:cubicBezTo>
                  <a:pt x="232611" y="341697"/>
                  <a:pt x="314426" y="372177"/>
                  <a:pt x="346510" y="346510"/>
                </a:cubicBezTo>
                <a:cubicBezTo>
                  <a:pt x="378594" y="320843"/>
                  <a:pt x="638476" y="179672"/>
                  <a:pt x="635268" y="173255"/>
                </a:cubicBezTo>
                <a:cubicBezTo>
                  <a:pt x="632060" y="166838"/>
                  <a:pt x="428324" y="338489"/>
                  <a:pt x="327259" y="308009"/>
                </a:cubicBezTo>
                <a:cubicBezTo>
                  <a:pt x="226194" y="277529"/>
                  <a:pt x="127535" y="133952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E9961490-3FEF-C31E-F5FC-4C7B739D038B}"/>
              </a:ext>
            </a:extLst>
          </p:cNvPr>
          <p:cNvSpPr/>
          <p:nvPr/>
        </p:nvSpPr>
        <p:spPr>
          <a:xfrm>
            <a:off x="6275168" y="8632495"/>
            <a:ext cx="1371602" cy="2049321"/>
          </a:xfrm>
          <a:custGeom>
            <a:avLst/>
            <a:gdLst>
              <a:gd name="connsiteX0" fmla="*/ 385514 w 1371602"/>
              <a:gd name="connsiteY0" fmla="*/ 222747 h 2049321"/>
              <a:gd name="connsiteX1" fmla="*/ 1338415 w 1371602"/>
              <a:gd name="connsiteY1" fmla="*/ 1974545 h 2049321"/>
              <a:gd name="connsiteX2" fmla="*/ 1078533 w 1371602"/>
              <a:gd name="connsiteY2" fmla="*/ 1599160 h 2049321"/>
              <a:gd name="connsiteX3" fmla="*/ 347013 w 1371602"/>
              <a:gd name="connsiteY3" fmla="*/ 434503 h 2049321"/>
              <a:gd name="connsiteX4" fmla="*/ 504 w 1371602"/>
              <a:gd name="connsiteY4" fmla="*/ 1366 h 2049321"/>
              <a:gd name="connsiteX5" fmla="*/ 414390 w 1371602"/>
              <a:gd name="connsiteY5" fmla="*/ 550006 h 2049321"/>
              <a:gd name="connsiteX6" fmla="*/ 385514 w 1371602"/>
              <a:gd name="connsiteY6" fmla="*/ 222747 h 20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2" h="2049321">
                <a:moveTo>
                  <a:pt x="385514" y="222747"/>
                </a:moveTo>
                <a:cubicBezTo>
                  <a:pt x="539518" y="460170"/>
                  <a:pt x="1222912" y="1745143"/>
                  <a:pt x="1338415" y="1974545"/>
                </a:cubicBezTo>
                <a:cubicBezTo>
                  <a:pt x="1453918" y="2203947"/>
                  <a:pt x="1243767" y="1855834"/>
                  <a:pt x="1078533" y="1599160"/>
                </a:cubicBezTo>
                <a:cubicBezTo>
                  <a:pt x="913299" y="1342486"/>
                  <a:pt x="526685" y="700802"/>
                  <a:pt x="347013" y="434503"/>
                </a:cubicBezTo>
                <a:cubicBezTo>
                  <a:pt x="167341" y="168204"/>
                  <a:pt x="-10725" y="-17884"/>
                  <a:pt x="504" y="1366"/>
                </a:cubicBezTo>
                <a:cubicBezTo>
                  <a:pt x="11733" y="20616"/>
                  <a:pt x="342201" y="513109"/>
                  <a:pt x="414390" y="550006"/>
                </a:cubicBezTo>
                <a:cubicBezTo>
                  <a:pt x="486579" y="586903"/>
                  <a:pt x="231510" y="-14676"/>
                  <a:pt x="385514" y="2227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2353748E-F065-EB75-F216-DCE22F502627}"/>
              </a:ext>
            </a:extLst>
          </p:cNvPr>
          <p:cNvSpPr/>
          <p:nvPr/>
        </p:nvSpPr>
        <p:spPr>
          <a:xfrm>
            <a:off x="7909943" y="8417090"/>
            <a:ext cx="1091930" cy="2292163"/>
          </a:xfrm>
          <a:custGeom>
            <a:avLst/>
            <a:gdLst>
              <a:gd name="connsiteX0" fmla="*/ 69400 w 1091930"/>
              <a:gd name="connsiteY0" fmla="*/ 101268 h 2292163"/>
              <a:gd name="connsiteX1" fmla="*/ 733543 w 1091930"/>
              <a:gd name="connsiteY1" fmla="*/ 1400678 h 2292163"/>
              <a:gd name="connsiteX2" fmla="*/ 762419 w 1091930"/>
              <a:gd name="connsiteY2" fmla="*/ 1169672 h 2292163"/>
              <a:gd name="connsiteX3" fmla="*/ 1070428 w 1091930"/>
              <a:gd name="connsiteY3" fmla="*/ 2209201 h 2292163"/>
              <a:gd name="connsiteX4" fmla="*/ 974175 w 1091930"/>
              <a:gd name="connsiteY4" fmla="*/ 2055196 h 2292163"/>
              <a:gd name="connsiteX5" fmla="*/ 242655 w 1091930"/>
              <a:gd name="connsiteY5" fmla="*/ 688409 h 2292163"/>
              <a:gd name="connsiteX6" fmla="*/ 685417 w 1091930"/>
              <a:gd name="connsiteY6" fmla="*/ 1083045 h 2292163"/>
              <a:gd name="connsiteX7" fmla="*/ 598790 w 1091930"/>
              <a:gd name="connsiteY7" fmla="*/ 832788 h 2292163"/>
              <a:gd name="connsiteX8" fmla="*/ 79025 w 1091930"/>
              <a:gd name="connsiteY8" fmla="*/ 168645 h 2292163"/>
              <a:gd name="connsiteX9" fmla="*/ 69400 w 1091930"/>
              <a:gd name="connsiteY9" fmla="*/ 101268 h 229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1930" h="2292163">
                <a:moveTo>
                  <a:pt x="69400" y="101268"/>
                </a:moveTo>
                <a:cubicBezTo>
                  <a:pt x="178486" y="306607"/>
                  <a:pt x="618040" y="1222611"/>
                  <a:pt x="733543" y="1400678"/>
                </a:cubicBezTo>
                <a:cubicBezTo>
                  <a:pt x="849046" y="1578745"/>
                  <a:pt x="706271" y="1034918"/>
                  <a:pt x="762419" y="1169672"/>
                </a:cubicBezTo>
                <a:cubicBezTo>
                  <a:pt x="818567" y="1304426"/>
                  <a:pt x="1035135" y="2061614"/>
                  <a:pt x="1070428" y="2209201"/>
                </a:cubicBezTo>
                <a:cubicBezTo>
                  <a:pt x="1105721" y="2356788"/>
                  <a:pt x="1112137" y="2308661"/>
                  <a:pt x="974175" y="2055196"/>
                </a:cubicBezTo>
                <a:cubicBezTo>
                  <a:pt x="836213" y="1801731"/>
                  <a:pt x="290781" y="850434"/>
                  <a:pt x="242655" y="688409"/>
                </a:cubicBezTo>
                <a:cubicBezTo>
                  <a:pt x="194529" y="526384"/>
                  <a:pt x="626061" y="1058982"/>
                  <a:pt x="685417" y="1083045"/>
                </a:cubicBezTo>
                <a:cubicBezTo>
                  <a:pt x="744773" y="1107108"/>
                  <a:pt x="699855" y="985188"/>
                  <a:pt x="598790" y="832788"/>
                </a:cubicBezTo>
                <a:cubicBezTo>
                  <a:pt x="497725" y="680388"/>
                  <a:pt x="165652" y="290565"/>
                  <a:pt x="79025" y="168645"/>
                </a:cubicBezTo>
                <a:cubicBezTo>
                  <a:pt x="-7602" y="46725"/>
                  <a:pt x="-39686" y="-104071"/>
                  <a:pt x="69400" y="1012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89DC510D-06ED-7BF1-0410-A5B9CC85FD65}"/>
              </a:ext>
            </a:extLst>
          </p:cNvPr>
          <p:cNvSpPr/>
          <p:nvPr/>
        </p:nvSpPr>
        <p:spPr>
          <a:xfrm>
            <a:off x="4955665" y="3962603"/>
            <a:ext cx="349118" cy="757025"/>
          </a:xfrm>
          <a:custGeom>
            <a:avLst/>
            <a:gdLst>
              <a:gd name="connsiteX0" fmla="*/ 347855 w 349118"/>
              <a:gd name="connsiteY0" fmla="*/ 253262 h 757025"/>
              <a:gd name="connsiteX1" fmla="*/ 232352 w 349118"/>
              <a:gd name="connsiteY1" fmla="*/ 368765 h 757025"/>
              <a:gd name="connsiteX2" fmla="*/ 107223 w 349118"/>
              <a:gd name="connsiteY2" fmla="*/ 580521 h 757025"/>
              <a:gd name="connsiteX3" fmla="*/ 145724 w 349118"/>
              <a:gd name="connsiteY3" fmla="*/ 465018 h 757025"/>
              <a:gd name="connsiteX4" fmla="*/ 1346 w 349118"/>
              <a:gd name="connsiteY4" fmla="*/ 753776 h 757025"/>
              <a:gd name="connsiteX5" fmla="*/ 87973 w 349118"/>
              <a:gd name="connsiteY5" fmla="*/ 580521 h 757025"/>
              <a:gd name="connsiteX6" fmla="*/ 318979 w 349118"/>
              <a:gd name="connsiteY6" fmla="*/ 3005 h 757025"/>
              <a:gd name="connsiteX7" fmla="*/ 155350 w 349118"/>
              <a:gd name="connsiteY7" fmla="*/ 349515 h 757025"/>
              <a:gd name="connsiteX8" fmla="*/ 347855 w 349118"/>
              <a:gd name="connsiteY8" fmla="*/ 253262 h 75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118" h="757025">
                <a:moveTo>
                  <a:pt x="347855" y="253262"/>
                </a:moveTo>
                <a:cubicBezTo>
                  <a:pt x="360689" y="256470"/>
                  <a:pt x="272457" y="314222"/>
                  <a:pt x="232352" y="368765"/>
                </a:cubicBezTo>
                <a:cubicBezTo>
                  <a:pt x="192247" y="423308"/>
                  <a:pt x="121661" y="564479"/>
                  <a:pt x="107223" y="580521"/>
                </a:cubicBezTo>
                <a:cubicBezTo>
                  <a:pt x="92785" y="596563"/>
                  <a:pt x="163370" y="436142"/>
                  <a:pt x="145724" y="465018"/>
                </a:cubicBezTo>
                <a:cubicBezTo>
                  <a:pt x="128078" y="493894"/>
                  <a:pt x="1346" y="753776"/>
                  <a:pt x="1346" y="753776"/>
                </a:cubicBezTo>
                <a:cubicBezTo>
                  <a:pt x="-8279" y="773026"/>
                  <a:pt x="35034" y="705649"/>
                  <a:pt x="87973" y="580521"/>
                </a:cubicBezTo>
                <a:cubicBezTo>
                  <a:pt x="140912" y="455393"/>
                  <a:pt x="307749" y="41506"/>
                  <a:pt x="318979" y="3005"/>
                </a:cubicBezTo>
                <a:cubicBezTo>
                  <a:pt x="330208" y="-35496"/>
                  <a:pt x="158558" y="307806"/>
                  <a:pt x="155350" y="349515"/>
                </a:cubicBezTo>
                <a:cubicBezTo>
                  <a:pt x="152142" y="391225"/>
                  <a:pt x="335021" y="250054"/>
                  <a:pt x="347855" y="253262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30C81190-C4B1-C595-31F0-1023F5F5529A}"/>
              </a:ext>
            </a:extLst>
          </p:cNvPr>
          <p:cNvSpPr/>
          <p:nvPr/>
        </p:nvSpPr>
        <p:spPr>
          <a:xfrm>
            <a:off x="4232469" y="6592270"/>
            <a:ext cx="1341004" cy="1392822"/>
          </a:xfrm>
          <a:custGeom>
            <a:avLst/>
            <a:gdLst>
              <a:gd name="connsiteX0" fmla="*/ 147026 w 1341004"/>
              <a:gd name="connsiteY0" fmla="*/ 1035 h 1392822"/>
              <a:gd name="connsiteX1" fmla="*/ 666790 w 1341004"/>
              <a:gd name="connsiteY1" fmla="*/ 434172 h 1392822"/>
              <a:gd name="connsiteX2" fmla="*/ 666790 w 1341004"/>
              <a:gd name="connsiteY2" fmla="*/ 328294 h 1392822"/>
              <a:gd name="connsiteX3" fmla="*/ 868920 w 1341004"/>
              <a:gd name="connsiteY3" fmla="*/ 857684 h 1392822"/>
              <a:gd name="connsiteX4" fmla="*/ 936297 w 1341004"/>
              <a:gd name="connsiteY4" fmla="*/ 761431 h 1392822"/>
              <a:gd name="connsiteX5" fmla="*/ 1340558 w 1341004"/>
              <a:gd name="connsiteY5" fmla="*/ 1377448 h 1392822"/>
              <a:gd name="connsiteX6" fmla="*/ 849670 w 1341004"/>
              <a:gd name="connsiteY6" fmla="*/ 1136816 h 1392822"/>
              <a:gd name="connsiteX7" fmla="*/ 21897 w 1341004"/>
              <a:gd name="connsiteY7" fmla="*/ 386046 h 1392822"/>
              <a:gd name="connsiteX8" fmla="*/ 233653 w 1341004"/>
              <a:gd name="connsiteY8" fmla="*/ 578551 h 1392822"/>
              <a:gd name="connsiteX9" fmla="*/ 147026 w 1341004"/>
              <a:gd name="connsiteY9" fmla="*/ 1035 h 139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004" h="1392822">
                <a:moveTo>
                  <a:pt x="147026" y="1035"/>
                </a:moveTo>
                <a:cubicBezTo>
                  <a:pt x="219215" y="-23028"/>
                  <a:pt x="580163" y="379629"/>
                  <a:pt x="666790" y="434172"/>
                </a:cubicBezTo>
                <a:cubicBezTo>
                  <a:pt x="753417" y="488715"/>
                  <a:pt x="633102" y="257709"/>
                  <a:pt x="666790" y="328294"/>
                </a:cubicBezTo>
                <a:cubicBezTo>
                  <a:pt x="700478" y="398879"/>
                  <a:pt x="824002" y="785495"/>
                  <a:pt x="868920" y="857684"/>
                </a:cubicBezTo>
                <a:cubicBezTo>
                  <a:pt x="913838" y="929874"/>
                  <a:pt x="857691" y="674804"/>
                  <a:pt x="936297" y="761431"/>
                </a:cubicBezTo>
                <a:cubicBezTo>
                  <a:pt x="1014903" y="848058"/>
                  <a:pt x="1354996" y="1314884"/>
                  <a:pt x="1340558" y="1377448"/>
                </a:cubicBezTo>
                <a:cubicBezTo>
                  <a:pt x="1326120" y="1440012"/>
                  <a:pt x="1069447" y="1302050"/>
                  <a:pt x="849670" y="1136816"/>
                </a:cubicBezTo>
                <a:cubicBezTo>
                  <a:pt x="629893" y="971582"/>
                  <a:pt x="21897" y="386046"/>
                  <a:pt x="21897" y="386046"/>
                </a:cubicBezTo>
                <a:cubicBezTo>
                  <a:pt x="-80772" y="293002"/>
                  <a:pt x="209590" y="641115"/>
                  <a:pt x="233653" y="578551"/>
                </a:cubicBezTo>
                <a:cubicBezTo>
                  <a:pt x="257716" y="515987"/>
                  <a:pt x="74837" y="25098"/>
                  <a:pt x="147026" y="1035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円/楕円 1398">
            <a:extLst>
              <a:ext uri="{FF2B5EF4-FFF2-40B4-BE49-F238E27FC236}">
                <a16:creationId xmlns:a16="http://schemas.microsoft.com/office/drawing/2014/main" id="{086FDF6E-94B0-CA91-EED3-2E57D328BB00}"/>
              </a:ext>
            </a:extLst>
          </p:cNvPr>
          <p:cNvSpPr/>
          <p:nvPr/>
        </p:nvSpPr>
        <p:spPr>
          <a:xfrm>
            <a:off x="4864811" y="5589737"/>
            <a:ext cx="1129230" cy="1129230"/>
          </a:xfrm>
          <a:prstGeom prst="ellipse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円/楕円 1399">
            <a:extLst>
              <a:ext uri="{FF2B5EF4-FFF2-40B4-BE49-F238E27FC236}">
                <a16:creationId xmlns:a16="http://schemas.microsoft.com/office/drawing/2014/main" id="{2D0EE330-F60C-14F3-30B6-C713B55A883E}"/>
              </a:ext>
            </a:extLst>
          </p:cNvPr>
          <p:cNvSpPr/>
          <p:nvPr/>
        </p:nvSpPr>
        <p:spPr>
          <a:xfrm>
            <a:off x="6939761" y="5828795"/>
            <a:ext cx="376696" cy="376696"/>
          </a:xfrm>
          <a:prstGeom prst="ellipse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860D39CE-A812-4754-3489-E323EFB51222}"/>
              </a:ext>
            </a:extLst>
          </p:cNvPr>
          <p:cNvSpPr/>
          <p:nvPr/>
        </p:nvSpPr>
        <p:spPr>
          <a:xfrm>
            <a:off x="6496411" y="3617041"/>
            <a:ext cx="592917" cy="1255607"/>
          </a:xfrm>
          <a:custGeom>
            <a:avLst/>
            <a:gdLst>
              <a:gd name="connsiteX0" fmla="*/ 642 w 592917"/>
              <a:gd name="connsiteY0" fmla="*/ 242690 h 1255607"/>
              <a:gd name="connsiteX1" fmla="*/ 135395 w 592917"/>
              <a:gd name="connsiteY1" fmla="*/ 906833 h 1255607"/>
              <a:gd name="connsiteX2" fmla="*/ 260524 w 592917"/>
              <a:gd name="connsiteY2" fmla="*/ 820205 h 1255607"/>
              <a:gd name="connsiteX3" fmla="*/ 135395 w 592917"/>
              <a:gd name="connsiteY3" fmla="*/ 1243717 h 1255607"/>
              <a:gd name="connsiteX4" fmla="*/ 260524 w 592917"/>
              <a:gd name="connsiteY4" fmla="*/ 1147464 h 1255607"/>
              <a:gd name="connsiteX5" fmla="*/ 327901 w 592917"/>
              <a:gd name="connsiteY5" fmla="*/ 1099338 h 1255607"/>
              <a:gd name="connsiteX6" fmla="*/ 587783 w 592917"/>
              <a:gd name="connsiteY6" fmla="*/ 897207 h 1255607"/>
              <a:gd name="connsiteX7" fmla="*/ 462654 w 592917"/>
              <a:gd name="connsiteY7" fmla="*/ 560323 h 1255607"/>
              <a:gd name="connsiteX8" fmla="*/ 19892 w 592917"/>
              <a:gd name="connsiteY8" fmla="*/ 2058 h 1255607"/>
              <a:gd name="connsiteX9" fmla="*/ 193147 w 592917"/>
              <a:gd name="connsiteY9" fmla="*/ 367818 h 1255607"/>
              <a:gd name="connsiteX10" fmla="*/ 642 w 592917"/>
              <a:gd name="connsiteY10" fmla="*/ 242690 h 125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917" h="1255607">
                <a:moveTo>
                  <a:pt x="642" y="242690"/>
                </a:moveTo>
                <a:cubicBezTo>
                  <a:pt x="-8983" y="332526"/>
                  <a:pt x="92081" y="810581"/>
                  <a:pt x="135395" y="906833"/>
                </a:cubicBezTo>
                <a:cubicBezTo>
                  <a:pt x="178709" y="1003085"/>
                  <a:pt x="260524" y="764058"/>
                  <a:pt x="260524" y="820205"/>
                </a:cubicBezTo>
                <a:cubicBezTo>
                  <a:pt x="260524" y="876352"/>
                  <a:pt x="135395" y="1189174"/>
                  <a:pt x="135395" y="1243717"/>
                </a:cubicBezTo>
                <a:cubicBezTo>
                  <a:pt x="135395" y="1298260"/>
                  <a:pt x="260524" y="1147464"/>
                  <a:pt x="260524" y="1147464"/>
                </a:cubicBezTo>
                <a:cubicBezTo>
                  <a:pt x="292608" y="1123401"/>
                  <a:pt x="273358" y="1141048"/>
                  <a:pt x="327901" y="1099338"/>
                </a:cubicBezTo>
                <a:cubicBezTo>
                  <a:pt x="382444" y="1057629"/>
                  <a:pt x="565324" y="987043"/>
                  <a:pt x="587783" y="897207"/>
                </a:cubicBezTo>
                <a:cubicBezTo>
                  <a:pt x="610242" y="807371"/>
                  <a:pt x="557302" y="709514"/>
                  <a:pt x="462654" y="560323"/>
                </a:cubicBezTo>
                <a:cubicBezTo>
                  <a:pt x="368006" y="411132"/>
                  <a:pt x="64810" y="34142"/>
                  <a:pt x="19892" y="2058"/>
                </a:cubicBezTo>
                <a:cubicBezTo>
                  <a:pt x="-25026" y="-30026"/>
                  <a:pt x="191543" y="322900"/>
                  <a:pt x="193147" y="367818"/>
                </a:cubicBezTo>
                <a:cubicBezTo>
                  <a:pt x="194751" y="412736"/>
                  <a:pt x="10267" y="152854"/>
                  <a:pt x="642" y="24269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165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飯豊まりえのきれいの秘密！ お気に入りコスメ＆香水、こだわりケア | MORE" hidden="1">
            <a:extLst>
              <a:ext uri="{FF2B5EF4-FFF2-40B4-BE49-F238E27FC236}">
                <a16:creationId xmlns:a16="http://schemas.microsoft.com/office/drawing/2014/main" id="{0A78A2E3-E599-E333-4B5D-CC014B2F9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" t="6892" r="10025"/>
          <a:stretch/>
        </p:blipFill>
        <p:spPr bwMode="auto">
          <a:xfrm>
            <a:off x="-28616" y="2310381"/>
            <a:ext cx="9629815" cy="82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F86C218-7C75-1EB1-0796-28934AF425A1}"/>
              </a:ext>
            </a:extLst>
          </p:cNvPr>
          <p:cNvSpPr/>
          <p:nvPr/>
        </p:nvSpPr>
        <p:spPr>
          <a:xfrm>
            <a:off x="5248110" y="5190202"/>
            <a:ext cx="555790" cy="167889"/>
          </a:xfrm>
          <a:custGeom>
            <a:avLst/>
            <a:gdLst>
              <a:gd name="connsiteX0" fmla="*/ 9690 w 555790"/>
              <a:gd name="connsiteY0" fmla="*/ 166023 h 167889"/>
              <a:gd name="connsiteX1" fmla="*/ 298615 w 555790"/>
              <a:gd name="connsiteY1" fmla="*/ 10448 h 167889"/>
              <a:gd name="connsiteX2" fmla="*/ 266865 w 555790"/>
              <a:gd name="connsiteY2" fmla="*/ 26323 h 167889"/>
              <a:gd name="connsiteX3" fmla="*/ 422440 w 555790"/>
              <a:gd name="connsiteY3" fmla="*/ 13623 h 167889"/>
              <a:gd name="connsiteX4" fmla="*/ 555790 w 555790"/>
              <a:gd name="connsiteY4" fmla="*/ 61248 h 167889"/>
              <a:gd name="connsiteX5" fmla="*/ 422440 w 555790"/>
              <a:gd name="connsiteY5" fmla="*/ 923 h 167889"/>
              <a:gd name="connsiteX6" fmla="*/ 171615 w 555790"/>
              <a:gd name="connsiteY6" fmla="*/ 29498 h 167889"/>
              <a:gd name="connsiteX7" fmla="*/ 76365 w 555790"/>
              <a:gd name="connsiteY7" fmla="*/ 92998 h 167889"/>
              <a:gd name="connsiteX8" fmla="*/ 9690 w 555790"/>
              <a:gd name="connsiteY8" fmla="*/ 166023 h 16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790" h="167889">
                <a:moveTo>
                  <a:pt x="9690" y="166023"/>
                </a:moveTo>
                <a:cubicBezTo>
                  <a:pt x="46732" y="152265"/>
                  <a:pt x="255753" y="33731"/>
                  <a:pt x="298615" y="10448"/>
                </a:cubicBezTo>
                <a:cubicBezTo>
                  <a:pt x="341477" y="-12835"/>
                  <a:pt x="246228" y="25794"/>
                  <a:pt x="266865" y="26323"/>
                </a:cubicBezTo>
                <a:cubicBezTo>
                  <a:pt x="287502" y="26852"/>
                  <a:pt x="374286" y="7802"/>
                  <a:pt x="422440" y="13623"/>
                </a:cubicBezTo>
                <a:cubicBezTo>
                  <a:pt x="470594" y="19444"/>
                  <a:pt x="555790" y="63365"/>
                  <a:pt x="555790" y="61248"/>
                </a:cubicBezTo>
                <a:cubicBezTo>
                  <a:pt x="555790" y="59131"/>
                  <a:pt x="486469" y="6215"/>
                  <a:pt x="422440" y="923"/>
                </a:cubicBezTo>
                <a:cubicBezTo>
                  <a:pt x="358411" y="-4369"/>
                  <a:pt x="229294" y="14152"/>
                  <a:pt x="171615" y="29498"/>
                </a:cubicBezTo>
                <a:cubicBezTo>
                  <a:pt x="113936" y="44844"/>
                  <a:pt x="100707" y="72361"/>
                  <a:pt x="76365" y="92998"/>
                </a:cubicBezTo>
                <a:cubicBezTo>
                  <a:pt x="52023" y="113635"/>
                  <a:pt x="-27352" y="179781"/>
                  <a:pt x="9690" y="1660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1AE3A431-538B-B303-1FC2-57552D0C9077}"/>
              </a:ext>
            </a:extLst>
          </p:cNvPr>
          <p:cNvSpPr/>
          <p:nvPr/>
        </p:nvSpPr>
        <p:spPr>
          <a:xfrm>
            <a:off x="5524423" y="5070472"/>
            <a:ext cx="450943" cy="252691"/>
          </a:xfrm>
          <a:custGeom>
            <a:avLst/>
            <a:gdLst>
              <a:gd name="connsiteX0" fmla="*/ 12777 w 450943"/>
              <a:gd name="connsiteY0" fmla="*/ 149228 h 252691"/>
              <a:gd name="connsiteX1" fmla="*/ 308052 w 450943"/>
              <a:gd name="connsiteY1" fmla="*/ 209553 h 252691"/>
              <a:gd name="connsiteX2" fmla="*/ 289002 w 450943"/>
              <a:gd name="connsiteY2" fmla="*/ 187328 h 252691"/>
              <a:gd name="connsiteX3" fmla="*/ 400127 w 450943"/>
              <a:gd name="connsiteY3" fmla="*/ 250828 h 252691"/>
              <a:gd name="connsiteX4" fmla="*/ 393777 w 450943"/>
              <a:gd name="connsiteY4" fmla="*/ 228603 h 252691"/>
              <a:gd name="connsiteX5" fmla="*/ 450927 w 450943"/>
              <a:gd name="connsiteY5" fmla="*/ 155578 h 252691"/>
              <a:gd name="connsiteX6" fmla="*/ 387427 w 450943"/>
              <a:gd name="connsiteY6" fmla="*/ 193678 h 252691"/>
              <a:gd name="connsiteX7" fmla="*/ 368377 w 450943"/>
              <a:gd name="connsiteY7" fmla="*/ 193678 h 252691"/>
              <a:gd name="connsiteX8" fmla="*/ 403302 w 450943"/>
              <a:gd name="connsiteY8" fmla="*/ 149228 h 252691"/>
              <a:gd name="connsiteX9" fmla="*/ 336627 w 450943"/>
              <a:gd name="connsiteY9" fmla="*/ 171453 h 252691"/>
              <a:gd name="connsiteX10" fmla="*/ 336627 w 450943"/>
              <a:gd name="connsiteY10" fmla="*/ 133353 h 252691"/>
              <a:gd name="connsiteX11" fmla="*/ 304877 w 450943"/>
              <a:gd name="connsiteY11" fmla="*/ 133353 h 252691"/>
              <a:gd name="connsiteX12" fmla="*/ 352502 w 450943"/>
              <a:gd name="connsiteY12" fmla="*/ 53978 h 252691"/>
              <a:gd name="connsiteX13" fmla="*/ 311227 w 450943"/>
              <a:gd name="connsiteY13" fmla="*/ 98428 h 252691"/>
              <a:gd name="connsiteX14" fmla="*/ 241377 w 450943"/>
              <a:gd name="connsiteY14" fmla="*/ 123828 h 252691"/>
              <a:gd name="connsiteX15" fmla="*/ 266777 w 450943"/>
              <a:gd name="connsiteY15" fmla="*/ 98428 h 252691"/>
              <a:gd name="connsiteX16" fmla="*/ 231852 w 450943"/>
              <a:gd name="connsiteY16" fmla="*/ 127003 h 252691"/>
              <a:gd name="connsiteX17" fmla="*/ 235027 w 450943"/>
              <a:gd name="connsiteY17" fmla="*/ 79378 h 252691"/>
              <a:gd name="connsiteX18" fmla="*/ 238202 w 450943"/>
              <a:gd name="connsiteY18" fmla="*/ 57153 h 252691"/>
              <a:gd name="connsiteX19" fmla="*/ 215977 w 450943"/>
              <a:gd name="connsiteY19" fmla="*/ 95253 h 252691"/>
              <a:gd name="connsiteX20" fmla="*/ 190577 w 450943"/>
              <a:gd name="connsiteY20" fmla="*/ 88903 h 252691"/>
              <a:gd name="connsiteX21" fmla="*/ 187402 w 450943"/>
              <a:gd name="connsiteY21" fmla="*/ 3 h 252691"/>
              <a:gd name="connsiteX22" fmla="*/ 168352 w 450943"/>
              <a:gd name="connsiteY22" fmla="*/ 85728 h 252691"/>
              <a:gd name="connsiteX23" fmla="*/ 117552 w 450943"/>
              <a:gd name="connsiteY23" fmla="*/ 101603 h 252691"/>
              <a:gd name="connsiteX24" fmla="*/ 108027 w 450943"/>
              <a:gd name="connsiteY24" fmla="*/ 76203 h 252691"/>
              <a:gd name="connsiteX25" fmla="*/ 98502 w 450943"/>
              <a:gd name="connsiteY25" fmla="*/ 6353 h 252691"/>
              <a:gd name="connsiteX26" fmla="*/ 98502 w 450943"/>
              <a:gd name="connsiteY26" fmla="*/ 98428 h 252691"/>
              <a:gd name="connsiteX27" fmla="*/ 57227 w 450943"/>
              <a:gd name="connsiteY27" fmla="*/ 88903 h 252691"/>
              <a:gd name="connsiteX28" fmla="*/ 12777 w 450943"/>
              <a:gd name="connsiteY28" fmla="*/ 149228 h 25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0943" h="252691">
                <a:moveTo>
                  <a:pt x="12777" y="149228"/>
                </a:moveTo>
                <a:cubicBezTo>
                  <a:pt x="54581" y="169336"/>
                  <a:pt x="262014" y="203203"/>
                  <a:pt x="308052" y="209553"/>
                </a:cubicBezTo>
                <a:cubicBezTo>
                  <a:pt x="354090" y="215903"/>
                  <a:pt x="273656" y="180449"/>
                  <a:pt x="289002" y="187328"/>
                </a:cubicBezTo>
                <a:cubicBezTo>
                  <a:pt x="304348" y="194207"/>
                  <a:pt x="400127" y="250828"/>
                  <a:pt x="400127" y="250828"/>
                </a:cubicBezTo>
                <a:cubicBezTo>
                  <a:pt x="417589" y="257707"/>
                  <a:pt x="385310" y="244478"/>
                  <a:pt x="393777" y="228603"/>
                </a:cubicBezTo>
                <a:cubicBezTo>
                  <a:pt x="402244" y="212728"/>
                  <a:pt x="451985" y="161399"/>
                  <a:pt x="450927" y="155578"/>
                </a:cubicBezTo>
                <a:cubicBezTo>
                  <a:pt x="449869" y="149757"/>
                  <a:pt x="401185" y="187328"/>
                  <a:pt x="387427" y="193678"/>
                </a:cubicBezTo>
                <a:cubicBezTo>
                  <a:pt x="373669" y="200028"/>
                  <a:pt x="365731" y="201086"/>
                  <a:pt x="368377" y="193678"/>
                </a:cubicBezTo>
                <a:cubicBezTo>
                  <a:pt x="371023" y="186270"/>
                  <a:pt x="408594" y="152932"/>
                  <a:pt x="403302" y="149228"/>
                </a:cubicBezTo>
                <a:cubicBezTo>
                  <a:pt x="398010" y="145524"/>
                  <a:pt x="347740" y="174099"/>
                  <a:pt x="336627" y="171453"/>
                </a:cubicBezTo>
                <a:cubicBezTo>
                  <a:pt x="325514" y="168807"/>
                  <a:pt x="341919" y="139703"/>
                  <a:pt x="336627" y="133353"/>
                </a:cubicBezTo>
                <a:cubicBezTo>
                  <a:pt x="331335" y="127003"/>
                  <a:pt x="302231" y="146582"/>
                  <a:pt x="304877" y="133353"/>
                </a:cubicBezTo>
                <a:cubicBezTo>
                  <a:pt x="307523" y="120124"/>
                  <a:pt x="351444" y="59799"/>
                  <a:pt x="352502" y="53978"/>
                </a:cubicBezTo>
                <a:cubicBezTo>
                  <a:pt x="353560" y="48157"/>
                  <a:pt x="329748" y="86786"/>
                  <a:pt x="311227" y="98428"/>
                </a:cubicBezTo>
                <a:cubicBezTo>
                  <a:pt x="292706" y="110070"/>
                  <a:pt x="248785" y="123828"/>
                  <a:pt x="241377" y="123828"/>
                </a:cubicBezTo>
                <a:cubicBezTo>
                  <a:pt x="233969" y="123828"/>
                  <a:pt x="268364" y="97899"/>
                  <a:pt x="266777" y="98428"/>
                </a:cubicBezTo>
                <a:cubicBezTo>
                  <a:pt x="265190" y="98957"/>
                  <a:pt x="237144" y="130178"/>
                  <a:pt x="231852" y="127003"/>
                </a:cubicBezTo>
                <a:cubicBezTo>
                  <a:pt x="226560" y="123828"/>
                  <a:pt x="233969" y="91020"/>
                  <a:pt x="235027" y="79378"/>
                </a:cubicBezTo>
                <a:cubicBezTo>
                  <a:pt x="236085" y="67736"/>
                  <a:pt x="241377" y="54507"/>
                  <a:pt x="238202" y="57153"/>
                </a:cubicBezTo>
                <a:cubicBezTo>
                  <a:pt x="235027" y="59799"/>
                  <a:pt x="223914" y="89961"/>
                  <a:pt x="215977" y="95253"/>
                </a:cubicBezTo>
                <a:cubicBezTo>
                  <a:pt x="208040" y="100545"/>
                  <a:pt x="195339" y="104778"/>
                  <a:pt x="190577" y="88903"/>
                </a:cubicBezTo>
                <a:cubicBezTo>
                  <a:pt x="185815" y="73028"/>
                  <a:pt x="191106" y="532"/>
                  <a:pt x="187402" y="3"/>
                </a:cubicBezTo>
                <a:cubicBezTo>
                  <a:pt x="183698" y="-526"/>
                  <a:pt x="179994" y="68795"/>
                  <a:pt x="168352" y="85728"/>
                </a:cubicBezTo>
                <a:cubicBezTo>
                  <a:pt x="156710" y="102661"/>
                  <a:pt x="127606" y="103190"/>
                  <a:pt x="117552" y="101603"/>
                </a:cubicBezTo>
                <a:cubicBezTo>
                  <a:pt x="107498" y="100016"/>
                  <a:pt x="111202" y="92078"/>
                  <a:pt x="108027" y="76203"/>
                </a:cubicBezTo>
                <a:cubicBezTo>
                  <a:pt x="104852" y="60328"/>
                  <a:pt x="100089" y="2649"/>
                  <a:pt x="98502" y="6353"/>
                </a:cubicBezTo>
                <a:cubicBezTo>
                  <a:pt x="96915" y="10057"/>
                  <a:pt x="105381" y="84670"/>
                  <a:pt x="98502" y="98428"/>
                </a:cubicBezTo>
                <a:cubicBezTo>
                  <a:pt x="91623" y="112186"/>
                  <a:pt x="70456" y="87845"/>
                  <a:pt x="57227" y="88903"/>
                </a:cubicBezTo>
                <a:cubicBezTo>
                  <a:pt x="43998" y="89961"/>
                  <a:pt x="-29027" y="129120"/>
                  <a:pt x="12777" y="1492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B39B6002-ED2F-C1EA-C5CF-AB5A62F97DDD}"/>
              </a:ext>
            </a:extLst>
          </p:cNvPr>
          <p:cNvSpPr/>
          <p:nvPr/>
        </p:nvSpPr>
        <p:spPr>
          <a:xfrm>
            <a:off x="5189314" y="5143494"/>
            <a:ext cx="335739" cy="209643"/>
          </a:xfrm>
          <a:custGeom>
            <a:avLst/>
            <a:gdLst>
              <a:gd name="connsiteX0" fmla="*/ 1811 w 335739"/>
              <a:gd name="connsiteY0" fmla="*/ 209556 h 209643"/>
              <a:gd name="connsiteX1" fmla="*/ 211361 w 335739"/>
              <a:gd name="connsiteY1" fmla="*/ 92081 h 209643"/>
              <a:gd name="connsiteX2" fmla="*/ 332011 w 335739"/>
              <a:gd name="connsiteY2" fmla="*/ 69856 h 209643"/>
              <a:gd name="connsiteX3" fmla="*/ 303436 w 335739"/>
              <a:gd name="connsiteY3" fmla="*/ 44456 h 209643"/>
              <a:gd name="connsiteX4" fmla="*/ 287561 w 335739"/>
              <a:gd name="connsiteY4" fmla="*/ 6 h 209643"/>
              <a:gd name="connsiteX5" fmla="*/ 290736 w 335739"/>
              <a:gd name="connsiteY5" fmla="*/ 47631 h 209643"/>
              <a:gd name="connsiteX6" fmla="*/ 258986 w 335739"/>
              <a:gd name="connsiteY6" fmla="*/ 63506 h 209643"/>
              <a:gd name="connsiteX7" fmla="*/ 220886 w 335739"/>
              <a:gd name="connsiteY7" fmla="*/ 22231 h 209643"/>
              <a:gd name="connsiteX8" fmla="*/ 233586 w 335739"/>
              <a:gd name="connsiteY8" fmla="*/ 85731 h 209643"/>
              <a:gd name="connsiteX9" fmla="*/ 189136 w 335739"/>
              <a:gd name="connsiteY9" fmla="*/ 66681 h 209643"/>
              <a:gd name="connsiteX10" fmla="*/ 192311 w 335739"/>
              <a:gd name="connsiteY10" fmla="*/ 92081 h 209643"/>
              <a:gd name="connsiteX11" fmla="*/ 166911 w 335739"/>
              <a:gd name="connsiteY11" fmla="*/ 66681 h 209643"/>
              <a:gd name="connsiteX12" fmla="*/ 154211 w 335739"/>
              <a:gd name="connsiteY12" fmla="*/ 136531 h 209643"/>
              <a:gd name="connsiteX13" fmla="*/ 106586 w 335739"/>
              <a:gd name="connsiteY13" fmla="*/ 88906 h 209643"/>
              <a:gd name="connsiteX14" fmla="*/ 109761 w 335739"/>
              <a:gd name="connsiteY14" fmla="*/ 111131 h 209643"/>
              <a:gd name="connsiteX15" fmla="*/ 1811 w 335739"/>
              <a:gd name="connsiteY15" fmla="*/ 209556 h 20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5739" h="209643">
                <a:moveTo>
                  <a:pt x="1811" y="209556"/>
                </a:moveTo>
                <a:cubicBezTo>
                  <a:pt x="18744" y="206381"/>
                  <a:pt x="156328" y="115364"/>
                  <a:pt x="211361" y="92081"/>
                </a:cubicBezTo>
                <a:cubicBezTo>
                  <a:pt x="266394" y="68798"/>
                  <a:pt x="316665" y="77793"/>
                  <a:pt x="332011" y="69856"/>
                </a:cubicBezTo>
                <a:cubicBezTo>
                  <a:pt x="347357" y="61919"/>
                  <a:pt x="310844" y="56098"/>
                  <a:pt x="303436" y="44456"/>
                </a:cubicBezTo>
                <a:cubicBezTo>
                  <a:pt x="296028" y="32814"/>
                  <a:pt x="289678" y="-523"/>
                  <a:pt x="287561" y="6"/>
                </a:cubicBezTo>
                <a:cubicBezTo>
                  <a:pt x="285444" y="535"/>
                  <a:pt x="295499" y="37048"/>
                  <a:pt x="290736" y="47631"/>
                </a:cubicBezTo>
                <a:cubicBezTo>
                  <a:pt x="285974" y="58214"/>
                  <a:pt x="270628" y="67739"/>
                  <a:pt x="258986" y="63506"/>
                </a:cubicBezTo>
                <a:cubicBezTo>
                  <a:pt x="247344" y="59273"/>
                  <a:pt x="225119" y="18527"/>
                  <a:pt x="220886" y="22231"/>
                </a:cubicBezTo>
                <a:cubicBezTo>
                  <a:pt x="216653" y="25935"/>
                  <a:pt x="238878" y="78323"/>
                  <a:pt x="233586" y="85731"/>
                </a:cubicBezTo>
                <a:cubicBezTo>
                  <a:pt x="228294" y="93139"/>
                  <a:pt x="196015" y="65623"/>
                  <a:pt x="189136" y="66681"/>
                </a:cubicBezTo>
                <a:cubicBezTo>
                  <a:pt x="182257" y="67739"/>
                  <a:pt x="196015" y="92081"/>
                  <a:pt x="192311" y="92081"/>
                </a:cubicBezTo>
                <a:cubicBezTo>
                  <a:pt x="188607" y="92081"/>
                  <a:pt x="173261" y="59273"/>
                  <a:pt x="166911" y="66681"/>
                </a:cubicBezTo>
                <a:cubicBezTo>
                  <a:pt x="160561" y="74089"/>
                  <a:pt x="164265" y="132827"/>
                  <a:pt x="154211" y="136531"/>
                </a:cubicBezTo>
                <a:cubicBezTo>
                  <a:pt x="144157" y="140235"/>
                  <a:pt x="106586" y="88906"/>
                  <a:pt x="106586" y="88906"/>
                </a:cubicBezTo>
                <a:cubicBezTo>
                  <a:pt x="99178" y="84673"/>
                  <a:pt x="127753" y="93669"/>
                  <a:pt x="109761" y="111131"/>
                </a:cubicBezTo>
                <a:cubicBezTo>
                  <a:pt x="91769" y="128593"/>
                  <a:pt x="-15122" y="212731"/>
                  <a:pt x="1811" y="2095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1EB8C2A-2991-A0A6-8E86-E1F1765E690A}"/>
              </a:ext>
            </a:extLst>
          </p:cNvPr>
          <p:cNvSpPr/>
          <p:nvPr/>
        </p:nvSpPr>
        <p:spPr>
          <a:xfrm>
            <a:off x="5863966" y="5213348"/>
            <a:ext cx="146436" cy="235293"/>
          </a:xfrm>
          <a:custGeom>
            <a:avLst/>
            <a:gdLst>
              <a:gd name="connsiteX0" fmla="*/ 259 w 146436"/>
              <a:gd name="connsiteY0" fmla="*/ 2 h 235293"/>
              <a:gd name="connsiteX1" fmla="*/ 124084 w 146436"/>
              <a:gd name="connsiteY1" fmla="*/ 117477 h 235293"/>
              <a:gd name="connsiteX2" fmla="*/ 146309 w 146436"/>
              <a:gd name="connsiteY2" fmla="*/ 171452 h 235293"/>
              <a:gd name="connsiteX3" fmla="*/ 133609 w 146436"/>
              <a:gd name="connsiteY3" fmla="*/ 146052 h 235293"/>
              <a:gd name="connsiteX4" fmla="*/ 143134 w 146436"/>
              <a:gd name="connsiteY4" fmla="*/ 196852 h 235293"/>
              <a:gd name="connsiteX5" fmla="*/ 130434 w 146436"/>
              <a:gd name="connsiteY5" fmla="*/ 234952 h 235293"/>
              <a:gd name="connsiteX6" fmla="*/ 124084 w 146436"/>
              <a:gd name="connsiteY6" fmla="*/ 212727 h 235293"/>
              <a:gd name="connsiteX7" fmla="*/ 127259 w 146436"/>
              <a:gd name="connsiteY7" fmla="*/ 165102 h 235293"/>
              <a:gd name="connsiteX8" fmla="*/ 92334 w 146436"/>
              <a:gd name="connsiteY8" fmla="*/ 114302 h 235293"/>
              <a:gd name="connsiteX9" fmla="*/ 259 w 146436"/>
              <a:gd name="connsiteY9" fmla="*/ 2 h 23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436" h="235293">
                <a:moveTo>
                  <a:pt x="259" y="2"/>
                </a:moveTo>
                <a:cubicBezTo>
                  <a:pt x="5551" y="531"/>
                  <a:pt x="99742" y="88902"/>
                  <a:pt x="124084" y="117477"/>
                </a:cubicBezTo>
                <a:cubicBezTo>
                  <a:pt x="148426" y="146052"/>
                  <a:pt x="144722" y="166690"/>
                  <a:pt x="146309" y="171452"/>
                </a:cubicBezTo>
                <a:cubicBezTo>
                  <a:pt x="147896" y="176214"/>
                  <a:pt x="134138" y="141819"/>
                  <a:pt x="133609" y="146052"/>
                </a:cubicBezTo>
                <a:cubicBezTo>
                  <a:pt x="133080" y="150285"/>
                  <a:pt x="143663" y="182035"/>
                  <a:pt x="143134" y="196852"/>
                </a:cubicBezTo>
                <a:cubicBezTo>
                  <a:pt x="142605" y="211669"/>
                  <a:pt x="133609" y="232306"/>
                  <a:pt x="130434" y="234952"/>
                </a:cubicBezTo>
                <a:cubicBezTo>
                  <a:pt x="127259" y="237598"/>
                  <a:pt x="124613" y="224369"/>
                  <a:pt x="124084" y="212727"/>
                </a:cubicBezTo>
                <a:cubicBezTo>
                  <a:pt x="123555" y="201085"/>
                  <a:pt x="132551" y="181506"/>
                  <a:pt x="127259" y="165102"/>
                </a:cubicBezTo>
                <a:cubicBezTo>
                  <a:pt x="121967" y="148698"/>
                  <a:pt x="112442" y="135998"/>
                  <a:pt x="92334" y="114302"/>
                </a:cubicBezTo>
                <a:cubicBezTo>
                  <a:pt x="72226" y="92606"/>
                  <a:pt x="-5033" y="-527"/>
                  <a:pt x="259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F48A5E2-43BA-8B13-1CBB-546249A49E32}"/>
              </a:ext>
            </a:extLst>
          </p:cNvPr>
          <p:cNvSpPr/>
          <p:nvPr/>
        </p:nvSpPr>
        <p:spPr>
          <a:xfrm>
            <a:off x="5199768" y="5088465"/>
            <a:ext cx="569942" cy="160464"/>
          </a:xfrm>
          <a:custGeom>
            <a:avLst/>
            <a:gdLst>
              <a:gd name="connsiteX0" fmla="*/ 4057 w 569942"/>
              <a:gd name="connsiteY0" fmla="*/ 159810 h 160464"/>
              <a:gd name="connsiteX1" fmla="*/ 327907 w 569942"/>
              <a:gd name="connsiteY1" fmla="*/ 23285 h 160464"/>
              <a:gd name="connsiteX2" fmla="*/ 315207 w 569942"/>
              <a:gd name="connsiteY2" fmla="*/ 42335 h 160464"/>
              <a:gd name="connsiteX3" fmla="*/ 442207 w 569942"/>
              <a:gd name="connsiteY3" fmla="*/ 16935 h 160464"/>
              <a:gd name="connsiteX4" fmla="*/ 569207 w 569942"/>
              <a:gd name="connsiteY4" fmla="*/ 32810 h 160464"/>
              <a:gd name="connsiteX5" fmla="*/ 483482 w 569942"/>
              <a:gd name="connsiteY5" fmla="*/ 32810 h 160464"/>
              <a:gd name="connsiteX6" fmla="*/ 267582 w 569942"/>
              <a:gd name="connsiteY6" fmla="*/ 7410 h 160464"/>
              <a:gd name="connsiteX7" fmla="*/ 397757 w 569942"/>
              <a:gd name="connsiteY7" fmla="*/ 4235 h 160464"/>
              <a:gd name="connsiteX8" fmla="*/ 188207 w 569942"/>
              <a:gd name="connsiteY8" fmla="*/ 61385 h 160464"/>
              <a:gd name="connsiteX9" fmla="*/ 131057 w 569942"/>
              <a:gd name="connsiteY9" fmla="*/ 55035 h 160464"/>
              <a:gd name="connsiteX10" fmla="*/ 143757 w 569942"/>
              <a:gd name="connsiteY10" fmla="*/ 74085 h 160464"/>
              <a:gd name="connsiteX11" fmla="*/ 4057 w 569942"/>
              <a:gd name="connsiteY11" fmla="*/ 159810 h 16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9942" h="160464">
                <a:moveTo>
                  <a:pt x="4057" y="159810"/>
                </a:moveTo>
                <a:cubicBezTo>
                  <a:pt x="34749" y="151343"/>
                  <a:pt x="276049" y="42864"/>
                  <a:pt x="327907" y="23285"/>
                </a:cubicBezTo>
                <a:cubicBezTo>
                  <a:pt x="379765" y="3706"/>
                  <a:pt x="296157" y="43393"/>
                  <a:pt x="315207" y="42335"/>
                </a:cubicBezTo>
                <a:cubicBezTo>
                  <a:pt x="334257" y="41277"/>
                  <a:pt x="399874" y="18522"/>
                  <a:pt x="442207" y="16935"/>
                </a:cubicBezTo>
                <a:cubicBezTo>
                  <a:pt x="484540" y="15347"/>
                  <a:pt x="562328" y="30164"/>
                  <a:pt x="569207" y="32810"/>
                </a:cubicBezTo>
                <a:cubicBezTo>
                  <a:pt x="576086" y="35456"/>
                  <a:pt x="533753" y="37043"/>
                  <a:pt x="483482" y="32810"/>
                </a:cubicBezTo>
                <a:cubicBezTo>
                  <a:pt x="433211" y="28577"/>
                  <a:pt x="281870" y="12173"/>
                  <a:pt x="267582" y="7410"/>
                </a:cubicBezTo>
                <a:cubicBezTo>
                  <a:pt x="253294" y="2647"/>
                  <a:pt x="410986" y="-4761"/>
                  <a:pt x="397757" y="4235"/>
                </a:cubicBezTo>
                <a:cubicBezTo>
                  <a:pt x="384528" y="13231"/>
                  <a:pt x="232657" y="52918"/>
                  <a:pt x="188207" y="61385"/>
                </a:cubicBezTo>
                <a:cubicBezTo>
                  <a:pt x="143757" y="69852"/>
                  <a:pt x="138465" y="52918"/>
                  <a:pt x="131057" y="55035"/>
                </a:cubicBezTo>
                <a:cubicBezTo>
                  <a:pt x="123649" y="57152"/>
                  <a:pt x="161219" y="56093"/>
                  <a:pt x="143757" y="74085"/>
                </a:cubicBezTo>
                <a:cubicBezTo>
                  <a:pt x="126295" y="92077"/>
                  <a:pt x="-26635" y="168277"/>
                  <a:pt x="4057" y="1598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7282B7F8-8F20-D8F9-7453-93B9C1298CA7}"/>
              </a:ext>
            </a:extLst>
          </p:cNvPr>
          <p:cNvSpPr/>
          <p:nvPr/>
        </p:nvSpPr>
        <p:spPr>
          <a:xfrm>
            <a:off x="5343346" y="5097234"/>
            <a:ext cx="613015" cy="157561"/>
          </a:xfrm>
          <a:custGeom>
            <a:avLst/>
            <a:gdLst>
              <a:gd name="connsiteX0" fmla="*/ 179 w 613015"/>
              <a:gd name="connsiteY0" fmla="*/ 62141 h 157561"/>
              <a:gd name="connsiteX1" fmla="*/ 168454 w 613015"/>
              <a:gd name="connsiteY1" fmla="*/ 1816 h 157561"/>
              <a:gd name="connsiteX2" fmla="*/ 336729 w 613015"/>
              <a:gd name="connsiteY2" fmla="*/ 14516 h 157561"/>
              <a:gd name="connsiteX3" fmla="*/ 355779 w 613015"/>
              <a:gd name="connsiteY3" fmla="*/ 8166 h 157561"/>
              <a:gd name="connsiteX4" fmla="*/ 527229 w 613015"/>
              <a:gd name="connsiteY4" fmla="*/ 71666 h 157561"/>
              <a:gd name="connsiteX5" fmla="*/ 517704 w 613015"/>
              <a:gd name="connsiteY5" fmla="*/ 58966 h 157561"/>
              <a:gd name="connsiteX6" fmla="*/ 612954 w 613015"/>
              <a:gd name="connsiteY6" fmla="*/ 157391 h 157561"/>
              <a:gd name="connsiteX7" fmla="*/ 501829 w 613015"/>
              <a:gd name="connsiteY7" fmla="*/ 81191 h 157561"/>
              <a:gd name="connsiteX8" fmla="*/ 428804 w 613015"/>
              <a:gd name="connsiteY8" fmla="*/ 24041 h 157561"/>
              <a:gd name="connsiteX9" fmla="*/ 479604 w 613015"/>
              <a:gd name="connsiteY9" fmla="*/ 71666 h 157561"/>
              <a:gd name="connsiteX10" fmla="*/ 311329 w 613015"/>
              <a:gd name="connsiteY10" fmla="*/ 11341 h 157561"/>
              <a:gd name="connsiteX11" fmla="*/ 203379 w 613015"/>
              <a:gd name="connsiteY11" fmla="*/ 8166 h 157561"/>
              <a:gd name="connsiteX12" fmla="*/ 136704 w 613015"/>
              <a:gd name="connsiteY12" fmla="*/ 39916 h 157561"/>
              <a:gd name="connsiteX13" fmla="*/ 179 w 613015"/>
              <a:gd name="connsiteY13" fmla="*/ 62141 h 15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3015" h="157561">
                <a:moveTo>
                  <a:pt x="179" y="62141"/>
                </a:moveTo>
                <a:cubicBezTo>
                  <a:pt x="5471" y="55791"/>
                  <a:pt x="112362" y="9753"/>
                  <a:pt x="168454" y="1816"/>
                </a:cubicBezTo>
                <a:cubicBezTo>
                  <a:pt x="224546" y="-6121"/>
                  <a:pt x="336729" y="14516"/>
                  <a:pt x="336729" y="14516"/>
                </a:cubicBezTo>
                <a:cubicBezTo>
                  <a:pt x="367950" y="15574"/>
                  <a:pt x="324029" y="-1359"/>
                  <a:pt x="355779" y="8166"/>
                </a:cubicBezTo>
                <a:cubicBezTo>
                  <a:pt x="387529" y="17691"/>
                  <a:pt x="527229" y="71666"/>
                  <a:pt x="527229" y="71666"/>
                </a:cubicBezTo>
                <a:cubicBezTo>
                  <a:pt x="554217" y="80133"/>
                  <a:pt x="503417" y="44679"/>
                  <a:pt x="517704" y="58966"/>
                </a:cubicBezTo>
                <a:cubicBezTo>
                  <a:pt x="531991" y="73253"/>
                  <a:pt x="615600" y="153687"/>
                  <a:pt x="612954" y="157391"/>
                </a:cubicBezTo>
                <a:cubicBezTo>
                  <a:pt x="610308" y="161095"/>
                  <a:pt x="532521" y="103416"/>
                  <a:pt x="501829" y="81191"/>
                </a:cubicBezTo>
                <a:cubicBezTo>
                  <a:pt x="471137" y="58966"/>
                  <a:pt x="432508" y="25628"/>
                  <a:pt x="428804" y="24041"/>
                </a:cubicBezTo>
                <a:cubicBezTo>
                  <a:pt x="425100" y="22454"/>
                  <a:pt x="499183" y="73783"/>
                  <a:pt x="479604" y="71666"/>
                </a:cubicBezTo>
                <a:cubicBezTo>
                  <a:pt x="460025" y="69549"/>
                  <a:pt x="357366" y="21924"/>
                  <a:pt x="311329" y="11341"/>
                </a:cubicBezTo>
                <a:cubicBezTo>
                  <a:pt x="265292" y="758"/>
                  <a:pt x="232483" y="3404"/>
                  <a:pt x="203379" y="8166"/>
                </a:cubicBezTo>
                <a:cubicBezTo>
                  <a:pt x="174275" y="12928"/>
                  <a:pt x="165279" y="29333"/>
                  <a:pt x="136704" y="39916"/>
                </a:cubicBezTo>
                <a:cubicBezTo>
                  <a:pt x="108129" y="50499"/>
                  <a:pt x="-5113" y="68491"/>
                  <a:pt x="179" y="621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851A5B5-8824-4273-B9B8-E1D980428B3A}"/>
              </a:ext>
            </a:extLst>
          </p:cNvPr>
          <p:cNvSpPr/>
          <p:nvPr/>
        </p:nvSpPr>
        <p:spPr>
          <a:xfrm>
            <a:off x="5857376" y="5113988"/>
            <a:ext cx="188283" cy="220408"/>
          </a:xfrm>
          <a:custGeom>
            <a:avLst/>
            <a:gdLst>
              <a:gd name="connsiteX0" fmla="*/ 499 w 188283"/>
              <a:gd name="connsiteY0" fmla="*/ 937 h 220408"/>
              <a:gd name="connsiteX1" fmla="*/ 124324 w 188283"/>
              <a:gd name="connsiteY1" fmla="*/ 162862 h 220408"/>
              <a:gd name="connsiteX2" fmla="*/ 121149 w 188283"/>
              <a:gd name="connsiteY2" fmla="*/ 127937 h 220408"/>
              <a:gd name="connsiteX3" fmla="*/ 187824 w 188283"/>
              <a:gd name="connsiteY3" fmla="*/ 220012 h 220408"/>
              <a:gd name="connsiteX4" fmla="*/ 146549 w 188283"/>
              <a:gd name="connsiteY4" fmla="*/ 156512 h 220408"/>
              <a:gd name="connsiteX5" fmla="*/ 70349 w 188283"/>
              <a:gd name="connsiteY5" fmla="*/ 45387 h 220408"/>
              <a:gd name="connsiteX6" fmla="*/ 79874 w 188283"/>
              <a:gd name="connsiteY6" fmla="*/ 93012 h 220408"/>
              <a:gd name="connsiteX7" fmla="*/ 499 w 188283"/>
              <a:gd name="connsiteY7" fmla="*/ 937 h 22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283" h="220408">
                <a:moveTo>
                  <a:pt x="499" y="937"/>
                </a:moveTo>
                <a:cubicBezTo>
                  <a:pt x="7907" y="12579"/>
                  <a:pt x="104216" y="141695"/>
                  <a:pt x="124324" y="162862"/>
                </a:cubicBezTo>
                <a:cubicBezTo>
                  <a:pt x="144432" y="184029"/>
                  <a:pt x="110566" y="118412"/>
                  <a:pt x="121149" y="127937"/>
                </a:cubicBezTo>
                <a:cubicBezTo>
                  <a:pt x="131732" y="137462"/>
                  <a:pt x="183591" y="215250"/>
                  <a:pt x="187824" y="220012"/>
                </a:cubicBezTo>
                <a:cubicBezTo>
                  <a:pt x="192057" y="224774"/>
                  <a:pt x="166128" y="185616"/>
                  <a:pt x="146549" y="156512"/>
                </a:cubicBezTo>
                <a:cubicBezTo>
                  <a:pt x="126970" y="127408"/>
                  <a:pt x="81461" y="55970"/>
                  <a:pt x="70349" y="45387"/>
                </a:cubicBezTo>
                <a:cubicBezTo>
                  <a:pt x="59237" y="34804"/>
                  <a:pt x="89399" y="96187"/>
                  <a:pt x="79874" y="93012"/>
                </a:cubicBezTo>
                <a:cubicBezTo>
                  <a:pt x="70349" y="89837"/>
                  <a:pt x="-6909" y="-10705"/>
                  <a:pt x="499" y="9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9161738-3920-7BF1-E092-0CBBE067C198}"/>
              </a:ext>
            </a:extLst>
          </p:cNvPr>
          <p:cNvSpPr/>
          <p:nvPr/>
        </p:nvSpPr>
        <p:spPr>
          <a:xfrm>
            <a:off x="5975004" y="5255914"/>
            <a:ext cx="105121" cy="240011"/>
          </a:xfrm>
          <a:custGeom>
            <a:avLst/>
            <a:gdLst>
              <a:gd name="connsiteX0" fmla="*/ 346 w 105121"/>
              <a:gd name="connsiteY0" fmla="*/ 1886 h 240011"/>
              <a:gd name="connsiteX1" fmla="*/ 57496 w 105121"/>
              <a:gd name="connsiteY1" fmla="*/ 135236 h 240011"/>
              <a:gd name="connsiteX2" fmla="*/ 44796 w 105121"/>
              <a:gd name="connsiteY2" fmla="*/ 205086 h 240011"/>
              <a:gd name="connsiteX3" fmla="*/ 70196 w 105121"/>
              <a:gd name="connsiteY3" fmla="*/ 135236 h 240011"/>
              <a:gd name="connsiteX4" fmla="*/ 35271 w 105121"/>
              <a:gd name="connsiteY4" fmla="*/ 240011 h 240011"/>
              <a:gd name="connsiteX5" fmla="*/ 67021 w 105121"/>
              <a:gd name="connsiteY5" fmla="*/ 135236 h 240011"/>
              <a:gd name="connsiteX6" fmla="*/ 105121 w 105121"/>
              <a:gd name="connsiteY6" fmla="*/ 65386 h 240011"/>
              <a:gd name="connsiteX7" fmla="*/ 67021 w 105121"/>
              <a:gd name="connsiteY7" fmla="*/ 113011 h 240011"/>
              <a:gd name="connsiteX8" fmla="*/ 35271 w 105121"/>
              <a:gd name="connsiteY8" fmla="*/ 59036 h 240011"/>
              <a:gd name="connsiteX9" fmla="*/ 346 w 105121"/>
              <a:gd name="connsiteY9" fmla="*/ 1886 h 24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121" h="240011">
                <a:moveTo>
                  <a:pt x="346" y="1886"/>
                </a:moveTo>
                <a:cubicBezTo>
                  <a:pt x="4050" y="14586"/>
                  <a:pt x="50088" y="101369"/>
                  <a:pt x="57496" y="135236"/>
                </a:cubicBezTo>
                <a:cubicBezTo>
                  <a:pt x="64904" y="169103"/>
                  <a:pt x="42679" y="205086"/>
                  <a:pt x="44796" y="205086"/>
                </a:cubicBezTo>
                <a:cubicBezTo>
                  <a:pt x="46913" y="205086"/>
                  <a:pt x="71784" y="129415"/>
                  <a:pt x="70196" y="135236"/>
                </a:cubicBezTo>
                <a:cubicBezTo>
                  <a:pt x="68609" y="141057"/>
                  <a:pt x="35800" y="240011"/>
                  <a:pt x="35271" y="240011"/>
                </a:cubicBezTo>
                <a:cubicBezTo>
                  <a:pt x="34742" y="240011"/>
                  <a:pt x="55379" y="164340"/>
                  <a:pt x="67021" y="135236"/>
                </a:cubicBezTo>
                <a:cubicBezTo>
                  <a:pt x="78663" y="106132"/>
                  <a:pt x="105121" y="69090"/>
                  <a:pt x="105121" y="65386"/>
                </a:cubicBezTo>
                <a:cubicBezTo>
                  <a:pt x="105121" y="61682"/>
                  <a:pt x="78663" y="114069"/>
                  <a:pt x="67021" y="113011"/>
                </a:cubicBezTo>
                <a:cubicBezTo>
                  <a:pt x="55379" y="111953"/>
                  <a:pt x="46913" y="73852"/>
                  <a:pt x="35271" y="59036"/>
                </a:cubicBezTo>
                <a:cubicBezTo>
                  <a:pt x="23629" y="44220"/>
                  <a:pt x="-3358" y="-10814"/>
                  <a:pt x="346" y="18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D7743C9-0F6C-0CA9-0044-569435E495CD}"/>
              </a:ext>
            </a:extLst>
          </p:cNvPr>
          <p:cNvSpPr/>
          <p:nvPr/>
        </p:nvSpPr>
        <p:spPr>
          <a:xfrm>
            <a:off x="5889199" y="5295791"/>
            <a:ext cx="41780" cy="108461"/>
          </a:xfrm>
          <a:custGeom>
            <a:avLst/>
            <a:gdLst>
              <a:gd name="connsiteX0" fmla="*/ 41701 w 41780"/>
              <a:gd name="connsiteY0" fmla="*/ 109 h 108461"/>
              <a:gd name="connsiteX1" fmla="*/ 16301 w 41780"/>
              <a:gd name="connsiteY1" fmla="*/ 60434 h 108461"/>
              <a:gd name="connsiteX2" fmla="*/ 16301 w 41780"/>
              <a:gd name="connsiteY2" fmla="*/ 101709 h 108461"/>
              <a:gd name="connsiteX3" fmla="*/ 19476 w 41780"/>
              <a:gd name="connsiteY3" fmla="*/ 54084 h 108461"/>
              <a:gd name="connsiteX4" fmla="*/ 426 w 41780"/>
              <a:gd name="connsiteY4" fmla="*/ 108059 h 108461"/>
              <a:gd name="connsiteX5" fmla="*/ 6776 w 41780"/>
              <a:gd name="connsiteY5" fmla="*/ 76309 h 108461"/>
              <a:gd name="connsiteX6" fmla="*/ 41701 w 41780"/>
              <a:gd name="connsiteY6" fmla="*/ 109 h 10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80" h="108461">
                <a:moveTo>
                  <a:pt x="41701" y="109"/>
                </a:moveTo>
                <a:cubicBezTo>
                  <a:pt x="43289" y="-2537"/>
                  <a:pt x="20534" y="43501"/>
                  <a:pt x="16301" y="60434"/>
                </a:cubicBezTo>
                <a:cubicBezTo>
                  <a:pt x="12068" y="77367"/>
                  <a:pt x="15772" y="102767"/>
                  <a:pt x="16301" y="101709"/>
                </a:cubicBezTo>
                <a:cubicBezTo>
                  <a:pt x="16830" y="100651"/>
                  <a:pt x="22122" y="53026"/>
                  <a:pt x="19476" y="54084"/>
                </a:cubicBezTo>
                <a:cubicBezTo>
                  <a:pt x="16830" y="55142"/>
                  <a:pt x="2543" y="104355"/>
                  <a:pt x="426" y="108059"/>
                </a:cubicBezTo>
                <a:cubicBezTo>
                  <a:pt x="-1691" y="111763"/>
                  <a:pt x="4659" y="89009"/>
                  <a:pt x="6776" y="76309"/>
                </a:cubicBezTo>
                <a:cubicBezTo>
                  <a:pt x="8893" y="63609"/>
                  <a:pt x="40113" y="2755"/>
                  <a:pt x="41701" y="1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1BB509A-E462-F915-E3E6-457B54D92D98}"/>
              </a:ext>
            </a:extLst>
          </p:cNvPr>
          <p:cNvSpPr/>
          <p:nvPr/>
        </p:nvSpPr>
        <p:spPr>
          <a:xfrm>
            <a:off x="5810250" y="5264150"/>
            <a:ext cx="25452" cy="155781"/>
          </a:xfrm>
          <a:custGeom>
            <a:avLst/>
            <a:gdLst>
              <a:gd name="connsiteX0" fmla="*/ 3175 w 25452"/>
              <a:gd name="connsiteY0" fmla="*/ 0 h 155781"/>
              <a:gd name="connsiteX1" fmla="*/ 25400 w 25452"/>
              <a:gd name="connsiteY1" fmla="*/ 117475 h 155781"/>
              <a:gd name="connsiteX2" fmla="*/ 9525 w 25452"/>
              <a:gd name="connsiteY2" fmla="*/ 155575 h 155781"/>
              <a:gd name="connsiteX3" fmla="*/ 15875 w 25452"/>
              <a:gd name="connsiteY3" fmla="*/ 104775 h 155781"/>
              <a:gd name="connsiteX4" fmla="*/ 0 w 25452"/>
              <a:gd name="connsiteY4" fmla="*/ 57150 h 155781"/>
              <a:gd name="connsiteX5" fmla="*/ 0 w 25452"/>
              <a:gd name="connsiteY5" fmla="*/ 88900 h 155781"/>
              <a:gd name="connsiteX6" fmla="*/ 3175 w 25452"/>
              <a:gd name="connsiteY6" fmla="*/ 0 h 15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2" h="155781">
                <a:moveTo>
                  <a:pt x="3175" y="0"/>
                </a:moveTo>
                <a:cubicBezTo>
                  <a:pt x="13758" y="45773"/>
                  <a:pt x="24342" y="91546"/>
                  <a:pt x="25400" y="117475"/>
                </a:cubicBezTo>
                <a:cubicBezTo>
                  <a:pt x="26458" y="143404"/>
                  <a:pt x="11113" y="157692"/>
                  <a:pt x="9525" y="155575"/>
                </a:cubicBezTo>
                <a:cubicBezTo>
                  <a:pt x="7937" y="153458"/>
                  <a:pt x="17462" y="121179"/>
                  <a:pt x="15875" y="104775"/>
                </a:cubicBezTo>
                <a:cubicBezTo>
                  <a:pt x="14288" y="88371"/>
                  <a:pt x="2646" y="59796"/>
                  <a:pt x="0" y="57150"/>
                </a:cubicBezTo>
                <a:lnTo>
                  <a:pt x="0" y="88900"/>
                </a:lnTo>
                <a:lnTo>
                  <a:pt x="317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2D9A999-C109-0CCE-8C71-C857F52A70CE}"/>
              </a:ext>
            </a:extLst>
          </p:cNvPr>
          <p:cNvSpPr/>
          <p:nvPr/>
        </p:nvSpPr>
        <p:spPr>
          <a:xfrm>
            <a:off x="5793909" y="5257789"/>
            <a:ext cx="99297" cy="178338"/>
          </a:xfrm>
          <a:custGeom>
            <a:avLst/>
            <a:gdLst>
              <a:gd name="connsiteX0" fmla="*/ 76666 w 99297"/>
              <a:gd name="connsiteY0" fmla="*/ 11 h 178338"/>
              <a:gd name="connsiteX1" fmla="*/ 79841 w 99297"/>
              <a:gd name="connsiteY1" fmla="*/ 88911 h 178338"/>
              <a:gd name="connsiteX2" fmla="*/ 63966 w 99297"/>
              <a:gd name="connsiteY2" fmla="*/ 111136 h 178338"/>
              <a:gd name="connsiteX3" fmla="*/ 54441 w 99297"/>
              <a:gd name="connsiteY3" fmla="*/ 120661 h 178338"/>
              <a:gd name="connsiteX4" fmla="*/ 466 w 99297"/>
              <a:gd name="connsiteY4" fmla="*/ 177811 h 178338"/>
              <a:gd name="connsiteX5" fmla="*/ 32216 w 99297"/>
              <a:gd name="connsiteY5" fmla="*/ 146061 h 178338"/>
              <a:gd name="connsiteX6" fmla="*/ 98891 w 99297"/>
              <a:gd name="connsiteY6" fmla="*/ 95261 h 178338"/>
              <a:gd name="connsiteX7" fmla="*/ 76666 w 99297"/>
              <a:gd name="connsiteY7" fmla="*/ 11 h 17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297" h="178338">
                <a:moveTo>
                  <a:pt x="76666" y="11"/>
                </a:moveTo>
                <a:cubicBezTo>
                  <a:pt x="73491" y="-1047"/>
                  <a:pt x="81958" y="70390"/>
                  <a:pt x="79841" y="88911"/>
                </a:cubicBezTo>
                <a:cubicBezTo>
                  <a:pt x="77724" y="107432"/>
                  <a:pt x="63966" y="111136"/>
                  <a:pt x="63966" y="111136"/>
                </a:cubicBezTo>
                <a:cubicBezTo>
                  <a:pt x="59733" y="116428"/>
                  <a:pt x="54441" y="120661"/>
                  <a:pt x="54441" y="120661"/>
                </a:cubicBezTo>
                <a:lnTo>
                  <a:pt x="466" y="177811"/>
                </a:lnTo>
                <a:cubicBezTo>
                  <a:pt x="-3238" y="182044"/>
                  <a:pt x="15812" y="159819"/>
                  <a:pt x="32216" y="146061"/>
                </a:cubicBezTo>
                <a:cubicBezTo>
                  <a:pt x="48620" y="132303"/>
                  <a:pt x="95187" y="116957"/>
                  <a:pt x="98891" y="95261"/>
                </a:cubicBezTo>
                <a:cubicBezTo>
                  <a:pt x="102595" y="73565"/>
                  <a:pt x="79841" y="1069"/>
                  <a:pt x="76666" y="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0EEFE86-BCD5-E561-1275-E35ED3EC47FA}"/>
              </a:ext>
            </a:extLst>
          </p:cNvPr>
          <p:cNvSpPr/>
          <p:nvPr/>
        </p:nvSpPr>
        <p:spPr>
          <a:xfrm>
            <a:off x="5807075" y="5257734"/>
            <a:ext cx="174694" cy="140002"/>
          </a:xfrm>
          <a:custGeom>
            <a:avLst/>
            <a:gdLst>
              <a:gd name="connsiteX0" fmla="*/ 0 w 174694"/>
              <a:gd name="connsiteY0" fmla="*/ 66 h 140002"/>
              <a:gd name="connsiteX1" fmla="*/ 139700 w 174694"/>
              <a:gd name="connsiteY1" fmla="*/ 92141 h 140002"/>
              <a:gd name="connsiteX2" fmla="*/ 174625 w 174694"/>
              <a:gd name="connsiteY2" fmla="*/ 133416 h 140002"/>
              <a:gd name="connsiteX3" fmla="*/ 146050 w 174694"/>
              <a:gd name="connsiteY3" fmla="*/ 133416 h 140002"/>
              <a:gd name="connsiteX4" fmla="*/ 63500 w 174694"/>
              <a:gd name="connsiteY4" fmla="*/ 139766 h 140002"/>
              <a:gd name="connsiteX5" fmla="*/ 171450 w 174694"/>
              <a:gd name="connsiteY5" fmla="*/ 123891 h 140002"/>
              <a:gd name="connsiteX6" fmla="*/ 133350 w 174694"/>
              <a:gd name="connsiteY6" fmla="*/ 79441 h 140002"/>
              <a:gd name="connsiteX7" fmla="*/ 104775 w 174694"/>
              <a:gd name="connsiteY7" fmla="*/ 50866 h 140002"/>
              <a:gd name="connsiteX8" fmla="*/ 139700 w 174694"/>
              <a:gd name="connsiteY8" fmla="*/ 76266 h 140002"/>
              <a:gd name="connsiteX9" fmla="*/ 0 w 174694"/>
              <a:gd name="connsiteY9" fmla="*/ 66 h 14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94" h="140002">
                <a:moveTo>
                  <a:pt x="0" y="66"/>
                </a:moveTo>
                <a:cubicBezTo>
                  <a:pt x="0" y="2712"/>
                  <a:pt x="110596" y="69916"/>
                  <a:pt x="139700" y="92141"/>
                </a:cubicBezTo>
                <a:cubicBezTo>
                  <a:pt x="168804" y="114366"/>
                  <a:pt x="173567" y="126537"/>
                  <a:pt x="174625" y="133416"/>
                </a:cubicBezTo>
                <a:cubicBezTo>
                  <a:pt x="175683" y="140295"/>
                  <a:pt x="164571" y="132358"/>
                  <a:pt x="146050" y="133416"/>
                </a:cubicBezTo>
                <a:cubicBezTo>
                  <a:pt x="127529" y="134474"/>
                  <a:pt x="59267" y="141353"/>
                  <a:pt x="63500" y="139766"/>
                </a:cubicBezTo>
                <a:cubicBezTo>
                  <a:pt x="67733" y="138179"/>
                  <a:pt x="159808" y="133945"/>
                  <a:pt x="171450" y="123891"/>
                </a:cubicBezTo>
                <a:cubicBezTo>
                  <a:pt x="183092" y="113837"/>
                  <a:pt x="144463" y="91612"/>
                  <a:pt x="133350" y="79441"/>
                </a:cubicBezTo>
                <a:cubicBezTo>
                  <a:pt x="122237" y="67270"/>
                  <a:pt x="103717" y="51395"/>
                  <a:pt x="104775" y="50866"/>
                </a:cubicBezTo>
                <a:cubicBezTo>
                  <a:pt x="105833" y="50337"/>
                  <a:pt x="155575" y="78383"/>
                  <a:pt x="139700" y="76266"/>
                </a:cubicBezTo>
                <a:cubicBezTo>
                  <a:pt x="123825" y="74149"/>
                  <a:pt x="0" y="-2580"/>
                  <a:pt x="0" y="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51E508A-C118-D814-92BE-335A7E9B6A79}"/>
              </a:ext>
            </a:extLst>
          </p:cNvPr>
          <p:cNvSpPr/>
          <p:nvPr/>
        </p:nvSpPr>
        <p:spPr>
          <a:xfrm>
            <a:off x="5602960" y="5367706"/>
            <a:ext cx="387299" cy="81817"/>
          </a:xfrm>
          <a:custGeom>
            <a:avLst/>
            <a:gdLst>
              <a:gd name="connsiteX0" fmla="*/ 915 w 387299"/>
              <a:gd name="connsiteY0" fmla="*/ 80594 h 81817"/>
              <a:gd name="connsiteX1" fmla="*/ 308890 w 387299"/>
              <a:gd name="connsiteY1" fmla="*/ 26619 h 81817"/>
              <a:gd name="connsiteX2" fmla="*/ 248565 w 387299"/>
              <a:gd name="connsiteY2" fmla="*/ 39319 h 81817"/>
              <a:gd name="connsiteX3" fmla="*/ 385090 w 387299"/>
              <a:gd name="connsiteY3" fmla="*/ 1219 h 81817"/>
              <a:gd name="connsiteX4" fmla="*/ 324765 w 387299"/>
              <a:gd name="connsiteY4" fmla="*/ 13919 h 81817"/>
              <a:gd name="connsiteX5" fmla="*/ 216815 w 387299"/>
              <a:gd name="connsiteY5" fmla="*/ 58369 h 81817"/>
              <a:gd name="connsiteX6" fmla="*/ 915 w 387299"/>
              <a:gd name="connsiteY6" fmla="*/ 80594 h 8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299" h="81817">
                <a:moveTo>
                  <a:pt x="915" y="80594"/>
                </a:moveTo>
                <a:cubicBezTo>
                  <a:pt x="16261" y="75302"/>
                  <a:pt x="267615" y="33498"/>
                  <a:pt x="308890" y="26619"/>
                </a:cubicBezTo>
                <a:cubicBezTo>
                  <a:pt x="350165" y="19740"/>
                  <a:pt x="235865" y="43552"/>
                  <a:pt x="248565" y="39319"/>
                </a:cubicBezTo>
                <a:cubicBezTo>
                  <a:pt x="261265" y="35086"/>
                  <a:pt x="372390" y="5452"/>
                  <a:pt x="385090" y="1219"/>
                </a:cubicBezTo>
                <a:cubicBezTo>
                  <a:pt x="397790" y="-3014"/>
                  <a:pt x="352811" y="4394"/>
                  <a:pt x="324765" y="13919"/>
                </a:cubicBezTo>
                <a:cubicBezTo>
                  <a:pt x="296719" y="23444"/>
                  <a:pt x="266027" y="43552"/>
                  <a:pt x="216815" y="58369"/>
                </a:cubicBezTo>
                <a:cubicBezTo>
                  <a:pt x="167603" y="73186"/>
                  <a:pt x="-14431" y="85886"/>
                  <a:pt x="915" y="805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D8DA1AEF-917A-4871-BCCA-2FBE0945275C}"/>
              </a:ext>
            </a:extLst>
          </p:cNvPr>
          <p:cNvSpPr/>
          <p:nvPr/>
        </p:nvSpPr>
        <p:spPr>
          <a:xfrm>
            <a:off x="5564479" y="5433214"/>
            <a:ext cx="281129" cy="85733"/>
          </a:xfrm>
          <a:custGeom>
            <a:avLst/>
            <a:gdLst>
              <a:gd name="connsiteX0" fmla="*/ 1296 w 281129"/>
              <a:gd name="connsiteY0" fmla="*/ 8736 h 85733"/>
              <a:gd name="connsiteX1" fmla="*/ 172746 w 281129"/>
              <a:gd name="connsiteY1" fmla="*/ 8736 h 85733"/>
              <a:gd name="connsiteX2" fmla="*/ 277521 w 281129"/>
              <a:gd name="connsiteY2" fmla="*/ 43661 h 85733"/>
              <a:gd name="connsiteX3" fmla="*/ 245771 w 281129"/>
              <a:gd name="connsiteY3" fmla="*/ 5561 h 85733"/>
              <a:gd name="connsiteX4" fmla="*/ 137821 w 281129"/>
              <a:gd name="connsiteY4" fmla="*/ 8736 h 85733"/>
              <a:gd name="connsiteX5" fmla="*/ 166396 w 281129"/>
              <a:gd name="connsiteY5" fmla="*/ 84936 h 85733"/>
              <a:gd name="connsiteX6" fmla="*/ 128296 w 281129"/>
              <a:gd name="connsiteY6" fmla="*/ 46836 h 85733"/>
              <a:gd name="connsiteX7" fmla="*/ 93371 w 281129"/>
              <a:gd name="connsiteY7" fmla="*/ 18261 h 85733"/>
              <a:gd name="connsiteX8" fmla="*/ 1296 w 281129"/>
              <a:gd name="connsiteY8" fmla="*/ 8736 h 8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129" h="85733">
                <a:moveTo>
                  <a:pt x="1296" y="8736"/>
                </a:moveTo>
                <a:cubicBezTo>
                  <a:pt x="14525" y="7149"/>
                  <a:pt x="126709" y="2915"/>
                  <a:pt x="172746" y="8736"/>
                </a:cubicBezTo>
                <a:cubicBezTo>
                  <a:pt x="218783" y="14557"/>
                  <a:pt x="265350" y="44190"/>
                  <a:pt x="277521" y="43661"/>
                </a:cubicBezTo>
                <a:cubicBezTo>
                  <a:pt x="289692" y="43132"/>
                  <a:pt x="269054" y="11382"/>
                  <a:pt x="245771" y="5561"/>
                </a:cubicBezTo>
                <a:cubicBezTo>
                  <a:pt x="222488" y="-260"/>
                  <a:pt x="151050" y="-4493"/>
                  <a:pt x="137821" y="8736"/>
                </a:cubicBezTo>
                <a:cubicBezTo>
                  <a:pt x="124592" y="21965"/>
                  <a:pt x="167984" y="78586"/>
                  <a:pt x="166396" y="84936"/>
                </a:cubicBezTo>
                <a:cubicBezTo>
                  <a:pt x="164809" y="91286"/>
                  <a:pt x="140467" y="57949"/>
                  <a:pt x="128296" y="46836"/>
                </a:cubicBezTo>
                <a:cubicBezTo>
                  <a:pt x="116125" y="35723"/>
                  <a:pt x="106600" y="24082"/>
                  <a:pt x="93371" y="18261"/>
                </a:cubicBezTo>
                <a:cubicBezTo>
                  <a:pt x="80142" y="12440"/>
                  <a:pt x="-11933" y="10323"/>
                  <a:pt x="1296" y="87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36F8EA6-CD93-7254-A5D7-81DEBC50D39F}"/>
              </a:ext>
            </a:extLst>
          </p:cNvPr>
          <p:cNvSpPr/>
          <p:nvPr/>
        </p:nvSpPr>
        <p:spPr>
          <a:xfrm>
            <a:off x="5180807" y="5387605"/>
            <a:ext cx="478827" cy="159727"/>
          </a:xfrm>
          <a:custGeom>
            <a:avLst/>
            <a:gdLst>
              <a:gd name="connsiteX0" fmla="*/ 793 w 478827"/>
              <a:gd name="connsiteY0" fmla="*/ 19420 h 159727"/>
              <a:gd name="connsiteX1" fmla="*/ 153193 w 478827"/>
              <a:gd name="connsiteY1" fmla="*/ 28945 h 159727"/>
              <a:gd name="connsiteX2" fmla="*/ 308768 w 478827"/>
              <a:gd name="connsiteY2" fmla="*/ 79745 h 159727"/>
              <a:gd name="connsiteX3" fmla="*/ 273843 w 478827"/>
              <a:gd name="connsiteY3" fmla="*/ 63870 h 159727"/>
              <a:gd name="connsiteX4" fmla="*/ 477043 w 478827"/>
              <a:gd name="connsiteY4" fmla="*/ 95620 h 159727"/>
              <a:gd name="connsiteX5" fmla="*/ 372268 w 478827"/>
              <a:gd name="connsiteY5" fmla="*/ 82920 h 159727"/>
              <a:gd name="connsiteX6" fmla="*/ 359568 w 478827"/>
              <a:gd name="connsiteY6" fmla="*/ 121020 h 159727"/>
              <a:gd name="connsiteX7" fmla="*/ 365918 w 478827"/>
              <a:gd name="connsiteY7" fmla="*/ 159120 h 159727"/>
              <a:gd name="connsiteX8" fmla="*/ 337343 w 478827"/>
              <a:gd name="connsiteY8" fmla="*/ 89270 h 159727"/>
              <a:gd name="connsiteX9" fmla="*/ 311943 w 478827"/>
              <a:gd name="connsiteY9" fmla="*/ 54345 h 159727"/>
              <a:gd name="connsiteX10" fmla="*/ 118268 w 478827"/>
              <a:gd name="connsiteY10" fmla="*/ 121020 h 159727"/>
              <a:gd name="connsiteX11" fmla="*/ 280193 w 478827"/>
              <a:gd name="connsiteY11" fmla="*/ 41645 h 159727"/>
              <a:gd name="connsiteX12" fmla="*/ 140493 w 478827"/>
              <a:gd name="connsiteY12" fmla="*/ 98795 h 159727"/>
              <a:gd name="connsiteX13" fmla="*/ 200818 w 478827"/>
              <a:gd name="connsiteY13" fmla="*/ 38470 h 159727"/>
              <a:gd name="connsiteX14" fmla="*/ 169068 w 478827"/>
              <a:gd name="connsiteY14" fmla="*/ 16245 h 159727"/>
              <a:gd name="connsiteX15" fmla="*/ 96043 w 478827"/>
              <a:gd name="connsiteY15" fmla="*/ 370 h 159727"/>
              <a:gd name="connsiteX16" fmla="*/ 793 w 478827"/>
              <a:gd name="connsiteY16" fmla="*/ 19420 h 15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8827" h="159727">
                <a:moveTo>
                  <a:pt x="793" y="19420"/>
                </a:moveTo>
                <a:cubicBezTo>
                  <a:pt x="10318" y="24183"/>
                  <a:pt x="101864" y="18891"/>
                  <a:pt x="153193" y="28945"/>
                </a:cubicBezTo>
                <a:cubicBezTo>
                  <a:pt x="204522" y="38999"/>
                  <a:pt x="288660" y="73924"/>
                  <a:pt x="308768" y="79745"/>
                </a:cubicBezTo>
                <a:cubicBezTo>
                  <a:pt x="328876" y="85566"/>
                  <a:pt x="245797" y="61224"/>
                  <a:pt x="273843" y="63870"/>
                </a:cubicBezTo>
                <a:cubicBezTo>
                  <a:pt x="301889" y="66516"/>
                  <a:pt x="460639" y="92445"/>
                  <a:pt x="477043" y="95620"/>
                </a:cubicBezTo>
                <a:cubicBezTo>
                  <a:pt x="493447" y="98795"/>
                  <a:pt x="391847" y="78687"/>
                  <a:pt x="372268" y="82920"/>
                </a:cubicBezTo>
                <a:cubicBezTo>
                  <a:pt x="352689" y="87153"/>
                  <a:pt x="360626" y="108320"/>
                  <a:pt x="359568" y="121020"/>
                </a:cubicBezTo>
                <a:cubicBezTo>
                  <a:pt x="358510" y="133720"/>
                  <a:pt x="369622" y="164412"/>
                  <a:pt x="365918" y="159120"/>
                </a:cubicBezTo>
                <a:cubicBezTo>
                  <a:pt x="362214" y="153828"/>
                  <a:pt x="346339" y="106733"/>
                  <a:pt x="337343" y="89270"/>
                </a:cubicBezTo>
                <a:cubicBezTo>
                  <a:pt x="328347" y="71808"/>
                  <a:pt x="348456" y="49053"/>
                  <a:pt x="311943" y="54345"/>
                </a:cubicBezTo>
                <a:cubicBezTo>
                  <a:pt x="275430" y="59637"/>
                  <a:pt x="123560" y="123137"/>
                  <a:pt x="118268" y="121020"/>
                </a:cubicBezTo>
                <a:cubicBezTo>
                  <a:pt x="112976" y="118903"/>
                  <a:pt x="276489" y="45349"/>
                  <a:pt x="280193" y="41645"/>
                </a:cubicBezTo>
                <a:cubicBezTo>
                  <a:pt x="283897" y="37941"/>
                  <a:pt x="153722" y="99324"/>
                  <a:pt x="140493" y="98795"/>
                </a:cubicBezTo>
                <a:cubicBezTo>
                  <a:pt x="127264" y="98266"/>
                  <a:pt x="196056" y="52228"/>
                  <a:pt x="200818" y="38470"/>
                </a:cubicBezTo>
                <a:cubicBezTo>
                  <a:pt x="205580" y="24712"/>
                  <a:pt x="186530" y="22595"/>
                  <a:pt x="169068" y="16245"/>
                </a:cubicBezTo>
                <a:cubicBezTo>
                  <a:pt x="151606" y="9895"/>
                  <a:pt x="121972" y="-2276"/>
                  <a:pt x="96043" y="370"/>
                </a:cubicBezTo>
                <a:cubicBezTo>
                  <a:pt x="70114" y="3016"/>
                  <a:pt x="-8732" y="14657"/>
                  <a:pt x="793" y="194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1D5BBCA4-D236-83D0-8290-7C1A265AABAC}"/>
              </a:ext>
            </a:extLst>
          </p:cNvPr>
          <p:cNvSpPr/>
          <p:nvPr/>
        </p:nvSpPr>
        <p:spPr>
          <a:xfrm>
            <a:off x="5295890" y="5270456"/>
            <a:ext cx="402009" cy="204968"/>
          </a:xfrm>
          <a:custGeom>
            <a:avLst/>
            <a:gdLst>
              <a:gd name="connsiteX0" fmla="*/ 10 w 402009"/>
              <a:gd name="connsiteY0" fmla="*/ 44 h 204968"/>
              <a:gd name="connsiteX1" fmla="*/ 34935 w 402009"/>
              <a:gd name="connsiteY1" fmla="*/ 88944 h 204968"/>
              <a:gd name="connsiteX2" fmla="*/ 92085 w 402009"/>
              <a:gd name="connsiteY2" fmla="*/ 142919 h 204968"/>
              <a:gd name="connsiteX3" fmla="*/ 66685 w 402009"/>
              <a:gd name="connsiteY3" fmla="*/ 127044 h 204968"/>
              <a:gd name="connsiteX4" fmla="*/ 212735 w 402009"/>
              <a:gd name="connsiteY4" fmla="*/ 161969 h 204968"/>
              <a:gd name="connsiteX5" fmla="*/ 180985 w 402009"/>
              <a:gd name="connsiteY5" fmla="*/ 168319 h 204968"/>
              <a:gd name="connsiteX6" fmla="*/ 400060 w 402009"/>
              <a:gd name="connsiteY6" fmla="*/ 203244 h 204968"/>
              <a:gd name="connsiteX7" fmla="*/ 276235 w 402009"/>
              <a:gd name="connsiteY7" fmla="*/ 193719 h 204968"/>
              <a:gd name="connsiteX8" fmla="*/ 69860 w 402009"/>
              <a:gd name="connsiteY8" fmla="*/ 142919 h 204968"/>
              <a:gd name="connsiteX9" fmla="*/ 47635 w 402009"/>
              <a:gd name="connsiteY9" fmla="*/ 79419 h 204968"/>
              <a:gd name="connsiteX10" fmla="*/ 41285 w 402009"/>
              <a:gd name="connsiteY10" fmla="*/ 47669 h 204968"/>
              <a:gd name="connsiteX11" fmla="*/ 38110 w 402009"/>
              <a:gd name="connsiteY11" fmla="*/ 76244 h 204968"/>
              <a:gd name="connsiteX12" fmla="*/ 10 w 402009"/>
              <a:gd name="connsiteY12" fmla="*/ 44 h 2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2009" h="204968">
                <a:moveTo>
                  <a:pt x="10" y="44"/>
                </a:moveTo>
                <a:cubicBezTo>
                  <a:pt x="-519" y="2161"/>
                  <a:pt x="19589" y="65132"/>
                  <a:pt x="34935" y="88944"/>
                </a:cubicBezTo>
                <a:cubicBezTo>
                  <a:pt x="50281" y="112756"/>
                  <a:pt x="86793" y="136569"/>
                  <a:pt x="92085" y="142919"/>
                </a:cubicBezTo>
                <a:cubicBezTo>
                  <a:pt x="97377" y="149269"/>
                  <a:pt x="46577" y="123869"/>
                  <a:pt x="66685" y="127044"/>
                </a:cubicBezTo>
                <a:cubicBezTo>
                  <a:pt x="86793" y="130219"/>
                  <a:pt x="193685" y="155090"/>
                  <a:pt x="212735" y="161969"/>
                </a:cubicBezTo>
                <a:cubicBezTo>
                  <a:pt x="231785" y="168848"/>
                  <a:pt x="149764" y="161440"/>
                  <a:pt x="180985" y="168319"/>
                </a:cubicBezTo>
                <a:cubicBezTo>
                  <a:pt x="212206" y="175198"/>
                  <a:pt x="384185" y="199011"/>
                  <a:pt x="400060" y="203244"/>
                </a:cubicBezTo>
                <a:cubicBezTo>
                  <a:pt x="415935" y="207477"/>
                  <a:pt x="331268" y="203773"/>
                  <a:pt x="276235" y="193719"/>
                </a:cubicBezTo>
                <a:cubicBezTo>
                  <a:pt x="221202" y="183665"/>
                  <a:pt x="107960" y="161969"/>
                  <a:pt x="69860" y="142919"/>
                </a:cubicBezTo>
                <a:cubicBezTo>
                  <a:pt x="31760" y="123869"/>
                  <a:pt x="52397" y="95294"/>
                  <a:pt x="47635" y="79419"/>
                </a:cubicBezTo>
                <a:cubicBezTo>
                  <a:pt x="42873" y="63544"/>
                  <a:pt x="42872" y="48198"/>
                  <a:pt x="41285" y="47669"/>
                </a:cubicBezTo>
                <a:cubicBezTo>
                  <a:pt x="39698" y="47140"/>
                  <a:pt x="41814" y="79948"/>
                  <a:pt x="38110" y="76244"/>
                </a:cubicBezTo>
                <a:cubicBezTo>
                  <a:pt x="34406" y="72540"/>
                  <a:pt x="539" y="-2073"/>
                  <a:pt x="10" y="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0B977024-4DAC-F172-CA2C-7CD8CF3C3FFC}"/>
              </a:ext>
            </a:extLst>
          </p:cNvPr>
          <p:cNvSpPr/>
          <p:nvPr/>
        </p:nvSpPr>
        <p:spPr>
          <a:xfrm>
            <a:off x="5250039" y="5295887"/>
            <a:ext cx="221174" cy="125433"/>
          </a:xfrm>
          <a:custGeom>
            <a:avLst/>
            <a:gdLst>
              <a:gd name="connsiteX0" fmla="*/ 14111 w 221174"/>
              <a:gd name="connsiteY0" fmla="*/ 13 h 125433"/>
              <a:gd name="connsiteX1" fmla="*/ 58561 w 221174"/>
              <a:gd name="connsiteY1" fmla="*/ 79388 h 125433"/>
              <a:gd name="connsiteX2" fmla="*/ 220486 w 221174"/>
              <a:gd name="connsiteY2" fmla="*/ 120663 h 125433"/>
              <a:gd name="connsiteX3" fmla="*/ 112536 w 221174"/>
              <a:gd name="connsiteY3" fmla="*/ 120663 h 125433"/>
              <a:gd name="connsiteX4" fmla="*/ 7761 w 221174"/>
              <a:gd name="connsiteY4" fmla="*/ 85738 h 125433"/>
              <a:gd name="connsiteX5" fmla="*/ 14111 w 221174"/>
              <a:gd name="connsiteY5" fmla="*/ 13 h 12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174" h="125433">
                <a:moveTo>
                  <a:pt x="14111" y="13"/>
                </a:moveTo>
                <a:cubicBezTo>
                  <a:pt x="22578" y="-1045"/>
                  <a:pt x="24165" y="59280"/>
                  <a:pt x="58561" y="79388"/>
                </a:cubicBezTo>
                <a:cubicBezTo>
                  <a:pt x="92957" y="99496"/>
                  <a:pt x="211490" y="113784"/>
                  <a:pt x="220486" y="120663"/>
                </a:cubicBezTo>
                <a:cubicBezTo>
                  <a:pt x="229482" y="127542"/>
                  <a:pt x="147990" y="126484"/>
                  <a:pt x="112536" y="120663"/>
                </a:cubicBezTo>
                <a:cubicBezTo>
                  <a:pt x="77082" y="114842"/>
                  <a:pt x="24694" y="99496"/>
                  <a:pt x="7761" y="85738"/>
                </a:cubicBezTo>
                <a:cubicBezTo>
                  <a:pt x="-9172" y="71980"/>
                  <a:pt x="5644" y="1071"/>
                  <a:pt x="14111" y="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D2C2570F-5F83-CDC4-4FF9-F63F5C277AFC}"/>
              </a:ext>
            </a:extLst>
          </p:cNvPr>
          <p:cNvSpPr/>
          <p:nvPr/>
        </p:nvSpPr>
        <p:spPr>
          <a:xfrm>
            <a:off x="5139801" y="5244886"/>
            <a:ext cx="356886" cy="160251"/>
          </a:xfrm>
          <a:custGeom>
            <a:avLst/>
            <a:gdLst>
              <a:gd name="connsiteX0" fmla="*/ 524 w 356886"/>
              <a:gd name="connsiteY0" fmla="*/ 158964 h 160251"/>
              <a:gd name="connsiteX1" fmla="*/ 175149 w 356886"/>
              <a:gd name="connsiteY1" fmla="*/ 31964 h 160251"/>
              <a:gd name="connsiteX2" fmla="*/ 356124 w 356886"/>
              <a:gd name="connsiteY2" fmla="*/ 214 h 160251"/>
              <a:gd name="connsiteX3" fmla="*/ 235474 w 356886"/>
              <a:gd name="connsiteY3" fmla="*/ 41489 h 160251"/>
              <a:gd name="connsiteX4" fmla="*/ 124349 w 356886"/>
              <a:gd name="connsiteY4" fmla="*/ 95464 h 160251"/>
              <a:gd name="connsiteX5" fmla="*/ 524 w 356886"/>
              <a:gd name="connsiteY5" fmla="*/ 158964 h 1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886" h="160251">
                <a:moveTo>
                  <a:pt x="524" y="158964"/>
                </a:moveTo>
                <a:cubicBezTo>
                  <a:pt x="8991" y="148381"/>
                  <a:pt x="115882" y="58422"/>
                  <a:pt x="175149" y="31964"/>
                </a:cubicBezTo>
                <a:cubicBezTo>
                  <a:pt x="234416" y="5506"/>
                  <a:pt x="346070" y="-1373"/>
                  <a:pt x="356124" y="214"/>
                </a:cubicBezTo>
                <a:cubicBezTo>
                  <a:pt x="366178" y="1801"/>
                  <a:pt x="274103" y="25614"/>
                  <a:pt x="235474" y="41489"/>
                </a:cubicBezTo>
                <a:cubicBezTo>
                  <a:pt x="196845" y="57364"/>
                  <a:pt x="160332" y="79060"/>
                  <a:pt x="124349" y="95464"/>
                </a:cubicBezTo>
                <a:cubicBezTo>
                  <a:pt x="88366" y="111868"/>
                  <a:pt x="-7943" y="169547"/>
                  <a:pt x="524" y="1589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31FCA9D-2425-08BE-5E24-A23AB276CE63}"/>
              </a:ext>
            </a:extLst>
          </p:cNvPr>
          <p:cNvSpPr/>
          <p:nvPr/>
        </p:nvSpPr>
        <p:spPr>
          <a:xfrm>
            <a:off x="5304790" y="5208343"/>
            <a:ext cx="377461" cy="238496"/>
          </a:xfrm>
          <a:custGeom>
            <a:avLst/>
            <a:gdLst>
              <a:gd name="connsiteX0" fmla="*/ 280035 w 377461"/>
              <a:gd name="connsiteY0" fmla="*/ 1832 h 238496"/>
              <a:gd name="connsiteX1" fmla="*/ 368935 w 377461"/>
              <a:gd name="connsiteY1" fmla="*/ 62157 h 238496"/>
              <a:gd name="connsiteX2" fmla="*/ 372110 w 377461"/>
              <a:gd name="connsiteY2" fmla="*/ 132007 h 238496"/>
              <a:gd name="connsiteX3" fmla="*/ 353060 w 377461"/>
              <a:gd name="connsiteY3" fmla="*/ 176457 h 238496"/>
              <a:gd name="connsiteX4" fmla="*/ 254635 w 377461"/>
              <a:gd name="connsiteY4" fmla="*/ 236782 h 238496"/>
              <a:gd name="connsiteX5" fmla="*/ 140335 w 377461"/>
              <a:gd name="connsiteY5" fmla="*/ 217732 h 238496"/>
              <a:gd name="connsiteX6" fmla="*/ 73660 w 377461"/>
              <a:gd name="connsiteY6" fmla="*/ 173282 h 238496"/>
              <a:gd name="connsiteX7" fmla="*/ 73660 w 377461"/>
              <a:gd name="connsiteY7" fmla="*/ 112957 h 238496"/>
              <a:gd name="connsiteX8" fmla="*/ 635 w 377461"/>
              <a:gd name="connsiteY8" fmla="*/ 122482 h 238496"/>
              <a:gd name="connsiteX9" fmla="*/ 121285 w 377461"/>
              <a:gd name="connsiteY9" fmla="*/ 27232 h 238496"/>
              <a:gd name="connsiteX10" fmla="*/ 280035 w 377461"/>
              <a:gd name="connsiteY10" fmla="*/ 1832 h 2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7461" h="238496">
                <a:moveTo>
                  <a:pt x="280035" y="1832"/>
                </a:moveTo>
                <a:cubicBezTo>
                  <a:pt x="321310" y="7653"/>
                  <a:pt x="353589" y="40461"/>
                  <a:pt x="368935" y="62157"/>
                </a:cubicBezTo>
                <a:cubicBezTo>
                  <a:pt x="384281" y="83853"/>
                  <a:pt x="374756" y="112957"/>
                  <a:pt x="372110" y="132007"/>
                </a:cubicBezTo>
                <a:cubicBezTo>
                  <a:pt x="369464" y="151057"/>
                  <a:pt x="372639" y="158995"/>
                  <a:pt x="353060" y="176457"/>
                </a:cubicBezTo>
                <a:cubicBezTo>
                  <a:pt x="333481" y="193919"/>
                  <a:pt x="290089" y="229903"/>
                  <a:pt x="254635" y="236782"/>
                </a:cubicBezTo>
                <a:cubicBezTo>
                  <a:pt x="219181" y="243661"/>
                  <a:pt x="170497" y="228315"/>
                  <a:pt x="140335" y="217732"/>
                </a:cubicBezTo>
                <a:cubicBezTo>
                  <a:pt x="110172" y="207149"/>
                  <a:pt x="84772" y="190744"/>
                  <a:pt x="73660" y="173282"/>
                </a:cubicBezTo>
                <a:cubicBezTo>
                  <a:pt x="62548" y="155820"/>
                  <a:pt x="85831" y="121424"/>
                  <a:pt x="73660" y="112957"/>
                </a:cubicBezTo>
                <a:cubicBezTo>
                  <a:pt x="61489" y="104490"/>
                  <a:pt x="-7302" y="136769"/>
                  <a:pt x="635" y="122482"/>
                </a:cubicBezTo>
                <a:cubicBezTo>
                  <a:pt x="8572" y="108195"/>
                  <a:pt x="78952" y="50515"/>
                  <a:pt x="121285" y="27232"/>
                </a:cubicBezTo>
                <a:cubicBezTo>
                  <a:pt x="163618" y="3949"/>
                  <a:pt x="238760" y="-3989"/>
                  <a:pt x="280035" y="18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月 25">
            <a:extLst>
              <a:ext uri="{FF2B5EF4-FFF2-40B4-BE49-F238E27FC236}">
                <a16:creationId xmlns:a16="http://schemas.microsoft.com/office/drawing/2014/main" id="{7A9E8F23-45E8-0AA8-414C-2BBF00F48FB2}"/>
              </a:ext>
            </a:extLst>
          </p:cNvPr>
          <p:cNvSpPr/>
          <p:nvPr/>
        </p:nvSpPr>
        <p:spPr>
          <a:xfrm rot="4033975">
            <a:off x="5463561" y="5238428"/>
            <a:ext cx="79430" cy="140544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B252D83-7E44-4253-3EFB-4DDC7FD7C85D}"/>
              </a:ext>
            </a:extLst>
          </p:cNvPr>
          <p:cNvSpPr/>
          <p:nvPr/>
        </p:nvSpPr>
        <p:spPr>
          <a:xfrm>
            <a:off x="5696084" y="5380857"/>
            <a:ext cx="323922" cy="115071"/>
          </a:xfrm>
          <a:custGeom>
            <a:avLst/>
            <a:gdLst>
              <a:gd name="connsiteX0" fmla="*/ 3041 w 323922"/>
              <a:gd name="connsiteY0" fmla="*/ 86493 h 115071"/>
              <a:gd name="connsiteX1" fmla="*/ 237991 w 323922"/>
              <a:gd name="connsiteY1" fmla="*/ 19818 h 115071"/>
              <a:gd name="connsiteX2" fmla="*/ 171316 w 323922"/>
              <a:gd name="connsiteY2" fmla="*/ 54743 h 115071"/>
              <a:gd name="connsiteX3" fmla="*/ 317366 w 323922"/>
              <a:gd name="connsiteY3" fmla="*/ 16643 h 115071"/>
              <a:gd name="connsiteX4" fmla="*/ 295141 w 323922"/>
              <a:gd name="connsiteY4" fmla="*/ 38868 h 115071"/>
              <a:gd name="connsiteX5" fmla="*/ 263391 w 323922"/>
              <a:gd name="connsiteY5" fmla="*/ 115068 h 115071"/>
              <a:gd name="connsiteX6" fmla="*/ 285616 w 323922"/>
              <a:gd name="connsiteY6" fmla="*/ 35693 h 115071"/>
              <a:gd name="connsiteX7" fmla="*/ 288791 w 323922"/>
              <a:gd name="connsiteY7" fmla="*/ 768 h 115071"/>
              <a:gd name="connsiteX8" fmla="*/ 247516 w 323922"/>
              <a:gd name="connsiteY8" fmla="*/ 13468 h 115071"/>
              <a:gd name="connsiteX9" fmla="*/ 31616 w 323922"/>
              <a:gd name="connsiteY9" fmla="*/ 35693 h 115071"/>
              <a:gd name="connsiteX10" fmla="*/ 98291 w 323922"/>
              <a:gd name="connsiteY10" fmla="*/ 45218 h 115071"/>
              <a:gd name="connsiteX11" fmla="*/ 3041 w 323922"/>
              <a:gd name="connsiteY11" fmla="*/ 86493 h 11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3922" h="115071">
                <a:moveTo>
                  <a:pt x="3041" y="86493"/>
                </a:moveTo>
                <a:cubicBezTo>
                  <a:pt x="26324" y="82260"/>
                  <a:pt x="209945" y="25110"/>
                  <a:pt x="237991" y="19818"/>
                </a:cubicBezTo>
                <a:cubicBezTo>
                  <a:pt x="266037" y="14526"/>
                  <a:pt x="158087" y="55272"/>
                  <a:pt x="171316" y="54743"/>
                </a:cubicBezTo>
                <a:cubicBezTo>
                  <a:pt x="184545" y="54214"/>
                  <a:pt x="296729" y="19289"/>
                  <a:pt x="317366" y="16643"/>
                </a:cubicBezTo>
                <a:cubicBezTo>
                  <a:pt x="338003" y="13997"/>
                  <a:pt x="304137" y="22464"/>
                  <a:pt x="295141" y="38868"/>
                </a:cubicBezTo>
                <a:cubicBezTo>
                  <a:pt x="286145" y="55272"/>
                  <a:pt x="264978" y="115597"/>
                  <a:pt x="263391" y="115068"/>
                </a:cubicBezTo>
                <a:cubicBezTo>
                  <a:pt x="261804" y="114539"/>
                  <a:pt x="281383" y="54743"/>
                  <a:pt x="285616" y="35693"/>
                </a:cubicBezTo>
                <a:cubicBezTo>
                  <a:pt x="289849" y="16643"/>
                  <a:pt x="295141" y="4472"/>
                  <a:pt x="288791" y="768"/>
                </a:cubicBezTo>
                <a:cubicBezTo>
                  <a:pt x="282441" y="-2936"/>
                  <a:pt x="290379" y="7647"/>
                  <a:pt x="247516" y="13468"/>
                </a:cubicBezTo>
                <a:cubicBezTo>
                  <a:pt x="204654" y="19289"/>
                  <a:pt x="56487" y="30401"/>
                  <a:pt x="31616" y="35693"/>
                </a:cubicBezTo>
                <a:cubicBezTo>
                  <a:pt x="6745" y="40985"/>
                  <a:pt x="98820" y="37280"/>
                  <a:pt x="98291" y="45218"/>
                </a:cubicBezTo>
                <a:cubicBezTo>
                  <a:pt x="97762" y="53155"/>
                  <a:pt x="-20242" y="90726"/>
                  <a:pt x="3041" y="864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16335286-80FF-B1D8-1C44-304664FC022C}"/>
              </a:ext>
            </a:extLst>
          </p:cNvPr>
          <p:cNvSpPr/>
          <p:nvPr/>
        </p:nvSpPr>
        <p:spPr>
          <a:xfrm>
            <a:off x="6102339" y="4635463"/>
            <a:ext cx="79927" cy="206443"/>
          </a:xfrm>
          <a:custGeom>
            <a:avLst/>
            <a:gdLst>
              <a:gd name="connsiteX0" fmla="*/ 11 w 79927"/>
              <a:gd name="connsiteY0" fmla="*/ 206412 h 206443"/>
              <a:gd name="connsiteX1" fmla="*/ 79386 w 79927"/>
              <a:gd name="connsiteY1" fmla="*/ 76237 h 206443"/>
              <a:gd name="connsiteX2" fmla="*/ 34936 w 79927"/>
              <a:gd name="connsiteY2" fmla="*/ 114337 h 206443"/>
              <a:gd name="connsiteX3" fmla="*/ 34936 w 79927"/>
              <a:gd name="connsiteY3" fmla="*/ 37 h 206443"/>
              <a:gd name="connsiteX4" fmla="*/ 41286 w 79927"/>
              <a:gd name="connsiteY4" fmla="*/ 101637 h 206443"/>
              <a:gd name="connsiteX5" fmla="*/ 73036 w 79927"/>
              <a:gd name="connsiteY5" fmla="*/ 88937 h 206443"/>
              <a:gd name="connsiteX6" fmla="*/ 11 w 79927"/>
              <a:gd name="connsiteY6" fmla="*/ 206412 h 20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27" h="206443">
                <a:moveTo>
                  <a:pt x="11" y="206412"/>
                </a:moveTo>
                <a:cubicBezTo>
                  <a:pt x="1069" y="204295"/>
                  <a:pt x="73565" y="91583"/>
                  <a:pt x="79386" y="76237"/>
                </a:cubicBezTo>
                <a:cubicBezTo>
                  <a:pt x="85207" y="60891"/>
                  <a:pt x="42344" y="127037"/>
                  <a:pt x="34936" y="114337"/>
                </a:cubicBezTo>
                <a:cubicBezTo>
                  <a:pt x="27528" y="101637"/>
                  <a:pt x="33878" y="2154"/>
                  <a:pt x="34936" y="37"/>
                </a:cubicBezTo>
                <a:cubicBezTo>
                  <a:pt x="35994" y="-2080"/>
                  <a:pt x="34936" y="86820"/>
                  <a:pt x="41286" y="101637"/>
                </a:cubicBezTo>
                <a:cubicBezTo>
                  <a:pt x="47636" y="116454"/>
                  <a:pt x="75682" y="75708"/>
                  <a:pt x="73036" y="88937"/>
                </a:cubicBezTo>
                <a:cubicBezTo>
                  <a:pt x="70390" y="102166"/>
                  <a:pt x="-1047" y="208529"/>
                  <a:pt x="11" y="2064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34EC100B-837B-E573-1D0C-9EAA5ABC0208}"/>
              </a:ext>
            </a:extLst>
          </p:cNvPr>
          <p:cNvSpPr/>
          <p:nvPr/>
        </p:nvSpPr>
        <p:spPr>
          <a:xfrm>
            <a:off x="4912035" y="4611515"/>
            <a:ext cx="420853" cy="361725"/>
          </a:xfrm>
          <a:custGeom>
            <a:avLst/>
            <a:gdLst>
              <a:gd name="connsiteX0" fmla="*/ 418790 w 420853"/>
              <a:gd name="connsiteY0" fmla="*/ 1760 h 361725"/>
              <a:gd name="connsiteX1" fmla="*/ 164790 w 420853"/>
              <a:gd name="connsiteY1" fmla="*/ 135110 h 361725"/>
              <a:gd name="connsiteX2" fmla="*/ 269565 w 420853"/>
              <a:gd name="connsiteY2" fmla="*/ 77960 h 361725"/>
              <a:gd name="connsiteX3" fmla="*/ 136215 w 420853"/>
              <a:gd name="connsiteY3" fmla="*/ 195435 h 361725"/>
              <a:gd name="connsiteX4" fmla="*/ 98115 w 420853"/>
              <a:gd name="connsiteY4" fmla="*/ 233535 h 361725"/>
              <a:gd name="connsiteX5" fmla="*/ 139390 w 420853"/>
              <a:gd name="connsiteY5" fmla="*/ 179560 h 361725"/>
              <a:gd name="connsiteX6" fmla="*/ 12390 w 420853"/>
              <a:gd name="connsiteY6" fmla="*/ 354185 h 361725"/>
              <a:gd name="connsiteX7" fmla="*/ 50490 w 420853"/>
              <a:gd name="connsiteY7" fmla="*/ 303385 h 361725"/>
              <a:gd name="connsiteX8" fmla="*/ 415615 w 420853"/>
              <a:gd name="connsiteY8" fmla="*/ 65260 h 361725"/>
              <a:gd name="connsiteX9" fmla="*/ 247340 w 420853"/>
              <a:gd name="connsiteY9" fmla="*/ 163685 h 361725"/>
              <a:gd name="connsiteX10" fmla="*/ 215590 w 420853"/>
              <a:gd name="connsiteY10" fmla="*/ 185910 h 361725"/>
              <a:gd name="connsiteX11" fmla="*/ 282265 w 420853"/>
              <a:gd name="connsiteY11" fmla="*/ 112885 h 361725"/>
              <a:gd name="connsiteX12" fmla="*/ 310840 w 420853"/>
              <a:gd name="connsiteY12" fmla="*/ 58910 h 361725"/>
              <a:gd name="connsiteX13" fmla="*/ 269565 w 420853"/>
              <a:gd name="connsiteY13" fmla="*/ 109710 h 361725"/>
              <a:gd name="connsiteX14" fmla="*/ 247340 w 420853"/>
              <a:gd name="connsiteY14" fmla="*/ 131935 h 361725"/>
              <a:gd name="connsiteX15" fmla="*/ 336240 w 420853"/>
              <a:gd name="connsiteY15" fmla="*/ 23985 h 361725"/>
              <a:gd name="connsiteX16" fmla="*/ 288615 w 420853"/>
              <a:gd name="connsiteY16" fmla="*/ 55735 h 361725"/>
              <a:gd name="connsiteX17" fmla="*/ 418790 w 420853"/>
              <a:gd name="connsiteY17" fmla="*/ 1760 h 36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0853" h="361725">
                <a:moveTo>
                  <a:pt x="418790" y="1760"/>
                </a:moveTo>
                <a:cubicBezTo>
                  <a:pt x="398152" y="14989"/>
                  <a:pt x="189661" y="122410"/>
                  <a:pt x="164790" y="135110"/>
                </a:cubicBezTo>
                <a:cubicBezTo>
                  <a:pt x="139919" y="147810"/>
                  <a:pt x="274327" y="67906"/>
                  <a:pt x="269565" y="77960"/>
                </a:cubicBezTo>
                <a:cubicBezTo>
                  <a:pt x="264802" y="88014"/>
                  <a:pt x="164790" y="169506"/>
                  <a:pt x="136215" y="195435"/>
                </a:cubicBezTo>
                <a:cubicBezTo>
                  <a:pt x="107640" y="221364"/>
                  <a:pt x="97586" y="236181"/>
                  <a:pt x="98115" y="233535"/>
                </a:cubicBezTo>
                <a:cubicBezTo>
                  <a:pt x="98644" y="230889"/>
                  <a:pt x="153677" y="159452"/>
                  <a:pt x="139390" y="179560"/>
                </a:cubicBezTo>
                <a:cubicBezTo>
                  <a:pt x="125103" y="199668"/>
                  <a:pt x="27207" y="333548"/>
                  <a:pt x="12390" y="354185"/>
                </a:cubicBezTo>
                <a:cubicBezTo>
                  <a:pt x="-2427" y="374822"/>
                  <a:pt x="-16714" y="351539"/>
                  <a:pt x="50490" y="303385"/>
                </a:cubicBezTo>
                <a:cubicBezTo>
                  <a:pt x="117694" y="255231"/>
                  <a:pt x="382807" y="88543"/>
                  <a:pt x="415615" y="65260"/>
                </a:cubicBezTo>
                <a:cubicBezTo>
                  <a:pt x="448423" y="41977"/>
                  <a:pt x="280677" y="143577"/>
                  <a:pt x="247340" y="163685"/>
                </a:cubicBezTo>
                <a:cubicBezTo>
                  <a:pt x="214002" y="183793"/>
                  <a:pt x="209769" y="194377"/>
                  <a:pt x="215590" y="185910"/>
                </a:cubicBezTo>
                <a:cubicBezTo>
                  <a:pt x="221411" y="177443"/>
                  <a:pt x="266390" y="134052"/>
                  <a:pt x="282265" y="112885"/>
                </a:cubicBezTo>
                <a:cubicBezTo>
                  <a:pt x="298140" y="91718"/>
                  <a:pt x="312957" y="59439"/>
                  <a:pt x="310840" y="58910"/>
                </a:cubicBezTo>
                <a:cubicBezTo>
                  <a:pt x="308723" y="58381"/>
                  <a:pt x="280148" y="97539"/>
                  <a:pt x="269565" y="109710"/>
                </a:cubicBezTo>
                <a:cubicBezTo>
                  <a:pt x="258982" y="121881"/>
                  <a:pt x="236227" y="146223"/>
                  <a:pt x="247340" y="131935"/>
                </a:cubicBezTo>
                <a:cubicBezTo>
                  <a:pt x="258452" y="117648"/>
                  <a:pt x="329361" y="36685"/>
                  <a:pt x="336240" y="23985"/>
                </a:cubicBezTo>
                <a:cubicBezTo>
                  <a:pt x="343119" y="11285"/>
                  <a:pt x="278561" y="57322"/>
                  <a:pt x="288615" y="55735"/>
                </a:cubicBezTo>
                <a:cubicBezTo>
                  <a:pt x="298669" y="54148"/>
                  <a:pt x="439428" y="-11469"/>
                  <a:pt x="418790" y="17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0B008FCD-D53F-B125-5451-9566F37586F2}"/>
              </a:ext>
            </a:extLst>
          </p:cNvPr>
          <p:cNvSpPr/>
          <p:nvPr/>
        </p:nvSpPr>
        <p:spPr>
          <a:xfrm>
            <a:off x="5287827" y="4575801"/>
            <a:ext cx="248136" cy="187773"/>
          </a:xfrm>
          <a:custGeom>
            <a:avLst/>
            <a:gdLst>
              <a:gd name="connsiteX0" fmla="*/ 1723 w 248136"/>
              <a:gd name="connsiteY0" fmla="*/ 186699 h 187773"/>
              <a:gd name="connsiteX1" fmla="*/ 246198 w 248136"/>
              <a:gd name="connsiteY1" fmla="*/ 2549 h 187773"/>
              <a:gd name="connsiteX2" fmla="*/ 119198 w 248136"/>
              <a:gd name="connsiteY2" fmla="*/ 75574 h 187773"/>
              <a:gd name="connsiteX3" fmla="*/ 176348 w 248136"/>
              <a:gd name="connsiteY3" fmla="*/ 21599 h 187773"/>
              <a:gd name="connsiteX4" fmla="*/ 93798 w 248136"/>
              <a:gd name="connsiteY4" fmla="*/ 85099 h 187773"/>
              <a:gd name="connsiteX5" fmla="*/ 135073 w 248136"/>
              <a:gd name="connsiteY5" fmla="*/ 78749 h 187773"/>
              <a:gd name="connsiteX6" fmla="*/ 1723 w 248136"/>
              <a:gd name="connsiteY6" fmla="*/ 186699 h 1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136" h="187773">
                <a:moveTo>
                  <a:pt x="1723" y="186699"/>
                </a:moveTo>
                <a:cubicBezTo>
                  <a:pt x="20244" y="173999"/>
                  <a:pt x="226619" y="21070"/>
                  <a:pt x="246198" y="2549"/>
                </a:cubicBezTo>
                <a:cubicBezTo>
                  <a:pt x="265777" y="-15972"/>
                  <a:pt x="130840" y="72399"/>
                  <a:pt x="119198" y="75574"/>
                </a:cubicBezTo>
                <a:cubicBezTo>
                  <a:pt x="107556" y="78749"/>
                  <a:pt x="180581" y="20012"/>
                  <a:pt x="176348" y="21599"/>
                </a:cubicBezTo>
                <a:cubicBezTo>
                  <a:pt x="172115" y="23186"/>
                  <a:pt x="100677" y="75574"/>
                  <a:pt x="93798" y="85099"/>
                </a:cubicBezTo>
                <a:cubicBezTo>
                  <a:pt x="86919" y="94624"/>
                  <a:pt x="150419" y="61816"/>
                  <a:pt x="135073" y="78749"/>
                </a:cubicBezTo>
                <a:cubicBezTo>
                  <a:pt x="119727" y="95682"/>
                  <a:pt x="-16798" y="199399"/>
                  <a:pt x="1723" y="1866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7FC5E165-DD8C-5686-066C-982791EC0DF2}"/>
              </a:ext>
            </a:extLst>
          </p:cNvPr>
          <p:cNvSpPr/>
          <p:nvPr/>
        </p:nvSpPr>
        <p:spPr>
          <a:xfrm>
            <a:off x="5171913" y="4749393"/>
            <a:ext cx="534660" cy="82963"/>
          </a:xfrm>
          <a:custGeom>
            <a:avLst/>
            <a:gdLst>
              <a:gd name="connsiteX0" fmla="*/ 162 w 534660"/>
              <a:gd name="connsiteY0" fmla="*/ 82957 h 82963"/>
              <a:gd name="connsiteX1" fmla="*/ 241462 w 534660"/>
              <a:gd name="connsiteY1" fmla="*/ 38507 h 82963"/>
              <a:gd name="connsiteX2" fmla="*/ 365287 w 534660"/>
              <a:gd name="connsiteY2" fmla="*/ 60732 h 82963"/>
              <a:gd name="connsiteX3" fmla="*/ 327187 w 534660"/>
              <a:gd name="connsiteY3" fmla="*/ 407 h 82963"/>
              <a:gd name="connsiteX4" fmla="*/ 527212 w 534660"/>
              <a:gd name="connsiteY4" fmla="*/ 57557 h 82963"/>
              <a:gd name="connsiteX5" fmla="*/ 466887 w 534660"/>
              <a:gd name="connsiteY5" fmla="*/ 13107 h 82963"/>
              <a:gd name="connsiteX6" fmla="*/ 231937 w 534660"/>
              <a:gd name="connsiteY6" fmla="*/ 407 h 82963"/>
              <a:gd name="connsiteX7" fmla="*/ 298612 w 534660"/>
              <a:gd name="connsiteY7" fmla="*/ 19457 h 82963"/>
              <a:gd name="connsiteX8" fmla="*/ 79537 w 534660"/>
              <a:gd name="connsiteY8" fmla="*/ 407 h 82963"/>
              <a:gd name="connsiteX9" fmla="*/ 324012 w 534660"/>
              <a:gd name="connsiteY9" fmla="*/ 41682 h 82963"/>
              <a:gd name="connsiteX10" fmla="*/ 206537 w 534660"/>
              <a:gd name="connsiteY10" fmla="*/ 41682 h 82963"/>
              <a:gd name="connsiteX11" fmla="*/ 162 w 534660"/>
              <a:gd name="connsiteY11" fmla="*/ 82957 h 8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4660" h="82963">
                <a:moveTo>
                  <a:pt x="162" y="82957"/>
                </a:moveTo>
                <a:cubicBezTo>
                  <a:pt x="5983" y="82428"/>
                  <a:pt x="180608" y="42211"/>
                  <a:pt x="241462" y="38507"/>
                </a:cubicBezTo>
                <a:cubicBezTo>
                  <a:pt x="302316" y="34803"/>
                  <a:pt x="350999" y="67082"/>
                  <a:pt x="365287" y="60732"/>
                </a:cubicBezTo>
                <a:cubicBezTo>
                  <a:pt x="379575" y="54382"/>
                  <a:pt x="300200" y="936"/>
                  <a:pt x="327187" y="407"/>
                </a:cubicBezTo>
                <a:cubicBezTo>
                  <a:pt x="354174" y="-122"/>
                  <a:pt x="503929" y="55440"/>
                  <a:pt x="527212" y="57557"/>
                </a:cubicBezTo>
                <a:cubicBezTo>
                  <a:pt x="550495" y="59674"/>
                  <a:pt x="516100" y="22632"/>
                  <a:pt x="466887" y="13107"/>
                </a:cubicBezTo>
                <a:cubicBezTo>
                  <a:pt x="417674" y="3582"/>
                  <a:pt x="259983" y="-651"/>
                  <a:pt x="231937" y="407"/>
                </a:cubicBezTo>
                <a:cubicBezTo>
                  <a:pt x="203891" y="1465"/>
                  <a:pt x="324012" y="19457"/>
                  <a:pt x="298612" y="19457"/>
                </a:cubicBezTo>
                <a:cubicBezTo>
                  <a:pt x="273212" y="19457"/>
                  <a:pt x="75304" y="-3297"/>
                  <a:pt x="79537" y="407"/>
                </a:cubicBezTo>
                <a:cubicBezTo>
                  <a:pt x="83770" y="4111"/>
                  <a:pt x="302846" y="34803"/>
                  <a:pt x="324012" y="41682"/>
                </a:cubicBezTo>
                <a:cubicBezTo>
                  <a:pt x="345178" y="48561"/>
                  <a:pt x="266333" y="32686"/>
                  <a:pt x="206537" y="41682"/>
                </a:cubicBezTo>
                <a:cubicBezTo>
                  <a:pt x="146741" y="50678"/>
                  <a:pt x="-5659" y="83486"/>
                  <a:pt x="162" y="829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56D7295-DA54-518A-870D-796943B9B821}"/>
              </a:ext>
            </a:extLst>
          </p:cNvPr>
          <p:cNvSpPr/>
          <p:nvPr/>
        </p:nvSpPr>
        <p:spPr>
          <a:xfrm>
            <a:off x="5485777" y="4651168"/>
            <a:ext cx="419104" cy="154778"/>
          </a:xfrm>
          <a:custGeom>
            <a:avLst/>
            <a:gdLst>
              <a:gd name="connsiteX0" fmla="*/ 623 w 419104"/>
              <a:gd name="connsiteY0" fmla="*/ 12907 h 154778"/>
              <a:gd name="connsiteX1" fmla="*/ 149848 w 419104"/>
              <a:gd name="connsiteY1" fmla="*/ 16082 h 154778"/>
              <a:gd name="connsiteX2" fmla="*/ 270498 w 419104"/>
              <a:gd name="connsiteY2" fmla="*/ 85932 h 154778"/>
              <a:gd name="connsiteX3" fmla="*/ 241923 w 419104"/>
              <a:gd name="connsiteY3" fmla="*/ 22432 h 154778"/>
              <a:gd name="connsiteX4" fmla="*/ 330823 w 419104"/>
              <a:gd name="connsiteY4" fmla="*/ 82757 h 154778"/>
              <a:gd name="connsiteX5" fmla="*/ 302248 w 419104"/>
              <a:gd name="connsiteY5" fmla="*/ 28782 h 154778"/>
              <a:gd name="connsiteX6" fmla="*/ 416548 w 419104"/>
              <a:gd name="connsiteY6" fmla="*/ 152607 h 154778"/>
              <a:gd name="connsiteX7" fmla="*/ 378448 w 419104"/>
              <a:gd name="connsiteY7" fmla="*/ 104982 h 154778"/>
              <a:gd name="connsiteX8" fmla="*/ 340348 w 419104"/>
              <a:gd name="connsiteY8" fmla="*/ 70057 h 154778"/>
              <a:gd name="connsiteX9" fmla="*/ 289548 w 419104"/>
              <a:gd name="connsiteY9" fmla="*/ 207 h 154778"/>
              <a:gd name="connsiteX10" fmla="*/ 314948 w 419104"/>
              <a:gd name="connsiteY10" fmla="*/ 47832 h 154778"/>
              <a:gd name="connsiteX11" fmla="*/ 241923 w 419104"/>
              <a:gd name="connsiteY11" fmla="*/ 25607 h 154778"/>
              <a:gd name="connsiteX12" fmla="*/ 321298 w 419104"/>
              <a:gd name="connsiteY12" fmla="*/ 73232 h 154778"/>
              <a:gd name="connsiteX13" fmla="*/ 210173 w 419104"/>
              <a:gd name="connsiteY13" fmla="*/ 25607 h 154778"/>
              <a:gd name="connsiteX14" fmla="*/ 623 w 419104"/>
              <a:gd name="connsiteY14" fmla="*/ 12907 h 15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104" h="154778">
                <a:moveTo>
                  <a:pt x="623" y="12907"/>
                </a:moveTo>
                <a:cubicBezTo>
                  <a:pt x="-9431" y="11320"/>
                  <a:pt x="104869" y="3911"/>
                  <a:pt x="149848" y="16082"/>
                </a:cubicBezTo>
                <a:cubicBezTo>
                  <a:pt x="194827" y="28253"/>
                  <a:pt x="255152" y="84874"/>
                  <a:pt x="270498" y="85932"/>
                </a:cubicBezTo>
                <a:cubicBezTo>
                  <a:pt x="285844" y="86990"/>
                  <a:pt x="231869" y="22961"/>
                  <a:pt x="241923" y="22432"/>
                </a:cubicBezTo>
                <a:cubicBezTo>
                  <a:pt x="251977" y="21903"/>
                  <a:pt x="320769" y="81699"/>
                  <a:pt x="330823" y="82757"/>
                </a:cubicBezTo>
                <a:cubicBezTo>
                  <a:pt x="340877" y="83815"/>
                  <a:pt x="287961" y="17140"/>
                  <a:pt x="302248" y="28782"/>
                </a:cubicBezTo>
                <a:cubicBezTo>
                  <a:pt x="316535" y="40424"/>
                  <a:pt x="403848" y="139907"/>
                  <a:pt x="416548" y="152607"/>
                </a:cubicBezTo>
                <a:cubicBezTo>
                  <a:pt x="429248" y="165307"/>
                  <a:pt x="391148" y="118740"/>
                  <a:pt x="378448" y="104982"/>
                </a:cubicBezTo>
                <a:cubicBezTo>
                  <a:pt x="365748" y="91224"/>
                  <a:pt x="355165" y="87519"/>
                  <a:pt x="340348" y="70057"/>
                </a:cubicBezTo>
                <a:cubicBezTo>
                  <a:pt x="325531" y="52595"/>
                  <a:pt x="293781" y="3911"/>
                  <a:pt x="289548" y="207"/>
                </a:cubicBezTo>
                <a:cubicBezTo>
                  <a:pt x="285315" y="-3497"/>
                  <a:pt x="322885" y="43599"/>
                  <a:pt x="314948" y="47832"/>
                </a:cubicBezTo>
                <a:cubicBezTo>
                  <a:pt x="307011" y="52065"/>
                  <a:pt x="240865" y="21374"/>
                  <a:pt x="241923" y="25607"/>
                </a:cubicBezTo>
                <a:cubicBezTo>
                  <a:pt x="242981" y="29840"/>
                  <a:pt x="326590" y="73232"/>
                  <a:pt x="321298" y="73232"/>
                </a:cubicBezTo>
                <a:cubicBezTo>
                  <a:pt x="316006" y="73232"/>
                  <a:pt x="258327" y="34074"/>
                  <a:pt x="210173" y="25607"/>
                </a:cubicBezTo>
                <a:cubicBezTo>
                  <a:pt x="162019" y="17140"/>
                  <a:pt x="10677" y="14494"/>
                  <a:pt x="623" y="1290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FAC36DA-391A-59D9-5EC0-7540412CCD99}"/>
              </a:ext>
            </a:extLst>
          </p:cNvPr>
          <p:cNvSpPr/>
          <p:nvPr/>
        </p:nvSpPr>
        <p:spPr>
          <a:xfrm>
            <a:off x="5454637" y="4584652"/>
            <a:ext cx="463822" cy="117818"/>
          </a:xfrm>
          <a:custGeom>
            <a:avLst/>
            <a:gdLst>
              <a:gd name="connsiteX0" fmla="*/ 13 w 463822"/>
              <a:gd name="connsiteY0" fmla="*/ 73073 h 117818"/>
              <a:gd name="connsiteX1" fmla="*/ 292113 w 463822"/>
              <a:gd name="connsiteY1" fmla="*/ 12748 h 117818"/>
              <a:gd name="connsiteX2" fmla="*/ 241313 w 463822"/>
              <a:gd name="connsiteY2" fmla="*/ 38148 h 117818"/>
              <a:gd name="connsiteX3" fmla="*/ 349263 w 463822"/>
              <a:gd name="connsiteY3" fmla="*/ 48 h 117818"/>
              <a:gd name="connsiteX4" fmla="*/ 431813 w 463822"/>
              <a:gd name="connsiteY4" fmla="*/ 47673 h 117818"/>
              <a:gd name="connsiteX5" fmla="*/ 377838 w 463822"/>
              <a:gd name="connsiteY5" fmla="*/ 6398 h 117818"/>
              <a:gd name="connsiteX6" fmla="*/ 463563 w 463822"/>
              <a:gd name="connsiteY6" fmla="*/ 117523 h 117818"/>
              <a:gd name="connsiteX7" fmla="*/ 403238 w 463822"/>
              <a:gd name="connsiteY7" fmla="*/ 38148 h 117818"/>
              <a:gd name="connsiteX8" fmla="*/ 368313 w 463822"/>
              <a:gd name="connsiteY8" fmla="*/ 12748 h 117818"/>
              <a:gd name="connsiteX9" fmla="*/ 304813 w 463822"/>
              <a:gd name="connsiteY9" fmla="*/ 25448 h 117818"/>
              <a:gd name="connsiteX10" fmla="*/ 13 w 463822"/>
              <a:gd name="connsiteY10" fmla="*/ 73073 h 11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822" h="117818">
                <a:moveTo>
                  <a:pt x="13" y="73073"/>
                </a:moveTo>
                <a:cubicBezTo>
                  <a:pt x="-2104" y="70956"/>
                  <a:pt x="251896" y="18569"/>
                  <a:pt x="292113" y="12748"/>
                </a:cubicBezTo>
                <a:cubicBezTo>
                  <a:pt x="332330" y="6927"/>
                  <a:pt x="231788" y="40265"/>
                  <a:pt x="241313" y="38148"/>
                </a:cubicBezTo>
                <a:cubicBezTo>
                  <a:pt x="250838" y="36031"/>
                  <a:pt x="317513" y="-1540"/>
                  <a:pt x="349263" y="48"/>
                </a:cubicBezTo>
                <a:cubicBezTo>
                  <a:pt x="381013" y="1636"/>
                  <a:pt x="427051" y="46615"/>
                  <a:pt x="431813" y="47673"/>
                </a:cubicBezTo>
                <a:cubicBezTo>
                  <a:pt x="436575" y="48731"/>
                  <a:pt x="372546" y="-5244"/>
                  <a:pt x="377838" y="6398"/>
                </a:cubicBezTo>
                <a:cubicBezTo>
                  <a:pt x="383130" y="18040"/>
                  <a:pt x="459330" y="112231"/>
                  <a:pt x="463563" y="117523"/>
                </a:cubicBezTo>
                <a:cubicBezTo>
                  <a:pt x="467796" y="122815"/>
                  <a:pt x="419113" y="55610"/>
                  <a:pt x="403238" y="38148"/>
                </a:cubicBezTo>
                <a:cubicBezTo>
                  <a:pt x="387363" y="20686"/>
                  <a:pt x="384717" y="14865"/>
                  <a:pt x="368313" y="12748"/>
                </a:cubicBezTo>
                <a:cubicBezTo>
                  <a:pt x="351909" y="10631"/>
                  <a:pt x="364080" y="16452"/>
                  <a:pt x="304813" y="25448"/>
                </a:cubicBezTo>
                <a:lnTo>
                  <a:pt x="13" y="7307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56ADADF6-346A-FD08-BB03-6505091C4669}"/>
              </a:ext>
            </a:extLst>
          </p:cNvPr>
          <p:cNvSpPr/>
          <p:nvPr/>
        </p:nvSpPr>
        <p:spPr>
          <a:xfrm>
            <a:off x="5749898" y="4581165"/>
            <a:ext cx="330300" cy="216325"/>
          </a:xfrm>
          <a:custGeom>
            <a:avLst/>
            <a:gdLst>
              <a:gd name="connsiteX0" fmla="*/ 27 w 330300"/>
              <a:gd name="connsiteY0" fmla="*/ 86085 h 216325"/>
              <a:gd name="connsiteX1" fmla="*/ 165127 w 330300"/>
              <a:gd name="connsiteY1" fmla="*/ 32110 h 216325"/>
              <a:gd name="connsiteX2" fmla="*/ 266727 w 330300"/>
              <a:gd name="connsiteY2" fmla="*/ 82910 h 216325"/>
              <a:gd name="connsiteX3" fmla="*/ 250852 w 330300"/>
              <a:gd name="connsiteY3" fmla="*/ 19410 h 216325"/>
              <a:gd name="connsiteX4" fmla="*/ 320702 w 330300"/>
              <a:gd name="connsiteY4" fmla="*/ 130535 h 216325"/>
              <a:gd name="connsiteX5" fmla="*/ 298477 w 330300"/>
              <a:gd name="connsiteY5" fmla="*/ 216260 h 216325"/>
              <a:gd name="connsiteX6" fmla="*/ 314352 w 330300"/>
              <a:gd name="connsiteY6" fmla="*/ 143235 h 216325"/>
              <a:gd name="connsiteX7" fmla="*/ 330227 w 330300"/>
              <a:gd name="connsiteY7" fmla="*/ 63860 h 216325"/>
              <a:gd name="connsiteX8" fmla="*/ 317527 w 330300"/>
              <a:gd name="connsiteY8" fmla="*/ 73385 h 216325"/>
              <a:gd name="connsiteX9" fmla="*/ 263552 w 330300"/>
              <a:gd name="connsiteY9" fmla="*/ 51160 h 216325"/>
              <a:gd name="connsiteX10" fmla="*/ 168302 w 330300"/>
              <a:gd name="connsiteY10" fmla="*/ 360 h 216325"/>
              <a:gd name="connsiteX11" fmla="*/ 206402 w 330300"/>
              <a:gd name="connsiteY11" fmla="*/ 28935 h 216325"/>
              <a:gd name="connsiteX12" fmla="*/ 152427 w 330300"/>
              <a:gd name="connsiteY12" fmla="*/ 38460 h 216325"/>
              <a:gd name="connsiteX13" fmla="*/ 27 w 330300"/>
              <a:gd name="connsiteY13" fmla="*/ 86085 h 21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0300" h="216325">
                <a:moveTo>
                  <a:pt x="27" y="86085"/>
                </a:moveTo>
                <a:cubicBezTo>
                  <a:pt x="2144" y="85027"/>
                  <a:pt x="120677" y="32639"/>
                  <a:pt x="165127" y="32110"/>
                </a:cubicBezTo>
                <a:cubicBezTo>
                  <a:pt x="209577" y="31581"/>
                  <a:pt x="252440" y="85027"/>
                  <a:pt x="266727" y="82910"/>
                </a:cubicBezTo>
                <a:cubicBezTo>
                  <a:pt x="281015" y="80793"/>
                  <a:pt x="241856" y="11472"/>
                  <a:pt x="250852" y="19410"/>
                </a:cubicBezTo>
                <a:cubicBezTo>
                  <a:pt x="259848" y="27347"/>
                  <a:pt x="312765" y="97727"/>
                  <a:pt x="320702" y="130535"/>
                </a:cubicBezTo>
                <a:cubicBezTo>
                  <a:pt x="328639" y="163343"/>
                  <a:pt x="299535" y="214143"/>
                  <a:pt x="298477" y="216260"/>
                </a:cubicBezTo>
                <a:cubicBezTo>
                  <a:pt x="297419" y="218377"/>
                  <a:pt x="309060" y="168635"/>
                  <a:pt x="314352" y="143235"/>
                </a:cubicBezTo>
                <a:cubicBezTo>
                  <a:pt x="319644" y="117835"/>
                  <a:pt x="330227" y="63860"/>
                  <a:pt x="330227" y="63860"/>
                </a:cubicBezTo>
                <a:cubicBezTo>
                  <a:pt x="330756" y="52218"/>
                  <a:pt x="328639" y="75502"/>
                  <a:pt x="317527" y="73385"/>
                </a:cubicBezTo>
                <a:cubicBezTo>
                  <a:pt x="306415" y="71268"/>
                  <a:pt x="288423" y="63331"/>
                  <a:pt x="263552" y="51160"/>
                </a:cubicBezTo>
                <a:cubicBezTo>
                  <a:pt x="238681" y="38989"/>
                  <a:pt x="177827" y="4064"/>
                  <a:pt x="168302" y="360"/>
                </a:cubicBezTo>
                <a:cubicBezTo>
                  <a:pt x="158777" y="-3344"/>
                  <a:pt x="209048" y="22585"/>
                  <a:pt x="206402" y="28935"/>
                </a:cubicBezTo>
                <a:cubicBezTo>
                  <a:pt x="203756" y="35285"/>
                  <a:pt x="184706" y="31052"/>
                  <a:pt x="152427" y="38460"/>
                </a:cubicBezTo>
                <a:cubicBezTo>
                  <a:pt x="120148" y="45868"/>
                  <a:pt x="-2090" y="87143"/>
                  <a:pt x="27" y="8608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E47CFA2-C690-576A-A408-EC6AB93F83A5}"/>
              </a:ext>
            </a:extLst>
          </p:cNvPr>
          <p:cNvSpPr/>
          <p:nvPr/>
        </p:nvSpPr>
        <p:spPr>
          <a:xfrm>
            <a:off x="5746361" y="4619327"/>
            <a:ext cx="260919" cy="204569"/>
          </a:xfrm>
          <a:custGeom>
            <a:avLst/>
            <a:gdLst>
              <a:gd name="connsiteX0" fmla="*/ 389 w 260919"/>
              <a:gd name="connsiteY0" fmla="*/ 298 h 204569"/>
              <a:gd name="connsiteX1" fmla="*/ 149614 w 260919"/>
              <a:gd name="connsiteY1" fmla="*/ 82848 h 204569"/>
              <a:gd name="connsiteX2" fmla="*/ 197239 w 260919"/>
              <a:gd name="connsiteY2" fmla="*/ 155873 h 204569"/>
              <a:gd name="connsiteX3" fmla="*/ 175014 w 260919"/>
              <a:gd name="connsiteY3" fmla="*/ 98723 h 204569"/>
              <a:gd name="connsiteX4" fmla="*/ 257564 w 260919"/>
              <a:gd name="connsiteY4" fmla="*/ 203498 h 204569"/>
              <a:gd name="connsiteX5" fmla="*/ 244864 w 260919"/>
              <a:gd name="connsiteY5" fmla="*/ 149523 h 204569"/>
              <a:gd name="connsiteX6" fmla="*/ 244864 w 260919"/>
              <a:gd name="connsiteY6" fmla="*/ 92373 h 204569"/>
              <a:gd name="connsiteX7" fmla="*/ 197239 w 260919"/>
              <a:gd name="connsiteY7" fmla="*/ 35223 h 204569"/>
              <a:gd name="connsiteX8" fmla="*/ 235339 w 260919"/>
              <a:gd name="connsiteY8" fmla="*/ 114598 h 204569"/>
              <a:gd name="connsiteX9" fmla="*/ 235339 w 260919"/>
              <a:gd name="connsiteY9" fmla="*/ 162223 h 204569"/>
              <a:gd name="connsiteX10" fmla="*/ 200414 w 260919"/>
              <a:gd name="connsiteY10" fmla="*/ 133648 h 204569"/>
              <a:gd name="connsiteX11" fmla="*/ 108339 w 260919"/>
              <a:gd name="connsiteY11" fmla="*/ 57448 h 204569"/>
              <a:gd name="connsiteX12" fmla="*/ 389 w 260919"/>
              <a:gd name="connsiteY12" fmla="*/ 298 h 20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919" h="204569">
                <a:moveTo>
                  <a:pt x="389" y="298"/>
                </a:moveTo>
                <a:cubicBezTo>
                  <a:pt x="7268" y="4531"/>
                  <a:pt x="116806" y="56919"/>
                  <a:pt x="149614" y="82848"/>
                </a:cubicBezTo>
                <a:cubicBezTo>
                  <a:pt x="182422" y="108777"/>
                  <a:pt x="193006" y="153227"/>
                  <a:pt x="197239" y="155873"/>
                </a:cubicBezTo>
                <a:cubicBezTo>
                  <a:pt x="201472" y="158519"/>
                  <a:pt x="164960" y="90786"/>
                  <a:pt x="175014" y="98723"/>
                </a:cubicBezTo>
                <a:cubicBezTo>
                  <a:pt x="185068" y="106660"/>
                  <a:pt x="245922" y="195031"/>
                  <a:pt x="257564" y="203498"/>
                </a:cubicBezTo>
                <a:cubicBezTo>
                  <a:pt x="269206" y="211965"/>
                  <a:pt x="246981" y="168044"/>
                  <a:pt x="244864" y="149523"/>
                </a:cubicBezTo>
                <a:cubicBezTo>
                  <a:pt x="242747" y="131002"/>
                  <a:pt x="252801" y="111423"/>
                  <a:pt x="244864" y="92373"/>
                </a:cubicBezTo>
                <a:cubicBezTo>
                  <a:pt x="236927" y="73323"/>
                  <a:pt x="198826" y="31519"/>
                  <a:pt x="197239" y="35223"/>
                </a:cubicBezTo>
                <a:cubicBezTo>
                  <a:pt x="195652" y="38927"/>
                  <a:pt x="228989" y="93431"/>
                  <a:pt x="235339" y="114598"/>
                </a:cubicBezTo>
                <a:cubicBezTo>
                  <a:pt x="241689" y="135765"/>
                  <a:pt x="241160" y="159048"/>
                  <a:pt x="235339" y="162223"/>
                </a:cubicBezTo>
                <a:cubicBezTo>
                  <a:pt x="229518" y="165398"/>
                  <a:pt x="200414" y="133648"/>
                  <a:pt x="200414" y="133648"/>
                </a:cubicBezTo>
                <a:cubicBezTo>
                  <a:pt x="179247" y="116186"/>
                  <a:pt x="136914" y="77027"/>
                  <a:pt x="108339" y="57448"/>
                </a:cubicBezTo>
                <a:cubicBezTo>
                  <a:pt x="79764" y="37869"/>
                  <a:pt x="-6490" y="-3935"/>
                  <a:pt x="389" y="2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8597E44B-BAD9-04CB-D0EA-FE84FE7A1F12}"/>
              </a:ext>
            </a:extLst>
          </p:cNvPr>
          <p:cNvSpPr/>
          <p:nvPr/>
        </p:nvSpPr>
        <p:spPr>
          <a:xfrm>
            <a:off x="5643769" y="4589836"/>
            <a:ext cx="276495" cy="129558"/>
          </a:xfrm>
          <a:custGeom>
            <a:avLst/>
            <a:gdLst>
              <a:gd name="connsiteX0" fmla="*/ 1381 w 276495"/>
              <a:gd name="connsiteY0" fmla="*/ 1214 h 129558"/>
              <a:gd name="connsiteX1" fmla="*/ 261731 w 276495"/>
              <a:gd name="connsiteY1" fmla="*/ 121864 h 129558"/>
              <a:gd name="connsiteX2" fmla="*/ 233156 w 276495"/>
              <a:gd name="connsiteY2" fmla="*/ 109164 h 129558"/>
              <a:gd name="connsiteX3" fmla="*/ 141081 w 276495"/>
              <a:gd name="connsiteY3" fmla="*/ 42489 h 129558"/>
              <a:gd name="connsiteX4" fmla="*/ 156956 w 276495"/>
              <a:gd name="connsiteY4" fmla="*/ 58364 h 129558"/>
              <a:gd name="connsiteX5" fmla="*/ 1381 w 276495"/>
              <a:gd name="connsiteY5" fmla="*/ 1214 h 12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495" h="129558">
                <a:moveTo>
                  <a:pt x="1381" y="1214"/>
                </a:moveTo>
                <a:cubicBezTo>
                  <a:pt x="18844" y="11797"/>
                  <a:pt x="223102" y="103872"/>
                  <a:pt x="261731" y="121864"/>
                </a:cubicBezTo>
                <a:cubicBezTo>
                  <a:pt x="300360" y="139856"/>
                  <a:pt x="253264" y="122393"/>
                  <a:pt x="233156" y="109164"/>
                </a:cubicBezTo>
                <a:cubicBezTo>
                  <a:pt x="213048" y="95935"/>
                  <a:pt x="141081" y="42489"/>
                  <a:pt x="141081" y="42489"/>
                </a:cubicBezTo>
                <a:cubicBezTo>
                  <a:pt x="128381" y="34022"/>
                  <a:pt x="176535" y="64185"/>
                  <a:pt x="156956" y="58364"/>
                </a:cubicBezTo>
                <a:cubicBezTo>
                  <a:pt x="137377" y="52543"/>
                  <a:pt x="-16082" y="-9369"/>
                  <a:pt x="1381" y="12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3FF04CB-BCA8-0432-F58E-9BBC6873D1E8}"/>
              </a:ext>
            </a:extLst>
          </p:cNvPr>
          <p:cNvSpPr/>
          <p:nvPr/>
        </p:nvSpPr>
        <p:spPr>
          <a:xfrm>
            <a:off x="5398161" y="4688836"/>
            <a:ext cx="423875" cy="89544"/>
          </a:xfrm>
          <a:custGeom>
            <a:avLst/>
            <a:gdLst>
              <a:gd name="connsiteX0" fmla="*/ 8864 w 423875"/>
              <a:gd name="connsiteY0" fmla="*/ 26039 h 89544"/>
              <a:gd name="connsiteX1" fmla="*/ 320014 w 423875"/>
              <a:gd name="connsiteY1" fmla="*/ 45089 h 89544"/>
              <a:gd name="connsiteX2" fmla="*/ 415264 w 423875"/>
              <a:gd name="connsiteY2" fmla="*/ 89539 h 89544"/>
              <a:gd name="connsiteX3" fmla="*/ 405739 w 423875"/>
              <a:gd name="connsiteY3" fmla="*/ 48264 h 89544"/>
              <a:gd name="connsiteX4" fmla="*/ 294614 w 423875"/>
              <a:gd name="connsiteY4" fmla="*/ 51439 h 89544"/>
              <a:gd name="connsiteX5" fmla="*/ 173964 w 423875"/>
              <a:gd name="connsiteY5" fmla="*/ 639 h 89544"/>
              <a:gd name="connsiteX6" fmla="*/ 208889 w 423875"/>
              <a:gd name="connsiteY6" fmla="*/ 22864 h 89544"/>
              <a:gd name="connsiteX7" fmla="*/ 94589 w 423875"/>
              <a:gd name="connsiteY7" fmla="*/ 22864 h 89544"/>
              <a:gd name="connsiteX8" fmla="*/ 8864 w 423875"/>
              <a:gd name="connsiteY8" fmla="*/ 26039 h 8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875" h="89544">
                <a:moveTo>
                  <a:pt x="8864" y="26039"/>
                </a:moveTo>
                <a:cubicBezTo>
                  <a:pt x="46435" y="29743"/>
                  <a:pt x="252281" y="34506"/>
                  <a:pt x="320014" y="45089"/>
                </a:cubicBezTo>
                <a:cubicBezTo>
                  <a:pt x="387747" y="55672"/>
                  <a:pt x="400977" y="89010"/>
                  <a:pt x="415264" y="89539"/>
                </a:cubicBezTo>
                <a:cubicBezTo>
                  <a:pt x="429552" y="90068"/>
                  <a:pt x="425847" y="54614"/>
                  <a:pt x="405739" y="48264"/>
                </a:cubicBezTo>
                <a:cubicBezTo>
                  <a:pt x="385631" y="41914"/>
                  <a:pt x="333243" y="59377"/>
                  <a:pt x="294614" y="51439"/>
                </a:cubicBezTo>
                <a:cubicBezTo>
                  <a:pt x="255985" y="43502"/>
                  <a:pt x="188252" y="5402"/>
                  <a:pt x="173964" y="639"/>
                </a:cubicBezTo>
                <a:cubicBezTo>
                  <a:pt x="159676" y="-4124"/>
                  <a:pt x="222118" y="19160"/>
                  <a:pt x="208889" y="22864"/>
                </a:cubicBezTo>
                <a:cubicBezTo>
                  <a:pt x="195660" y="26568"/>
                  <a:pt x="125810" y="21277"/>
                  <a:pt x="94589" y="22864"/>
                </a:cubicBezTo>
                <a:cubicBezTo>
                  <a:pt x="63368" y="24451"/>
                  <a:pt x="-28707" y="22335"/>
                  <a:pt x="8864" y="260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ED65899A-E90D-7C8D-DD8A-29A7FC5D55A1}"/>
              </a:ext>
            </a:extLst>
          </p:cNvPr>
          <p:cNvSpPr/>
          <p:nvPr/>
        </p:nvSpPr>
        <p:spPr>
          <a:xfrm>
            <a:off x="4933062" y="4758977"/>
            <a:ext cx="572665" cy="203612"/>
          </a:xfrm>
          <a:custGeom>
            <a:avLst/>
            <a:gdLst>
              <a:gd name="connsiteX0" fmla="*/ 4063 w 572665"/>
              <a:gd name="connsiteY0" fmla="*/ 200373 h 203612"/>
              <a:gd name="connsiteX1" fmla="*/ 334263 w 572665"/>
              <a:gd name="connsiteY1" fmla="*/ 41623 h 203612"/>
              <a:gd name="connsiteX2" fmla="*/ 277113 w 572665"/>
              <a:gd name="connsiteY2" fmla="*/ 67023 h 203612"/>
              <a:gd name="connsiteX3" fmla="*/ 346963 w 572665"/>
              <a:gd name="connsiteY3" fmla="*/ 60673 h 203612"/>
              <a:gd name="connsiteX4" fmla="*/ 432688 w 572665"/>
              <a:gd name="connsiteY4" fmla="*/ 76548 h 203612"/>
              <a:gd name="connsiteX5" fmla="*/ 391413 w 572665"/>
              <a:gd name="connsiteY5" fmla="*/ 28923 h 203612"/>
              <a:gd name="connsiteX6" fmla="*/ 572388 w 572665"/>
              <a:gd name="connsiteY6" fmla="*/ 38448 h 203612"/>
              <a:gd name="connsiteX7" fmla="*/ 429513 w 572665"/>
              <a:gd name="connsiteY7" fmla="*/ 41623 h 203612"/>
              <a:gd name="connsiteX8" fmla="*/ 302513 w 572665"/>
              <a:gd name="connsiteY8" fmla="*/ 13048 h 203612"/>
              <a:gd name="connsiteX9" fmla="*/ 267588 w 572665"/>
              <a:gd name="connsiteY9" fmla="*/ 348 h 203612"/>
              <a:gd name="connsiteX10" fmla="*/ 315213 w 572665"/>
              <a:gd name="connsiteY10" fmla="*/ 25748 h 203612"/>
              <a:gd name="connsiteX11" fmla="*/ 143763 w 572665"/>
              <a:gd name="connsiteY11" fmla="*/ 89248 h 203612"/>
              <a:gd name="connsiteX12" fmla="*/ 267588 w 572665"/>
              <a:gd name="connsiteY12" fmla="*/ 60673 h 203612"/>
              <a:gd name="connsiteX13" fmla="*/ 197738 w 572665"/>
              <a:gd name="connsiteY13" fmla="*/ 82898 h 203612"/>
              <a:gd name="connsiteX14" fmla="*/ 207263 w 572665"/>
              <a:gd name="connsiteY14" fmla="*/ 95598 h 203612"/>
              <a:gd name="connsiteX15" fmla="*/ 153288 w 572665"/>
              <a:gd name="connsiteY15" fmla="*/ 146398 h 203612"/>
              <a:gd name="connsiteX16" fmla="*/ 4063 w 572665"/>
              <a:gd name="connsiteY16" fmla="*/ 200373 h 20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2665" h="203612">
                <a:moveTo>
                  <a:pt x="4063" y="200373"/>
                </a:moveTo>
                <a:cubicBezTo>
                  <a:pt x="34225" y="182911"/>
                  <a:pt x="288755" y="63848"/>
                  <a:pt x="334263" y="41623"/>
                </a:cubicBezTo>
                <a:cubicBezTo>
                  <a:pt x="379771" y="19398"/>
                  <a:pt x="274996" y="63848"/>
                  <a:pt x="277113" y="67023"/>
                </a:cubicBezTo>
                <a:cubicBezTo>
                  <a:pt x="279230" y="70198"/>
                  <a:pt x="321034" y="59085"/>
                  <a:pt x="346963" y="60673"/>
                </a:cubicBezTo>
                <a:cubicBezTo>
                  <a:pt x="372892" y="62260"/>
                  <a:pt x="425280" y="81840"/>
                  <a:pt x="432688" y="76548"/>
                </a:cubicBezTo>
                <a:cubicBezTo>
                  <a:pt x="440096" y="71256"/>
                  <a:pt x="368130" y="35273"/>
                  <a:pt x="391413" y="28923"/>
                </a:cubicBezTo>
                <a:cubicBezTo>
                  <a:pt x="414696" y="22573"/>
                  <a:pt x="566038" y="36331"/>
                  <a:pt x="572388" y="38448"/>
                </a:cubicBezTo>
                <a:cubicBezTo>
                  <a:pt x="578738" y="40565"/>
                  <a:pt x="474492" y="45856"/>
                  <a:pt x="429513" y="41623"/>
                </a:cubicBezTo>
                <a:cubicBezTo>
                  <a:pt x="384534" y="37390"/>
                  <a:pt x="329500" y="19927"/>
                  <a:pt x="302513" y="13048"/>
                </a:cubicBezTo>
                <a:cubicBezTo>
                  <a:pt x="275526" y="6169"/>
                  <a:pt x="265471" y="-1769"/>
                  <a:pt x="267588" y="348"/>
                </a:cubicBezTo>
                <a:cubicBezTo>
                  <a:pt x="269705" y="2465"/>
                  <a:pt x="335850" y="10931"/>
                  <a:pt x="315213" y="25748"/>
                </a:cubicBezTo>
                <a:cubicBezTo>
                  <a:pt x="294576" y="40565"/>
                  <a:pt x="151700" y="83427"/>
                  <a:pt x="143763" y="89248"/>
                </a:cubicBezTo>
                <a:cubicBezTo>
                  <a:pt x="135826" y="95069"/>
                  <a:pt x="258592" y="61731"/>
                  <a:pt x="267588" y="60673"/>
                </a:cubicBezTo>
                <a:cubicBezTo>
                  <a:pt x="276584" y="59615"/>
                  <a:pt x="207792" y="77077"/>
                  <a:pt x="197738" y="82898"/>
                </a:cubicBezTo>
                <a:cubicBezTo>
                  <a:pt x="187684" y="88719"/>
                  <a:pt x="214671" y="85015"/>
                  <a:pt x="207263" y="95598"/>
                </a:cubicBezTo>
                <a:cubicBezTo>
                  <a:pt x="199855" y="106181"/>
                  <a:pt x="186096" y="133169"/>
                  <a:pt x="153288" y="146398"/>
                </a:cubicBezTo>
                <a:cubicBezTo>
                  <a:pt x="120480" y="159627"/>
                  <a:pt x="-26099" y="217835"/>
                  <a:pt x="4063" y="2003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37F94036-F715-FF45-493E-4132A8CC91E3}"/>
              </a:ext>
            </a:extLst>
          </p:cNvPr>
          <p:cNvSpPr/>
          <p:nvPr/>
        </p:nvSpPr>
        <p:spPr>
          <a:xfrm>
            <a:off x="5190729" y="4555018"/>
            <a:ext cx="362750" cy="160594"/>
          </a:xfrm>
          <a:custGeom>
            <a:avLst/>
            <a:gdLst>
              <a:gd name="connsiteX0" fmla="*/ 6746 w 362750"/>
              <a:gd name="connsiteY0" fmla="*/ 156682 h 160594"/>
              <a:gd name="connsiteX1" fmla="*/ 317896 w 362750"/>
              <a:gd name="connsiteY1" fmla="*/ 4282 h 160594"/>
              <a:gd name="connsiteX2" fmla="*/ 187721 w 362750"/>
              <a:gd name="connsiteY2" fmla="*/ 42382 h 160594"/>
              <a:gd name="connsiteX3" fmla="*/ 228996 w 362750"/>
              <a:gd name="connsiteY3" fmla="*/ 45557 h 160594"/>
              <a:gd name="connsiteX4" fmla="*/ 190896 w 362750"/>
              <a:gd name="connsiteY4" fmla="*/ 99532 h 160594"/>
              <a:gd name="connsiteX5" fmla="*/ 362346 w 362750"/>
              <a:gd name="connsiteY5" fmla="*/ 36032 h 160594"/>
              <a:gd name="connsiteX6" fmla="*/ 238521 w 362750"/>
              <a:gd name="connsiteY6" fmla="*/ 77307 h 160594"/>
              <a:gd name="connsiteX7" fmla="*/ 238521 w 362750"/>
              <a:gd name="connsiteY7" fmla="*/ 45557 h 160594"/>
              <a:gd name="connsiteX8" fmla="*/ 114696 w 362750"/>
              <a:gd name="connsiteY8" fmla="*/ 109057 h 160594"/>
              <a:gd name="connsiteX9" fmla="*/ 6746 w 362750"/>
              <a:gd name="connsiteY9" fmla="*/ 156682 h 16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750" h="160594">
                <a:moveTo>
                  <a:pt x="6746" y="156682"/>
                </a:moveTo>
                <a:cubicBezTo>
                  <a:pt x="40613" y="139219"/>
                  <a:pt x="287734" y="23332"/>
                  <a:pt x="317896" y="4282"/>
                </a:cubicBezTo>
                <a:cubicBezTo>
                  <a:pt x="348059" y="-14768"/>
                  <a:pt x="202538" y="35503"/>
                  <a:pt x="187721" y="42382"/>
                </a:cubicBezTo>
                <a:cubicBezTo>
                  <a:pt x="172904" y="49261"/>
                  <a:pt x="228467" y="36032"/>
                  <a:pt x="228996" y="45557"/>
                </a:cubicBezTo>
                <a:cubicBezTo>
                  <a:pt x="229525" y="55082"/>
                  <a:pt x="168671" y="101119"/>
                  <a:pt x="190896" y="99532"/>
                </a:cubicBezTo>
                <a:cubicBezTo>
                  <a:pt x="213121" y="97945"/>
                  <a:pt x="354409" y="39736"/>
                  <a:pt x="362346" y="36032"/>
                </a:cubicBezTo>
                <a:cubicBezTo>
                  <a:pt x="370283" y="32328"/>
                  <a:pt x="259158" y="75720"/>
                  <a:pt x="238521" y="77307"/>
                </a:cubicBezTo>
                <a:cubicBezTo>
                  <a:pt x="217884" y="78894"/>
                  <a:pt x="259158" y="40265"/>
                  <a:pt x="238521" y="45557"/>
                </a:cubicBezTo>
                <a:cubicBezTo>
                  <a:pt x="217884" y="50849"/>
                  <a:pt x="153854" y="89478"/>
                  <a:pt x="114696" y="109057"/>
                </a:cubicBezTo>
                <a:cubicBezTo>
                  <a:pt x="75538" y="128636"/>
                  <a:pt x="-27121" y="174145"/>
                  <a:pt x="6746" y="1566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33984E95-88DD-533D-98FC-EF73109E83E3}"/>
              </a:ext>
            </a:extLst>
          </p:cNvPr>
          <p:cNvSpPr/>
          <p:nvPr/>
        </p:nvSpPr>
        <p:spPr>
          <a:xfrm>
            <a:off x="6776442" y="4990639"/>
            <a:ext cx="378822" cy="387877"/>
          </a:xfrm>
          <a:custGeom>
            <a:avLst/>
            <a:gdLst>
              <a:gd name="connsiteX0" fmla="*/ 11708 w 378822"/>
              <a:gd name="connsiteY0" fmla="*/ 387811 h 387877"/>
              <a:gd name="connsiteX1" fmla="*/ 30758 w 378822"/>
              <a:gd name="connsiteY1" fmla="*/ 238586 h 387877"/>
              <a:gd name="connsiteX2" fmla="*/ 2183 w 378822"/>
              <a:gd name="connsiteY2" fmla="*/ 298911 h 387877"/>
              <a:gd name="connsiteX3" fmla="*/ 100608 w 378822"/>
              <a:gd name="connsiteY3" fmla="*/ 165561 h 387877"/>
              <a:gd name="connsiteX4" fmla="*/ 59333 w 378822"/>
              <a:gd name="connsiteY4" fmla="*/ 225886 h 387877"/>
              <a:gd name="connsiteX5" fmla="*/ 157758 w 378822"/>
              <a:gd name="connsiteY5" fmla="*/ 133811 h 387877"/>
              <a:gd name="connsiteX6" fmla="*/ 233958 w 378822"/>
              <a:gd name="connsiteY6" fmla="*/ 121111 h 387877"/>
              <a:gd name="connsiteX7" fmla="*/ 211733 w 378822"/>
              <a:gd name="connsiteY7" fmla="*/ 124286 h 387877"/>
              <a:gd name="connsiteX8" fmla="*/ 373658 w 378822"/>
              <a:gd name="connsiteY8" fmla="*/ 136986 h 387877"/>
              <a:gd name="connsiteX9" fmla="*/ 335558 w 378822"/>
              <a:gd name="connsiteY9" fmla="*/ 127461 h 387877"/>
              <a:gd name="connsiteX10" fmla="*/ 303808 w 378822"/>
              <a:gd name="connsiteY10" fmla="*/ 83011 h 387877"/>
              <a:gd name="connsiteX11" fmla="*/ 310158 w 378822"/>
              <a:gd name="connsiteY11" fmla="*/ 60786 h 387877"/>
              <a:gd name="connsiteX12" fmla="*/ 354608 w 378822"/>
              <a:gd name="connsiteY12" fmla="*/ 461 h 387877"/>
              <a:gd name="connsiteX13" fmla="*/ 329208 w 378822"/>
              <a:gd name="connsiteY13" fmla="*/ 35386 h 387877"/>
              <a:gd name="connsiteX14" fmla="*/ 306983 w 378822"/>
              <a:gd name="connsiteY14" fmla="*/ 79836 h 387877"/>
              <a:gd name="connsiteX15" fmla="*/ 199033 w 378822"/>
              <a:gd name="connsiteY15" fmla="*/ 108411 h 387877"/>
              <a:gd name="connsiteX16" fmla="*/ 126008 w 378822"/>
              <a:gd name="connsiteY16" fmla="*/ 130636 h 387877"/>
              <a:gd name="connsiteX17" fmla="*/ 160933 w 378822"/>
              <a:gd name="connsiteY17" fmla="*/ 102061 h 387877"/>
              <a:gd name="connsiteX18" fmla="*/ 46633 w 378822"/>
              <a:gd name="connsiteY18" fmla="*/ 171911 h 387877"/>
              <a:gd name="connsiteX19" fmla="*/ 65683 w 378822"/>
              <a:gd name="connsiteY19" fmla="*/ 156036 h 387877"/>
              <a:gd name="connsiteX20" fmla="*/ 37108 w 378822"/>
              <a:gd name="connsiteY20" fmla="*/ 222711 h 387877"/>
              <a:gd name="connsiteX21" fmla="*/ 21233 w 378822"/>
              <a:gd name="connsiteY21" fmla="*/ 257636 h 387877"/>
              <a:gd name="connsiteX22" fmla="*/ 11708 w 378822"/>
              <a:gd name="connsiteY22" fmla="*/ 387811 h 38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8822" h="387877">
                <a:moveTo>
                  <a:pt x="11708" y="387811"/>
                </a:moveTo>
                <a:cubicBezTo>
                  <a:pt x="13295" y="384636"/>
                  <a:pt x="32345" y="253403"/>
                  <a:pt x="30758" y="238586"/>
                </a:cubicBezTo>
                <a:cubicBezTo>
                  <a:pt x="29171" y="223769"/>
                  <a:pt x="-9459" y="311082"/>
                  <a:pt x="2183" y="298911"/>
                </a:cubicBezTo>
                <a:cubicBezTo>
                  <a:pt x="13825" y="286740"/>
                  <a:pt x="91083" y="177732"/>
                  <a:pt x="100608" y="165561"/>
                </a:cubicBezTo>
                <a:cubicBezTo>
                  <a:pt x="110133" y="153390"/>
                  <a:pt x="49808" y="231178"/>
                  <a:pt x="59333" y="225886"/>
                </a:cubicBezTo>
                <a:cubicBezTo>
                  <a:pt x="68858" y="220594"/>
                  <a:pt x="128654" y="151274"/>
                  <a:pt x="157758" y="133811"/>
                </a:cubicBezTo>
                <a:cubicBezTo>
                  <a:pt x="186862" y="116348"/>
                  <a:pt x="224962" y="122698"/>
                  <a:pt x="233958" y="121111"/>
                </a:cubicBezTo>
                <a:cubicBezTo>
                  <a:pt x="242954" y="119524"/>
                  <a:pt x="188450" y="121640"/>
                  <a:pt x="211733" y="124286"/>
                </a:cubicBezTo>
                <a:cubicBezTo>
                  <a:pt x="235016" y="126932"/>
                  <a:pt x="353021" y="136457"/>
                  <a:pt x="373658" y="136986"/>
                </a:cubicBezTo>
                <a:cubicBezTo>
                  <a:pt x="394295" y="137515"/>
                  <a:pt x="347200" y="136457"/>
                  <a:pt x="335558" y="127461"/>
                </a:cubicBezTo>
                <a:cubicBezTo>
                  <a:pt x="323916" y="118465"/>
                  <a:pt x="308041" y="94123"/>
                  <a:pt x="303808" y="83011"/>
                </a:cubicBezTo>
                <a:cubicBezTo>
                  <a:pt x="299575" y="71898"/>
                  <a:pt x="301691" y="74544"/>
                  <a:pt x="310158" y="60786"/>
                </a:cubicBezTo>
                <a:cubicBezTo>
                  <a:pt x="318625" y="47028"/>
                  <a:pt x="351433" y="4694"/>
                  <a:pt x="354608" y="461"/>
                </a:cubicBezTo>
                <a:cubicBezTo>
                  <a:pt x="357783" y="-3772"/>
                  <a:pt x="337145" y="22157"/>
                  <a:pt x="329208" y="35386"/>
                </a:cubicBezTo>
                <a:cubicBezTo>
                  <a:pt x="321271" y="48615"/>
                  <a:pt x="328679" y="67665"/>
                  <a:pt x="306983" y="79836"/>
                </a:cubicBezTo>
                <a:cubicBezTo>
                  <a:pt x="285287" y="92007"/>
                  <a:pt x="229196" y="99944"/>
                  <a:pt x="199033" y="108411"/>
                </a:cubicBezTo>
                <a:cubicBezTo>
                  <a:pt x="168871" y="116878"/>
                  <a:pt x="132358" y="131694"/>
                  <a:pt x="126008" y="130636"/>
                </a:cubicBezTo>
                <a:cubicBezTo>
                  <a:pt x="119658" y="129578"/>
                  <a:pt x="174162" y="95182"/>
                  <a:pt x="160933" y="102061"/>
                </a:cubicBezTo>
                <a:cubicBezTo>
                  <a:pt x="147704" y="108940"/>
                  <a:pt x="62508" y="162915"/>
                  <a:pt x="46633" y="171911"/>
                </a:cubicBezTo>
                <a:cubicBezTo>
                  <a:pt x="30758" y="180907"/>
                  <a:pt x="67270" y="147569"/>
                  <a:pt x="65683" y="156036"/>
                </a:cubicBezTo>
                <a:cubicBezTo>
                  <a:pt x="64096" y="164503"/>
                  <a:pt x="44516" y="205778"/>
                  <a:pt x="37108" y="222711"/>
                </a:cubicBezTo>
                <a:cubicBezTo>
                  <a:pt x="29700" y="239644"/>
                  <a:pt x="24937" y="235940"/>
                  <a:pt x="21233" y="257636"/>
                </a:cubicBezTo>
                <a:cubicBezTo>
                  <a:pt x="17529" y="279332"/>
                  <a:pt x="10121" y="390986"/>
                  <a:pt x="11708" y="3878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986C9525-CCDC-B9CE-8A29-CCBB83E7E328}"/>
              </a:ext>
            </a:extLst>
          </p:cNvPr>
          <p:cNvSpPr/>
          <p:nvPr/>
        </p:nvSpPr>
        <p:spPr>
          <a:xfrm>
            <a:off x="7137200" y="5111747"/>
            <a:ext cx="165304" cy="234971"/>
          </a:xfrm>
          <a:custGeom>
            <a:avLst/>
            <a:gdLst>
              <a:gd name="connsiteX0" fmla="*/ 3375 w 165304"/>
              <a:gd name="connsiteY0" fmla="*/ 3 h 234971"/>
              <a:gd name="connsiteX1" fmla="*/ 6550 w 165304"/>
              <a:gd name="connsiteY1" fmla="*/ 73028 h 234971"/>
              <a:gd name="connsiteX2" fmla="*/ 63700 w 165304"/>
              <a:gd name="connsiteY2" fmla="*/ 193678 h 234971"/>
              <a:gd name="connsiteX3" fmla="*/ 38300 w 165304"/>
              <a:gd name="connsiteY3" fmla="*/ 142878 h 234971"/>
              <a:gd name="connsiteX4" fmla="*/ 101800 w 165304"/>
              <a:gd name="connsiteY4" fmla="*/ 209553 h 234971"/>
              <a:gd name="connsiteX5" fmla="*/ 165300 w 165304"/>
              <a:gd name="connsiteY5" fmla="*/ 234953 h 234971"/>
              <a:gd name="connsiteX6" fmla="*/ 104975 w 165304"/>
              <a:gd name="connsiteY6" fmla="*/ 206378 h 234971"/>
              <a:gd name="connsiteX7" fmla="*/ 60525 w 165304"/>
              <a:gd name="connsiteY7" fmla="*/ 209553 h 234971"/>
              <a:gd name="connsiteX8" fmla="*/ 38300 w 165304"/>
              <a:gd name="connsiteY8" fmla="*/ 231778 h 234971"/>
              <a:gd name="connsiteX9" fmla="*/ 63700 w 165304"/>
              <a:gd name="connsiteY9" fmla="*/ 190503 h 234971"/>
              <a:gd name="connsiteX10" fmla="*/ 35125 w 165304"/>
              <a:gd name="connsiteY10" fmla="*/ 152403 h 234971"/>
              <a:gd name="connsiteX11" fmla="*/ 22425 w 165304"/>
              <a:gd name="connsiteY11" fmla="*/ 85728 h 234971"/>
              <a:gd name="connsiteX12" fmla="*/ 25600 w 165304"/>
              <a:gd name="connsiteY12" fmla="*/ 130178 h 234971"/>
              <a:gd name="connsiteX13" fmla="*/ 25600 w 165304"/>
              <a:gd name="connsiteY13" fmla="*/ 69853 h 234971"/>
              <a:gd name="connsiteX14" fmla="*/ 3375 w 165304"/>
              <a:gd name="connsiteY14" fmla="*/ 3 h 23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304" h="234971">
                <a:moveTo>
                  <a:pt x="3375" y="3"/>
                </a:moveTo>
                <a:cubicBezTo>
                  <a:pt x="200" y="532"/>
                  <a:pt x="-3504" y="40749"/>
                  <a:pt x="6550" y="73028"/>
                </a:cubicBezTo>
                <a:cubicBezTo>
                  <a:pt x="16604" y="105307"/>
                  <a:pt x="58408" y="182036"/>
                  <a:pt x="63700" y="193678"/>
                </a:cubicBezTo>
                <a:cubicBezTo>
                  <a:pt x="68992" y="205320"/>
                  <a:pt x="31950" y="140232"/>
                  <a:pt x="38300" y="142878"/>
                </a:cubicBezTo>
                <a:cubicBezTo>
                  <a:pt x="44650" y="145524"/>
                  <a:pt x="80633" y="194207"/>
                  <a:pt x="101800" y="209553"/>
                </a:cubicBezTo>
                <a:cubicBezTo>
                  <a:pt x="122967" y="224899"/>
                  <a:pt x="164771" y="235482"/>
                  <a:pt x="165300" y="234953"/>
                </a:cubicBezTo>
                <a:cubicBezTo>
                  <a:pt x="165829" y="234424"/>
                  <a:pt x="122437" y="210611"/>
                  <a:pt x="104975" y="206378"/>
                </a:cubicBezTo>
                <a:cubicBezTo>
                  <a:pt x="87513" y="202145"/>
                  <a:pt x="71638" y="205320"/>
                  <a:pt x="60525" y="209553"/>
                </a:cubicBezTo>
                <a:cubicBezTo>
                  <a:pt x="49413" y="213786"/>
                  <a:pt x="37771" y="234953"/>
                  <a:pt x="38300" y="231778"/>
                </a:cubicBezTo>
                <a:cubicBezTo>
                  <a:pt x="38829" y="228603"/>
                  <a:pt x="64229" y="203732"/>
                  <a:pt x="63700" y="190503"/>
                </a:cubicBezTo>
                <a:cubicBezTo>
                  <a:pt x="63171" y="177274"/>
                  <a:pt x="42004" y="169865"/>
                  <a:pt x="35125" y="152403"/>
                </a:cubicBezTo>
                <a:cubicBezTo>
                  <a:pt x="28246" y="134941"/>
                  <a:pt x="24012" y="89432"/>
                  <a:pt x="22425" y="85728"/>
                </a:cubicBezTo>
                <a:cubicBezTo>
                  <a:pt x="20838" y="82024"/>
                  <a:pt x="25071" y="132824"/>
                  <a:pt x="25600" y="130178"/>
                </a:cubicBezTo>
                <a:cubicBezTo>
                  <a:pt x="26129" y="127532"/>
                  <a:pt x="27187" y="86257"/>
                  <a:pt x="25600" y="69853"/>
                </a:cubicBezTo>
                <a:cubicBezTo>
                  <a:pt x="24013" y="53449"/>
                  <a:pt x="6550" y="-526"/>
                  <a:pt x="3375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953D9798-88E2-A7F1-601D-6A88AB11EB4F}"/>
              </a:ext>
            </a:extLst>
          </p:cNvPr>
          <p:cNvSpPr/>
          <p:nvPr/>
        </p:nvSpPr>
        <p:spPr>
          <a:xfrm>
            <a:off x="6774251" y="5101412"/>
            <a:ext cx="102823" cy="328291"/>
          </a:xfrm>
          <a:custGeom>
            <a:avLst/>
            <a:gdLst>
              <a:gd name="connsiteX0" fmla="*/ 102799 w 102823"/>
              <a:gd name="connsiteY0" fmla="*/ 813 h 328291"/>
              <a:gd name="connsiteX1" fmla="*/ 7549 w 102823"/>
              <a:gd name="connsiteY1" fmla="*/ 153213 h 328291"/>
              <a:gd name="connsiteX2" fmla="*/ 7549 w 102823"/>
              <a:gd name="connsiteY2" fmla="*/ 210363 h 328291"/>
              <a:gd name="connsiteX3" fmla="*/ 20249 w 102823"/>
              <a:gd name="connsiteY3" fmla="*/ 280213 h 328291"/>
              <a:gd name="connsiteX4" fmla="*/ 4374 w 102823"/>
              <a:gd name="connsiteY4" fmla="*/ 235763 h 328291"/>
              <a:gd name="connsiteX5" fmla="*/ 48824 w 102823"/>
              <a:gd name="connsiteY5" fmla="*/ 327838 h 328291"/>
              <a:gd name="connsiteX6" fmla="*/ 13899 w 102823"/>
              <a:gd name="connsiteY6" fmla="*/ 267513 h 328291"/>
              <a:gd name="connsiteX7" fmla="*/ 13899 w 102823"/>
              <a:gd name="connsiteY7" fmla="*/ 188138 h 328291"/>
              <a:gd name="connsiteX8" fmla="*/ 17074 w 102823"/>
              <a:gd name="connsiteY8" fmla="*/ 96063 h 328291"/>
              <a:gd name="connsiteX9" fmla="*/ 102799 w 102823"/>
              <a:gd name="connsiteY9" fmla="*/ 813 h 32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23" h="328291">
                <a:moveTo>
                  <a:pt x="102799" y="813"/>
                </a:moveTo>
                <a:cubicBezTo>
                  <a:pt x="101211" y="10338"/>
                  <a:pt x="23424" y="118288"/>
                  <a:pt x="7549" y="153213"/>
                </a:cubicBezTo>
                <a:cubicBezTo>
                  <a:pt x="-8326" y="188138"/>
                  <a:pt x="5432" y="189196"/>
                  <a:pt x="7549" y="210363"/>
                </a:cubicBezTo>
                <a:cubicBezTo>
                  <a:pt x="9666" y="231530"/>
                  <a:pt x="20778" y="275980"/>
                  <a:pt x="20249" y="280213"/>
                </a:cubicBezTo>
                <a:cubicBezTo>
                  <a:pt x="19720" y="284446"/>
                  <a:pt x="-389" y="227826"/>
                  <a:pt x="4374" y="235763"/>
                </a:cubicBezTo>
                <a:cubicBezTo>
                  <a:pt x="9136" y="243701"/>
                  <a:pt x="47237" y="322546"/>
                  <a:pt x="48824" y="327838"/>
                </a:cubicBezTo>
                <a:cubicBezTo>
                  <a:pt x="50411" y="333130"/>
                  <a:pt x="19720" y="290796"/>
                  <a:pt x="13899" y="267513"/>
                </a:cubicBezTo>
                <a:cubicBezTo>
                  <a:pt x="8078" y="244230"/>
                  <a:pt x="13370" y="216713"/>
                  <a:pt x="13899" y="188138"/>
                </a:cubicBezTo>
                <a:cubicBezTo>
                  <a:pt x="14428" y="159563"/>
                  <a:pt x="6491" y="124109"/>
                  <a:pt x="17074" y="96063"/>
                </a:cubicBezTo>
                <a:cubicBezTo>
                  <a:pt x="27657" y="68017"/>
                  <a:pt x="104387" y="-8712"/>
                  <a:pt x="102799" y="8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3C92A775-CD28-0E5D-9525-E48B73BE5142}"/>
              </a:ext>
            </a:extLst>
          </p:cNvPr>
          <p:cNvSpPr/>
          <p:nvPr/>
        </p:nvSpPr>
        <p:spPr>
          <a:xfrm>
            <a:off x="6905169" y="5010132"/>
            <a:ext cx="444960" cy="248293"/>
          </a:xfrm>
          <a:custGeom>
            <a:avLst/>
            <a:gdLst>
              <a:gd name="connsiteX0" fmla="*/ 146506 w 444960"/>
              <a:gd name="connsiteY0" fmla="*/ 92093 h 248293"/>
              <a:gd name="connsiteX1" fmla="*/ 295731 w 444960"/>
              <a:gd name="connsiteY1" fmla="*/ 88918 h 248293"/>
              <a:gd name="connsiteX2" fmla="*/ 276681 w 444960"/>
              <a:gd name="connsiteY2" fmla="*/ 120668 h 248293"/>
              <a:gd name="connsiteX3" fmla="*/ 343356 w 444960"/>
              <a:gd name="connsiteY3" fmla="*/ 203218 h 248293"/>
              <a:gd name="connsiteX4" fmla="*/ 340181 w 444960"/>
              <a:gd name="connsiteY4" fmla="*/ 165118 h 248293"/>
              <a:gd name="connsiteX5" fmla="*/ 397331 w 444960"/>
              <a:gd name="connsiteY5" fmla="*/ 244493 h 248293"/>
              <a:gd name="connsiteX6" fmla="*/ 387806 w 444960"/>
              <a:gd name="connsiteY6" fmla="*/ 225443 h 248293"/>
              <a:gd name="connsiteX7" fmla="*/ 444956 w 444960"/>
              <a:gd name="connsiteY7" fmla="*/ 136543 h 248293"/>
              <a:gd name="connsiteX8" fmla="*/ 384631 w 444960"/>
              <a:gd name="connsiteY8" fmla="*/ 155593 h 248293"/>
              <a:gd name="connsiteX9" fmla="*/ 381456 w 444960"/>
              <a:gd name="connsiteY9" fmla="*/ 117493 h 248293"/>
              <a:gd name="connsiteX10" fmla="*/ 403681 w 444960"/>
              <a:gd name="connsiteY10" fmla="*/ 66693 h 248293"/>
              <a:gd name="connsiteX11" fmla="*/ 406856 w 444960"/>
              <a:gd name="connsiteY11" fmla="*/ 15893 h 248293"/>
              <a:gd name="connsiteX12" fmla="*/ 390981 w 444960"/>
              <a:gd name="connsiteY12" fmla="*/ 69868 h 248293"/>
              <a:gd name="connsiteX13" fmla="*/ 368756 w 444960"/>
              <a:gd name="connsiteY13" fmla="*/ 117493 h 248293"/>
              <a:gd name="connsiteX14" fmla="*/ 340181 w 444960"/>
              <a:gd name="connsiteY14" fmla="*/ 63518 h 248293"/>
              <a:gd name="connsiteX15" fmla="*/ 333831 w 444960"/>
              <a:gd name="connsiteY15" fmla="*/ 18 h 248293"/>
              <a:gd name="connsiteX16" fmla="*/ 356056 w 444960"/>
              <a:gd name="connsiteY16" fmla="*/ 69868 h 248293"/>
              <a:gd name="connsiteX17" fmla="*/ 295731 w 444960"/>
              <a:gd name="connsiteY17" fmla="*/ 12718 h 248293"/>
              <a:gd name="connsiteX18" fmla="*/ 317956 w 444960"/>
              <a:gd name="connsiteY18" fmla="*/ 69868 h 248293"/>
              <a:gd name="connsiteX19" fmla="*/ 270331 w 444960"/>
              <a:gd name="connsiteY19" fmla="*/ 44468 h 248293"/>
              <a:gd name="connsiteX20" fmla="*/ 244931 w 444960"/>
              <a:gd name="connsiteY20" fmla="*/ 12718 h 248293"/>
              <a:gd name="connsiteX21" fmla="*/ 254456 w 444960"/>
              <a:gd name="connsiteY21" fmla="*/ 44468 h 248293"/>
              <a:gd name="connsiteX22" fmla="*/ 210006 w 444960"/>
              <a:gd name="connsiteY22" fmla="*/ 50818 h 248293"/>
              <a:gd name="connsiteX23" fmla="*/ 3631 w 444960"/>
              <a:gd name="connsiteY23" fmla="*/ 101618 h 248293"/>
              <a:gd name="connsiteX24" fmla="*/ 83006 w 444960"/>
              <a:gd name="connsiteY24" fmla="*/ 82568 h 248293"/>
              <a:gd name="connsiteX25" fmla="*/ 146506 w 444960"/>
              <a:gd name="connsiteY25" fmla="*/ 92093 h 24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4960" h="248293">
                <a:moveTo>
                  <a:pt x="146506" y="92093"/>
                </a:moveTo>
                <a:cubicBezTo>
                  <a:pt x="181960" y="93151"/>
                  <a:pt x="274035" y="84156"/>
                  <a:pt x="295731" y="88918"/>
                </a:cubicBezTo>
                <a:cubicBezTo>
                  <a:pt x="317427" y="93680"/>
                  <a:pt x="268744" y="101618"/>
                  <a:pt x="276681" y="120668"/>
                </a:cubicBezTo>
                <a:cubicBezTo>
                  <a:pt x="284618" y="139718"/>
                  <a:pt x="332773" y="195810"/>
                  <a:pt x="343356" y="203218"/>
                </a:cubicBezTo>
                <a:cubicBezTo>
                  <a:pt x="353939" y="210626"/>
                  <a:pt x="331185" y="158239"/>
                  <a:pt x="340181" y="165118"/>
                </a:cubicBezTo>
                <a:cubicBezTo>
                  <a:pt x="349177" y="171997"/>
                  <a:pt x="397331" y="244493"/>
                  <a:pt x="397331" y="244493"/>
                </a:cubicBezTo>
                <a:cubicBezTo>
                  <a:pt x="405268" y="254547"/>
                  <a:pt x="379869" y="243435"/>
                  <a:pt x="387806" y="225443"/>
                </a:cubicBezTo>
                <a:cubicBezTo>
                  <a:pt x="395744" y="207451"/>
                  <a:pt x="445485" y="148185"/>
                  <a:pt x="444956" y="136543"/>
                </a:cubicBezTo>
                <a:cubicBezTo>
                  <a:pt x="444427" y="124901"/>
                  <a:pt x="395214" y="158768"/>
                  <a:pt x="384631" y="155593"/>
                </a:cubicBezTo>
                <a:cubicBezTo>
                  <a:pt x="374048" y="152418"/>
                  <a:pt x="378281" y="132310"/>
                  <a:pt x="381456" y="117493"/>
                </a:cubicBezTo>
                <a:cubicBezTo>
                  <a:pt x="384631" y="102676"/>
                  <a:pt x="399448" y="83626"/>
                  <a:pt x="403681" y="66693"/>
                </a:cubicBezTo>
                <a:cubicBezTo>
                  <a:pt x="407914" y="49760"/>
                  <a:pt x="408973" y="15364"/>
                  <a:pt x="406856" y="15893"/>
                </a:cubicBezTo>
                <a:cubicBezTo>
                  <a:pt x="404739" y="16422"/>
                  <a:pt x="397331" y="52935"/>
                  <a:pt x="390981" y="69868"/>
                </a:cubicBezTo>
                <a:cubicBezTo>
                  <a:pt x="384631" y="86801"/>
                  <a:pt x="377223" y="118551"/>
                  <a:pt x="368756" y="117493"/>
                </a:cubicBezTo>
                <a:cubicBezTo>
                  <a:pt x="360289" y="116435"/>
                  <a:pt x="346002" y="83097"/>
                  <a:pt x="340181" y="63518"/>
                </a:cubicBezTo>
                <a:cubicBezTo>
                  <a:pt x="334360" y="43939"/>
                  <a:pt x="331185" y="-1040"/>
                  <a:pt x="333831" y="18"/>
                </a:cubicBezTo>
                <a:cubicBezTo>
                  <a:pt x="336477" y="1076"/>
                  <a:pt x="362406" y="67751"/>
                  <a:pt x="356056" y="69868"/>
                </a:cubicBezTo>
                <a:cubicBezTo>
                  <a:pt x="349706" y="71985"/>
                  <a:pt x="302081" y="12718"/>
                  <a:pt x="295731" y="12718"/>
                </a:cubicBezTo>
                <a:cubicBezTo>
                  <a:pt x="289381" y="12718"/>
                  <a:pt x="322189" y="64576"/>
                  <a:pt x="317956" y="69868"/>
                </a:cubicBezTo>
                <a:cubicBezTo>
                  <a:pt x="313723" y="75160"/>
                  <a:pt x="282502" y="53993"/>
                  <a:pt x="270331" y="44468"/>
                </a:cubicBezTo>
                <a:cubicBezTo>
                  <a:pt x="258160" y="34943"/>
                  <a:pt x="247577" y="12718"/>
                  <a:pt x="244931" y="12718"/>
                </a:cubicBezTo>
                <a:cubicBezTo>
                  <a:pt x="242285" y="12718"/>
                  <a:pt x="260277" y="38118"/>
                  <a:pt x="254456" y="44468"/>
                </a:cubicBezTo>
                <a:cubicBezTo>
                  <a:pt x="248635" y="50818"/>
                  <a:pt x="251810" y="41293"/>
                  <a:pt x="210006" y="50818"/>
                </a:cubicBezTo>
                <a:cubicBezTo>
                  <a:pt x="168202" y="60343"/>
                  <a:pt x="24797" y="96326"/>
                  <a:pt x="3631" y="101618"/>
                </a:cubicBezTo>
                <a:cubicBezTo>
                  <a:pt x="-17535" y="106910"/>
                  <a:pt x="59723" y="85743"/>
                  <a:pt x="83006" y="82568"/>
                </a:cubicBezTo>
                <a:cubicBezTo>
                  <a:pt x="106289" y="79393"/>
                  <a:pt x="111052" y="91035"/>
                  <a:pt x="146506" y="920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61B7359E-7DC0-8D12-743F-10F601FD4185}"/>
              </a:ext>
            </a:extLst>
          </p:cNvPr>
          <p:cNvSpPr/>
          <p:nvPr/>
        </p:nvSpPr>
        <p:spPr>
          <a:xfrm>
            <a:off x="7153028" y="5104742"/>
            <a:ext cx="89161" cy="191488"/>
          </a:xfrm>
          <a:custGeom>
            <a:avLst/>
            <a:gdLst>
              <a:gd name="connsiteX0" fmla="*/ 247 w 89161"/>
              <a:gd name="connsiteY0" fmla="*/ 658 h 191488"/>
              <a:gd name="connsiteX1" fmla="*/ 82797 w 89161"/>
              <a:gd name="connsiteY1" fmla="*/ 184808 h 191488"/>
              <a:gd name="connsiteX2" fmla="*/ 79622 w 89161"/>
              <a:gd name="connsiteY2" fmla="*/ 143533 h 191488"/>
              <a:gd name="connsiteX3" fmla="*/ 47872 w 89161"/>
              <a:gd name="connsiteY3" fmla="*/ 70508 h 191488"/>
              <a:gd name="connsiteX4" fmla="*/ 70097 w 89161"/>
              <a:gd name="connsiteY4" fmla="*/ 165758 h 191488"/>
              <a:gd name="connsiteX5" fmla="*/ 57397 w 89161"/>
              <a:gd name="connsiteY5" fmla="*/ 124483 h 191488"/>
              <a:gd name="connsiteX6" fmla="*/ 247 w 89161"/>
              <a:gd name="connsiteY6" fmla="*/ 658 h 19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161" h="191488">
                <a:moveTo>
                  <a:pt x="247" y="658"/>
                </a:moveTo>
                <a:cubicBezTo>
                  <a:pt x="4480" y="10712"/>
                  <a:pt x="69568" y="160996"/>
                  <a:pt x="82797" y="184808"/>
                </a:cubicBezTo>
                <a:cubicBezTo>
                  <a:pt x="96026" y="208620"/>
                  <a:pt x="85443" y="162583"/>
                  <a:pt x="79622" y="143533"/>
                </a:cubicBezTo>
                <a:cubicBezTo>
                  <a:pt x="73801" y="124483"/>
                  <a:pt x="49459" y="66804"/>
                  <a:pt x="47872" y="70508"/>
                </a:cubicBezTo>
                <a:cubicBezTo>
                  <a:pt x="46285" y="74212"/>
                  <a:pt x="68510" y="156762"/>
                  <a:pt x="70097" y="165758"/>
                </a:cubicBezTo>
                <a:cubicBezTo>
                  <a:pt x="71684" y="174754"/>
                  <a:pt x="67451" y="150412"/>
                  <a:pt x="57397" y="124483"/>
                </a:cubicBezTo>
                <a:cubicBezTo>
                  <a:pt x="47343" y="98554"/>
                  <a:pt x="-3986" y="-9396"/>
                  <a:pt x="247" y="6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356D158-6396-95CE-CEBF-646B2C55AF5D}"/>
              </a:ext>
            </a:extLst>
          </p:cNvPr>
          <p:cNvSpPr/>
          <p:nvPr/>
        </p:nvSpPr>
        <p:spPr>
          <a:xfrm>
            <a:off x="6803940" y="5307995"/>
            <a:ext cx="520561" cy="96311"/>
          </a:xfrm>
          <a:custGeom>
            <a:avLst/>
            <a:gdLst>
              <a:gd name="connsiteX0" fmla="*/ 85 w 520561"/>
              <a:gd name="connsiteY0" fmla="*/ 41880 h 96311"/>
              <a:gd name="connsiteX1" fmla="*/ 114385 w 520561"/>
              <a:gd name="connsiteY1" fmla="*/ 41880 h 96311"/>
              <a:gd name="connsiteX2" fmla="*/ 158835 w 520561"/>
              <a:gd name="connsiteY2" fmla="*/ 41880 h 96311"/>
              <a:gd name="connsiteX3" fmla="*/ 98510 w 520561"/>
              <a:gd name="connsiteY3" fmla="*/ 48230 h 96311"/>
              <a:gd name="connsiteX4" fmla="*/ 171535 w 520561"/>
              <a:gd name="connsiteY4" fmla="*/ 45055 h 96311"/>
              <a:gd name="connsiteX5" fmla="*/ 257260 w 520561"/>
              <a:gd name="connsiteY5" fmla="*/ 70455 h 96311"/>
              <a:gd name="connsiteX6" fmla="*/ 250910 w 520561"/>
              <a:gd name="connsiteY6" fmla="*/ 41880 h 96311"/>
              <a:gd name="connsiteX7" fmla="*/ 304885 w 520561"/>
              <a:gd name="connsiteY7" fmla="*/ 95855 h 96311"/>
              <a:gd name="connsiteX8" fmla="*/ 269960 w 520561"/>
              <a:gd name="connsiteY8" fmla="*/ 67280 h 96311"/>
              <a:gd name="connsiteX9" fmla="*/ 314410 w 520561"/>
              <a:gd name="connsiteY9" fmla="*/ 57755 h 96311"/>
              <a:gd name="connsiteX10" fmla="*/ 292185 w 520561"/>
              <a:gd name="connsiteY10" fmla="*/ 57755 h 96311"/>
              <a:gd name="connsiteX11" fmla="*/ 368385 w 520561"/>
              <a:gd name="connsiteY11" fmla="*/ 83155 h 96311"/>
              <a:gd name="connsiteX12" fmla="*/ 327110 w 520561"/>
              <a:gd name="connsiteY12" fmla="*/ 51405 h 96311"/>
              <a:gd name="connsiteX13" fmla="*/ 400135 w 520561"/>
              <a:gd name="connsiteY13" fmla="*/ 67280 h 96311"/>
              <a:gd name="connsiteX14" fmla="*/ 374735 w 520561"/>
              <a:gd name="connsiteY14" fmla="*/ 48230 h 96311"/>
              <a:gd name="connsiteX15" fmla="*/ 514435 w 520561"/>
              <a:gd name="connsiteY15" fmla="*/ 79980 h 96311"/>
              <a:gd name="connsiteX16" fmla="*/ 489035 w 520561"/>
              <a:gd name="connsiteY16" fmla="*/ 79980 h 96311"/>
              <a:gd name="connsiteX17" fmla="*/ 428710 w 520561"/>
              <a:gd name="connsiteY17" fmla="*/ 51405 h 96311"/>
              <a:gd name="connsiteX18" fmla="*/ 412835 w 520561"/>
              <a:gd name="connsiteY18" fmla="*/ 32355 h 96311"/>
              <a:gd name="connsiteX19" fmla="*/ 435060 w 520561"/>
              <a:gd name="connsiteY19" fmla="*/ 605 h 96311"/>
              <a:gd name="connsiteX20" fmla="*/ 409660 w 520561"/>
              <a:gd name="connsiteY20" fmla="*/ 13305 h 96311"/>
              <a:gd name="connsiteX21" fmla="*/ 285835 w 520561"/>
              <a:gd name="connsiteY21" fmla="*/ 35530 h 96311"/>
              <a:gd name="connsiteX22" fmla="*/ 320760 w 520561"/>
              <a:gd name="connsiteY22" fmla="*/ 48230 h 96311"/>
              <a:gd name="connsiteX23" fmla="*/ 212810 w 520561"/>
              <a:gd name="connsiteY23" fmla="*/ 38705 h 96311"/>
              <a:gd name="connsiteX24" fmla="*/ 114385 w 520561"/>
              <a:gd name="connsiteY24" fmla="*/ 13305 h 96311"/>
              <a:gd name="connsiteX25" fmla="*/ 168360 w 520561"/>
              <a:gd name="connsiteY25" fmla="*/ 29180 h 96311"/>
              <a:gd name="connsiteX26" fmla="*/ 92160 w 520561"/>
              <a:gd name="connsiteY26" fmla="*/ 22830 h 96311"/>
              <a:gd name="connsiteX27" fmla="*/ 136610 w 520561"/>
              <a:gd name="connsiteY27" fmla="*/ 38705 h 96311"/>
              <a:gd name="connsiteX28" fmla="*/ 85 w 520561"/>
              <a:gd name="connsiteY28" fmla="*/ 41880 h 9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0561" h="96311">
                <a:moveTo>
                  <a:pt x="85" y="41880"/>
                </a:moveTo>
                <a:cubicBezTo>
                  <a:pt x="-3619" y="42409"/>
                  <a:pt x="114385" y="41880"/>
                  <a:pt x="114385" y="41880"/>
                </a:cubicBezTo>
                <a:cubicBezTo>
                  <a:pt x="140843" y="41880"/>
                  <a:pt x="161481" y="40822"/>
                  <a:pt x="158835" y="41880"/>
                </a:cubicBezTo>
                <a:cubicBezTo>
                  <a:pt x="156189" y="42938"/>
                  <a:pt x="96393" y="47701"/>
                  <a:pt x="98510" y="48230"/>
                </a:cubicBezTo>
                <a:cubicBezTo>
                  <a:pt x="100627" y="48759"/>
                  <a:pt x="145077" y="41351"/>
                  <a:pt x="171535" y="45055"/>
                </a:cubicBezTo>
                <a:cubicBezTo>
                  <a:pt x="197993" y="48759"/>
                  <a:pt x="244031" y="70984"/>
                  <a:pt x="257260" y="70455"/>
                </a:cubicBezTo>
                <a:cubicBezTo>
                  <a:pt x="270489" y="69926"/>
                  <a:pt x="242973" y="37647"/>
                  <a:pt x="250910" y="41880"/>
                </a:cubicBezTo>
                <a:cubicBezTo>
                  <a:pt x="258847" y="46113"/>
                  <a:pt x="301710" y="91622"/>
                  <a:pt x="304885" y="95855"/>
                </a:cubicBezTo>
                <a:cubicBezTo>
                  <a:pt x="308060" y="100088"/>
                  <a:pt x="268373" y="73630"/>
                  <a:pt x="269960" y="67280"/>
                </a:cubicBezTo>
                <a:cubicBezTo>
                  <a:pt x="271548" y="60930"/>
                  <a:pt x="310706" y="59342"/>
                  <a:pt x="314410" y="57755"/>
                </a:cubicBezTo>
                <a:cubicBezTo>
                  <a:pt x="318114" y="56168"/>
                  <a:pt x="283189" y="53522"/>
                  <a:pt x="292185" y="57755"/>
                </a:cubicBezTo>
                <a:cubicBezTo>
                  <a:pt x="301181" y="61988"/>
                  <a:pt x="362564" y="84213"/>
                  <a:pt x="368385" y="83155"/>
                </a:cubicBezTo>
                <a:cubicBezTo>
                  <a:pt x="374206" y="82097"/>
                  <a:pt x="321818" y="54051"/>
                  <a:pt x="327110" y="51405"/>
                </a:cubicBezTo>
                <a:cubicBezTo>
                  <a:pt x="332402" y="48759"/>
                  <a:pt x="392198" y="67809"/>
                  <a:pt x="400135" y="67280"/>
                </a:cubicBezTo>
                <a:cubicBezTo>
                  <a:pt x="408073" y="66751"/>
                  <a:pt x="355685" y="46113"/>
                  <a:pt x="374735" y="48230"/>
                </a:cubicBezTo>
                <a:cubicBezTo>
                  <a:pt x="393785" y="50347"/>
                  <a:pt x="495385" y="74688"/>
                  <a:pt x="514435" y="79980"/>
                </a:cubicBezTo>
                <a:cubicBezTo>
                  <a:pt x="533485" y="85272"/>
                  <a:pt x="503323" y="84743"/>
                  <a:pt x="489035" y="79980"/>
                </a:cubicBezTo>
                <a:cubicBezTo>
                  <a:pt x="474747" y="75217"/>
                  <a:pt x="428710" y="51405"/>
                  <a:pt x="428710" y="51405"/>
                </a:cubicBezTo>
                <a:cubicBezTo>
                  <a:pt x="416010" y="43468"/>
                  <a:pt x="411777" y="40822"/>
                  <a:pt x="412835" y="32355"/>
                </a:cubicBezTo>
                <a:cubicBezTo>
                  <a:pt x="413893" y="23888"/>
                  <a:pt x="435589" y="3780"/>
                  <a:pt x="435060" y="605"/>
                </a:cubicBezTo>
                <a:cubicBezTo>
                  <a:pt x="434531" y="-2570"/>
                  <a:pt x="434531" y="7484"/>
                  <a:pt x="409660" y="13305"/>
                </a:cubicBezTo>
                <a:cubicBezTo>
                  <a:pt x="384789" y="19126"/>
                  <a:pt x="300652" y="29709"/>
                  <a:pt x="285835" y="35530"/>
                </a:cubicBezTo>
                <a:cubicBezTo>
                  <a:pt x="271018" y="41351"/>
                  <a:pt x="332931" y="47701"/>
                  <a:pt x="320760" y="48230"/>
                </a:cubicBezTo>
                <a:cubicBezTo>
                  <a:pt x="308589" y="48759"/>
                  <a:pt x="247206" y="44526"/>
                  <a:pt x="212810" y="38705"/>
                </a:cubicBezTo>
                <a:cubicBezTo>
                  <a:pt x="178414" y="32884"/>
                  <a:pt x="121793" y="14892"/>
                  <a:pt x="114385" y="13305"/>
                </a:cubicBezTo>
                <a:cubicBezTo>
                  <a:pt x="106977" y="11718"/>
                  <a:pt x="172064" y="27593"/>
                  <a:pt x="168360" y="29180"/>
                </a:cubicBezTo>
                <a:cubicBezTo>
                  <a:pt x="164656" y="30767"/>
                  <a:pt x="97452" y="21243"/>
                  <a:pt x="92160" y="22830"/>
                </a:cubicBezTo>
                <a:cubicBezTo>
                  <a:pt x="86868" y="24417"/>
                  <a:pt x="145077" y="35001"/>
                  <a:pt x="136610" y="38705"/>
                </a:cubicBezTo>
                <a:cubicBezTo>
                  <a:pt x="128143" y="42409"/>
                  <a:pt x="3789" y="41351"/>
                  <a:pt x="85" y="418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1DDDD082-4202-708B-F72B-6671AFE4CEFF}"/>
              </a:ext>
            </a:extLst>
          </p:cNvPr>
          <p:cNvSpPr/>
          <p:nvPr/>
        </p:nvSpPr>
        <p:spPr>
          <a:xfrm>
            <a:off x="6784644" y="5324409"/>
            <a:ext cx="270826" cy="73654"/>
          </a:xfrm>
          <a:custGeom>
            <a:avLst/>
            <a:gdLst>
              <a:gd name="connsiteX0" fmla="*/ 331 w 270826"/>
              <a:gd name="connsiteY0" fmla="*/ 50866 h 73654"/>
              <a:gd name="connsiteX1" fmla="*/ 67006 w 270826"/>
              <a:gd name="connsiteY1" fmla="*/ 22291 h 73654"/>
              <a:gd name="connsiteX2" fmla="*/ 203531 w 270826"/>
              <a:gd name="connsiteY2" fmla="*/ 50866 h 73654"/>
              <a:gd name="connsiteX3" fmla="*/ 171781 w 270826"/>
              <a:gd name="connsiteY3" fmla="*/ 22291 h 73654"/>
              <a:gd name="connsiteX4" fmla="*/ 270206 w 270826"/>
              <a:gd name="connsiteY4" fmla="*/ 73091 h 73654"/>
              <a:gd name="connsiteX5" fmla="*/ 216231 w 270826"/>
              <a:gd name="connsiteY5" fmla="*/ 50866 h 73654"/>
              <a:gd name="connsiteX6" fmla="*/ 92406 w 270826"/>
              <a:gd name="connsiteY6" fmla="*/ 66 h 73654"/>
              <a:gd name="connsiteX7" fmla="*/ 331 w 270826"/>
              <a:gd name="connsiteY7" fmla="*/ 50866 h 7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826" h="73654">
                <a:moveTo>
                  <a:pt x="331" y="50866"/>
                </a:moveTo>
                <a:cubicBezTo>
                  <a:pt x="-3902" y="54570"/>
                  <a:pt x="33139" y="22291"/>
                  <a:pt x="67006" y="22291"/>
                </a:cubicBezTo>
                <a:cubicBezTo>
                  <a:pt x="100873" y="22291"/>
                  <a:pt x="186069" y="50866"/>
                  <a:pt x="203531" y="50866"/>
                </a:cubicBezTo>
                <a:cubicBezTo>
                  <a:pt x="220993" y="50866"/>
                  <a:pt x="160669" y="18587"/>
                  <a:pt x="171781" y="22291"/>
                </a:cubicBezTo>
                <a:cubicBezTo>
                  <a:pt x="182893" y="25995"/>
                  <a:pt x="262798" y="68329"/>
                  <a:pt x="270206" y="73091"/>
                </a:cubicBezTo>
                <a:cubicBezTo>
                  <a:pt x="277614" y="77854"/>
                  <a:pt x="216231" y="50866"/>
                  <a:pt x="216231" y="50866"/>
                </a:cubicBezTo>
                <a:cubicBezTo>
                  <a:pt x="186598" y="38695"/>
                  <a:pt x="127860" y="2183"/>
                  <a:pt x="92406" y="66"/>
                </a:cubicBezTo>
                <a:cubicBezTo>
                  <a:pt x="56952" y="-2051"/>
                  <a:pt x="4564" y="47162"/>
                  <a:pt x="331" y="508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505F9839-43B5-D535-C0B8-E39421A9B0DB}"/>
              </a:ext>
            </a:extLst>
          </p:cNvPr>
          <p:cNvSpPr/>
          <p:nvPr/>
        </p:nvSpPr>
        <p:spPr>
          <a:xfrm>
            <a:off x="6787895" y="5070382"/>
            <a:ext cx="398248" cy="270292"/>
          </a:xfrm>
          <a:custGeom>
            <a:avLst/>
            <a:gdLst>
              <a:gd name="connsiteX0" fmla="*/ 397130 w 398248"/>
              <a:gd name="connsiteY0" fmla="*/ 54068 h 270292"/>
              <a:gd name="connsiteX1" fmla="*/ 257430 w 398248"/>
              <a:gd name="connsiteY1" fmla="*/ 57243 h 270292"/>
              <a:gd name="connsiteX2" fmla="*/ 301880 w 398248"/>
              <a:gd name="connsiteY2" fmla="*/ 127093 h 270292"/>
              <a:gd name="connsiteX3" fmla="*/ 298705 w 398248"/>
              <a:gd name="connsiteY3" fmla="*/ 190593 h 270292"/>
              <a:gd name="connsiteX4" fmla="*/ 257430 w 398248"/>
              <a:gd name="connsiteY4" fmla="*/ 257268 h 270292"/>
              <a:gd name="connsiteX5" fmla="*/ 193930 w 398248"/>
              <a:gd name="connsiteY5" fmla="*/ 269968 h 270292"/>
              <a:gd name="connsiteX6" fmla="*/ 114555 w 398248"/>
              <a:gd name="connsiteY6" fmla="*/ 266793 h 270292"/>
              <a:gd name="connsiteX7" fmla="*/ 16130 w 398248"/>
              <a:gd name="connsiteY7" fmla="*/ 263618 h 270292"/>
              <a:gd name="connsiteX8" fmla="*/ 3430 w 398248"/>
              <a:gd name="connsiteY8" fmla="*/ 200118 h 270292"/>
              <a:gd name="connsiteX9" fmla="*/ 51055 w 398248"/>
              <a:gd name="connsiteY9" fmla="*/ 111218 h 270292"/>
              <a:gd name="connsiteX10" fmla="*/ 139955 w 398248"/>
              <a:gd name="connsiteY10" fmla="*/ 57243 h 270292"/>
              <a:gd name="connsiteX11" fmla="*/ 247905 w 398248"/>
              <a:gd name="connsiteY11" fmla="*/ 35018 h 270292"/>
              <a:gd name="connsiteX12" fmla="*/ 384430 w 398248"/>
              <a:gd name="connsiteY12" fmla="*/ 93 h 270292"/>
              <a:gd name="connsiteX13" fmla="*/ 327280 w 398248"/>
              <a:gd name="connsiteY13" fmla="*/ 25493 h 270292"/>
              <a:gd name="connsiteX14" fmla="*/ 397130 w 398248"/>
              <a:gd name="connsiteY14" fmla="*/ 54068 h 27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8248" h="270292">
                <a:moveTo>
                  <a:pt x="397130" y="54068"/>
                </a:moveTo>
                <a:cubicBezTo>
                  <a:pt x="385488" y="59360"/>
                  <a:pt x="273305" y="45072"/>
                  <a:pt x="257430" y="57243"/>
                </a:cubicBezTo>
                <a:cubicBezTo>
                  <a:pt x="241555" y="69414"/>
                  <a:pt x="295001" y="104868"/>
                  <a:pt x="301880" y="127093"/>
                </a:cubicBezTo>
                <a:cubicBezTo>
                  <a:pt x="308759" y="149318"/>
                  <a:pt x="306113" y="168897"/>
                  <a:pt x="298705" y="190593"/>
                </a:cubicBezTo>
                <a:cubicBezTo>
                  <a:pt x="291297" y="212289"/>
                  <a:pt x="274892" y="244039"/>
                  <a:pt x="257430" y="257268"/>
                </a:cubicBezTo>
                <a:cubicBezTo>
                  <a:pt x="239967" y="270497"/>
                  <a:pt x="217743" y="268380"/>
                  <a:pt x="193930" y="269968"/>
                </a:cubicBezTo>
                <a:cubicBezTo>
                  <a:pt x="170117" y="271556"/>
                  <a:pt x="114555" y="266793"/>
                  <a:pt x="114555" y="266793"/>
                </a:cubicBezTo>
                <a:cubicBezTo>
                  <a:pt x="84922" y="265735"/>
                  <a:pt x="34651" y="274731"/>
                  <a:pt x="16130" y="263618"/>
                </a:cubicBezTo>
                <a:cubicBezTo>
                  <a:pt x="-2391" y="252506"/>
                  <a:pt x="-2391" y="225518"/>
                  <a:pt x="3430" y="200118"/>
                </a:cubicBezTo>
                <a:cubicBezTo>
                  <a:pt x="9251" y="174718"/>
                  <a:pt x="28301" y="135030"/>
                  <a:pt x="51055" y="111218"/>
                </a:cubicBezTo>
                <a:cubicBezTo>
                  <a:pt x="73809" y="87406"/>
                  <a:pt x="107147" y="69943"/>
                  <a:pt x="139955" y="57243"/>
                </a:cubicBezTo>
                <a:cubicBezTo>
                  <a:pt x="172763" y="44543"/>
                  <a:pt x="207159" y="44543"/>
                  <a:pt x="247905" y="35018"/>
                </a:cubicBezTo>
                <a:cubicBezTo>
                  <a:pt x="288651" y="25493"/>
                  <a:pt x="371201" y="1680"/>
                  <a:pt x="384430" y="93"/>
                </a:cubicBezTo>
                <a:cubicBezTo>
                  <a:pt x="397659" y="-1494"/>
                  <a:pt x="328868" y="17555"/>
                  <a:pt x="327280" y="25493"/>
                </a:cubicBezTo>
                <a:cubicBezTo>
                  <a:pt x="325692" y="33431"/>
                  <a:pt x="408772" y="48776"/>
                  <a:pt x="397130" y="540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月 50">
            <a:extLst>
              <a:ext uri="{FF2B5EF4-FFF2-40B4-BE49-F238E27FC236}">
                <a16:creationId xmlns:a16="http://schemas.microsoft.com/office/drawing/2014/main" id="{1539F9FA-C5F9-17F7-8708-E60326F5D909}"/>
              </a:ext>
            </a:extLst>
          </p:cNvPr>
          <p:cNvSpPr/>
          <p:nvPr/>
        </p:nvSpPr>
        <p:spPr>
          <a:xfrm rot="3307056">
            <a:off x="6866843" y="5165605"/>
            <a:ext cx="69244" cy="100791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069057B7-C934-CDAD-F3B2-267CCA3EB321}"/>
              </a:ext>
            </a:extLst>
          </p:cNvPr>
          <p:cNvSpPr/>
          <p:nvPr/>
        </p:nvSpPr>
        <p:spPr>
          <a:xfrm>
            <a:off x="6852977" y="4996648"/>
            <a:ext cx="424942" cy="172457"/>
          </a:xfrm>
          <a:custGeom>
            <a:avLst/>
            <a:gdLst>
              <a:gd name="connsiteX0" fmla="*/ 1848 w 424942"/>
              <a:gd name="connsiteY0" fmla="*/ 172252 h 172457"/>
              <a:gd name="connsiteX1" fmla="*/ 163773 w 424942"/>
              <a:gd name="connsiteY1" fmla="*/ 48427 h 172457"/>
              <a:gd name="connsiteX2" fmla="*/ 135198 w 424942"/>
              <a:gd name="connsiteY2" fmla="*/ 70652 h 172457"/>
              <a:gd name="connsiteX3" fmla="*/ 220923 w 424942"/>
              <a:gd name="connsiteY3" fmla="*/ 38902 h 172457"/>
              <a:gd name="connsiteX4" fmla="*/ 312998 w 424942"/>
              <a:gd name="connsiteY4" fmla="*/ 42077 h 172457"/>
              <a:gd name="connsiteX5" fmla="*/ 284423 w 424942"/>
              <a:gd name="connsiteY5" fmla="*/ 32552 h 172457"/>
              <a:gd name="connsiteX6" fmla="*/ 414598 w 424942"/>
              <a:gd name="connsiteY6" fmla="*/ 73827 h 172457"/>
              <a:gd name="connsiteX7" fmla="*/ 395548 w 424942"/>
              <a:gd name="connsiteY7" fmla="*/ 54777 h 172457"/>
              <a:gd name="connsiteX8" fmla="*/ 227273 w 424942"/>
              <a:gd name="connsiteY8" fmla="*/ 802 h 172457"/>
              <a:gd name="connsiteX9" fmla="*/ 214573 w 424942"/>
              <a:gd name="connsiteY9" fmla="*/ 26202 h 172457"/>
              <a:gd name="connsiteX10" fmla="*/ 81223 w 424942"/>
              <a:gd name="connsiteY10" fmla="*/ 77002 h 172457"/>
              <a:gd name="connsiteX11" fmla="*/ 144723 w 424942"/>
              <a:gd name="connsiteY11" fmla="*/ 26202 h 172457"/>
              <a:gd name="connsiteX12" fmla="*/ 81223 w 424942"/>
              <a:gd name="connsiteY12" fmla="*/ 77002 h 172457"/>
              <a:gd name="connsiteX13" fmla="*/ 1848 w 424942"/>
              <a:gd name="connsiteY13" fmla="*/ 172252 h 17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4942" h="172457">
                <a:moveTo>
                  <a:pt x="1848" y="172252"/>
                </a:moveTo>
                <a:cubicBezTo>
                  <a:pt x="15606" y="167490"/>
                  <a:pt x="141548" y="65360"/>
                  <a:pt x="163773" y="48427"/>
                </a:cubicBezTo>
                <a:cubicBezTo>
                  <a:pt x="185998" y="31494"/>
                  <a:pt x="125673" y="72239"/>
                  <a:pt x="135198" y="70652"/>
                </a:cubicBezTo>
                <a:cubicBezTo>
                  <a:pt x="144723" y="69064"/>
                  <a:pt x="191290" y="43664"/>
                  <a:pt x="220923" y="38902"/>
                </a:cubicBezTo>
                <a:cubicBezTo>
                  <a:pt x="250556" y="34140"/>
                  <a:pt x="302415" y="43135"/>
                  <a:pt x="312998" y="42077"/>
                </a:cubicBezTo>
                <a:cubicBezTo>
                  <a:pt x="323581" y="41019"/>
                  <a:pt x="284423" y="32552"/>
                  <a:pt x="284423" y="32552"/>
                </a:cubicBezTo>
                <a:lnTo>
                  <a:pt x="414598" y="73827"/>
                </a:lnTo>
                <a:cubicBezTo>
                  <a:pt x="433119" y="77531"/>
                  <a:pt x="426769" y="66948"/>
                  <a:pt x="395548" y="54777"/>
                </a:cubicBezTo>
                <a:cubicBezTo>
                  <a:pt x="364327" y="42606"/>
                  <a:pt x="227273" y="802"/>
                  <a:pt x="227273" y="802"/>
                </a:cubicBezTo>
                <a:cubicBezTo>
                  <a:pt x="197111" y="-3961"/>
                  <a:pt x="238915" y="13502"/>
                  <a:pt x="214573" y="26202"/>
                </a:cubicBezTo>
                <a:cubicBezTo>
                  <a:pt x="190231" y="38902"/>
                  <a:pt x="92865" y="77002"/>
                  <a:pt x="81223" y="77002"/>
                </a:cubicBezTo>
                <a:cubicBezTo>
                  <a:pt x="69581" y="77002"/>
                  <a:pt x="144723" y="26202"/>
                  <a:pt x="144723" y="26202"/>
                </a:cubicBezTo>
                <a:cubicBezTo>
                  <a:pt x="144723" y="26202"/>
                  <a:pt x="107681" y="56364"/>
                  <a:pt x="81223" y="77002"/>
                </a:cubicBezTo>
                <a:cubicBezTo>
                  <a:pt x="54765" y="97640"/>
                  <a:pt x="-11910" y="177014"/>
                  <a:pt x="1848" y="1722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D43BFB7C-6998-A427-DCCA-244E3A581A1F}"/>
              </a:ext>
            </a:extLst>
          </p:cNvPr>
          <p:cNvSpPr/>
          <p:nvPr/>
        </p:nvSpPr>
        <p:spPr>
          <a:xfrm>
            <a:off x="6820539" y="5337170"/>
            <a:ext cx="387529" cy="86128"/>
          </a:xfrm>
          <a:custGeom>
            <a:avLst/>
            <a:gdLst>
              <a:gd name="connsiteX0" fmla="*/ 2536 w 387529"/>
              <a:gd name="connsiteY0" fmla="*/ 47630 h 86128"/>
              <a:gd name="connsiteX1" fmla="*/ 59686 w 387529"/>
              <a:gd name="connsiteY1" fmla="*/ 41280 h 86128"/>
              <a:gd name="connsiteX2" fmla="*/ 154936 w 387529"/>
              <a:gd name="connsiteY2" fmla="*/ 69855 h 86128"/>
              <a:gd name="connsiteX3" fmla="*/ 110486 w 387529"/>
              <a:gd name="connsiteY3" fmla="*/ 85730 h 86128"/>
              <a:gd name="connsiteX4" fmla="*/ 231136 w 387529"/>
              <a:gd name="connsiteY4" fmla="*/ 53980 h 86128"/>
              <a:gd name="connsiteX5" fmla="*/ 339086 w 387529"/>
              <a:gd name="connsiteY5" fmla="*/ 53980 h 86128"/>
              <a:gd name="connsiteX6" fmla="*/ 294636 w 387529"/>
              <a:gd name="connsiteY6" fmla="*/ 66680 h 86128"/>
              <a:gd name="connsiteX7" fmla="*/ 386711 w 387529"/>
              <a:gd name="connsiteY7" fmla="*/ 41280 h 86128"/>
              <a:gd name="connsiteX8" fmla="*/ 342261 w 387529"/>
              <a:gd name="connsiteY8" fmla="*/ 41280 h 86128"/>
              <a:gd name="connsiteX9" fmla="*/ 202561 w 387529"/>
              <a:gd name="connsiteY9" fmla="*/ 44455 h 86128"/>
              <a:gd name="connsiteX10" fmla="*/ 113661 w 387529"/>
              <a:gd name="connsiteY10" fmla="*/ 5 h 86128"/>
              <a:gd name="connsiteX11" fmla="*/ 170811 w 387529"/>
              <a:gd name="connsiteY11" fmla="*/ 41280 h 86128"/>
              <a:gd name="connsiteX12" fmla="*/ 142236 w 387529"/>
              <a:gd name="connsiteY12" fmla="*/ 31755 h 86128"/>
              <a:gd name="connsiteX13" fmla="*/ 2536 w 387529"/>
              <a:gd name="connsiteY13" fmla="*/ 47630 h 8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7529" h="86128">
                <a:moveTo>
                  <a:pt x="2536" y="47630"/>
                </a:moveTo>
                <a:cubicBezTo>
                  <a:pt x="-11222" y="49217"/>
                  <a:pt x="34286" y="37576"/>
                  <a:pt x="59686" y="41280"/>
                </a:cubicBezTo>
                <a:cubicBezTo>
                  <a:pt x="85086" y="44984"/>
                  <a:pt x="146469" y="62447"/>
                  <a:pt x="154936" y="69855"/>
                </a:cubicBezTo>
                <a:cubicBezTo>
                  <a:pt x="163403" y="77263"/>
                  <a:pt x="97786" y="88376"/>
                  <a:pt x="110486" y="85730"/>
                </a:cubicBezTo>
                <a:cubicBezTo>
                  <a:pt x="123186" y="83084"/>
                  <a:pt x="193036" y="59272"/>
                  <a:pt x="231136" y="53980"/>
                </a:cubicBezTo>
                <a:cubicBezTo>
                  <a:pt x="269236" y="48688"/>
                  <a:pt x="328503" y="51863"/>
                  <a:pt x="339086" y="53980"/>
                </a:cubicBezTo>
                <a:cubicBezTo>
                  <a:pt x="349669" y="56097"/>
                  <a:pt x="294636" y="66680"/>
                  <a:pt x="294636" y="66680"/>
                </a:cubicBezTo>
                <a:cubicBezTo>
                  <a:pt x="302573" y="64563"/>
                  <a:pt x="378774" y="45513"/>
                  <a:pt x="386711" y="41280"/>
                </a:cubicBezTo>
                <a:cubicBezTo>
                  <a:pt x="394648" y="37047"/>
                  <a:pt x="342261" y="41280"/>
                  <a:pt x="342261" y="41280"/>
                </a:cubicBezTo>
                <a:cubicBezTo>
                  <a:pt x="311569" y="41809"/>
                  <a:pt x="240661" y="51334"/>
                  <a:pt x="202561" y="44455"/>
                </a:cubicBezTo>
                <a:cubicBezTo>
                  <a:pt x="164461" y="37576"/>
                  <a:pt x="118953" y="534"/>
                  <a:pt x="113661" y="5"/>
                </a:cubicBezTo>
                <a:cubicBezTo>
                  <a:pt x="108369" y="-524"/>
                  <a:pt x="166049" y="35988"/>
                  <a:pt x="170811" y="41280"/>
                </a:cubicBezTo>
                <a:cubicBezTo>
                  <a:pt x="175574" y="46572"/>
                  <a:pt x="162344" y="29638"/>
                  <a:pt x="142236" y="31755"/>
                </a:cubicBezTo>
                <a:lnTo>
                  <a:pt x="2536" y="4763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B5E82A0D-FD1A-6F88-C095-4921A9E78C69}"/>
              </a:ext>
            </a:extLst>
          </p:cNvPr>
          <p:cNvSpPr/>
          <p:nvPr/>
        </p:nvSpPr>
        <p:spPr>
          <a:xfrm>
            <a:off x="6749824" y="5185616"/>
            <a:ext cx="51074" cy="238714"/>
          </a:xfrm>
          <a:custGeom>
            <a:avLst/>
            <a:gdLst>
              <a:gd name="connsiteX0" fmla="*/ 47851 w 51074"/>
              <a:gd name="connsiteY0" fmla="*/ 2334 h 238714"/>
              <a:gd name="connsiteX1" fmla="*/ 28801 w 51074"/>
              <a:gd name="connsiteY1" fmla="*/ 164259 h 238714"/>
              <a:gd name="connsiteX2" fmla="*/ 35151 w 51074"/>
              <a:gd name="connsiteY2" fmla="*/ 237284 h 238714"/>
              <a:gd name="connsiteX3" fmla="*/ 31976 w 51074"/>
              <a:gd name="connsiteY3" fmla="*/ 202359 h 238714"/>
              <a:gd name="connsiteX4" fmla="*/ 226 w 51074"/>
              <a:gd name="connsiteY4" fmla="*/ 81709 h 238714"/>
              <a:gd name="connsiteX5" fmla="*/ 19276 w 51074"/>
              <a:gd name="connsiteY5" fmla="*/ 157909 h 238714"/>
              <a:gd name="connsiteX6" fmla="*/ 47851 w 51074"/>
              <a:gd name="connsiteY6" fmla="*/ 72184 h 238714"/>
              <a:gd name="connsiteX7" fmla="*/ 47851 w 51074"/>
              <a:gd name="connsiteY7" fmla="*/ 2334 h 23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74" h="238714">
                <a:moveTo>
                  <a:pt x="47851" y="2334"/>
                </a:moveTo>
                <a:cubicBezTo>
                  <a:pt x="44676" y="17680"/>
                  <a:pt x="30918" y="125101"/>
                  <a:pt x="28801" y="164259"/>
                </a:cubicBezTo>
                <a:cubicBezTo>
                  <a:pt x="26684" y="203417"/>
                  <a:pt x="34622" y="230934"/>
                  <a:pt x="35151" y="237284"/>
                </a:cubicBezTo>
                <a:cubicBezTo>
                  <a:pt x="35680" y="243634"/>
                  <a:pt x="37797" y="228288"/>
                  <a:pt x="31976" y="202359"/>
                </a:cubicBezTo>
                <a:cubicBezTo>
                  <a:pt x="26155" y="176430"/>
                  <a:pt x="2343" y="89117"/>
                  <a:pt x="226" y="81709"/>
                </a:cubicBezTo>
                <a:cubicBezTo>
                  <a:pt x="-1891" y="74301"/>
                  <a:pt x="11338" y="159497"/>
                  <a:pt x="19276" y="157909"/>
                </a:cubicBezTo>
                <a:cubicBezTo>
                  <a:pt x="27214" y="156321"/>
                  <a:pt x="42559" y="92821"/>
                  <a:pt x="47851" y="72184"/>
                </a:cubicBezTo>
                <a:cubicBezTo>
                  <a:pt x="53143" y="51547"/>
                  <a:pt x="51026" y="-13012"/>
                  <a:pt x="47851" y="23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19E09D78-5C2B-BDA9-4045-C8D42A31104F}"/>
              </a:ext>
            </a:extLst>
          </p:cNvPr>
          <p:cNvSpPr/>
          <p:nvPr/>
        </p:nvSpPr>
        <p:spPr>
          <a:xfrm>
            <a:off x="6841875" y="4994071"/>
            <a:ext cx="261077" cy="152769"/>
          </a:xfrm>
          <a:custGeom>
            <a:avLst/>
            <a:gdLst>
              <a:gd name="connsiteX0" fmla="*/ 250 w 261077"/>
              <a:gd name="connsiteY0" fmla="*/ 152604 h 152769"/>
              <a:gd name="connsiteX1" fmla="*/ 178050 w 261077"/>
              <a:gd name="connsiteY1" fmla="*/ 19254 h 152769"/>
              <a:gd name="connsiteX2" fmla="*/ 127250 w 261077"/>
              <a:gd name="connsiteY2" fmla="*/ 51004 h 152769"/>
              <a:gd name="connsiteX3" fmla="*/ 260600 w 261077"/>
              <a:gd name="connsiteY3" fmla="*/ 204 h 152769"/>
              <a:gd name="connsiteX4" fmla="*/ 174875 w 261077"/>
              <a:gd name="connsiteY4" fmla="*/ 31954 h 152769"/>
              <a:gd name="connsiteX5" fmla="*/ 60575 w 261077"/>
              <a:gd name="connsiteY5" fmla="*/ 73229 h 152769"/>
              <a:gd name="connsiteX6" fmla="*/ 136775 w 261077"/>
              <a:gd name="connsiteY6" fmla="*/ 47829 h 152769"/>
              <a:gd name="connsiteX7" fmla="*/ 250 w 261077"/>
              <a:gd name="connsiteY7" fmla="*/ 152604 h 15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077" h="152769">
                <a:moveTo>
                  <a:pt x="250" y="152604"/>
                </a:moveTo>
                <a:cubicBezTo>
                  <a:pt x="7129" y="147842"/>
                  <a:pt x="156883" y="36187"/>
                  <a:pt x="178050" y="19254"/>
                </a:cubicBezTo>
                <a:cubicBezTo>
                  <a:pt x="199217" y="2321"/>
                  <a:pt x="113492" y="54179"/>
                  <a:pt x="127250" y="51004"/>
                </a:cubicBezTo>
                <a:cubicBezTo>
                  <a:pt x="141008" y="47829"/>
                  <a:pt x="252662" y="3379"/>
                  <a:pt x="260600" y="204"/>
                </a:cubicBezTo>
                <a:cubicBezTo>
                  <a:pt x="268538" y="-2971"/>
                  <a:pt x="174875" y="31954"/>
                  <a:pt x="174875" y="31954"/>
                </a:cubicBezTo>
                <a:lnTo>
                  <a:pt x="60575" y="73229"/>
                </a:lnTo>
                <a:cubicBezTo>
                  <a:pt x="54225" y="75875"/>
                  <a:pt x="143125" y="37775"/>
                  <a:pt x="136775" y="47829"/>
                </a:cubicBezTo>
                <a:cubicBezTo>
                  <a:pt x="130425" y="57883"/>
                  <a:pt x="-6629" y="157366"/>
                  <a:pt x="250" y="1526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8D58648F-3ED4-9551-715E-D879F55E3FC4}"/>
              </a:ext>
            </a:extLst>
          </p:cNvPr>
          <p:cNvSpPr/>
          <p:nvPr/>
        </p:nvSpPr>
        <p:spPr>
          <a:xfrm>
            <a:off x="7000418" y="5361561"/>
            <a:ext cx="291963" cy="50734"/>
          </a:xfrm>
          <a:custGeom>
            <a:avLst/>
            <a:gdLst>
              <a:gd name="connsiteX0" fmla="*/ 457 w 291963"/>
              <a:gd name="connsiteY0" fmla="*/ 42289 h 50734"/>
              <a:gd name="connsiteX1" fmla="*/ 181432 w 291963"/>
              <a:gd name="connsiteY1" fmla="*/ 42289 h 50734"/>
              <a:gd name="connsiteX2" fmla="*/ 130632 w 291963"/>
              <a:gd name="connsiteY2" fmla="*/ 48639 h 50734"/>
              <a:gd name="connsiteX3" fmla="*/ 289382 w 291963"/>
              <a:gd name="connsiteY3" fmla="*/ 1014 h 50734"/>
              <a:gd name="connsiteX4" fmla="*/ 219532 w 291963"/>
              <a:gd name="connsiteY4" fmla="*/ 16889 h 50734"/>
              <a:gd name="connsiteX5" fmla="*/ 95707 w 291963"/>
              <a:gd name="connsiteY5" fmla="*/ 26414 h 50734"/>
              <a:gd name="connsiteX6" fmla="*/ 127457 w 291963"/>
              <a:gd name="connsiteY6" fmla="*/ 32764 h 50734"/>
              <a:gd name="connsiteX7" fmla="*/ 457 w 291963"/>
              <a:gd name="connsiteY7" fmla="*/ 42289 h 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963" h="50734">
                <a:moveTo>
                  <a:pt x="457" y="42289"/>
                </a:moveTo>
                <a:cubicBezTo>
                  <a:pt x="9453" y="43876"/>
                  <a:pt x="159736" y="41231"/>
                  <a:pt x="181432" y="42289"/>
                </a:cubicBezTo>
                <a:cubicBezTo>
                  <a:pt x="203128" y="43347"/>
                  <a:pt x="112640" y="55518"/>
                  <a:pt x="130632" y="48639"/>
                </a:cubicBezTo>
                <a:cubicBezTo>
                  <a:pt x="148624" y="41760"/>
                  <a:pt x="274565" y="6306"/>
                  <a:pt x="289382" y="1014"/>
                </a:cubicBezTo>
                <a:cubicBezTo>
                  <a:pt x="304199" y="-4278"/>
                  <a:pt x="251811" y="12656"/>
                  <a:pt x="219532" y="16889"/>
                </a:cubicBezTo>
                <a:cubicBezTo>
                  <a:pt x="187253" y="21122"/>
                  <a:pt x="111053" y="23768"/>
                  <a:pt x="95707" y="26414"/>
                </a:cubicBezTo>
                <a:cubicBezTo>
                  <a:pt x="80361" y="29060"/>
                  <a:pt x="136982" y="31176"/>
                  <a:pt x="127457" y="32764"/>
                </a:cubicBezTo>
                <a:cubicBezTo>
                  <a:pt x="117932" y="34351"/>
                  <a:pt x="-8539" y="40702"/>
                  <a:pt x="457" y="422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BB732DCA-4453-6405-E51F-B618B6C21E4A}"/>
              </a:ext>
            </a:extLst>
          </p:cNvPr>
          <p:cNvSpPr/>
          <p:nvPr/>
        </p:nvSpPr>
        <p:spPr>
          <a:xfrm>
            <a:off x="6774765" y="4648098"/>
            <a:ext cx="140413" cy="256244"/>
          </a:xfrm>
          <a:custGeom>
            <a:avLst/>
            <a:gdLst>
              <a:gd name="connsiteX0" fmla="*/ 16560 w 140413"/>
              <a:gd name="connsiteY0" fmla="*/ 102 h 256244"/>
              <a:gd name="connsiteX1" fmla="*/ 7035 w 140413"/>
              <a:gd name="connsiteY1" fmla="*/ 136627 h 256244"/>
              <a:gd name="connsiteX2" fmla="*/ 7035 w 140413"/>
              <a:gd name="connsiteY2" fmla="*/ 254102 h 256244"/>
              <a:gd name="connsiteX3" fmla="*/ 3860 w 140413"/>
              <a:gd name="connsiteY3" fmla="*/ 203302 h 256244"/>
              <a:gd name="connsiteX4" fmla="*/ 67360 w 140413"/>
              <a:gd name="connsiteY4" fmla="*/ 89002 h 256244"/>
              <a:gd name="connsiteX5" fmla="*/ 140385 w 140413"/>
              <a:gd name="connsiteY5" fmla="*/ 6452 h 256244"/>
              <a:gd name="connsiteX6" fmla="*/ 76885 w 140413"/>
              <a:gd name="connsiteY6" fmla="*/ 92177 h 256244"/>
              <a:gd name="connsiteX7" fmla="*/ 19735 w 140413"/>
              <a:gd name="connsiteY7" fmla="*/ 168377 h 256244"/>
              <a:gd name="connsiteX8" fmla="*/ 10210 w 140413"/>
              <a:gd name="connsiteY8" fmla="*/ 114402 h 256244"/>
              <a:gd name="connsiteX9" fmla="*/ 16560 w 140413"/>
              <a:gd name="connsiteY9" fmla="*/ 102 h 2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13" h="256244">
                <a:moveTo>
                  <a:pt x="16560" y="102"/>
                </a:moveTo>
                <a:cubicBezTo>
                  <a:pt x="16031" y="3806"/>
                  <a:pt x="8622" y="94294"/>
                  <a:pt x="7035" y="136627"/>
                </a:cubicBezTo>
                <a:cubicBezTo>
                  <a:pt x="5447" y="178960"/>
                  <a:pt x="7564" y="242990"/>
                  <a:pt x="7035" y="254102"/>
                </a:cubicBezTo>
                <a:cubicBezTo>
                  <a:pt x="6506" y="265214"/>
                  <a:pt x="-6194" y="230819"/>
                  <a:pt x="3860" y="203302"/>
                </a:cubicBezTo>
                <a:cubicBezTo>
                  <a:pt x="13914" y="175785"/>
                  <a:pt x="44606" y="121810"/>
                  <a:pt x="67360" y="89002"/>
                </a:cubicBezTo>
                <a:cubicBezTo>
                  <a:pt x="90114" y="56194"/>
                  <a:pt x="138798" y="5923"/>
                  <a:pt x="140385" y="6452"/>
                </a:cubicBezTo>
                <a:cubicBezTo>
                  <a:pt x="141972" y="6981"/>
                  <a:pt x="76885" y="92177"/>
                  <a:pt x="76885" y="92177"/>
                </a:cubicBezTo>
                <a:cubicBezTo>
                  <a:pt x="56777" y="119165"/>
                  <a:pt x="30847" y="164673"/>
                  <a:pt x="19735" y="168377"/>
                </a:cubicBezTo>
                <a:cubicBezTo>
                  <a:pt x="8623" y="172081"/>
                  <a:pt x="11797" y="134510"/>
                  <a:pt x="10210" y="114402"/>
                </a:cubicBezTo>
                <a:cubicBezTo>
                  <a:pt x="8622" y="94294"/>
                  <a:pt x="17089" y="-3602"/>
                  <a:pt x="16560" y="1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A08E316B-0F1F-CBFE-6064-3B2D526E3AF3}"/>
              </a:ext>
            </a:extLst>
          </p:cNvPr>
          <p:cNvSpPr/>
          <p:nvPr/>
        </p:nvSpPr>
        <p:spPr>
          <a:xfrm>
            <a:off x="6769082" y="4654510"/>
            <a:ext cx="28792" cy="141387"/>
          </a:xfrm>
          <a:custGeom>
            <a:avLst/>
            <a:gdLst>
              <a:gd name="connsiteX0" fmla="*/ 28593 w 28792"/>
              <a:gd name="connsiteY0" fmla="*/ 40 h 141387"/>
              <a:gd name="connsiteX1" fmla="*/ 12718 w 28792"/>
              <a:gd name="connsiteY1" fmla="*/ 66715 h 141387"/>
              <a:gd name="connsiteX2" fmla="*/ 12718 w 28792"/>
              <a:gd name="connsiteY2" fmla="*/ 139740 h 141387"/>
              <a:gd name="connsiteX3" fmla="*/ 12718 w 28792"/>
              <a:gd name="connsiteY3" fmla="*/ 114340 h 141387"/>
              <a:gd name="connsiteX4" fmla="*/ 18 w 28792"/>
              <a:gd name="connsiteY4" fmla="*/ 76240 h 141387"/>
              <a:gd name="connsiteX5" fmla="*/ 28593 w 28792"/>
              <a:gd name="connsiteY5" fmla="*/ 40 h 14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2" h="141387">
                <a:moveTo>
                  <a:pt x="28593" y="40"/>
                </a:moveTo>
                <a:cubicBezTo>
                  <a:pt x="30710" y="-1548"/>
                  <a:pt x="15364" y="43432"/>
                  <a:pt x="12718" y="66715"/>
                </a:cubicBezTo>
                <a:cubicBezTo>
                  <a:pt x="10072" y="89998"/>
                  <a:pt x="12718" y="139740"/>
                  <a:pt x="12718" y="139740"/>
                </a:cubicBezTo>
                <a:cubicBezTo>
                  <a:pt x="12718" y="147677"/>
                  <a:pt x="14835" y="124923"/>
                  <a:pt x="12718" y="114340"/>
                </a:cubicBezTo>
                <a:cubicBezTo>
                  <a:pt x="10601" y="103757"/>
                  <a:pt x="-511" y="93702"/>
                  <a:pt x="18" y="76240"/>
                </a:cubicBezTo>
                <a:cubicBezTo>
                  <a:pt x="547" y="58778"/>
                  <a:pt x="26476" y="1628"/>
                  <a:pt x="28593" y="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DF059355-2606-CA34-F0C5-A02C56C28365}"/>
              </a:ext>
            </a:extLst>
          </p:cNvPr>
          <p:cNvSpPr/>
          <p:nvPr/>
        </p:nvSpPr>
        <p:spPr>
          <a:xfrm>
            <a:off x="6708411" y="4651316"/>
            <a:ext cx="44869" cy="188543"/>
          </a:xfrm>
          <a:custGeom>
            <a:avLst/>
            <a:gdLst>
              <a:gd name="connsiteX0" fmla="*/ 44814 w 44869"/>
              <a:gd name="connsiteY0" fmla="*/ 59 h 188543"/>
              <a:gd name="connsiteX1" fmla="*/ 9889 w 44869"/>
              <a:gd name="connsiteY1" fmla="*/ 120709 h 188543"/>
              <a:gd name="connsiteX2" fmla="*/ 22589 w 44869"/>
              <a:gd name="connsiteY2" fmla="*/ 187384 h 188543"/>
              <a:gd name="connsiteX3" fmla="*/ 19414 w 44869"/>
              <a:gd name="connsiteY3" fmla="*/ 158809 h 188543"/>
              <a:gd name="connsiteX4" fmla="*/ 364 w 44869"/>
              <a:gd name="connsiteY4" fmla="*/ 104834 h 188543"/>
              <a:gd name="connsiteX5" fmla="*/ 44814 w 44869"/>
              <a:gd name="connsiteY5" fmla="*/ 59 h 18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69" h="188543">
                <a:moveTo>
                  <a:pt x="44814" y="59"/>
                </a:moveTo>
                <a:cubicBezTo>
                  <a:pt x="46402" y="2705"/>
                  <a:pt x="13593" y="89488"/>
                  <a:pt x="9889" y="120709"/>
                </a:cubicBezTo>
                <a:cubicBezTo>
                  <a:pt x="6185" y="151930"/>
                  <a:pt x="21001" y="181034"/>
                  <a:pt x="22589" y="187384"/>
                </a:cubicBezTo>
                <a:cubicBezTo>
                  <a:pt x="24176" y="193734"/>
                  <a:pt x="23118" y="172567"/>
                  <a:pt x="19414" y="158809"/>
                </a:cubicBezTo>
                <a:cubicBezTo>
                  <a:pt x="15710" y="145051"/>
                  <a:pt x="-2811" y="126530"/>
                  <a:pt x="364" y="104834"/>
                </a:cubicBezTo>
                <a:cubicBezTo>
                  <a:pt x="3539" y="83138"/>
                  <a:pt x="43226" y="-2587"/>
                  <a:pt x="44814" y="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E785F1DD-993A-2DDF-AE3F-712A6667A4FC}"/>
              </a:ext>
            </a:extLst>
          </p:cNvPr>
          <p:cNvSpPr/>
          <p:nvPr/>
        </p:nvSpPr>
        <p:spPr>
          <a:xfrm>
            <a:off x="6797283" y="4604259"/>
            <a:ext cx="90036" cy="162845"/>
          </a:xfrm>
          <a:custGeom>
            <a:avLst/>
            <a:gdLst>
              <a:gd name="connsiteX0" fmla="*/ 392 w 90036"/>
              <a:gd name="connsiteY0" fmla="*/ 161416 h 162845"/>
              <a:gd name="connsiteX1" fmla="*/ 86117 w 90036"/>
              <a:gd name="connsiteY1" fmla="*/ 5841 h 162845"/>
              <a:gd name="connsiteX2" fmla="*/ 73417 w 90036"/>
              <a:gd name="connsiteY2" fmla="*/ 37591 h 162845"/>
              <a:gd name="connsiteX3" fmla="*/ 54367 w 90036"/>
              <a:gd name="connsiteY3" fmla="*/ 82041 h 162845"/>
              <a:gd name="connsiteX4" fmla="*/ 392 w 90036"/>
              <a:gd name="connsiteY4" fmla="*/ 161416 h 16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36" h="162845">
                <a:moveTo>
                  <a:pt x="392" y="161416"/>
                </a:moveTo>
                <a:cubicBezTo>
                  <a:pt x="5684" y="148716"/>
                  <a:pt x="73946" y="26478"/>
                  <a:pt x="86117" y="5841"/>
                </a:cubicBezTo>
                <a:cubicBezTo>
                  <a:pt x="98288" y="-14796"/>
                  <a:pt x="78709" y="24891"/>
                  <a:pt x="73417" y="37591"/>
                </a:cubicBezTo>
                <a:cubicBezTo>
                  <a:pt x="68125" y="50291"/>
                  <a:pt x="63892" y="65637"/>
                  <a:pt x="54367" y="82041"/>
                </a:cubicBezTo>
                <a:cubicBezTo>
                  <a:pt x="44842" y="98445"/>
                  <a:pt x="-4900" y="174116"/>
                  <a:pt x="392" y="1614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918B876-0EB1-72BE-8A4E-4F81F9CBF452}"/>
              </a:ext>
            </a:extLst>
          </p:cNvPr>
          <p:cNvSpPr/>
          <p:nvPr/>
        </p:nvSpPr>
        <p:spPr>
          <a:xfrm>
            <a:off x="6862963" y="4565650"/>
            <a:ext cx="297300" cy="226605"/>
          </a:xfrm>
          <a:custGeom>
            <a:avLst/>
            <a:gdLst>
              <a:gd name="connsiteX0" fmla="*/ 1387 w 297300"/>
              <a:gd name="connsiteY0" fmla="*/ 225425 h 226605"/>
              <a:gd name="connsiteX1" fmla="*/ 137912 w 297300"/>
              <a:gd name="connsiteY1" fmla="*/ 66675 h 226605"/>
              <a:gd name="connsiteX2" fmla="*/ 96637 w 297300"/>
              <a:gd name="connsiteY2" fmla="*/ 95250 h 226605"/>
              <a:gd name="connsiteX3" fmla="*/ 179187 w 297300"/>
              <a:gd name="connsiteY3" fmla="*/ 19050 h 226605"/>
              <a:gd name="connsiteX4" fmla="*/ 296662 w 297300"/>
              <a:gd name="connsiteY4" fmla="*/ 0 h 226605"/>
              <a:gd name="connsiteX5" fmla="*/ 220462 w 297300"/>
              <a:gd name="connsiteY5" fmla="*/ 19050 h 226605"/>
              <a:gd name="connsiteX6" fmla="*/ 99812 w 297300"/>
              <a:gd name="connsiteY6" fmla="*/ 31750 h 226605"/>
              <a:gd name="connsiteX7" fmla="*/ 115687 w 297300"/>
              <a:gd name="connsiteY7" fmla="*/ 44450 h 226605"/>
              <a:gd name="connsiteX8" fmla="*/ 14087 w 297300"/>
              <a:gd name="connsiteY8" fmla="*/ 120650 h 226605"/>
              <a:gd name="connsiteX9" fmla="*/ 90287 w 297300"/>
              <a:gd name="connsiteY9" fmla="*/ 73025 h 226605"/>
              <a:gd name="connsiteX10" fmla="*/ 68062 w 297300"/>
              <a:gd name="connsiteY10" fmla="*/ 111125 h 226605"/>
              <a:gd name="connsiteX11" fmla="*/ 106162 w 297300"/>
              <a:gd name="connsiteY11" fmla="*/ 63500 h 226605"/>
              <a:gd name="connsiteX12" fmla="*/ 68062 w 297300"/>
              <a:gd name="connsiteY12" fmla="*/ 136525 h 226605"/>
              <a:gd name="connsiteX13" fmla="*/ 1387 w 297300"/>
              <a:gd name="connsiteY13" fmla="*/ 225425 h 2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300" h="226605">
                <a:moveTo>
                  <a:pt x="1387" y="225425"/>
                </a:moveTo>
                <a:cubicBezTo>
                  <a:pt x="13029" y="213783"/>
                  <a:pt x="122037" y="88371"/>
                  <a:pt x="137912" y="66675"/>
                </a:cubicBezTo>
                <a:cubicBezTo>
                  <a:pt x="153787" y="44979"/>
                  <a:pt x="89758" y="103188"/>
                  <a:pt x="96637" y="95250"/>
                </a:cubicBezTo>
                <a:cubicBezTo>
                  <a:pt x="103516" y="87312"/>
                  <a:pt x="145850" y="34925"/>
                  <a:pt x="179187" y="19050"/>
                </a:cubicBezTo>
                <a:cubicBezTo>
                  <a:pt x="212524" y="3175"/>
                  <a:pt x="289783" y="0"/>
                  <a:pt x="296662" y="0"/>
                </a:cubicBezTo>
                <a:cubicBezTo>
                  <a:pt x="303541" y="0"/>
                  <a:pt x="253270" y="13758"/>
                  <a:pt x="220462" y="19050"/>
                </a:cubicBezTo>
                <a:cubicBezTo>
                  <a:pt x="187654" y="24342"/>
                  <a:pt x="117274" y="27517"/>
                  <a:pt x="99812" y="31750"/>
                </a:cubicBezTo>
                <a:cubicBezTo>
                  <a:pt x="82350" y="35983"/>
                  <a:pt x="129974" y="29633"/>
                  <a:pt x="115687" y="44450"/>
                </a:cubicBezTo>
                <a:cubicBezTo>
                  <a:pt x="101400" y="59267"/>
                  <a:pt x="18320" y="115888"/>
                  <a:pt x="14087" y="120650"/>
                </a:cubicBezTo>
                <a:cubicBezTo>
                  <a:pt x="9854" y="125412"/>
                  <a:pt x="81291" y="74612"/>
                  <a:pt x="90287" y="73025"/>
                </a:cubicBezTo>
                <a:cubicBezTo>
                  <a:pt x="99283" y="71438"/>
                  <a:pt x="65416" y="112712"/>
                  <a:pt x="68062" y="111125"/>
                </a:cubicBezTo>
                <a:cubicBezTo>
                  <a:pt x="70708" y="109537"/>
                  <a:pt x="106162" y="59267"/>
                  <a:pt x="106162" y="63500"/>
                </a:cubicBezTo>
                <a:cubicBezTo>
                  <a:pt x="106162" y="67733"/>
                  <a:pt x="81291" y="113771"/>
                  <a:pt x="68062" y="136525"/>
                </a:cubicBezTo>
                <a:cubicBezTo>
                  <a:pt x="54833" y="159279"/>
                  <a:pt x="-10255" y="237067"/>
                  <a:pt x="1387" y="2254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8EFD591-DB90-3AD9-A806-9B3488794679}"/>
              </a:ext>
            </a:extLst>
          </p:cNvPr>
          <p:cNvSpPr/>
          <p:nvPr/>
        </p:nvSpPr>
        <p:spPr>
          <a:xfrm>
            <a:off x="6805961" y="4745135"/>
            <a:ext cx="268193" cy="91494"/>
          </a:xfrm>
          <a:custGeom>
            <a:avLst/>
            <a:gdLst>
              <a:gd name="connsiteX0" fmla="*/ 1239 w 268193"/>
              <a:gd name="connsiteY0" fmla="*/ 90390 h 91494"/>
              <a:gd name="connsiteX1" fmla="*/ 226664 w 268193"/>
              <a:gd name="connsiteY1" fmla="*/ 1490 h 91494"/>
              <a:gd name="connsiteX2" fmla="*/ 191739 w 268193"/>
              <a:gd name="connsiteY2" fmla="*/ 33240 h 91494"/>
              <a:gd name="connsiteX3" fmla="*/ 267939 w 268193"/>
              <a:gd name="connsiteY3" fmla="*/ 14190 h 91494"/>
              <a:gd name="connsiteX4" fmla="*/ 213964 w 268193"/>
              <a:gd name="connsiteY4" fmla="*/ 33240 h 91494"/>
              <a:gd name="connsiteX5" fmla="*/ 147289 w 268193"/>
              <a:gd name="connsiteY5" fmla="*/ 58640 h 91494"/>
              <a:gd name="connsiteX6" fmla="*/ 179039 w 268193"/>
              <a:gd name="connsiteY6" fmla="*/ 23715 h 91494"/>
              <a:gd name="connsiteX7" fmla="*/ 61564 w 268193"/>
              <a:gd name="connsiteY7" fmla="*/ 71340 h 91494"/>
              <a:gd name="connsiteX8" fmla="*/ 131414 w 268193"/>
              <a:gd name="connsiteY8" fmla="*/ 52290 h 91494"/>
              <a:gd name="connsiteX9" fmla="*/ 1239 w 268193"/>
              <a:gd name="connsiteY9" fmla="*/ 90390 h 9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193" h="91494">
                <a:moveTo>
                  <a:pt x="1239" y="90390"/>
                </a:moveTo>
                <a:cubicBezTo>
                  <a:pt x="17114" y="81923"/>
                  <a:pt x="194914" y="11015"/>
                  <a:pt x="226664" y="1490"/>
                </a:cubicBezTo>
                <a:cubicBezTo>
                  <a:pt x="258414" y="-8035"/>
                  <a:pt x="184860" y="31123"/>
                  <a:pt x="191739" y="33240"/>
                </a:cubicBezTo>
                <a:cubicBezTo>
                  <a:pt x="198618" y="35357"/>
                  <a:pt x="264235" y="14190"/>
                  <a:pt x="267939" y="14190"/>
                </a:cubicBezTo>
                <a:cubicBezTo>
                  <a:pt x="271643" y="14190"/>
                  <a:pt x="234072" y="25832"/>
                  <a:pt x="213964" y="33240"/>
                </a:cubicBezTo>
                <a:cubicBezTo>
                  <a:pt x="193856" y="40648"/>
                  <a:pt x="153110" y="60227"/>
                  <a:pt x="147289" y="58640"/>
                </a:cubicBezTo>
                <a:cubicBezTo>
                  <a:pt x="141468" y="57052"/>
                  <a:pt x="193327" y="21598"/>
                  <a:pt x="179039" y="23715"/>
                </a:cubicBezTo>
                <a:cubicBezTo>
                  <a:pt x="164752" y="25832"/>
                  <a:pt x="69502" y="66577"/>
                  <a:pt x="61564" y="71340"/>
                </a:cubicBezTo>
                <a:cubicBezTo>
                  <a:pt x="53627" y="76102"/>
                  <a:pt x="135647" y="48586"/>
                  <a:pt x="131414" y="52290"/>
                </a:cubicBezTo>
                <a:cubicBezTo>
                  <a:pt x="127181" y="55994"/>
                  <a:pt x="-14636" y="98857"/>
                  <a:pt x="1239" y="903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1DD0DB5F-0D1A-864A-15D7-436647903866}"/>
              </a:ext>
            </a:extLst>
          </p:cNvPr>
          <p:cNvSpPr/>
          <p:nvPr/>
        </p:nvSpPr>
        <p:spPr>
          <a:xfrm>
            <a:off x="6997076" y="4724132"/>
            <a:ext cx="246665" cy="44882"/>
          </a:xfrm>
          <a:custGeom>
            <a:avLst/>
            <a:gdLst>
              <a:gd name="connsiteX0" fmla="*/ 624 w 246665"/>
              <a:gd name="connsiteY0" fmla="*/ 16143 h 44882"/>
              <a:gd name="connsiteX1" fmla="*/ 133974 w 246665"/>
              <a:gd name="connsiteY1" fmla="*/ 25668 h 44882"/>
              <a:gd name="connsiteX2" fmla="*/ 95874 w 246665"/>
              <a:gd name="connsiteY2" fmla="*/ 268 h 44882"/>
              <a:gd name="connsiteX3" fmla="*/ 245099 w 246665"/>
              <a:gd name="connsiteY3" fmla="*/ 44718 h 44882"/>
              <a:gd name="connsiteX4" fmla="*/ 168899 w 246665"/>
              <a:gd name="connsiteY4" fmla="*/ 16143 h 44882"/>
              <a:gd name="connsiteX5" fmla="*/ 86349 w 246665"/>
              <a:gd name="connsiteY5" fmla="*/ 38368 h 44882"/>
              <a:gd name="connsiteX6" fmla="*/ 624 w 246665"/>
              <a:gd name="connsiteY6" fmla="*/ 16143 h 4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665" h="44882">
                <a:moveTo>
                  <a:pt x="624" y="16143"/>
                </a:moveTo>
                <a:cubicBezTo>
                  <a:pt x="8561" y="14026"/>
                  <a:pt x="118099" y="28314"/>
                  <a:pt x="133974" y="25668"/>
                </a:cubicBezTo>
                <a:cubicBezTo>
                  <a:pt x="149849" y="23022"/>
                  <a:pt x="77353" y="-2907"/>
                  <a:pt x="95874" y="268"/>
                </a:cubicBezTo>
                <a:cubicBezTo>
                  <a:pt x="114395" y="3443"/>
                  <a:pt x="232928" y="42072"/>
                  <a:pt x="245099" y="44718"/>
                </a:cubicBezTo>
                <a:cubicBezTo>
                  <a:pt x="257270" y="47364"/>
                  <a:pt x="195357" y="17201"/>
                  <a:pt x="168899" y="16143"/>
                </a:cubicBezTo>
                <a:cubicBezTo>
                  <a:pt x="142441" y="15085"/>
                  <a:pt x="110162" y="36251"/>
                  <a:pt x="86349" y="38368"/>
                </a:cubicBezTo>
                <a:cubicBezTo>
                  <a:pt x="62536" y="40485"/>
                  <a:pt x="-7313" y="18260"/>
                  <a:pt x="624" y="161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0A2D6FBD-144B-1812-19FB-FD71A1485B0B}"/>
              </a:ext>
            </a:extLst>
          </p:cNvPr>
          <p:cNvSpPr/>
          <p:nvPr/>
        </p:nvSpPr>
        <p:spPr>
          <a:xfrm>
            <a:off x="7013331" y="4613262"/>
            <a:ext cx="241660" cy="112846"/>
          </a:xfrm>
          <a:custGeom>
            <a:avLst/>
            <a:gdLst>
              <a:gd name="connsiteX0" fmla="*/ 244 w 241660"/>
              <a:gd name="connsiteY0" fmla="*/ 15888 h 112846"/>
              <a:gd name="connsiteX1" fmla="*/ 184394 w 241660"/>
              <a:gd name="connsiteY1" fmla="*/ 53988 h 112846"/>
              <a:gd name="connsiteX2" fmla="*/ 130419 w 241660"/>
              <a:gd name="connsiteY2" fmla="*/ 19063 h 112846"/>
              <a:gd name="connsiteX3" fmla="*/ 238369 w 241660"/>
              <a:gd name="connsiteY3" fmla="*/ 111138 h 112846"/>
              <a:gd name="connsiteX4" fmla="*/ 203444 w 241660"/>
              <a:gd name="connsiteY4" fmla="*/ 73038 h 112846"/>
              <a:gd name="connsiteX5" fmla="*/ 98669 w 241660"/>
              <a:gd name="connsiteY5" fmla="*/ 13 h 112846"/>
              <a:gd name="connsiteX6" fmla="*/ 143119 w 241660"/>
              <a:gd name="connsiteY6" fmla="*/ 66688 h 112846"/>
              <a:gd name="connsiteX7" fmla="*/ 244 w 241660"/>
              <a:gd name="connsiteY7" fmla="*/ 15888 h 11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660" h="112846">
                <a:moveTo>
                  <a:pt x="244" y="15888"/>
                </a:moveTo>
                <a:cubicBezTo>
                  <a:pt x="7123" y="13771"/>
                  <a:pt x="162698" y="53459"/>
                  <a:pt x="184394" y="53988"/>
                </a:cubicBezTo>
                <a:cubicBezTo>
                  <a:pt x="206090" y="54517"/>
                  <a:pt x="121423" y="9538"/>
                  <a:pt x="130419" y="19063"/>
                </a:cubicBezTo>
                <a:cubicBezTo>
                  <a:pt x="139415" y="28588"/>
                  <a:pt x="226198" y="102142"/>
                  <a:pt x="238369" y="111138"/>
                </a:cubicBezTo>
                <a:cubicBezTo>
                  <a:pt x="250540" y="120134"/>
                  <a:pt x="226727" y="91559"/>
                  <a:pt x="203444" y="73038"/>
                </a:cubicBezTo>
                <a:cubicBezTo>
                  <a:pt x="180161" y="54517"/>
                  <a:pt x="108723" y="1071"/>
                  <a:pt x="98669" y="13"/>
                </a:cubicBezTo>
                <a:cubicBezTo>
                  <a:pt x="88615" y="-1045"/>
                  <a:pt x="152115" y="62455"/>
                  <a:pt x="143119" y="66688"/>
                </a:cubicBezTo>
                <a:cubicBezTo>
                  <a:pt x="134123" y="70921"/>
                  <a:pt x="-6635" y="18005"/>
                  <a:pt x="244" y="158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8D2942A7-52C4-DF16-D965-3BF7F025AACB}"/>
              </a:ext>
            </a:extLst>
          </p:cNvPr>
          <p:cNvSpPr/>
          <p:nvPr/>
        </p:nvSpPr>
        <p:spPr>
          <a:xfrm>
            <a:off x="6927637" y="4593430"/>
            <a:ext cx="366688" cy="172328"/>
          </a:xfrm>
          <a:custGeom>
            <a:avLst/>
            <a:gdLst>
              <a:gd name="connsiteX0" fmla="*/ 213 w 366688"/>
              <a:gd name="connsiteY0" fmla="*/ 172245 h 172328"/>
              <a:gd name="connsiteX1" fmla="*/ 127213 w 366688"/>
              <a:gd name="connsiteY1" fmla="*/ 108745 h 172328"/>
              <a:gd name="connsiteX2" fmla="*/ 216113 w 366688"/>
              <a:gd name="connsiteY2" fmla="*/ 96045 h 172328"/>
              <a:gd name="connsiteX3" fmla="*/ 114513 w 366688"/>
              <a:gd name="connsiteY3" fmla="*/ 105570 h 172328"/>
              <a:gd name="connsiteX4" fmla="*/ 222463 w 366688"/>
              <a:gd name="connsiteY4" fmla="*/ 3970 h 172328"/>
              <a:gd name="connsiteX5" fmla="*/ 365338 w 366688"/>
              <a:gd name="connsiteY5" fmla="*/ 86520 h 172328"/>
              <a:gd name="connsiteX6" fmla="*/ 289138 w 366688"/>
              <a:gd name="connsiteY6" fmla="*/ 42070 h 172328"/>
              <a:gd name="connsiteX7" fmla="*/ 203413 w 366688"/>
              <a:gd name="connsiteY7" fmla="*/ 795 h 172328"/>
              <a:gd name="connsiteX8" fmla="*/ 136738 w 366688"/>
              <a:gd name="connsiteY8" fmla="*/ 80170 h 172328"/>
              <a:gd name="connsiteX9" fmla="*/ 98638 w 366688"/>
              <a:gd name="connsiteY9" fmla="*/ 121445 h 172328"/>
              <a:gd name="connsiteX10" fmla="*/ 213 w 366688"/>
              <a:gd name="connsiteY10" fmla="*/ 172245 h 17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688" h="172328">
                <a:moveTo>
                  <a:pt x="213" y="172245"/>
                </a:moveTo>
                <a:cubicBezTo>
                  <a:pt x="4975" y="170128"/>
                  <a:pt x="91230" y="121445"/>
                  <a:pt x="127213" y="108745"/>
                </a:cubicBezTo>
                <a:cubicBezTo>
                  <a:pt x="163196" y="96045"/>
                  <a:pt x="218230" y="96574"/>
                  <a:pt x="216113" y="96045"/>
                </a:cubicBezTo>
                <a:cubicBezTo>
                  <a:pt x="213996" y="95516"/>
                  <a:pt x="113455" y="120916"/>
                  <a:pt x="114513" y="105570"/>
                </a:cubicBezTo>
                <a:cubicBezTo>
                  <a:pt x="115571" y="90224"/>
                  <a:pt x="180659" y="7145"/>
                  <a:pt x="222463" y="3970"/>
                </a:cubicBezTo>
                <a:cubicBezTo>
                  <a:pt x="264267" y="795"/>
                  <a:pt x="354226" y="80170"/>
                  <a:pt x="365338" y="86520"/>
                </a:cubicBezTo>
                <a:cubicBezTo>
                  <a:pt x="376450" y="92870"/>
                  <a:pt x="316126" y="56357"/>
                  <a:pt x="289138" y="42070"/>
                </a:cubicBezTo>
                <a:cubicBezTo>
                  <a:pt x="262151" y="27782"/>
                  <a:pt x="228813" y="-5555"/>
                  <a:pt x="203413" y="795"/>
                </a:cubicBezTo>
                <a:cubicBezTo>
                  <a:pt x="178013" y="7145"/>
                  <a:pt x="154200" y="60062"/>
                  <a:pt x="136738" y="80170"/>
                </a:cubicBezTo>
                <a:cubicBezTo>
                  <a:pt x="119276" y="100278"/>
                  <a:pt x="125626" y="107157"/>
                  <a:pt x="98638" y="121445"/>
                </a:cubicBezTo>
                <a:cubicBezTo>
                  <a:pt x="71651" y="135732"/>
                  <a:pt x="-4549" y="174362"/>
                  <a:pt x="213" y="1722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0E54C1AE-1208-ACCE-1A8E-CEDAF5D5918C}"/>
              </a:ext>
            </a:extLst>
          </p:cNvPr>
          <p:cNvSpPr/>
          <p:nvPr/>
        </p:nvSpPr>
        <p:spPr>
          <a:xfrm>
            <a:off x="5816433" y="5060669"/>
            <a:ext cx="251016" cy="204873"/>
          </a:xfrm>
          <a:custGeom>
            <a:avLst/>
            <a:gdLst>
              <a:gd name="connsiteX0" fmla="*/ 167 w 251016"/>
              <a:gd name="connsiteY0" fmla="*/ 281 h 204873"/>
              <a:gd name="connsiteX1" fmla="*/ 193842 w 251016"/>
              <a:gd name="connsiteY1" fmla="*/ 120931 h 204873"/>
              <a:gd name="connsiteX2" fmla="*/ 193842 w 251016"/>
              <a:gd name="connsiteY2" fmla="*/ 95531 h 204873"/>
              <a:gd name="connsiteX3" fmla="*/ 250992 w 251016"/>
              <a:gd name="connsiteY3" fmla="*/ 203481 h 204873"/>
              <a:gd name="connsiteX4" fmla="*/ 200192 w 251016"/>
              <a:gd name="connsiteY4" fmla="*/ 149506 h 204873"/>
              <a:gd name="connsiteX5" fmla="*/ 139867 w 251016"/>
              <a:gd name="connsiteY5" fmla="*/ 44731 h 204873"/>
              <a:gd name="connsiteX6" fmla="*/ 158917 w 251016"/>
              <a:gd name="connsiteY6" fmla="*/ 86006 h 204873"/>
              <a:gd name="connsiteX7" fmla="*/ 167 w 251016"/>
              <a:gd name="connsiteY7" fmla="*/ 281 h 2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016" h="204873">
                <a:moveTo>
                  <a:pt x="167" y="281"/>
                </a:moveTo>
                <a:cubicBezTo>
                  <a:pt x="5988" y="6102"/>
                  <a:pt x="161563" y="105056"/>
                  <a:pt x="193842" y="120931"/>
                </a:cubicBezTo>
                <a:cubicBezTo>
                  <a:pt x="226121" y="136806"/>
                  <a:pt x="184317" y="81773"/>
                  <a:pt x="193842" y="95531"/>
                </a:cubicBezTo>
                <a:cubicBezTo>
                  <a:pt x="203367" y="109289"/>
                  <a:pt x="249934" y="194485"/>
                  <a:pt x="250992" y="203481"/>
                </a:cubicBezTo>
                <a:cubicBezTo>
                  <a:pt x="252050" y="212477"/>
                  <a:pt x="218713" y="175964"/>
                  <a:pt x="200192" y="149506"/>
                </a:cubicBezTo>
                <a:cubicBezTo>
                  <a:pt x="181671" y="123048"/>
                  <a:pt x="146746" y="55314"/>
                  <a:pt x="139867" y="44731"/>
                </a:cubicBezTo>
                <a:cubicBezTo>
                  <a:pt x="132988" y="34148"/>
                  <a:pt x="175850" y="91298"/>
                  <a:pt x="158917" y="86006"/>
                </a:cubicBezTo>
                <a:cubicBezTo>
                  <a:pt x="141984" y="80714"/>
                  <a:pt x="-5654" y="-5540"/>
                  <a:pt x="167" y="2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2FB23888-87D2-F0F6-9DB9-2B3BE7AEB501}"/>
              </a:ext>
            </a:extLst>
          </p:cNvPr>
          <p:cNvSpPr/>
          <p:nvPr/>
        </p:nvSpPr>
        <p:spPr>
          <a:xfrm>
            <a:off x="5610151" y="5041804"/>
            <a:ext cx="264666" cy="114650"/>
          </a:xfrm>
          <a:custGeom>
            <a:avLst/>
            <a:gdLst>
              <a:gd name="connsiteX0" fmla="*/ 74 w 264666"/>
              <a:gd name="connsiteY0" fmla="*/ 96 h 114650"/>
              <a:gd name="connsiteX1" fmla="*/ 171524 w 264666"/>
              <a:gd name="connsiteY1" fmla="*/ 66771 h 114650"/>
              <a:gd name="connsiteX2" fmla="*/ 263599 w 264666"/>
              <a:gd name="connsiteY2" fmla="*/ 114396 h 114650"/>
              <a:gd name="connsiteX3" fmla="*/ 215974 w 264666"/>
              <a:gd name="connsiteY3" fmla="*/ 82646 h 114650"/>
              <a:gd name="connsiteX4" fmla="*/ 130249 w 264666"/>
              <a:gd name="connsiteY4" fmla="*/ 19146 h 114650"/>
              <a:gd name="connsiteX5" fmla="*/ 149299 w 264666"/>
              <a:gd name="connsiteY5" fmla="*/ 50896 h 114650"/>
              <a:gd name="connsiteX6" fmla="*/ 74 w 264666"/>
              <a:gd name="connsiteY6" fmla="*/ 96 h 1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666" h="114650">
                <a:moveTo>
                  <a:pt x="74" y="96"/>
                </a:moveTo>
                <a:cubicBezTo>
                  <a:pt x="3778" y="2742"/>
                  <a:pt x="127603" y="47721"/>
                  <a:pt x="171524" y="66771"/>
                </a:cubicBezTo>
                <a:cubicBezTo>
                  <a:pt x="215445" y="85821"/>
                  <a:pt x="256191" y="111750"/>
                  <a:pt x="263599" y="114396"/>
                </a:cubicBezTo>
                <a:cubicBezTo>
                  <a:pt x="271007" y="117042"/>
                  <a:pt x="238199" y="98521"/>
                  <a:pt x="215974" y="82646"/>
                </a:cubicBezTo>
                <a:cubicBezTo>
                  <a:pt x="193749" y="66771"/>
                  <a:pt x="141362" y="24438"/>
                  <a:pt x="130249" y="19146"/>
                </a:cubicBezTo>
                <a:cubicBezTo>
                  <a:pt x="119137" y="13854"/>
                  <a:pt x="166232" y="51954"/>
                  <a:pt x="149299" y="50896"/>
                </a:cubicBezTo>
                <a:cubicBezTo>
                  <a:pt x="132366" y="49838"/>
                  <a:pt x="-3630" y="-2550"/>
                  <a:pt x="74" y="9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5405DEF7-C2E5-343A-E794-48EB12A8C78F}"/>
              </a:ext>
            </a:extLst>
          </p:cNvPr>
          <p:cNvSpPr/>
          <p:nvPr/>
        </p:nvSpPr>
        <p:spPr>
          <a:xfrm>
            <a:off x="6768819" y="5032352"/>
            <a:ext cx="181657" cy="317745"/>
          </a:xfrm>
          <a:custGeom>
            <a:avLst/>
            <a:gdLst>
              <a:gd name="connsiteX0" fmla="*/ 181256 w 181657"/>
              <a:gd name="connsiteY0" fmla="*/ 23 h 317745"/>
              <a:gd name="connsiteX1" fmla="*/ 22506 w 181657"/>
              <a:gd name="connsiteY1" fmla="*/ 95273 h 317745"/>
              <a:gd name="connsiteX2" fmla="*/ 54256 w 181657"/>
              <a:gd name="connsiteY2" fmla="*/ 95273 h 317745"/>
              <a:gd name="connsiteX3" fmla="*/ 19331 w 181657"/>
              <a:gd name="connsiteY3" fmla="*/ 149248 h 317745"/>
              <a:gd name="connsiteX4" fmla="*/ 3456 w 181657"/>
              <a:gd name="connsiteY4" fmla="*/ 165123 h 317745"/>
              <a:gd name="connsiteX5" fmla="*/ 9806 w 181657"/>
              <a:gd name="connsiteY5" fmla="*/ 152423 h 317745"/>
              <a:gd name="connsiteX6" fmla="*/ 281 w 181657"/>
              <a:gd name="connsiteY6" fmla="*/ 314348 h 317745"/>
              <a:gd name="connsiteX7" fmla="*/ 3456 w 181657"/>
              <a:gd name="connsiteY7" fmla="*/ 250848 h 317745"/>
              <a:gd name="connsiteX8" fmla="*/ 12981 w 181657"/>
              <a:gd name="connsiteY8" fmla="*/ 114323 h 317745"/>
              <a:gd name="connsiteX9" fmla="*/ 66956 w 181657"/>
              <a:gd name="connsiteY9" fmla="*/ 60348 h 317745"/>
              <a:gd name="connsiteX10" fmla="*/ 28856 w 181657"/>
              <a:gd name="connsiteY10" fmla="*/ 101623 h 317745"/>
              <a:gd name="connsiteX11" fmla="*/ 124106 w 181657"/>
              <a:gd name="connsiteY11" fmla="*/ 57173 h 317745"/>
              <a:gd name="connsiteX12" fmla="*/ 70131 w 181657"/>
              <a:gd name="connsiteY12" fmla="*/ 85748 h 317745"/>
              <a:gd name="connsiteX13" fmla="*/ 181256 w 181657"/>
              <a:gd name="connsiteY13" fmla="*/ 23 h 31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1657" h="317745">
                <a:moveTo>
                  <a:pt x="181256" y="23"/>
                </a:moveTo>
                <a:cubicBezTo>
                  <a:pt x="173318" y="1611"/>
                  <a:pt x="43673" y="79398"/>
                  <a:pt x="22506" y="95273"/>
                </a:cubicBezTo>
                <a:cubicBezTo>
                  <a:pt x="1339" y="111148"/>
                  <a:pt x="54785" y="86277"/>
                  <a:pt x="54256" y="95273"/>
                </a:cubicBezTo>
                <a:cubicBezTo>
                  <a:pt x="53727" y="104269"/>
                  <a:pt x="19331" y="149248"/>
                  <a:pt x="19331" y="149248"/>
                </a:cubicBezTo>
                <a:cubicBezTo>
                  <a:pt x="10864" y="160890"/>
                  <a:pt x="3456" y="165123"/>
                  <a:pt x="3456" y="165123"/>
                </a:cubicBezTo>
                <a:cubicBezTo>
                  <a:pt x="1869" y="165652"/>
                  <a:pt x="10335" y="127552"/>
                  <a:pt x="9806" y="152423"/>
                </a:cubicBezTo>
                <a:cubicBezTo>
                  <a:pt x="9277" y="177294"/>
                  <a:pt x="1339" y="297944"/>
                  <a:pt x="281" y="314348"/>
                </a:cubicBezTo>
                <a:cubicBezTo>
                  <a:pt x="-777" y="330752"/>
                  <a:pt x="1339" y="284185"/>
                  <a:pt x="3456" y="250848"/>
                </a:cubicBezTo>
                <a:cubicBezTo>
                  <a:pt x="5573" y="217511"/>
                  <a:pt x="2398" y="146073"/>
                  <a:pt x="12981" y="114323"/>
                </a:cubicBezTo>
                <a:cubicBezTo>
                  <a:pt x="23564" y="82573"/>
                  <a:pt x="64310" y="62465"/>
                  <a:pt x="66956" y="60348"/>
                </a:cubicBezTo>
                <a:cubicBezTo>
                  <a:pt x="69602" y="58231"/>
                  <a:pt x="19331" y="102152"/>
                  <a:pt x="28856" y="101623"/>
                </a:cubicBezTo>
                <a:cubicBezTo>
                  <a:pt x="38381" y="101094"/>
                  <a:pt x="117227" y="59819"/>
                  <a:pt x="124106" y="57173"/>
                </a:cubicBezTo>
                <a:cubicBezTo>
                  <a:pt x="130985" y="54527"/>
                  <a:pt x="63252" y="93156"/>
                  <a:pt x="70131" y="85748"/>
                </a:cubicBezTo>
                <a:cubicBezTo>
                  <a:pt x="77010" y="78340"/>
                  <a:pt x="189194" y="-1565"/>
                  <a:pt x="181256" y="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95A57A6-E999-5E81-9F9E-7DC441D0045B}"/>
              </a:ext>
            </a:extLst>
          </p:cNvPr>
          <p:cNvSpPr/>
          <p:nvPr/>
        </p:nvSpPr>
        <p:spPr>
          <a:xfrm>
            <a:off x="6562240" y="5023654"/>
            <a:ext cx="92571" cy="567787"/>
          </a:xfrm>
          <a:custGeom>
            <a:avLst/>
            <a:gdLst>
              <a:gd name="connsiteX0" fmla="*/ 92560 w 92571"/>
              <a:gd name="connsiteY0" fmla="*/ 2371 h 567787"/>
              <a:gd name="connsiteX1" fmla="*/ 3660 w 92571"/>
              <a:gd name="connsiteY1" fmla="*/ 405596 h 567787"/>
              <a:gd name="connsiteX2" fmla="*/ 16360 w 92571"/>
              <a:gd name="connsiteY2" fmla="*/ 361146 h 567787"/>
              <a:gd name="connsiteX3" fmla="*/ 10010 w 92571"/>
              <a:gd name="connsiteY3" fmla="*/ 567521 h 567787"/>
              <a:gd name="connsiteX4" fmla="*/ 485 w 92571"/>
              <a:gd name="connsiteY4" fmla="*/ 399246 h 567787"/>
              <a:gd name="connsiteX5" fmla="*/ 19535 w 92571"/>
              <a:gd name="connsiteY5" fmla="*/ 170646 h 567787"/>
              <a:gd name="connsiteX6" fmla="*/ 10010 w 92571"/>
              <a:gd name="connsiteY6" fmla="*/ 234146 h 567787"/>
              <a:gd name="connsiteX7" fmla="*/ 92560 w 92571"/>
              <a:gd name="connsiteY7" fmla="*/ 2371 h 56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71" h="567787">
                <a:moveTo>
                  <a:pt x="92560" y="2371"/>
                </a:moveTo>
                <a:cubicBezTo>
                  <a:pt x="91502" y="30946"/>
                  <a:pt x="16360" y="345800"/>
                  <a:pt x="3660" y="405596"/>
                </a:cubicBezTo>
                <a:cubicBezTo>
                  <a:pt x="-9040" y="465392"/>
                  <a:pt x="15302" y="334159"/>
                  <a:pt x="16360" y="361146"/>
                </a:cubicBezTo>
                <a:cubicBezTo>
                  <a:pt x="17418" y="388133"/>
                  <a:pt x="12656" y="561171"/>
                  <a:pt x="10010" y="567521"/>
                </a:cubicBezTo>
                <a:cubicBezTo>
                  <a:pt x="7364" y="573871"/>
                  <a:pt x="-1102" y="465392"/>
                  <a:pt x="485" y="399246"/>
                </a:cubicBezTo>
                <a:cubicBezTo>
                  <a:pt x="2072" y="333100"/>
                  <a:pt x="17948" y="198163"/>
                  <a:pt x="19535" y="170646"/>
                </a:cubicBezTo>
                <a:cubicBezTo>
                  <a:pt x="21122" y="143129"/>
                  <a:pt x="-1632" y="255842"/>
                  <a:pt x="10010" y="234146"/>
                </a:cubicBezTo>
                <a:cubicBezTo>
                  <a:pt x="21652" y="212450"/>
                  <a:pt x="93618" y="-26204"/>
                  <a:pt x="92560" y="23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606FA383-159C-8295-2A45-9CD510336C89}"/>
              </a:ext>
            </a:extLst>
          </p:cNvPr>
          <p:cNvSpPr/>
          <p:nvPr/>
        </p:nvSpPr>
        <p:spPr>
          <a:xfrm>
            <a:off x="6498170" y="5007409"/>
            <a:ext cx="83620" cy="613239"/>
          </a:xfrm>
          <a:custGeom>
            <a:avLst/>
            <a:gdLst>
              <a:gd name="connsiteX0" fmla="*/ 10580 w 83620"/>
              <a:gd name="connsiteY0" fmla="*/ 2741 h 613239"/>
              <a:gd name="connsiteX1" fmla="*/ 1055 w 83620"/>
              <a:gd name="connsiteY1" fmla="*/ 447241 h 613239"/>
              <a:gd name="connsiteX2" fmla="*/ 7405 w 83620"/>
              <a:gd name="connsiteY2" fmla="*/ 329766 h 613239"/>
              <a:gd name="connsiteX3" fmla="*/ 64555 w 83620"/>
              <a:gd name="connsiteY3" fmla="*/ 609166 h 613239"/>
              <a:gd name="connsiteX4" fmla="*/ 45505 w 83620"/>
              <a:gd name="connsiteY4" fmla="*/ 491691 h 613239"/>
              <a:gd name="connsiteX5" fmla="*/ 26455 w 83620"/>
              <a:gd name="connsiteY5" fmla="*/ 431366 h 613239"/>
              <a:gd name="connsiteX6" fmla="*/ 83605 w 83620"/>
              <a:gd name="connsiteY6" fmla="*/ 145616 h 613239"/>
              <a:gd name="connsiteX7" fmla="*/ 20105 w 83620"/>
              <a:gd name="connsiteY7" fmla="*/ 342466 h 613239"/>
              <a:gd name="connsiteX8" fmla="*/ 13755 w 83620"/>
              <a:gd name="connsiteY8" fmla="*/ 263091 h 613239"/>
              <a:gd name="connsiteX9" fmla="*/ 10580 w 83620"/>
              <a:gd name="connsiteY9" fmla="*/ 2741 h 61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620" h="613239">
                <a:moveTo>
                  <a:pt x="10580" y="2741"/>
                </a:moveTo>
                <a:cubicBezTo>
                  <a:pt x="8463" y="33433"/>
                  <a:pt x="1584" y="392737"/>
                  <a:pt x="1055" y="447241"/>
                </a:cubicBezTo>
                <a:cubicBezTo>
                  <a:pt x="526" y="501745"/>
                  <a:pt x="-3178" y="302779"/>
                  <a:pt x="7405" y="329766"/>
                </a:cubicBezTo>
                <a:cubicBezTo>
                  <a:pt x="17988" y="356753"/>
                  <a:pt x="58205" y="582179"/>
                  <a:pt x="64555" y="609166"/>
                </a:cubicBezTo>
                <a:cubicBezTo>
                  <a:pt x="70905" y="636153"/>
                  <a:pt x="51855" y="521324"/>
                  <a:pt x="45505" y="491691"/>
                </a:cubicBezTo>
                <a:cubicBezTo>
                  <a:pt x="39155" y="462058"/>
                  <a:pt x="20105" y="489045"/>
                  <a:pt x="26455" y="431366"/>
                </a:cubicBezTo>
                <a:cubicBezTo>
                  <a:pt x="32805" y="373687"/>
                  <a:pt x="84663" y="160433"/>
                  <a:pt x="83605" y="145616"/>
                </a:cubicBezTo>
                <a:cubicBezTo>
                  <a:pt x="82547" y="130799"/>
                  <a:pt x="31747" y="322887"/>
                  <a:pt x="20105" y="342466"/>
                </a:cubicBezTo>
                <a:cubicBezTo>
                  <a:pt x="8463" y="362045"/>
                  <a:pt x="15342" y="318124"/>
                  <a:pt x="13755" y="263091"/>
                </a:cubicBezTo>
                <a:cubicBezTo>
                  <a:pt x="12168" y="208058"/>
                  <a:pt x="12697" y="-27951"/>
                  <a:pt x="10580" y="27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86EAA901-2640-7920-3C1C-5449DF59C6EF}"/>
              </a:ext>
            </a:extLst>
          </p:cNvPr>
          <p:cNvSpPr/>
          <p:nvPr/>
        </p:nvSpPr>
        <p:spPr>
          <a:xfrm>
            <a:off x="6575928" y="5390804"/>
            <a:ext cx="118670" cy="414681"/>
          </a:xfrm>
          <a:custGeom>
            <a:avLst/>
            <a:gdLst>
              <a:gd name="connsiteX0" fmla="*/ 34422 w 118670"/>
              <a:gd name="connsiteY0" fmla="*/ 346 h 414681"/>
              <a:gd name="connsiteX1" fmla="*/ 9022 w 118670"/>
              <a:gd name="connsiteY1" fmla="*/ 251171 h 414681"/>
              <a:gd name="connsiteX2" fmla="*/ 9022 w 118670"/>
              <a:gd name="connsiteY2" fmla="*/ 216246 h 414681"/>
              <a:gd name="connsiteX3" fmla="*/ 116972 w 118670"/>
              <a:gd name="connsiteY3" fmla="*/ 413096 h 414681"/>
              <a:gd name="connsiteX4" fmla="*/ 72522 w 118670"/>
              <a:gd name="connsiteY4" fmla="*/ 305146 h 414681"/>
              <a:gd name="connsiteX5" fmla="*/ 37597 w 118670"/>
              <a:gd name="connsiteY5" fmla="*/ 235296 h 414681"/>
              <a:gd name="connsiteX6" fmla="*/ 28072 w 118670"/>
              <a:gd name="connsiteY6" fmla="*/ 124171 h 414681"/>
              <a:gd name="connsiteX7" fmla="*/ 21722 w 118670"/>
              <a:gd name="connsiteY7" fmla="*/ 194021 h 414681"/>
              <a:gd name="connsiteX8" fmla="*/ 34422 w 118670"/>
              <a:gd name="connsiteY8" fmla="*/ 346 h 41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70" h="414681">
                <a:moveTo>
                  <a:pt x="34422" y="346"/>
                </a:moveTo>
                <a:cubicBezTo>
                  <a:pt x="32305" y="9871"/>
                  <a:pt x="13255" y="215188"/>
                  <a:pt x="9022" y="251171"/>
                </a:cubicBezTo>
                <a:cubicBezTo>
                  <a:pt x="4789" y="287154"/>
                  <a:pt x="-8970" y="189259"/>
                  <a:pt x="9022" y="216246"/>
                </a:cubicBezTo>
                <a:cubicBezTo>
                  <a:pt x="27014" y="243233"/>
                  <a:pt x="106389" y="398279"/>
                  <a:pt x="116972" y="413096"/>
                </a:cubicBezTo>
                <a:cubicBezTo>
                  <a:pt x="127555" y="427913"/>
                  <a:pt x="85751" y="334779"/>
                  <a:pt x="72522" y="305146"/>
                </a:cubicBezTo>
                <a:cubicBezTo>
                  <a:pt x="59293" y="275513"/>
                  <a:pt x="45005" y="265458"/>
                  <a:pt x="37597" y="235296"/>
                </a:cubicBezTo>
                <a:cubicBezTo>
                  <a:pt x="30189" y="205134"/>
                  <a:pt x="30718" y="131050"/>
                  <a:pt x="28072" y="124171"/>
                </a:cubicBezTo>
                <a:cubicBezTo>
                  <a:pt x="25426" y="117292"/>
                  <a:pt x="21722" y="207250"/>
                  <a:pt x="21722" y="194021"/>
                </a:cubicBezTo>
                <a:cubicBezTo>
                  <a:pt x="21722" y="180792"/>
                  <a:pt x="36539" y="-9179"/>
                  <a:pt x="34422" y="3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41E38A44-F23B-820A-4E55-99419FA19458}"/>
              </a:ext>
            </a:extLst>
          </p:cNvPr>
          <p:cNvSpPr/>
          <p:nvPr/>
        </p:nvSpPr>
        <p:spPr>
          <a:xfrm>
            <a:off x="6737970" y="5854538"/>
            <a:ext cx="151399" cy="292872"/>
          </a:xfrm>
          <a:custGeom>
            <a:avLst/>
            <a:gdLst>
              <a:gd name="connsiteX0" fmla="*/ 2555 w 151399"/>
              <a:gd name="connsiteY0" fmla="*/ 3337 h 292872"/>
              <a:gd name="connsiteX1" fmla="*/ 139080 w 151399"/>
              <a:gd name="connsiteY1" fmla="*/ 276387 h 292872"/>
              <a:gd name="connsiteX2" fmla="*/ 132730 w 151399"/>
              <a:gd name="connsiteY2" fmla="*/ 244637 h 292872"/>
              <a:gd name="connsiteX3" fmla="*/ 31130 w 151399"/>
              <a:gd name="connsiteY3" fmla="*/ 98587 h 292872"/>
              <a:gd name="connsiteX4" fmla="*/ 47005 w 151399"/>
              <a:gd name="connsiteY4" fmla="*/ 120812 h 292872"/>
              <a:gd name="connsiteX5" fmla="*/ 2555 w 151399"/>
              <a:gd name="connsiteY5" fmla="*/ 3337 h 29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399" h="292872">
                <a:moveTo>
                  <a:pt x="2555" y="3337"/>
                </a:moveTo>
                <a:cubicBezTo>
                  <a:pt x="17901" y="29266"/>
                  <a:pt x="117384" y="236171"/>
                  <a:pt x="139080" y="276387"/>
                </a:cubicBezTo>
                <a:cubicBezTo>
                  <a:pt x="160776" y="316603"/>
                  <a:pt x="150722" y="274270"/>
                  <a:pt x="132730" y="244637"/>
                </a:cubicBezTo>
                <a:cubicBezTo>
                  <a:pt x="114738" y="215004"/>
                  <a:pt x="45417" y="119224"/>
                  <a:pt x="31130" y="98587"/>
                </a:cubicBezTo>
                <a:cubicBezTo>
                  <a:pt x="16843" y="77950"/>
                  <a:pt x="48063" y="130866"/>
                  <a:pt x="47005" y="120812"/>
                </a:cubicBezTo>
                <a:cubicBezTo>
                  <a:pt x="45947" y="110758"/>
                  <a:pt x="-12791" y="-22592"/>
                  <a:pt x="2555" y="33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7923A8B0-52A1-1883-7707-B1B941D7BC3C}"/>
              </a:ext>
            </a:extLst>
          </p:cNvPr>
          <p:cNvSpPr/>
          <p:nvPr/>
        </p:nvSpPr>
        <p:spPr>
          <a:xfrm>
            <a:off x="6426622" y="5122485"/>
            <a:ext cx="62931" cy="351936"/>
          </a:xfrm>
          <a:custGeom>
            <a:avLst/>
            <a:gdLst>
              <a:gd name="connsiteX0" fmla="*/ 2753 w 62931"/>
              <a:gd name="connsiteY0" fmla="*/ 11490 h 351936"/>
              <a:gd name="connsiteX1" fmla="*/ 59903 w 62931"/>
              <a:gd name="connsiteY1" fmla="*/ 341690 h 351936"/>
              <a:gd name="connsiteX2" fmla="*/ 53553 w 62931"/>
              <a:gd name="connsiteY2" fmla="*/ 249615 h 351936"/>
              <a:gd name="connsiteX3" fmla="*/ 40853 w 62931"/>
              <a:gd name="connsiteY3" fmla="*/ 62290 h 351936"/>
              <a:gd name="connsiteX4" fmla="*/ 21803 w 62931"/>
              <a:gd name="connsiteY4" fmla="*/ 151190 h 351936"/>
              <a:gd name="connsiteX5" fmla="*/ 40853 w 62931"/>
              <a:gd name="connsiteY5" fmla="*/ 198815 h 351936"/>
              <a:gd name="connsiteX6" fmla="*/ 12278 w 62931"/>
              <a:gd name="connsiteY6" fmla="*/ 84515 h 351936"/>
              <a:gd name="connsiteX7" fmla="*/ 2753 w 62931"/>
              <a:gd name="connsiteY7" fmla="*/ 11490 h 35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31" h="351936">
                <a:moveTo>
                  <a:pt x="2753" y="11490"/>
                </a:moveTo>
                <a:cubicBezTo>
                  <a:pt x="10690" y="54352"/>
                  <a:pt x="51436" y="302003"/>
                  <a:pt x="59903" y="341690"/>
                </a:cubicBezTo>
                <a:cubicBezTo>
                  <a:pt x="68370" y="381378"/>
                  <a:pt x="56728" y="296182"/>
                  <a:pt x="53553" y="249615"/>
                </a:cubicBezTo>
                <a:cubicBezTo>
                  <a:pt x="50378" y="203048"/>
                  <a:pt x="46145" y="78694"/>
                  <a:pt x="40853" y="62290"/>
                </a:cubicBezTo>
                <a:cubicBezTo>
                  <a:pt x="35561" y="45886"/>
                  <a:pt x="21803" y="128436"/>
                  <a:pt x="21803" y="151190"/>
                </a:cubicBezTo>
                <a:cubicBezTo>
                  <a:pt x="21803" y="173944"/>
                  <a:pt x="42440" y="209927"/>
                  <a:pt x="40853" y="198815"/>
                </a:cubicBezTo>
                <a:cubicBezTo>
                  <a:pt x="39266" y="187703"/>
                  <a:pt x="18628" y="111502"/>
                  <a:pt x="12278" y="84515"/>
                </a:cubicBezTo>
                <a:cubicBezTo>
                  <a:pt x="5928" y="57528"/>
                  <a:pt x="-5184" y="-31372"/>
                  <a:pt x="2753" y="114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606E8E99-8A1F-0CCC-9B70-128FA75D022C}"/>
              </a:ext>
            </a:extLst>
          </p:cNvPr>
          <p:cNvSpPr/>
          <p:nvPr/>
        </p:nvSpPr>
        <p:spPr>
          <a:xfrm>
            <a:off x="6556246" y="5619577"/>
            <a:ext cx="156982" cy="362653"/>
          </a:xfrm>
          <a:custGeom>
            <a:avLst/>
            <a:gdLst>
              <a:gd name="connsiteX0" fmla="*/ 38229 w 156982"/>
              <a:gd name="connsiteY0" fmla="*/ 173 h 362653"/>
              <a:gd name="connsiteX1" fmla="*/ 57279 w 156982"/>
              <a:gd name="connsiteY1" fmla="*/ 143048 h 362653"/>
              <a:gd name="connsiteX2" fmla="*/ 114429 w 156982"/>
              <a:gd name="connsiteY2" fmla="*/ 250998 h 362653"/>
              <a:gd name="connsiteX3" fmla="*/ 89029 w 156982"/>
              <a:gd name="connsiteY3" fmla="*/ 209723 h 362653"/>
              <a:gd name="connsiteX4" fmla="*/ 155704 w 156982"/>
              <a:gd name="connsiteY4" fmla="*/ 358948 h 362653"/>
              <a:gd name="connsiteX5" fmla="*/ 127129 w 156982"/>
              <a:gd name="connsiteY5" fmla="*/ 311323 h 362653"/>
              <a:gd name="connsiteX6" fmla="*/ 57279 w 156982"/>
              <a:gd name="connsiteY6" fmla="*/ 244648 h 362653"/>
              <a:gd name="connsiteX7" fmla="*/ 129 w 156982"/>
              <a:gd name="connsiteY7" fmla="*/ 197023 h 362653"/>
              <a:gd name="connsiteX8" fmla="*/ 73154 w 156982"/>
              <a:gd name="connsiteY8" fmla="*/ 257348 h 362653"/>
              <a:gd name="connsiteX9" fmla="*/ 129 w 156982"/>
              <a:gd name="connsiteY9" fmla="*/ 114473 h 362653"/>
              <a:gd name="connsiteX10" fmla="*/ 79504 w 156982"/>
              <a:gd name="connsiteY10" fmla="*/ 244648 h 362653"/>
              <a:gd name="connsiteX11" fmla="*/ 76329 w 156982"/>
              <a:gd name="connsiteY11" fmla="*/ 184323 h 362653"/>
              <a:gd name="connsiteX12" fmla="*/ 25529 w 156982"/>
              <a:gd name="connsiteY12" fmla="*/ 114473 h 362653"/>
              <a:gd name="connsiteX13" fmla="*/ 38229 w 156982"/>
              <a:gd name="connsiteY13" fmla="*/ 173 h 36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982" h="362653">
                <a:moveTo>
                  <a:pt x="38229" y="173"/>
                </a:moveTo>
                <a:cubicBezTo>
                  <a:pt x="43521" y="4936"/>
                  <a:pt x="44579" y="101244"/>
                  <a:pt x="57279" y="143048"/>
                </a:cubicBezTo>
                <a:cubicBezTo>
                  <a:pt x="69979" y="184852"/>
                  <a:pt x="109137" y="239886"/>
                  <a:pt x="114429" y="250998"/>
                </a:cubicBezTo>
                <a:cubicBezTo>
                  <a:pt x="119721" y="262111"/>
                  <a:pt x="82150" y="191731"/>
                  <a:pt x="89029" y="209723"/>
                </a:cubicBezTo>
                <a:cubicBezTo>
                  <a:pt x="95908" y="227715"/>
                  <a:pt x="149354" y="342015"/>
                  <a:pt x="155704" y="358948"/>
                </a:cubicBezTo>
                <a:cubicBezTo>
                  <a:pt x="162054" y="375881"/>
                  <a:pt x="143533" y="330373"/>
                  <a:pt x="127129" y="311323"/>
                </a:cubicBezTo>
                <a:cubicBezTo>
                  <a:pt x="110725" y="292273"/>
                  <a:pt x="78445" y="263698"/>
                  <a:pt x="57279" y="244648"/>
                </a:cubicBezTo>
                <a:cubicBezTo>
                  <a:pt x="36113" y="225598"/>
                  <a:pt x="-2517" y="194906"/>
                  <a:pt x="129" y="197023"/>
                </a:cubicBezTo>
                <a:cubicBezTo>
                  <a:pt x="2775" y="199140"/>
                  <a:pt x="73154" y="271106"/>
                  <a:pt x="73154" y="257348"/>
                </a:cubicBezTo>
                <a:cubicBezTo>
                  <a:pt x="73154" y="243590"/>
                  <a:pt x="-929" y="116590"/>
                  <a:pt x="129" y="114473"/>
                </a:cubicBezTo>
                <a:cubicBezTo>
                  <a:pt x="1187" y="112356"/>
                  <a:pt x="66804" y="233006"/>
                  <a:pt x="79504" y="244648"/>
                </a:cubicBezTo>
                <a:cubicBezTo>
                  <a:pt x="92204" y="256290"/>
                  <a:pt x="85325" y="206019"/>
                  <a:pt x="76329" y="184323"/>
                </a:cubicBezTo>
                <a:cubicBezTo>
                  <a:pt x="67333" y="162627"/>
                  <a:pt x="33466" y="138815"/>
                  <a:pt x="25529" y="114473"/>
                </a:cubicBezTo>
                <a:cubicBezTo>
                  <a:pt x="17592" y="90131"/>
                  <a:pt x="32937" y="-4590"/>
                  <a:pt x="38229" y="1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1298B98-2A06-EAFA-0AA3-F079D9A113AC}"/>
              </a:ext>
            </a:extLst>
          </p:cNvPr>
          <p:cNvSpPr/>
          <p:nvPr/>
        </p:nvSpPr>
        <p:spPr>
          <a:xfrm>
            <a:off x="6677025" y="6025614"/>
            <a:ext cx="98447" cy="194847"/>
          </a:xfrm>
          <a:custGeom>
            <a:avLst/>
            <a:gdLst>
              <a:gd name="connsiteX0" fmla="*/ 98425 w 98447"/>
              <a:gd name="connsiteY0" fmla="*/ 536 h 194847"/>
              <a:gd name="connsiteX1" fmla="*/ 60325 w 98447"/>
              <a:gd name="connsiteY1" fmla="*/ 124361 h 194847"/>
              <a:gd name="connsiteX2" fmla="*/ 82550 w 98447"/>
              <a:gd name="connsiteY2" fmla="*/ 194211 h 194847"/>
              <a:gd name="connsiteX3" fmla="*/ 53975 w 98447"/>
              <a:gd name="connsiteY3" fmla="*/ 152936 h 194847"/>
              <a:gd name="connsiteX4" fmla="*/ 0 w 98447"/>
              <a:gd name="connsiteY4" fmla="*/ 54511 h 194847"/>
              <a:gd name="connsiteX5" fmla="*/ 53975 w 98447"/>
              <a:gd name="connsiteY5" fmla="*/ 152936 h 194847"/>
              <a:gd name="connsiteX6" fmla="*/ 53975 w 98447"/>
              <a:gd name="connsiteY6" fmla="*/ 102136 h 194847"/>
              <a:gd name="connsiteX7" fmla="*/ 53975 w 98447"/>
              <a:gd name="connsiteY7" fmla="*/ 79911 h 194847"/>
              <a:gd name="connsiteX8" fmla="*/ 98425 w 98447"/>
              <a:gd name="connsiteY8" fmla="*/ 536 h 19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47" h="194847">
                <a:moveTo>
                  <a:pt x="98425" y="536"/>
                </a:moveTo>
                <a:cubicBezTo>
                  <a:pt x="99483" y="7944"/>
                  <a:pt x="62971" y="92082"/>
                  <a:pt x="60325" y="124361"/>
                </a:cubicBezTo>
                <a:cubicBezTo>
                  <a:pt x="57679" y="156640"/>
                  <a:pt x="83608" y="189449"/>
                  <a:pt x="82550" y="194211"/>
                </a:cubicBezTo>
                <a:cubicBezTo>
                  <a:pt x="81492" y="198973"/>
                  <a:pt x="67733" y="176219"/>
                  <a:pt x="53975" y="152936"/>
                </a:cubicBezTo>
                <a:cubicBezTo>
                  <a:pt x="40217" y="129653"/>
                  <a:pt x="0" y="54511"/>
                  <a:pt x="0" y="54511"/>
                </a:cubicBezTo>
                <a:cubicBezTo>
                  <a:pt x="0" y="54511"/>
                  <a:pt x="44979" y="144999"/>
                  <a:pt x="53975" y="152936"/>
                </a:cubicBezTo>
                <a:cubicBezTo>
                  <a:pt x="62971" y="160874"/>
                  <a:pt x="53975" y="102136"/>
                  <a:pt x="53975" y="102136"/>
                </a:cubicBezTo>
                <a:cubicBezTo>
                  <a:pt x="53975" y="89965"/>
                  <a:pt x="43392" y="95257"/>
                  <a:pt x="53975" y="79911"/>
                </a:cubicBezTo>
                <a:cubicBezTo>
                  <a:pt x="64558" y="64565"/>
                  <a:pt x="97367" y="-6872"/>
                  <a:pt x="98425" y="5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7506FECE-24E5-CA01-0C26-DAE402490E75}"/>
              </a:ext>
            </a:extLst>
          </p:cNvPr>
          <p:cNvSpPr/>
          <p:nvPr/>
        </p:nvSpPr>
        <p:spPr>
          <a:xfrm>
            <a:off x="6846327" y="6152810"/>
            <a:ext cx="59373" cy="121031"/>
          </a:xfrm>
          <a:custGeom>
            <a:avLst/>
            <a:gdLst>
              <a:gd name="connsiteX0" fmla="*/ 5323 w 59373"/>
              <a:gd name="connsiteY0" fmla="*/ 120990 h 121031"/>
              <a:gd name="connsiteX1" fmla="*/ 18023 w 59373"/>
              <a:gd name="connsiteY1" fmla="*/ 57490 h 121031"/>
              <a:gd name="connsiteX2" fmla="*/ 59298 w 59373"/>
              <a:gd name="connsiteY2" fmla="*/ 340 h 121031"/>
              <a:gd name="connsiteX3" fmla="*/ 27548 w 59373"/>
              <a:gd name="connsiteY3" fmla="*/ 35265 h 121031"/>
              <a:gd name="connsiteX4" fmla="*/ 2148 w 59373"/>
              <a:gd name="connsiteY4" fmla="*/ 67015 h 121031"/>
              <a:gd name="connsiteX5" fmla="*/ 5323 w 59373"/>
              <a:gd name="connsiteY5" fmla="*/ 120990 h 12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73" h="121031">
                <a:moveTo>
                  <a:pt x="5323" y="120990"/>
                </a:moveTo>
                <a:cubicBezTo>
                  <a:pt x="7969" y="119402"/>
                  <a:pt x="9027" y="77598"/>
                  <a:pt x="18023" y="57490"/>
                </a:cubicBezTo>
                <a:cubicBezTo>
                  <a:pt x="27019" y="37382"/>
                  <a:pt x="57711" y="4044"/>
                  <a:pt x="59298" y="340"/>
                </a:cubicBezTo>
                <a:cubicBezTo>
                  <a:pt x="60885" y="-3364"/>
                  <a:pt x="37073" y="24152"/>
                  <a:pt x="27548" y="35265"/>
                </a:cubicBezTo>
                <a:cubicBezTo>
                  <a:pt x="18023" y="46377"/>
                  <a:pt x="7440" y="55373"/>
                  <a:pt x="2148" y="67015"/>
                </a:cubicBezTo>
                <a:cubicBezTo>
                  <a:pt x="-3144" y="78657"/>
                  <a:pt x="2677" y="122578"/>
                  <a:pt x="5323" y="1209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38785D91-BD1C-6351-FDC6-7E65355C79A8}"/>
              </a:ext>
            </a:extLst>
          </p:cNvPr>
          <p:cNvSpPr/>
          <p:nvPr/>
        </p:nvSpPr>
        <p:spPr>
          <a:xfrm>
            <a:off x="6767240" y="6076946"/>
            <a:ext cx="75073" cy="203355"/>
          </a:xfrm>
          <a:custGeom>
            <a:avLst/>
            <a:gdLst>
              <a:gd name="connsiteX0" fmla="*/ 62185 w 75073"/>
              <a:gd name="connsiteY0" fmla="*/ 4 h 203355"/>
              <a:gd name="connsiteX1" fmla="*/ 39960 w 75073"/>
              <a:gd name="connsiteY1" fmla="*/ 76204 h 203355"/>
              <a:gd name="connsiteX2" fmla="*/ 65360 w 75073"/>
              <a:gd name="connsiteY2" fmla="*/ 180979 h 203355"/>
              <a:gd name="connsiteX3" fmla="*/ 24085 w 75073"/>
              <a:gd name="connsiteY3" fmla="*/ 142879 h 203355"/>
              <a:gd name="connsiteX4" fmla="*/ 74885 w 75073"/>
              <a:gd name="connsiteY4" fmla="*/ 203204 h 203355"/>
              <a:gd name="connsiteX5" fmla="*/ 39960 w 75073"/>
              <a:gd name="connsiteY5" fmla="*/ 158754 h 203355"/>
              <a:gd name="connsiteX6" fmla="*/ 5035 w 75073"/>
              <a:gd name="connsiteY6" fmla="*/ 117479 h 203355"/>
              <a:gd name="connsiteX7" fmla="*/ 1860 w 75073"/>
              <a:gd name="connsiteY7" fmla="*/ 50804 h 203355"/>
              <a:gd name="connsiteX8" fmla="*/ 20910 w 75073"/>
              <a:gd name="connsiteY8" fmla="*/ 117479 h 203355"/>
              <a:gd name="connsiteX9" fmla="*/ 27260 w 75073"/>
              <a:gd name="connsiteY9" fmla="*/ 79379 h 203355"/>
              <a:gd name="connsiteX10" fmla="*/ 62185 w 75073"/>
              <a:gd name="connsiteY10" fmla="*/ 4 h 20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073" h="203355">
                <a:moveTo>
                  <a:pt x="62185" y="4"/>
                </a:moveTo>
                <a:cubicBezTo>
                  <a:pt x="64302" y="-525"/>
                  <a:pt x="39431" y="46042"/>
                  <a:pt x="39960" y="76204"/>
                </a:cubicBezTo>
                <a:cubicBezTo>
                  <a:pt x="40489" y="106367"/>
                  <a:pt x="68006" y="169866"/>
                  <a:pt x="65360" y="180979"/>
                </a:cubicBezTo>
                <a:cubicBezTo>
                  <a:pt x="62714" y="192092"/>
                  <a:pt x="22498" y="139175"/>
                  <a:pt x="24085" y="142879"/>
                </a:cubicBezTo>
                <a:cubicBezTo>
                  <a:pt x="25672" y="146583"/>
                  <a:pt x="72239" y="200558"/>
                  <a:pt x="74885" y="203204"/>
                </a:cubicBezTo>
                <a:cubicBezTo>
                  <a:pt x="77531" y="205850"/>
                  <a:pt x="51602" y="173041"/>
                  <a:pt x="39960" y="158754"/>
                </a:cubicBezTo>
                <a:cubicBezTo>
                  <a:pt x="28318" y="144467"/>
                  <a:pt x="11385" y="135471"/>
                  <a:pt x="5035" y="117479"/>
                </a:cubicBezTo>
                <a:cubicBezTo>
                  <a:pt x="-1315" y="99487"/>
                  <a:pt x="-786" y="50804"/>
                  <a:pt x="1860" y="50804"/>
                </a:cubicBezTo>
                <a:cubicBezTo>
                  <a:pt x="4506" y="50804"/>
                  <a:pt x="16677" y="112717"/>
                  <a:pt x="20910" y="117479"/>
                </a:cubicBezTo>
                <a:cubicBezTo>
                  <a:pt x="25143" y="122241"/>
                  <a:pt x="23556" y="94196"/>
                  <a:pt x="27260" y="79379"/>
                </a:cubicBezTo>
                <a:cubicBezTo>
                  <a:pt x="30964" y="64562"/>
                  <a:pt x="60068" y="533"/>
                  <a:pt x="62185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25F97A45-CC74-E5AD-E220-4F78F2DABD2E}"/>
              </a:ext>
            </a:extLst>
          </p:cNvPr>
          <p:cNvSpPr/>
          <p:nvPr/>
        </p:nvSpPr>
        <p:spPr>
          <a:xfrm>
            <a:off x="6597647" y="5846776"/>
            <a:ext cx="128131" cy="359049"/>
          </a:xfrm>
          <a:custGeom>
            <a:avLst/>
            <a:gdLst>
              <a:gd name="connsiteX0" fmla="*/ 127003 w 128131"/>
              <a:gd name="connsiteY0" fmla="*/ 1574 h 359049"/>
              <a:gd name="connsiteX1" fmla="*/ 66678 w 128131"/>
              <a:gd name="connsiteY1" fmla="*/ 169849 h 359049"/>
              <a:gd name="connsiteX2" fmla="*/ 57153 w 128131"/>
              <a:gd name="connsiteY2" fmla="*/ 230174 h 359049"/>
              <a:gd name="connsiteX3" fmla="*/ 38103 w 128131"/>
              <a:gd name="connsiteY3" fmla="*/ 207949 h 359049"/>
              <a:gd name="connsiteX4" fmla="*/ 127003 w 128131"/>
              <a:gd name="connsiteY4" fmla="*/ 353999 h 359049"/>
              <a:gd name="connsiteX5" fmla="*/ 82553 w 128131"/>
              <a:gd name="connsiteY5" fmla="*/ 322249 h 359049"/>
              <a:gd name="connsiteX6" fmla="*/ 3 w 128131"/>
              <a:gd name="connsiteY6" fmla="*/ 290499 h 359049"/>
              <a:gd name="connsiteX7" fmla="*/ 85728 w 128131"/>
              <a:gd name="connsiteY7" fmla="*/ 319074 h 359049"/>
              <a:gd name="connsiteX8" fmla="*/ 76203 w 128131"/>
              <a:gd name="connsiteY8" fmla="*/ 271449 h 359049"/>
              <a:gd name="connsiteX9" fmla="*/ 22228 w 128131"/>
              <a:gd name="connsiteY9" fmla="*/ 217474 h 359049"/>
              <a:gd name="connsiteX10" fmla="*/ 41278 w 128131"/>
              <a:gd name="connsiteY10" fmla="*/ 220649 h 359049"/>
              <a:gd name="connsiteX11" fmla="*/ 47628 w 128131"/>
              <a:gd name="connsiteY11" fmla="*/ 160324 h 359049"/>
              <a:gd name="connsiteX12" fmla="*/ 19053 w 128131"/>
              <a:gd name="connsiteY12" fmla="*/ 99999 h 359049"/>
              <a:gd name="connsiteX13" fmla="*/ 53978 w 128131"/>
              <a:gd name="connsiteY13" fmla="*/ 153974 h 359049"/>
              <a:gd name="connsiteX14" fmla="*/ 101603 w 128131"/>
              <a:gd name="connsiteY14" fmla="*/ 87299 h 359049"/>
              <a:gd name="connsiteX15" fmla="*/ 127003 w 128131"/>
              <a:gd name="connsiteY15" fmla="*/ 1574 h 35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131" h="359049">
                <a:moveTo>
                  <a:pt x="127003" y="1574"/>
                </a:moveTo>
                <a:cubicBezTo>
                  <a:pt x="121182" y="15332"/>
                  <a:pt x="78320" y="131749"/>
                  <a:pt x="66678" y="169849"/>
                </a:cubicBezTo>
                <a:cubicBezTo>
                  <a:pt x="55036" y="207949"/>
                  <a:pt x="61915" y="223824"/>
                  <a:pt x="57153" y="230174"/>
                </a:cubicBezTo>
                <a:cubicBezTo>
                  <a:pt x="52391" y="236524"/>
                  <a:pt x="26461" y="187312"/>
                  <a:pt x="38103" y="207949"/>
                </a:cubicBezTo>
                <a:cubicBezTo>
                  <a:pt x="49745" y="228586"/>
                  <a:pt x="119595" y="334949"/>
                  <a:pt x="127003" y="353999"/>
                </a:cubicBezTo>
                <a:cubicBezTo>
                  <a:pt x="134411" y="373049"/>
                  <a:pt x="103720" y="332832"/>
                  <a:pt x="82553" y="322249"/>
                </a:cubicBezTo>
                <a:cubicBezTo>
                  <a:pt x="61386" y="311666"/>
                  <a:pt x="-526" y="291028"/>
                  <a:pt x="3" y="290499"/>
                </a:cubicBezTo>
                <a:cubicBezTo>
                  <a:pt x="532" y="289970"/>
                  <a:pt x="73028" y="322249"/>
                  <a:pt x="85728" y="319074"/>
                </a:cubicBezTo>
                <a:cubicBezTo>
                  <a:pt x="98428" y="315899"/>
                  <a:pt x="86786" y="288382"/>
                  <a:pt x="76203" y="271449"/>
                </a:cubicBezTo>
                <a:cubicBezTo>
                  <a:pt x="65620" y="254516"/>
                  <a:pt x="22228" y="217474"/>
                  <a:pt x="22228" y="217474"/>
                </a:cubicBezTo>
                <a:cubicBezTo>
                  <a:pt x="16407" y="209007"/>
                  <a:pt x="37045" y="230174"/>
                  <a:pt x="41278" y="220649"/>
                </a:cubicBezTo>
                <a:cubicBezTo>
                  <a:pt x="45511" y="211124"/>
                  <a:pt x="51332" y="180432"/>
                  <a:pt x="47628" y="160324"/>
                </a:cubicBezTo>
                <a:cubicBezTo>
                  <a:pt x="43924" y="140216"/>
                  <a:pt x="17995" y="101057"/>
                  <a:pt x="19053" y="99999"/>
                </a:cubicBezTo>
                <a:cubicBezTo>
                  <a:pt x="20111" y="98941"/>
                  <a:pt x="40220" y="156091"/>
                  <a:pt x="53978" y="153974"/>
                </a:cubicBezTo>
                <a:cubicBezTo>
                  <a:pt x="67736" y="151857"/>
                  <a:pt x="91549" y="106349"/>
                  <a:pt x="101603" y="87299"/>
                </a:cubicBezTo>
                <a:cubicBezTo>
                  <a:pt x="111657" y="68249"/>
                  <a:pt x="132824" y="-12184"/>
                  <a:pt x="127003" y="15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0C952B6-304E-40BB-A2C1-3DC8E942BAA7}"/>
              </a:ext>
            </a:extLst>
          </p:cNvPr>
          <p:cNvSpPr/>
          <p:nvPr/>
        </p:nvSpPr>
        <p:spPr>
          <a:xfrm>
            <a:off x="6431919" y="6162675"/>
            <a:ext cx="390471" cy="198875"/>
          </a:xfrm>
          <a:custGeom>
            <a:avLst/>
            <a:gdLst>
              <a:gd name="connsiteX0" fmla="*/ 631 w 390471"/>
              <a:gd name="connsiteY0" fmla="*/ 130175 h 198875"/>
              <a:gd name="connsiteX1" fmla="*/ 165731 w 390471"/>
              <a:gd name="connsiteY1" fmla="*/ 60325 h 198875"/>
              <a:gd name="connsiteX2" fmla="*/ 143506 w 390471"/>
              <a:gd name="connsiteY2" fmla="*/ 69850 h 198875"/>
              <a:gd name="connsiteX3" fmla="*/ 191131 w 390471"/>
              <a:gd name="connsiteY3" fmla="*/ 22225 h 198875"/>
              <a:gd name="connsiteX4" fmla="*/ 210181 w 390471"/>
              <a:gd name="connsiteY4" fmla="*/ 3175 h 198875"/>
              <a:gd name="connsiteX5" fmla="*/ 194306 w 390471"/>
              <a:gd name="connsiteY5" fmla="*/ 44450 h 198875"/>
              <a:gd name="connsiteX6" fmla="*/ 314956 w 390471"/>
              <a:gd name="connsiteY6" fmla="*/ 44450 h 198875"/>
              <a:gd name="connsiteX7" fmla="*/ 318131 w 390471"/>
              <a:gd name="connsiteY7" fmla="*/ 95250 h 198875"/>
              <a:gd name="connsiteX8" fmla="*/ 318131 w 390471"/>
              <a:gd name="connsiteY8" fmla="*/ 34925 h 198875"/>
              <a:gd name="connsiteX9" fmla="*/ 387981 w 390471"/>
              <a:gd name="connsiteY9" fmla="*/ 196850 h 198875"/>
              <a:gd name="connsiteX10" fmla="*/ 368931 w 390471"/>
              <a:gd name="connsiteY10" fmla="*/ 120650 h 198875"/>
              <a:gd name="connsiteX11" fmla="*/ 311781 w 390471"/>
              <a:gd name="connsiteY11" fmla="*/ 44450 h 198875"/>
              <a:gd name="connsiteX12" fmla="*/ 216531 w 390471"/>
              <a:gd name="connsiteY12" fmla="*/ 0 h 198875"/>
              <a:gd name="connsiteX13" fmla="*/ 235581 w 390471"/>
              <a:gd name="connsiteY13" fmla="*/ 44450 h 198875"/>
              <a:gd name="connsiteX14" fmla="*/ 631 w 390471"/>
              <a:gd name="connsiteY14" fmla="*/ 130175 h 1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0471" h="198875">
                <a:moveTo>
                  <a:pt x="631" y="130175"/>
                </a:moveTo>
                <a:cubicBezTo>
                  <a:pt x="-11011" y="132821"/>
                  <a:pt x="141919" y="70379"/>
                  <a:pt x="165731" y="60325"/>
                </a:cubicBezTo>
                <a:cubicBezTo>
                  <a:pt x="189543" y="50271"/>
                  <a:pt x="139273" y="76200"/>
                  <a:pt x="143506" y="69850"/>
                </a:cubicBezTo>
                <a:cubicBezTo>
                  <a:pt x="147739" y="63500"/>
                  <a:pt x="191131" y="22225"/>
                  <a:pt x="191131" y="22225"/>
                </a:cubicBezTo>
                <a:cubicBezTo>
                  <a:pt x="202243" y="11113"/>
                  <a:pt x="209652" y="-529"/>
                  <a:pt x="210181" y="3175"/>
                </a:cubicBezTo>
                <a:cubicBezTo>
                  <a:pt x="210710" y="6879"/>
                  <a:pt x="176844" y="37571"/>
                  <a:pt x="194306" y="44450"/>
                </a:cubicBezTo>
                <a:cubicBezTo>
                  <a:pt x="211768" y="51329"/>
                  <a:pt x="294318" y="35983"/>
                  <a:pt x="314956" y="44450"/>
                </a:cubicBezTo>
                <a:cubicBezTo>
                  <a:pt x="335594" y="52917"/>
                  <a:pt x="317602" y="96837"/>
                  <a:pt x="318131" y="95250"/>
                </a:cubicBezTo>
                <a:cubicBezTo>
                  <a:pt x="318660" y="93663"/>
                  <a:pt x="306489" y="17992"/>
                  <a:pt x="318131" y="34925"/>
                </a:cubicBezTo>
                <a:cubicBezTo>
                  <a:pt x="329773" y="51858"/>
                  <a:pt x="379514" y="182562"/>
                  <a:pt x="387981" y="196850"/>
                </a:cubicBezTo>
                <a:cubicBezTo>
                  <a:pt x="396448" y="211138"/>
                  <a:pt x="381631" y="146050"/>
                  <a:pt x="368931" y="120650"/>
                </a:cubicBezTo>
                <a:cubicBezTo>
                  <a:pt x="356231" y="95250"/>
                  <a:pt x="337181" y="64558"/>
                  <a:pt x="311781" y="44450"/>
                </a:cubicBezTo>
                <a:cubicBezTo>
                  <a:pt x="286381" y="24342"/>
                  <a:pt x="229231" y="0"/>
                  <a:pt x="216531" y="0"/>
                </a:cubicBezTo>
                <a:cubicBezTo>
                  <a:pt x="203831" y="0"/>
                  <a:pt x="268919" y="24871"/>
                  <a:pt x="235581" y="44450"/>
                </a:cubicBezTo>
                <a:cubicBezTo>
                  <a:pt x="202244" y="64029"/>
                  <a:pt x="12273" y="127529"/>
                  <a:pt x="631" y="1301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77CBF5E3-38BF-BE6A-4D6A-88EE5499F8E4}"/>
              </a:ext>
            </a:extLst>
          </p:cNvPr>
          <p:cNvSpPr/>
          <p:nvPr/>
        </p:nvSpPr>
        <p:spPr>
          <a:xfrm>
            <a:off x="6378456" y="6152924"/>
            <a:ext cx="263844" cy="120876"/>
          </a:xfrm>
          <a:custGeom>
            <a:avLst/>
            <a:gdLst>
              <a:gd name="connsiteX0" fmla="*/ 28694 w 263844"/>
              <a:gd name="connsiteY0" fmla="*/ 120876 h 120876"/>
              <a:gd name="connsiteX1" fmla="*/ 130294 w 263844"/>
              <a:gd name="connsiteY1" fmla="*/ 60551 h 120876"/>
              <a:gd name="connsiteX2" fmla="*/ 225544 w 263844"/>
              <a:gd name="connsiteY2" fmla="*/ 41501 h 120876"/>
              <a:gd name="connsiteX3" fmla="*/ 92194 w 263844"/>
              <a:gd name="connsiteY3" fmla="*/ 28801 h 120876"/>
              <a:gd name="connsiteX4" fmla="*/ 263644 w 263844"/>
              <a:gd name="connsiteY4" fmla="*/ 38326 h 120876"/>
              <a:gd name="connsiteX5" fmla="*/ 123944 w 263844"/>
              <a:gd name="connsiteY5" fmla="*/ 226 h 120876"/>
              <a:gd name="connsiteX6" fmla="*/ 119 w 263844"/>
              <a:gd name="connsiteY6" fmla="*/ 44676 h 120876"/>
              <a:gd name="connsiteX7" fmla="*/ 146169 w 263844"/>
              <a:gd name="connsiteY7" fmla="*/ 226 h 120876"/>
              <a:gd name="connsiteX8" fmla="*/ 209669 w 263844"/>
              <a:gd name="connsiteY8" fmla="*/ 28801 h 120876"/>
              <a:gd name="connsiteX9" fmla="*/ 136644 w 263844"/>
              <a:gd name="connsiteY9" fmla="*/ 60551 h 120876"/>
              <a:gd name="connsiteX10" fmla="*/ 28694 w 263844"/>
              <a:gd name="connsiteY10" fmla="*/ 120876 h 12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844" h="120876">
                <a:moveTo>
                  <a:pt x="28694" y="120876"/>
                </a:moveTo>
                <a:cubicBezTo>
                  <a:pt x="27636" y="120876"/>
                  <a:pt x="97486" y="73780"/>
                  <a:pt x="130294" y="60551"/>
                </a:cubicBezTo>
                <a:cubicBezTo>
                  <a:pt x="163102" y="47322"/>
                  <a:pt x="231894" y="46793"/>
                  <a:pt x="225544" y="41501"/>
                </a:cubicBezTo>
                <a:cubicBezTo>
                  <a:pt x="219194" y="36209"/>
                  <a:pt x="85844" y="29330"/>
                  <a:pt x="92194" y="28801"/>
                </a:cubicBezTo>
                <a:cubicBezTo>
                  <a:pt x="98544" y="28272"/>
                  <a:pt x="258352" y="43088"/>
                  <a:pt x="263644" y="38326"/>
                </a:cubicBezTo>
                <a:cubicBezTo>
                  <a:pt x="268936" y="33563"/>
                  <a:pt x="167865" y="-832"/>
                  <a:pt x="123944" y="226"/>
                </a:cubicBezTo>
                <a:cubicBezTo>
                  <a:pt x="80023" y="1284"/>
                  <a:pt x="-3585" y="44676"/>
                  <a:pt x="119" y="44676"/>
                </a:cubicBezTo>
                <a:cubicBezTo>
                  <a:pt x="3823" y="44676"/>
                  <a:pt x="111244" y="2872"/>
                  <a:pt x="146169" y="226"/>
                </a:cubicBezTo>
                <a:cubicBezTo>
                  <a:pt x="181094" y="-2420"/>
                  <a:pt x="211256" y="18747"/>
                  <a:pt x="209669" y="28801"/>
                </a:cubicBezTo>
                <a:cubicBezTo>
                  <a:pt x="208082" y="38855"/>
                  <a:pt x="162573" y="48380"/>
                  <a:pt x="136644" y="60551"/>
                </a:cubicBezTo>
                <a:cubicBezTo>
                  <a:pt x="110715" y="72722"/>
                  <a:pt x="29752" y="120876"/>
                  <a:pt x="28694" y="1208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1A86067D-3207-624E-C777-A6D8491B7392}"/>
              </a:ext>
            </a:extLst>
          </p:cNvPr>
          <p:cNvSpPr/>
          <p:nvPr/>
        </p:nvSpPr>
        <p:spPr>
          <a:xfrm>
            <a:off x="6203876" y="6388034"/>
            <a:ext cx="105115" cy="106739"/>
          </a:xfrm>
          <a:custGeom>
            <a:avLst/>
            <a:gdLst>
              <a:gd name="connsiteX0" fmla="*/ 104849 w 105115"/>
              <a:gd name="connsiteY0" fmla="*/ 66 h 106739"/>
              <a:gd name="connsiteX1" fmla="*/ 60399 w 105115"/>
              <a:gd name="connsiteY1" fmla="*/ 69916 h 106739"/>
              <a:gd name="connsiteX2" fmla="*/ 98499 w 105115"/>
              <a:gd name="connsiteY2" fmla="*/ 95316 h 106739"/>
              <a:gd name="connsiteX3" fmla="*/ 74 w 105115"/>
              <a:gd name="connsiteY3" fmla="*/ 47691 h 106739"/>
              <a:gd name="connsiteX4" fmla="*/ 82624 w 105115"/>
              <a:gd name="connsiteY4" fmla="*/ 98491 h 106739"/>
              <a:gd name="connsiteX5" fmla="*/ 101674 w 105115"/>
              <a:gd name="connsiteY5" fmla="*/ 104841 h 106739"/>
              <a:gd name="connsiteX6" fmla="*/ 85799 w 105115"/>
              <a:gd name="connsiteY6" fmla="*/ 79441 h 106739"/>
              <a:gd name="connsiteX7" fmla="*/ 34999 w 105115"/>
              <a:gd name="connsiteY7" fmla="*/ 57216 h 106739"/>
              <a:gd name="connsiteX8" fmla="*/ 104849 w 105115"/>
              <a:gd name="connsiteY8" fmla="*/ 66 h 10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15" h="106739">
                <a:moveTo>
                  <a:pt x="104849" y="66"/>
                </a:moveTo>
                <a:cubicBezTo>
                  <a:pt x="109082" y="2183"/>
                  <a:pt x="61457" y="54041"/>
                  <a:pt x="60399" y="69916"/>
                </a:cubicBezTo>
                <a:cubicBezTo>
                  <a:pt x="59341" y="85791"/>
                  <a:pt x="108553" y="99020"/>
                  <a:pt x="98499" y="95316"/>
                </a:cubicBezTo>
                <a:cubicBezTo>
                  <a:pt x="88445" y="91612"/>
                  <a:pt x="2720" y="47162"/>
                  <a:pt x="74" y="47691"/>
                </a:cubicBezTo>
                <a:cubicBezTo>
                  <a:pt x="-2572" y="48220"/>
                  <a:pt x="65691" y="88966"/>
                  <a:pt x="82624" y="98491"/>
                </a:cubicBezTo>
                <a:cubicBezTo>
                  <a:pt x="99557" y="108016"/>
                  <a:pt x="101145" y="108016"/>
                  <a:pt x="101674" y="104841"/>
                </a:cubicBezTo>
                <a:cubicBezTo>
                  <a:pt x="102203" y="101666"/>
                  <a:pt x="96911" y="87379"/>
                  <a:pt x="85799" y="79441"/>
                </a:cubicBezTo>
                <a:cubicBezTo>
                  <a:pt x="74686" y="71504"/>
                  <a:pt x="32353" y="67799"/>
                  <a:pt x="34999" y="57216"/>
                </a:cubicBezTo>
                <a:cubicBezTo>
                  <a:pt x="37645" y="46633"/>
                  <a:pt x="100616" y="-2051"/>
                  <a:pt x="104849" y="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28AD7990-E063-77B0-8B01-4E76FB87DB7D}"/>
              </a:ext>
            </a:extLst>
          </p:cNvPr>
          <p:cNvSpPr/>
          <p:nvPr/>
        </p:nvSpPr>
        <p:spPr>
          <a:xfrm>
            <a:off x="6424201" y="5981657"/>
            <a:ext cx="87918" cy="139858"/>
          </a:xfrm>
          <a:custGeom>
            <a:avLst/>
            <a:gdLst>
              <a:gd name="connsiteX0" fmla="*/ 87724 w 87918"/>
              <a:gd name="connsiteY0" fmla="*/ 43 h 139858"/>
              <a:gd name="connsiteX1" fmla="*/ 27399 w 87918"/>
              <a:gd name="connsiteY1" fmla="*/ 60368 h 139858"/>
              <a:gd name="connsiteX2" fmla="*/ 5174 w 87918"/>
              <a:gd name="connsiteY2" fmla="*/ 139743 h 139858"/>
              <a:gd name="connsiteX3" fmla="*/ 5174 w 87918"/>
              <a:gd name="connsiteY3" fmla="*/ 79418 h 139858"/>
              <a:gd name="connsiteX4" fmla="*/ 5174 w 87918"/>
              <a:gd name="connsiteY4" fmla="*/ 50843 h 139858"/>
              <a:gd name="connsiteX5" fmla="*/ 87724 w 87918"/>
              <a:gd name="connsiteY5" fmla="*/ 43 h 13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18" h="139858">
                <a:moveTo>
                  <a:pt x="87724" y="43"/>
                </a:moveTo>
                <a:cubicBezTo>
                  <a:pt x="91428" y="1630"/>
                  <a:pt x="41157" y="37085"/>
                  <a:pt x="27399" y="60368"/>
                </a:cubicBezTo>
                <a:cubicBezTo>
                  <a:pt x="13641" y="83651"/>
                  <a:pt x="8878" y="136568"/>
                  <a:pt x="5174" y="139743"/>
                </a:cubicBezTo>
                <a:cubicBezTo>
                  <a:pt x="1470" y="142918"/>
                  <a:pt x="5174" y="79418"/>
                  <a:pt x="5174" y="79418"/>
                </a:cubicBezTo>
                <a:cubicBezTo>
                  <a:pt x="5174" y="64601"/>
                  <a:pt x="-6468" y="60897"/>
                  <a:pt x="5174" y="50843"/>
                </a:cubicBezTo>
                <a:cubicBezTo>
                  <a:pt x="16816" y="40789"/>
                  <a:pt x="84020" y="-1544"/>
                  <a:pt x="87724" y="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D84C3348-B5DD-E09A-3134-15DEEE2260B3}"/>
              </a:ext>
            </a:extLst>
          </p:cNvPr>
          <p:cNvSpPr/>
          <p:nvPr/>
        </p:nvSpPr>
        <p:spPr>
          <a:xfrm>
            <a:off x="6492846" y="5930767"/>
            <a:ext cx="159399" cy="207878"/>
          </a:xfrm>
          <a:custGeom>
            <a:avLst/>
            <a:gdLst>
              <a:gd name="connsiteX0" fmla="*/ 111154 w 159399"/>
              <a:gd name="connsiteY0" fmla="*/ 133 h 207878"/>
              <a:gd name="connsiteX1" fmla="*/ 98454 w 159399"/>
              <a:gd name="connsiteY1" fmla="*/ 104908 h 207878"/>
              <a:gd name="connsiteX2" fmla="*/ 158779 w 159399"/>
              <a:gd name="connsiteY2" fmla="*/ 206508 h 207878"/>
              <a:gd name="connsiteX3" fmla="*/ 127029 w 159399"/>
              <a:gd name="connsiteY3" fmla="*/ 162058 h 207878"/>
              <a:gd name="connsiteX4" fmla="*/ 82579 w 159399"/>
              <a:gd name="connsiteY4" fmla="*/ 139833 h 207878"/>
              <a:gd name="connsiteX5" fmla="*/ 29 w 159399"/>
              <a:gd name="connsiteY5" fmla="*/ 130308 h 207878"/>
              <a:gd name="connsiteX6" fmla="*/ 73054 w 159399"/>
              <a:gd name="connsiteY6" fmla="*/ 130308 h 207878"/>
              <a:gd name="connsiteX7" fmla="*/ 76229 w 159399"/>
              <a:gd name="connsiteY7" fmla="*/ 117608 h 207878"/>
              <a:gd name="connsiteX8" fmla="*/ 76229 w 159399"/>
              <a:gd name="connsiteY8" fmla="*/ 127133 h 207878"/>
              <a:gd name="connsiteX9" fmla="*/ 111154 w 159399"/>
              <a:gd name="connsiteY9" fmla="*/ 133 h 20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399" h="207878">
                <a:moveTo>
                  <a:pt x="111154" y="133"/>
                </a:moveTo>
                <a:cubicBezTo>
                  <a:pt x="114858" y="-3571"/>
                  <a:pt x="90517" y="70512"/>
                  <a:pt x="98454" y="104908"/>
                </a:cubicBezTo>
                <a:cubicBezTo>
                  <a:pt x="106391" y="139304"/>
                  <a:pt x="154016" y="196983"/>
                  <a:pt x="158779" y="206508"/>
                </a:cubicBezTo>
                <a:cubicBezTo>
                  <a:pt x="163542" y="216033"/>
                  <a:pt x="139729" y="173170"/>
                  <a:pt x="127029" y="162058"/>
                </a:cubicBezTo>
                <a:cubicBezTo>
                  <a:pt x="114329" y="150946"/>
                  <a:pt x="103745" y="145125"/>
                  <a:pt x="82579" y="139833"/>
                </a:cubicBezTo>
                <a:cubicBezTo>
                  <a:pt x="61413" y="134541"/>
                  <a:pt x="1616" y="131895"/>
                  <a:pt x="29" y="130308"/>
                </a:cubicBezTo>
                <a:cubicBezTo>
                  <a:pt x="-1558" y="128721"/>
                  <a:pt x="60354" y="132425"/>
                  <a:pt x="73054" y="130308"/>
                </a:cubicBezTo>
                <a:cubicBezTo>
                  <a:pt x="85754" y="128191"/>
                  <a:pt x="75700" y="118137"/>
                  <a:pt x="76229" y="117608"/>
                </a:cubicBezTo>
                <a:cubicBezTo>
                  <a:pt x="76758" y="117079"/>
                  <a:pt x="71467" y="143008"/>
                  <a:pt x="76229" y="127133"/>
                </a:cubicBezTo>
                <a:cubicBezTo>
                  <a:pt x="80991" y="111258"/>
                  <a:pt x="107450" y="3837"/>
                  <a:pt x="111154" y="1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05A10700-4D8C-9F73-9147-D24B2C1EBCEF}"/>
              </a:ext>
            </a:extLst>
          </p:cNvPr>
          <p:cNvSpPr/>
          <p:nvPr/>
        </p:nvSpPr>
        <p:spPr>
          <a:xfrm>
            <a:off x="6380222" y="6213439"/>
            <a:ext cx="446701" cy="171564"/>
          </a:xfrm>
          <a:custGeom>
            <a:avLst/>
            <a:gdLst>
              <a:gd name="connsiteX0" fmla="*/ 4703 w 446701"/>
              <a:gd name="connsiteY0" fmla="*/ 152436 h 171564"/>
              <a:gd name="connsiteX1" fmla="*/ 230128 w 446701"/>
              <a:gd name="connsiteY1" fmla="*/ 85761 h 171564"/>
              <a:gd name="connsiteX2" fmla="*/ 350778 w 446701"/>
              <a:gd name="connsiteY2" fmla="*/ 146086 h 171564"/>
              <a:gd name="connsiteX3" fmla="*/ 325378 w 446701"/>
              <a:gd name="connsiteY3" fmla="*/ 101636 h 171564"/>
              <a:gd name="connsiteX4" fmla="*/ 446028 w 446701"/>
              <a:gd name="connsiteY4" fmla="*/ 171486 h 171564"/>
              <a:gd name="connsiteX5" fmla="*/ 373003 w 446701"/>
              <a:gd name="connsiteY5" fmla="*/ 114336 h 171564"/>
              <a:gd name="connsiteX6" fmla="*/ 347603 w 446701"/>
              <a:gd name="connsiteY6" fmla="*/ 63536 h 171564"/>
              <a:gd name="connsiteX7" fmla="*/ 236478 w 446701"/>
              <a:gd name="connsiteY7" fmla="*/ 36 h 171564"/>
              <a:gd name="connsiteX8" fmla="*/ 319028 w 446701"/>
              <a:gd name="connsiteY8" fmla="*/ 54011 h 171564"/>
              <a:gd name="connsiteX9" fmla="*/ 160278 w 446701"/>
              <a:gd name="connsiteY9" fmla="*/ 28611 h 171564"/>
              <a:gd name="connsiteX10" fmla="*/ 319028 w 446701"/>
              <a:gd name="connsiteY10" fmla="*/ 66711 h 171564"/>
              <a:gd name="connsiteX11" fmla="*/ 201553 w 446701"/>
              <a:gd name="connsiteY11" fmla="*/ 66711 h 171564"/>
              <a:gd name="connsiteX12" fmla="*/ 87253 w 446701"/>
              <a:gd name="connsiteY12" fmla="*/ 50836 h 171564"/>
              <a:gd name="connsiteX13" fmla="*/ 207903 w 446701"/>
              <a:gd name="connsiteY13" fmla="*/ 76236 h 171564"/>
              <a:gd name="connsiteX14" fmla="*/ 84078 w 446701"/>
              <a:gd name="connsiteY14" fmla="*/ 101636 h 171564"/>
              <a:gd name="connsiteX15" fmla="*/ 4703 w 446701"/>
              <a:gd name="connsiteY15" fmla="*/ 152436 h 17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6701" h="171564">
                <a:moveTo>
                  <a:pt x="4703" y="152436"/>
                </a:moveTo>
                <a:cubicBezTo>
                  <a:pt x="29045" y="149790"/>
                  <a:pt x="172449" y="86819"/>
                  <a:pt x="230128" y="85761"/>
                </a:cubicBezTo>
                <a:cubicBezTo>
                  <a:pt x="287807" y="84703"/>
                  <a:pt x="334903" y="143440"/>
                  <a:pt x="350778" y="146086"/>
                </a:cubicBezTo>
                <a:cubicBezTo>
                  <a:pt x="366653" y="148732"/>
                  <a:pt x="309503" y="97403"/>
                  <a:pt x="325378" y="101636"/>
                </a:cubicBezTo>
                <a:cubicBezTo>
                  <a:pt x="341253" y="105869"/>
                  <a:pt x="438091" y="169369"/>
                  <a:pt x="446028" y="171486"/>
                </a:cubicBezTo>
                <a:cubicBezTo>
                  <a:pt x="453965" y="173603"/>
                  <a:pt x="389407" y="132328"/>
                  <a:pt x="373003" y="114336"/>
                </a:cubicBezTo>
                <a:cubicBezTo>
                  <a:pt x="356599" y="96344"/>
                  <a:pt x="370357" y="82586"/>
                  <a:pt x="347603" y="63536"/>
                </a:cubicBezTo>
                <a:cubicBezTo>
                  <a:pt x="324849" y="44486"/>
                  <a:pt x="241240" y="1623"/>
                  <a:pt x="236478" y="36"/>
                </a:cubicBezTo>
                <a:cubicBezTo>
                  <a:pt x="231716" y="-1551"/>
                  <a:pt x="331728" y="49248"/>
                  <a:pt x="319028" y="54011"/>
                </a:cubicBezTo>
                <a:cubicBezTo>
                  <a:pt x="306328" y="58774"/>
                  <a:pt x="160278" y="26494"/>
                  <a:pt x="160278" y="28611"/>
                </a:cubicBezTo>
                <a:cubicBezTo>
                  <a:pt x="160278" y="30728"/>
                  <a:pt x="312149" y="60361"/>
                  <a:pt x="319028" y="66711"/>
                </a:cubicBezTo>
                <a:cubicBezTo>
                  <a:pt x="325907" y="73061"/>
                  <a:pt x="240182" y="69357"/>
                  <a:pt x="201553" y="66711"/>
                </a:cubicBezTo>
                <a:cubicBezTo>
                  <a:pt x="162924" y="64065"/>
                  <a:pt x="86195" y="49248"/>
                  <a:pt x="87253" y="50836"/>
                </a:cubicBezTo>
                <a:cubicBezTo>
                  <a:pt x="88311" y="52424"/>
                  <a:pt x="208432" y="67769"/>
                  <a:pt x="207903" y="76236"/>
                </a:cubicBezTo>
                <a:cubicBezTo>
                  <a:pt x="207374" y="84703"/>
                  <a:pt x="111066" y="93169"/>
                  <a:pt x="84078" y="101636"/>
                </a:cubicBezTo>
                <a:cubicBezTo>
                  <a:pt x="57090" y="110103"/>
                  <a:pt x="-19639" y="155082"/>
                  <a:pt x="4703" y="1524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FBCA2166-8731-86D8-9654-7BD96F754C48}"/>
              </a:ext>
            </a:extLst>
          </p:cNvPr>
          <p:cNvSpPr/>
          <p:nvPr/>
        </p:nvSpPr>
        <p:spPr>
          <a:xfrm>
            <a:off x="6826068" y="6143485"/>
            <a:ext cx="97561" cy="203724"/>
          </a:xfrm>
          <a:custGeom>
            <a:avLst/>
            <a:gdLst>
              <a:gd name="connsiteX0" fmla="*/ 28757 w 97561"/>
              <a:gd name="connsiteY0" fmla="*/ 140 h 203724"/>
              <a:gd name="connsiteX1" fmla="*/ 76382 w 97561"/>
              <a:gd name="connsiteY1" fmla="*/ 69990 h 203724"/>
              <a:gd name="connsiteX2" fmla="*/ 41457 w 97561"/>
              <a:gd name="connsiteY2" fmla="*/ 133490 h 203724"/>
              <a:gd name="connsiteX3" fmla="*/ 70032 w 97561"/>
              <a:gd name="connsiteY3" fmla="*/ 108090 h 203724"/>
              <a:gd name="connsiteX4" fmla="*/ 182 w 97561"/>
              <a:gd name="connsiteY4" fmla="*/ 203340 h 203724"/>
              <a:gd name="connsiteX5" fmla="*/ 50982 w 97561"/>
              <a:gd name="connsiteY5" fmla="*/ 139840 h 203724"/>
              <a:gd name="connsiteX6" fmla="*/ 89082 w 97561"/>
              <a:gd name="connsiteY6" fmla="*/ 95390 h 203724"/>
              <a:gd name="connsiteX7" fmla="*/ 95432 w 97561"/>
              <a:gd name="connsiteY7" fmla="*/ 54115 h 203724"/>
              <a:gd name="connsiteX8" fmla="*/ 28757 w 97561"/>
              <a:gd name="connsiteY8" fmla="*/ 140 h 20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561" h="203724">
                <a:moveTo>
                  <a:pt x="28757" y="140"/>
                </a:moveTo>
                <a:cubicBezTo>
                  <a:pt x="25582" y="2786"/>
                  <a:pt x="74265" y="47765"/>
                  <a:pt x="76382" y="69990"/>
                </a:cubicBezTo>
                <a:cubicBezTo>
                  <a:pt x="78499" y="92215"/>
                  <a:pt x="42515" y="127140"/>
                  <a:pt x="41457" y="133490"/>
                </a:cubicBezTo>
                <a:cubicBezTo>
                  <a:pt x="40399" y="139840"/>
                  <a:pt x="76911" y="96448"/>
                  <a:pt x="70032" y="108090"/>
                </a:cubicBezTo>
                <a:cubicBezTo>
                  <a:pt x="63153" y="119732"/>
                  <a:pt x="3357" y="198048"/>
                  <a:pt x="182" y="203340"/>
                </a:cubicBezTo>
                <a:cubicBezTo>
                  <a:pt x="-2993" y="208632"/>
                  <a:pt x="36165" y="157832"/>
                  <a:pt x="50982" y="139840"/>
                </a:cubicBezTo>
                <a:cubicBezTo>
                  <a:pt x="65799" y="121848"/>
                  <a:pt x="81674" y="109677"/>
                  <a:pt x="89082" y="95390"/>
                </a:cubicBezTo>
                <a:cubicBezTo>
                  <a:pt x="96490" y="81103"/>
                  <a:pt x="100194" y="75282"/>
                  <a:pt x="95432" y="54115"/>
                </a:cubicBezTo>
                <a:cubicBezTo>
                  <a:pt x="90670" y="32948"/>
                  <a:pt x="31932" y="-2506"/>
                  <a:pt x="28757" y="1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13A99A31-3F04-DD38-0F94-95CA3997E11F}"/>
              </a:ext>
            </a:extLst>
          </p:cNvPr>
          <p:cNvSpPr/>
          <p:nvPr/>
        </p:nvSpPr>
        <p:spPr>
          <a:xfrm>
            <a:off x="6670640" y="6323831"/>
            <a:ext cx="177837" cy="198046"/>
          </a:xfrm>
          <a:custGeom>
            <a:avLst/>
            <a:gdLst>
              <a:gd name="connsiteX0" fmla="*/ 177835 w 177837"/>
              <a:gd name="connsiteY0" fmla="*/ 769 h 198046"/>
              <a:gd name="connsiteX1" fmla="*/ 88935 w 177837"/>
              <a:gd name="connsiteY1" fmla="*/ 134119 h 198046"/>
              <a:gd name="connsiteX2" fmla="*/ 161960 w 177837"/>
              <a:gd name="connsiteY2" fmla="*/ 80144 h 198046"/>
              <a:gd name="connsiteX3" fmla="*/ 60360 w 177837"/>
              <a:gd name="connsiteY3" fmla="*/ 197619 h 198046"/>
              <a:gd name="connsiteX4" fmla="*/ 101635 w 177837"/>
              <a:gd name="connsiteY4" fmla="*/ 121419 h 198046"/>
              <a:gd name="connsiteX5" fmla="*/ 35 w 177837"/>
              <a:gd name="connsiteY5" fmla="*/ 169044 h 198046"/>
              <a:gd name="connsiteX6" fmla="*/ 114335 w 177837"/>
              <a:gd name="connsiteY6" fmla="*/ 92844 h 198046"/>
              <a:gd name="connsiteX7" fmla="*/ 73060 w 177837"/>
              <a:gd name="connsiteY7" fmla="*/ 89669 h 198046"/>
              <a:gd name="connsiteX8" fmla="*/ 3210 w 177837"/>
              <a:gd name="connsiteY8" fmla="*/ 124594 h 198046"/>
              <a:gd name="connsiteX9" fmla="*/ 85760 w 177837"/>
              <a:gd name="connsiteY9" fmla="*/ 80144 h 198046"/>
              <a:gd name="connsiteX10" fmla="*/ 177835 w 177837"/>
              <a:gd name="connsiteY10" fmla="*/ 769 h 19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837" h="198046">
                <a:moveTo>
                  <a:pt x="177835" y="769"/>
                </a:moveTo>
                <a:cubicBezTo>
                  <a:pt x="178364" y="9765"/>
                  <a:pt x="91581" y="120890"/>
                  <a:pt x="88935" y="134119"/>
                </a:cubicBezTo>
                <a:cubicBezTo>
                  <a:pt x="86289" y="147348"/>
                  <a:pt x="166722" y="69561"/>
                  <a:pt x="161960" y="80144"/>
                </a:cubicBezTo>
                <a:cubicBezTo>
                  <a:pt x="157197" y="90727"/>
                  <a:pt x="70414" y="190740"/>
                  <a:pt x="60360" y="197619"/>
                </a:cubicBezTo>
                <a:cubicBezTo>
                  <a:pt x="50306" y="204498"/>
                  <a:pt x="111689" y="126182"/>
                  <a:pt x="101635" y="121419"/>
                </a:cubicBezTo>
                <a:cubicBezTo>
                  <a:pt x="91581" y="116657"/>
                  <a:pt x="-2082" y="173806"/>
                  <a:pt x="35" y="169044"/>
                </a:cubicBezTo>
                <a:cubicBezTo>
                  <a:pt x="2152" y="164282"/>
                  <a:pt x="102164" y="106073"/>
                  <a:pt x="114335" y="92844"/>
                </a:cubicBezTo>
                <a:cubicBezTo>
                  <a:pt x="126506" y="79615"/>
                  <a:pt x="91581" y="84377"/>
                  <a:pt x="73060" y="89669"/>
                </a:cubicBezTo>
                <a:cubicBezTo>
                  <a:pt x="54539" y="94961"/>
                  <a:pt x="1093" y="126182"/>
                  <a:pt x="3210" y="124594"/>
                </a:cubicBezTo>
                <a:cubicBezTo>
                  <a:pt x="5327" y="123006"/>
                  <a:pt x="60889" y="96019"/>
                  <a:pt x="85760" y="80144"/>
                </a:cubicBezTo>
                <a:cubicBezTo>
                  <a:pt x="110631" y="64269"/>
                  <a:pt x="177306" y="-8227"/>
                  <a:pt x="177835" y="7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B25826D3-683F-6306-4A21-51511213AD21}"/>
              </a:ext>
            </a:extLst>
          </p:cNvPr>
          <p:cNvSpPr/>
          <p:nvPr/>
        </p:nvSpPr>
        <p:spPr>
          <a:xfrm>
            <a:off x="6578204" y="6324600"/>
            <a:ext cx="184586" cy="197356"/>
          </a:xfrm>
          <a:custGeom>
            <a:avLst/>
            <a:gdLst>
              <a:gd name="connsiteX0" fmla="*/ 396 w 184586"/>
              <a:gd name="connsiteY0" fmla="*/ 0 h 197356"/>
              <a:gd name="connsiteX1" fmla="*/ 70246 w 184586"/>
              <a:gd name="connsiteY1" fmla="*/ 34925 h 197356"/>
              <a:gd name="connsiteX2" fmla="*/ 124221 w 184586"/>
              <a:gd name="connsiteY2" fmla="*/ 19050 h 197356"/>
              <a:gd name="connsiteX3" fmla="*/ 95646 w 184586"/>
              <a:gd name="connsiteY3" fmla="*/ 92075 h 197356"/>
              <a:gd name="connsiteX4" fmla="*/ 184546 w 184586"/>
              <a:gd name="connsiteY4" fmla="*/ 44450 h 197356"/>
              <a:gd name="connsiteX5" fmla="*/ 82946 w 184586"/>
              <a:gd name="connsiteY5" fmla="*/ 133350 h 197356"/>
              <a:gd name="connsiteX6" fmla="*/ 86121 w 184586"/>
              <a:gd name="connsiteY6" fmla="*/ 196850 h 197356"/>
              <a:gd name="connsiteX7" fmla="*/ 86121 w 184586"/>
              <a:gd name="connsiteY7" fmla="*/ 161925 h 197356"/>
              <a:gd name="connsiteX8" fmla="*/ 57546 w 184586"/>
              <a:gd name="connsiteY8" fmla="*/ 139700 h 197356"/>
              <a:gd name="connsiteX9" fmla="*/ 130571 w 184586"/>
              <a:gd name="connsiteY9" fmla="*/ 92075 h 197356"/>
              <a:gd name="connsiteX10" fmla="*/ 117871 w 184586"/>
              <a:gd name="connsiteY10" fmla="*/ 63500 h 197356"/>
              <a:gd name="connsiteX11" fmla="*/ 44846 w 184586"/>
              <a:gd name="connsiteY11" fmla="*/ 34925 h 197356"/>
              <a:gd name="connsiteX12" fmla="*/ 396 w 184586"/>
              <a:gd name="connsiteY12" fmla="*/ 0 h 1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586" h="197356">
                <a:moveTo>
                  <a:pt x="396" y="0"/>
                </a:moveTo>
                <a:cubicBezTo>
                  <a:pt x="4629" y="0"/>
                  <a:pt x="49609" y="31750"/>
                  <a:pt x="70246" y="34925"/>
                </a:cubicBezTo>
                <a:cubicBezTo>
                  <a:pt x="90884" y="38100"/>
                  <a:pt x="119988" y="9525"/>
                  <a:pt x="124221" y="19050"/>
                </a:cubicBezTo>
                <a:cubicBezTo>
                  <a:pt x="128454" y="28575"/>
                  <a:pt x="85592" y="87842"/>
                  <a:pt x="95646" y="92075"/>
                </a:cubicBezTo>
                <a:cubicBezTo>
                  <a:pt x="105700" y="96308"/>
                  <a:pt x="186663" y="37571"/>
                  <a:pt x="184546" y="44450"/>
                </a:cubicBezTo>
                <a:cubicBezTo>
                  <a:pt x="182429" y="51329"/>
                  <a:pt x="99350" y="107950"/>
                  <a:pt x="82946" y="133350"/>
                </a:cubicBezTo>
                <a:cubicBezTo>
                  <a:pt x="66542" y="158750"/>
                  <a:pt x="85592" y="192088"/>
                  <a:pt x="86121" y="196850"/>
                </a:cubicBezTo>
                <a:cubicBezTo>
                  <a:pt x="86650" y="201613"/>
                  <a:pt x="90884" y="171450"/>
                  <a:pt x="86121" y="161925"/>
                </a:cubicBezTo>
                <a:cubicBezTo>
                  <a:pt x="81358" y="152400"/>
                  <a:pt x="50138" y="151342"/>
                  <a:pt x="57546" y="139700"/>
                </a:cubicBezTo>
                <a:cubicBezTo>
                  <a:pt x="64954" y="128058"/>
                  <a:pt x="120517" y="104775"/>
                  <a:pt x="130571" y="92075"/>
                </a:cubicBezTo>
                <a:cubicBezTo>
                  <a:pt x="140625" y="79375"/>
                  <a:pt x="132158" y="73025"/>
                  <a:pt x="117871" y="63500"/>
                </a:cubicBezTo>
                <a:cubicBezTo>
                  <a:pt x="103584" y="53975"/>
                  <a:pt x="62838" y="42333"/>
                  <a:pt x="44846" y="34925"/>
                </a:cubicBezTo>
                <a:cubicBezTo>
                  <a:pt x="26854" y="27517"/>
                  <a:pt x="-3837" y="0"/>
                  <a:pt x="39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36C66B64-5173-0BC6-82EB-40CFB63378E9}"/>
              </a:ext>
            </a:extLst>
          </p:cNvPr>
          <p:cNvSpPr/>
          <p:nvPr/>
        </p:nvSpPr>
        <p:spPr>
          <a:xfrm>
            <a:off x="6314082" y="6333754"/>
            <a:ext cx="245651" cy="150726"/>
          </a:xfrm>
          <a:custGeom>
            <a:avLst/>
            <a:gdLst>
              <a:gd name="connsiteX0" fmla="*/ 245468 w 245651"/>
              <a:gd name="connsiteY0" fmla="*/ 371 h 150726"/>
              <a:gd name="connsiteX1" fmla="*/ 29568 w 245651"/>
              <a:gd name="connsiteY1" fmla="*/ 86096 h 150726"/>
              <a:gd name="connsiteX2" fmla="*/ 70843 w 245651"/>
              <a:gd name="connsiteY2" fmla="*/ 70221 h 150726"/>
              <a:gd name="connsiteX3" fmla="*/ 7343 w 245651"/>
              <a:gd name="connsiteY3" fmla="*/ 127371 h 150726"/>
              <a:gd name="connsiteX4" fmla="*/ 4168 w 245651"/>
              <a:gd name="connsiteY4" fmla="*/ 149596 h 150726"/>
              <a:gd name="connsiteX5" fmla="*/ 32743 w 245651"/>
              <a:gd name="connsiteY5" fmla="*/ 95621 h 150726"/>
              <a:gd name="connsiteX6" fmla="*/ 105768 w 245651"/>
              <a:gd name="connsiteY6" fmla="*/ 47996 h 150726"/>
              <a:gd name="connsiteX7" fmla="*/ 67668 w 245651"/>
              <a:gd name="connsiteY7" fmla="*/ 54346 h 150726"/>
              <a:gd name="connsiteX8" fmla="*/ 245468 w 245651"/>
              <a:gd name="connsiteY8" fmla="*/ 371 h 15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651" h="150726">
                <a:moveTo>
                  <a:pt x="245468" y="371"/>
                </a:moveTo>
                <a:cubicBezTo>
                  <a:pt x="239118" y="5663"/>
                  <a:pt x="58672" y="74454"/>
                  <a:pt x="29568" y="86096"/>
                </a:cubicBezTo>
                <a:cubicBezTo>
                  <a:pt x="464" y="97738"/>
                  <a:pt x="74547" y="63342"/>
                  <a:pt x="70843" y="70221"/>
                </a:cubicBezTo>
                <a:cubicBezTo>
                  <a:pt x="67139" y="77100"/>
                  <a:pt x="18455" y="114142"/>
                  <a:pt x="7343" y="127371"/>
                </a:cubicBezTo>
                <a:cubicBezTo>
                  <a:pt x="-3769" y="140600"/>
                  <a:pt x="-65" y="154888"/>
                  <a:pt x="4168" y="149596"/>
                </a:cubicBezTo>
                <a:cubicBezTo>
                  <a:pt x="8401" y="144304"/>
                  <a:pt x="15810" y="112554"/>
                  <a:pt x="32743" y="95621"/>
                </a:cubicBezTo>
                <a:cubicBezTo>
                  <a:pt x="49676" y="78688"/>
                  <a:pt x="99947" y="54875"/>
                  <a:pt x="105768" y="47996"/>
                </a:cubicBezTo>
                <a:cubicBezTo>
                  <a:pt x="111589" y="41117"/>
                  <a:pt x="43856" y="60696"/>
                  <a:pt x="67668" y="54346"/>
                </a:cubicBezTo>
                <a:cubicBezTo>
                  <a:pt x="91480" y="47996"/>
                  <a:pt x="251818" y="-4921"/>
                  <a:pt x="245468" y="3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BD835B2-C754-1CF1-AF8D-74AC710D8975}"/>
              </a:ext>
            </a:extLst>
          </p:cNvPr>
          <p:cNvSpPr/>
          <p:nvPr/>
        </p:nvSpPr>
        <p:spPr>
          <a:xfrm>
            <a:off x="6521165" y="6340286"/>
            <a:ext cx="151517" cy="101823"/>
          </a:xfrm>
          <a:custGeom>
            <a:avLst/>
            <a:gdLst>
              <a:gd name="connsiteX0" fmla="*/ 285 w 151517"/>
              <a:gd name="connsiteY0" fmla="*/ 189 h 101823"/>
              <a:gd name="connsiteX1" fmla="*/ 149510 w 151517"/>
              <a:gd name="connsiteY1" fmla="*/ 63689 h 101823"/>
              <a:gd name="connsiteX2" fmla="*/ 89185 w 151517"/>
              <a:gd name="connsiteY2" fmla="*/ 101789 h 101823"/>
              <a:gd name="connsiteX3" fmla="*/ 130460 w 151517"/>
              <a:gd name="connsiteY3" fmla="*/ 70039 h 101823"/>
              <a:gd name="connsiteX4" fmla="*/ 111410 w 151517"/>
              <a:gd name="connsiteY4" fmla="*/ 44639 h 101823"/>
              <a:gd name="connsiteX5" fmla="*/ 285 w 151517"/>
              <a:gd name="connsiteY5" fmla="*/ 189 h 10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517" h="101823">
                <a:moveTo>
                  <a:pt x="285" y="189"/>
                </a:moveTo>
                <a:cubicBezTo>
                  <a:pt x="6635" y="3364"/>
                  <a:pt x="134693" y="46756"/>
                  <a:pt x="149510" y="63689"/>
                </a:cubicBezTo>
                <a:cubicBezTo>
                  <a:pt x="164327" y="80622"/>
                  <a:pt x="92360" y="100731"/>
                  <a:pt x="89185" y="101789"/>
                </a:cubicBezTo>
                <a:cubicBezTo>
                  <a:pt x="86010" y="102847"/>
                  <a:pt x="126756" y="79564"/>
                  <a:pt x="130460" y="70039"/>
                </a:cubicBezTo>
                <a:cubicBezTo>
                  <a:pt x="134164" y="60514"/>
                  <a:pt x="127285" y="54693"/>
                  <a:pt x="111410" y="44639"/>
                </a:cubicBezTo>
                <a:cubicBezTo>
                  <a:pt x="95535" y="34585"/>
                  <a:pt x="-6065" y="-2986"/>
                  <a:pt x="285" y="1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4FA4417E-151E-8113-525B-64169BA0F2CE}"/>
              </a:ext>
            </a:extLst>
          </p:cNvPr>
          <p:cNvSpPr/>
          <p:nvPr/>
        </p:nvSpPr>
        <p:spPr>
          <a:xfrm>
            <a:off x="6286488" y="6194282"/>
            <a:ext cx="242413" cy="222672"/>
          </a:xfrm>
          <a:custGeom>
            <a:avLst/>
            <a:gdLst>
              <a:gd name="connsiteX0" fmla="*/ 241312 w 242413"/>
              <a:gd name="connsiteY0" fmla="*/ 143 h 222672"/>
              <a:gd name="connsiteX1" fmla="*/ 104787 w 242413"/>
              <a:gd name="connsiteY1" fmla="*/ 63643 h 222672"/>
              <a:gd name="connsiteX2" fmla="*/ 12 w 242413"/>
              <a:gd name="connsiteY2" fmla="*/ 98568 h 222672"/>
              <a:gd name="connsiteX3" fmla="*/ 111137 w 242413"/>
              <a:gd name="connsiteY3" fmla="*/ 89043 h 222672"/>
              <a:gd name="connsiteX4" fmla="*/ 44462 w 242413"/>
              <a:gd name="connsiteY4" fmla="*/ 158893 h 222672"/>
              <a:gd name="connsiteX5" fmla="*/ 15887 w 242413"/>
              <a:gd name="connsiteY5" fmla="*/ 184293 h 222672"/>
              <a:gd name="connsiteX6" fmla="*/ 66687 w 242413"/>
              <a:gd name="connsiteY6" fmla="*/ 222393 h 222672"/>
              <a:gd name="connsiteX7" fmla="*/ 25412 w 242413"/>
              <a:gd name="connsiteY7" fmla="*/ 196993 h 222672"/>
              <a:gd name="connsiteX8" fmla="*/ 63512 w 242413"/>
              <a:gd name="connsiteY8" fmla="*/ 117618 h 222672"/>
              <a:gd name="connsiteX9" fmla="*/ 44462 w 242413"/>
              <a:gd name="connsiteY9" fmla="*/ 123968 h 222672"/>
              <a:gd name="connsiteX10" fmla="*/ 127012 w 242413"/>
              <a:gd name="connsiteY10" fmla="*/ 69993 h 222672"/>
              <a:gd name="connsiteX11" fmla="*/ 25412 w 242413"/>
              <a:gd name="connsiteY11" fmla="*/ 82693 h 222672"/>
              <a:gd name="connsiteX12" fmla="*/ 241312 w 242413"/>
              <a:gd name="connsiteY12" fmla="*/ 143 h 22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413" h="222672">
                <a:moveTo>
                  <a:pt x="241312" y="143"/>
                </a:moveTo>
                <a:cubicBezTo>
                  <a:pt x="254541" y="-3032"/>
                  <a:pt x="145004" y="47239"/>
                  <a:pt x="104787" y="63643"/>
                </a:cubicBezTo>
                <a:cubicBezTo>
                  <a:pt x="64570" y="80047"/>
                  <a:pt x="-1046" y="94335"/>
                  <a:pt x="12" y="98568"/>
                </a:cubicBezTo>
                <a:cubicBezTo>
                  <a:pt x="1070" y="102801"/>
                  <a:pt x="103729" y="78989"/>
                  <a:pt x="111137" y="89043"/>
                </a:cubicBezTo>
                <a:cubicBezTo>
                  <a:pt x="118545" y="99097"/>
                  <a:pt x="60337" y="143018"/>
                  <a:pt x="44462" y="158893"/>
                </a:cubicBezTo>
                <a:cubicBezTo>
                  <a:pt x="28587" y="174768"/>
                  <a:pt x="12183" y="173710"/>
                  <a:pt x="15887" y="184293"/>
                </a:cubicBezTo>
                <a:cubicBezTo>
                  <a:pt x="19591" y="194876"/>
                  <a:pt x="65099" y="220276"/>
                  <a:pt x="66687" y="222393"/>
                </a:cubicBezTo>
                <a:cubicBezTo>
                  <a:pt x="68275" y="224510"/>
                  <a:pt x="25941" y="214455"/>
                  <a:pt x="25412" y="196993"/>
                </a:cubicBezTo>
                <a:cubicBezTo>
                  <a:pt x="24883" y="179531"/>
                  <a:pt x="63512" y="117618"/>
                  <a:pt x="63512" y="117618"/>
                </a:cubicBezTo>
                <a:cubicBezTo>
                  <a:pt x="66687" y="105447"/>
                  <a:pt x="33879" y="131905"/>
                  <a:pt x="44462" y="123968"/>
                </a:cubicBezTo>
                <a:cubicBezTo>
                  <a:pt x="55045" y="116031"/>
                  <a:pt x="130187" y="76872"/>
                  <a:pt x="127012" y="69993"/>
                </a:cubicBezTo>
                <a:cubicBezTo>
                  <a:pt x="123837" y="63114"/>
                  <a:pt x="2129" y="91160"/>
                  <a:pt x="25412" y="82693"/>
                </a:cubicBezTo>
                <a:cubicBezTo>
                  <a:pt x="48695" y="74226"/>
                  <a:pt x="228083" y="3318"/>
                  <a:pt x="241312" y="1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E7F93AB-7241-2CBB-4A24-F06F602CDABE}"/>
              </a:ext>
            </a:extLst>
          </p:cNvPr>
          <p:cNvSpPr/>
          <p:nvPr/>
        </p:nvSpPr>
        <p:spPr>
          <a:xfrm>
            <a:off x="6381505" y="5816211"/>
            <a:ext cx="238658" cy="332590"/>
          </a:xfrm>
          <a:custGeom>
            <a:avLst/>
            <a:gdLst>
              <a:gd name="connsiteX0" fmla="*/ 238370 w 238658"/>
              <a:gd name="connsiteY0" fmla="*/ 389 h 332590"/>
              <a:gd name="connsiteX1" fmla="*/ 139945 w 238658"/>
              <a:gd name="connsiteY1" fmla="*/ 124214 h 332590"/>
              <a:gd name="connsiteX2" fmla="*/ 174870 w 238658"/>
              <a:gd name="connsiteY2" fmla="*/ 95639 h 332590"/>
              <a:gd name="connsiteX3" fmla="*/ 35170 w 238658"/>
              <a:gd name="connsiteY3" fmla="*/ 190889 h 332590"/>
              <a:gd name="connsiteX4" fmla="*/ 245 w 238658"/>
              <a:gd name="connsiteY4" fmla="*/ 257564 h 332590"/>
              <a:gd name="connsiteX5" fmla="*/ 19295 w 238658"/>
              <a:gd name="connsiteY5" fmla="*/ 213114 h 332590"/>
              <a:gd name="connsiteX6" fmla="*/ 12945 w 238658"/>
              <a:gd name="connsiteY6" fmla="*/ 330589 h 332590"/>
              <a:gd name="connsiteX7" fmla="*/ 12945 w 238658"/>
              <a:gd name="connsiteY7" fmla="*/ 276614 h 332590"/>
              <a:gd name="connsiteX8" fmla="*/ 101845 w 238658"/>
              <a:gd name="connsiteY8" fmla="*/ 143264 h 332590"/>
              <a:gd name="connsiteX9" fmla="*/ 168520 w 238658"/>
              <a:gd name="connsiteY9" fmla="*/ 86114 h 332590"/>
              <a:gd name="connsiteX10" fmla="*/ 238370 w 238658"/>
              <a:gd name="connsiteY10" fmla="*/ 389 h 33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658" h="332590">
                <a:moveTo>
                  <a:pt x="238370" y="389"/>
                </a:moveTo>
                <a:cubicBezTo>
                  <a:pt x="233608" y="6739"/>
                  <a:pt x="150528" y="108339"/>
                  <a:pt x="139945" y="124214"/>
                </a:cubicBezTo>
                <a:cubicBezTo>
                  <a:pt x="129362" y="140089"/>
                  <a:pt x="192332" y="84527"/>
                  <a:pt x="174870" y="95639"/>
                </a:cubicBezTo>
                <a:cubicBezTo>
                  <a:pt x="157408" y="106751"/>
                  <a:pt x="64274" y="163902"/>
                  <a:pt x="35170" y="190889"/>
                </a:cubicBezTo>
                <a:cubicBezTo>
                  <a:pt x="6066" y="217877"/>
                  <a:pt x="2891" y="253860"/>
                  <a:pt x="245" y="257564"/>
                </a:cubicBezTo>
                <a:cubicBezTo>
                  <a:pt x="-2401" y="261268"/>
                  <a:pt x="17178" y="200943"/>
                  <a:pt x="19295" y="213114"/>
                </a:cubicBezTo>
                <a:cubicBezTo>
                  <a:pt x="21412" y="225285"/>
                  <a:pt x="14003" y="320006"/>
                  <a:pt x="12945" y="330589"/>
                </a:cubicBezTo>
                <a:cubicBezTo>
                  <a:pt x="11887" y="341172"/>
                  <a:pt x="-1872" y="307835"/>
                  <a:pt x="12945" y="276614"/>
                </a:cubicBezTo>
                <a:cubicBezTo>
                  <a:pt x="27762" y="245393"/>
                  <a:pt x="75916" y="175014"/>
                  <a:pt x="101845" y="143264"/>
                </a:cubicBezTo>
                <a:cubicBezTo>
                  <a:pt x="127774" y="111514"/>
                  <a:pt x="149470" y="105164"/>
                  <a:pt x="168520" y="86114"/>
                </a:cubicBezTo>
                <a:cubicBezTo>
                  <a:pt x="187570" y="67064"/>
                  <a:pt x="243132" y="-5961"/>
                  <a:pt x="238370" y="3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3F9C422C-8DF8-9D6B-096B-3848B5A9B53E}"/>
              </a:ext>
            </a:extLst>
          </p:cNvPr>
          <p:cNvSpPr/>
          <p:nvPr/>
        </p:nvSpPr>
        <p:spPr>
          <a:xfrm>
            <a:off x="6191290" y="6216331"/>
            <a:ext cx="339812" cy="201730"/>
          </a:xfrm>
          <a:custGeom>
            <a:avLst/>
            <a:gdLst>
              <a:gd name="connsiteX0" fmla="*/ 3135 w 339812"/>
              <a:gd name="connsiteY0" fmla="*/ 200344 h 201730"/>
              <a:gd name="connsiteX1" fmla="*/ 212685 w 339812"/>
              <a:gd name="connsiteY1" fmla="*/ 44769 h 201730"/>
              <a:gd name="connsiteX2" fmla="*/ 168235 w 339812"/>
              <a:gd name="connsiteY2" fmla="*/ 98744 h 201730"/>
              <a:gd name="connsiteX3" fmla="*/ 339685 w 339812"/>
              <a:gd name="connsiteY3" fmla="*/ 319 h 201730"/>
              <a:gd name="connsiteX4" fmla="*/ 193635 w 339812"/>
              <a:gd name="connsiteY4" fmla="*/ 70169 h 201730"/>
              <a:gd name="connsiteX5" fmla="*/ 50760 w 339812"/>
              <a:gd name="connsiteY5" fmla="*/ 149544 h 201730"/>
              <a:gd name="connsiteX6" fmla="*/ 47585 w 339812"/>
              <a:gd name="connsiteY6" fmla="*/ 171769 h 201730"/>
              <a:gd name="connsiteX7" fmla="*/ 82510 w 339812"/>
              <a:gd name="connsiteY7" fmla="*/ 124144 h 201730"/>
              <a:gd name="connsiteX8" fmla="*/ 3135 w 339812"/>
              <a:gd name="connsiteY8" fmla="*/ 200344 h 20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812" h="201730">
                <a:moveTo>
                  <a:pt x="3135" y="200344"/>
                </a:moveTo>
                <a:cubicBezTo>
                  <a:pt x="24831" y="187115"/>
                  <a:pt x="185168" y="61702"/>
                  <a:pt x="212685" y="44769"/>
                </a:cubicBezTo>
                <a:cubicBezTo>
                  <a:pt x="240202" y="27836"/>
                  <a:pt x="147068" y="106152"/>
                  <a:pt x="168235" y="98744"/>
                </a:cubicBezTo>
                <a:cubicBezTo>
                  <a:pt x="189402" y="91336"/>
                  <a:pt x="335452" y="5081"/>
                  <a:pt x="339685" y="319"/>
                </a:cubicBezTo>
                <a:cubicBezTo>
                  <a:pt x="343918" y="-4443"/>
                  <a:pt x="241789" y="45298"/>
                  <a:pt x="193635" y="70169"/>
                </a:cubicBezTo>
                <a:cubicBezTo>
                  <a:pt x="145481" y="95040"/>
                  <a:pt x="75102" y="132611"/>
                  <a:pt x="50760" y="149544"/>
                </a:cubicBezTo>
                <a:cubicBezTo>
                  <a:pt x="26418" y="166477"/>
                  <a:pt x="42293" y="176002"/>
                  <a:pt x="47585" y="171769"/>
                </a:cubicBezTo>
                <a:cubicBezTo>
                  <a:pt x="52877" y="167536"/>
                  <a:pt x="85685" y="120440"/>
                  <a:pt x="82510" y="124144"/>
                </a:cubicBezTo>
                <a:cubicBezTo>
                  <a:pt x="79335" y="127848"/>
                  <a:pt x="-18561" y="213573"/>
                  <a:pt x="3135" y="2003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BFBED75D-53D4-AA21-4BE4-AC3A4C151797}"/>
              </a:ext>
            </a:extLst>
          </p:cNvPr>
          <p:cNvSpPr/>
          <p:nvPr/>
        </p:nvSpPr>
        <p:spPr>
          <a:xfrm>
            <a:off x="6193696" y="6232477"/>
            <a:ext cx="111865" cy="288016"/>
          </a:xfrm>
          <a:custGeom>
            <a:avLst/>
            <a:gdLst>
              <a:gd name="connsiteX0" fmla="*/ 111854 w 111865"/>
              <a:gd name="connsiteY0" fmla="*/ 48 h 288016"/>
              <a:gd name="connsiteX1" fmla="*/ 26129 w 111865"/>
              <a:gd name="connsiteY1" fmla="*/ 136573 h 288016"/>
              <a:gd name="connsiteX2" fmla="*/ 42004 w 111865"/>
              <a:gd name="connsiteY2" fmla="*/ 203248 h 288016"/>
              <a:gd name="connsiteX3" fmla="*/ 729 w 111865"/>
              <a:gd name="connsiteY3" fmla="*/ 171498 h 288016"/>
              <a:gd name="connsiteX4" fmla="*/ 83279 w 111865"/>
              <a:gd name="connsiteY4" fmla="*/ 285798 h 288016"/>
              <a:gd name="connsiteX5" fmla="*/ 42004 w 111865"/>
              <a:gd name="connsiteY5" fmla="*/ 241348 h 288016"/>
              <a:gd name="connsiteX6" fmla="*/ 10254 w 111865"/>
              <a:gd name="connsiteY6" fmla="*/ 171498 h 288016"/>
              <a:gd name="connsiteX7" fmla="*/ 19779 w 111865"/>
              <a:gd name="connsiteY7" fmla="*/ 47673 h 288016"/>
              <a:gd name="connsiteX8" fmla="*/ 19779 w 111865"/>
              <a:gd name="connsiteY8" fmla="*/ 152448 h 288016"/>
              <a:gd name="connsiteX9" fmla="*/ 111854 w 111865"/>
              <a:gd name="connsiteY9" fmla="*/ 48 h 28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65" h="288016">
                <a:moveTo>
                  <a:pt x="111854" y="48"/>
                </a:moveTo>
                <a:cubicBezTo>
                  <a:pt x="112912" y="-2598"/>
                  <a:pt x="37771" y="102706"/>
                  <a:pt x="26129" y="136573"/>
                </a:cubicBezTo>
                <a:cubicBezTo>
                  <a:pt x="14487" y="170440"/>
                  <a:pt x="46237" y="197427"/>
                  <a:pt x="42004" y="203248"/>
                </a:cubicBezTo>
                <a:cubicBezTo>
                  <a:pt x="37771" y="209069"/>
                  <a:pt x="-6150" y="157740"/>
                  <a:pt x="729" y="171498"/>
                </a:cubicBezTo>
                <a:cubicBezTo>
                  <a:pt x="7608" y="185256"/>
                  <a:pt x="76400" y="274156"/>
                  <a:pt x="83279" y="285798"/>
                </a:cubicBezTo>
                <a:cubicBezTo>
                  <a:pt x="90158" y="297440"/>
                  <a:pt x="54175" y="260398"/>
                  <a:pt x="42004" y="241348"/>
                </a:cubicBezTo>
                <a:cubicBezTo>
                  <a:pt x="29833" y="222298"/>
                  <a:pt x="13958" y="203777"/>
                  <a:pt x="10254" y="171498"/>
                </a:cubicBezTo>
                <a:cubicBezTo>
                  <a:pt x="6550" y="139219"/>
                  <a:pt x="18192" y="50848"/>
                  <a:pt x="19779" y="47673"/>
                </a:cubicBezTo>
                <a:cubicBezTo>
                  <a:pt x="21366" y="44498"/>
                  <a:pt x="9725" y="158798"/>
                  <a:pt x="19779" y="152448"/>
                </a:cubicBezTo>
                <a:cubicBezTo>
                  <a:pt x="29833" y="146098"/>
                  <a:pt x="110796" y="2694"/>
                  <a:pt x="111854" y="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2C3A16E4-811F-F59A-023F-9E218CE6A0D9}"/>
              </a:ext>
            </a:extLst>
          </p:cNvPr>
          <p:cNvSpPr/>
          <p:nvPr/>
        </p:nvSpPr>
        <p:spPr>
          <a:xfrm>
            <a:off x="6338921" y="5409478"/>
            <a:ext cx="222296" cy="665185"/>
          </a:xfrm>
          <a:custGeom>
            <a:avLst/>
            <a:gdLst>
              <a:gd name="connsiteX0" fmla="*/ 176179 w 222296"/>
              <a:gd name="connsiteY0" fmla="*/ 722 h 665185"/>
              <a:gd name="connsiteX1" fmla="*/ 163479 w 222296"/>
              <a:gd name="connsiteY1" fmla="*/ 232497 h 665185"/>
              <a:gd name="connsiteX2" fmla="*/ 157129 w 222296"/>
              <a:gd name="connsiteY2" fmla="*/ 197572 h 665185"/>
              <a:gd name="connsiteX3" fmla="*/ 217454 w 222296"/>
              <a:gd name="connsiteY3" fmla="*/ 422997 h 665185"/>
              <a:gd name="connsiteX4" fmla="*/ 217454 w 222296"/>
              <a:gd name="connsiteY4" fmla="*/ 397597 h 665185"/>
              <a:gd name="connsiteX5" fmla="*/ 207929 w 222296"/>
              <a:gd name="connsiteY5" fmla="*/ 445222 h 665185"/>
              <a:gd name="connsiteX6" fmla="*/ 153954 w 222296"/>
              <a:gd name="connsiteY6" fmla="*/ 473797 h 665185"/>
              <a:gd name="connsiteX7" fmla="*/ 93629 w 222296"/>
              <a:gd name="connsiteY7" fmla="*/ 559522 h 665185"/>
              <a:gd name="connsiteX8" fmla="*/ 119029 w 222296"/>
              <a:gd name="connsiteY8" fmla="*/ 508722 h 665185"/>
              <a:gd name="connsiteX9" fmla="*/ 1554 w 222296"/>
              <a:gd name="connsiteY9" fmla="*/ 664297 h 665185"/>
              <a:gd name="connsiteX10" fmla="*/ 61879 w 222296"/>
              <a:gd name="connsiteY10" fmla="*/ 565872 h 665185"/>
              <a:gd name="connsiteX11" fmla="*/ 204754 w 222296"/>
              <a:gd name="connsiteY11" fmla="*/ 432522 h 665185"/>
              <a:gd name="connsiteX12" fmla="*/ 119029 w 222296"/>
              <a:gd name="connsiteY12" fmla="*/ 292822 h 665185"/>
              <a:gd name="connsiteX13" fmla="*/ 166654 w 222296"/>
              <a:gd name="connsiteY13" fmla="*/ 346797 h 665185"/>
              <a:gd name="connsiteX14" fmla="*/ 166654 w 222296"/>
              <a:gd name="connsiteY14" fmla="*/ 264247 h 665185"/>
              <a:gd name="connsiteX15" fmla="*/ 99979 w 222296"/>
              <a:gd name="connsiteY15" fmla="*/ 105497 h 665185"/>
              <a:gd name="connsiteX16" fmla="*/ 131729 w 222296"/>
              <a:gd name="connsiteY16" fmla="*/ 156297 h 665185"/>
              <a:gd name="connsiteX17" fmla="*/ 176179 w 222296"/>
              <a:gd name="connsiteY17" fmla="*/ 722 h 66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2296" h="665185">
                <a:moveTo>
                  <a:pt x="176179" y="722"/>
                </a:moveTo>
                <a:cubicBezTo>
                  <a:pt x="181471" y="13422"/>
                  <a:pt x="166654" y="199689"/>
                  <a:pt x="163479" y="232497"/>
                </a:cubicBezTo>
                <a:cubicBezTo>
                  <a:pt x="160304" y="265305"/>
                  <a:pt x="148133" y="165822"/>
                  <a:pt x="157129" y="197572"/>
                </a:cubicBezTo>
                <a:cubicBezTo>
                  <a:pt x="166125" y="229322"/>
                  <a:pt x="207400" y="389659"/>
                  <a:pt x="217454" y="422997"/>
                </a:cubicBezTo>
                <a:cubicBezTo>
                  <a:pt x="227508" y="456335"/>
                  <a:pt x="219041" y="393893"/>
                  <a:pt x="217454" y="397597"/>
                </a:cubicBezTo>
                <a:cubicBezTo>
                  <a:pt x="215867" y="401301"/>
                  <a:pt x="218512" y="432522"/>
                  <a:pt x="207929" y="445222"/>
                </a:cubicBezTo>
                <a:cubicBezTo>
                  <a:pt x="197346" y="457922"/>
                  <a:pt x="173004" y="454747"/>
                  <a:pt x="153954" y="473797"/>
                </a:cubicBezTo>
                <a:cubicBezTo>
                  <a:pt x="134904" y="492847"/>
                  <a:pt x="99450" y="553701"/>
                  <a:pt x="93629" y="559522"/>
                </a:cubicBezTo>
                <a:cubicBezTo>
                  <a:pt x="87808" y="565343"/>
                  <a:pt x="134375" y="491260"/>
                  <a:pt x="119029" y="508722"/>
                </a:cubicBezTo>
                <a:cubicBezTo>
                  <a:pt x="103683" y="526184"/>
                  <a:pt x="11079" y="654772"/>
                  <a:pt x="1554" y="664297"/>
                </a:cubicBezTo>
                <a:cubicBezTo>
                  <a:pt x="-7971" y="673822"/>
                  <a:pt x="28012" y="604501"/>
                  <a:pt x="61879" y="565872"/>
                </a:cubicBezTo>
                <a:cubicBezTo>
                  <a:pt x="95746" y="527243"/>
                  <a:pt x="195229" y="478030"/>
                  <a:pt x="204754" y="432522"/>
                </a:cubicBezTo>
                <a:cubicBezTo>
                  <a:pt x="214279" y="387014"/>
                  <a:pt x="125379" y="307110"/>
                  <a:pt x="119029" y="292822"/>
                </a:cubicBezTo>
                <a:cubicBezTo>
                  <a:pt x="112679" y="278534"/>
                  <a:pt x="158716" y="351560"/>
                  <a:pt x="166654" y="346797"/>
                </a:cubicBezTo>
                <a:cubicBezTo>
                  <a:pt x="174591" y="342035"/>
                  <a:pt x="177767" y="304464"/>
                  <a:pt x="166654" y="264247"/>
                </a:cubicBezTo>
                <a:cubicBezTo>
                  <a:pt x="155541" y="224030"/>
                  <a:pt x="105800" y="123489"/>
                  <a:pt x="99979" y="105497"/>
                </a:cubicBezTo>
                <a:cubicBezTo>
                  <a:pt x="94158" y="87505"/>
                  <a:pt x="120616" y="165822"/>
                  <a:pt x="131729" y="156297"/>
                </a:cubicBezTo>
                <a:cubicBezTo>
                  <a:pt x="142841" y="146772"/>
                  <a:pt x="170887" y="-11978"/>
                  <a:pt x="176179" y="7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418A70C1-7C1A-361B-C94A-19834C6D58CA}"/>
              </a:ext>
            </a:extLst>
          </p:cNvPr>
          <p:cNvSpPr/>
          <p:nvPr/>
        </p:nvSpPr>
        <p:spPr>
          <a:xfrm>
            <a:off x="6810247" y="6199798"/>
            <a:ext cx="136689" cy="296695"/>
          </a:xfrm>
          <a:custGeom>
            <a:avLst/>
            <a:gdLst>
              <a:gd name="connsiteX0" fmla="*/ 128 w 136689"/>
              <a:gd name="connsiteY0" fmla="*/ 296252 h 296695"/>
              <a:gd name="connsiteX1" fmla="*/ 111253 w 136689"/>
              <a:gd name="connsiteY1" fmla="*/ 204177 h 296695"/>
              <a:gd name="connsiteX2" fmla="*/ 108078 w 136689"/>
              <a:gd name="connsiteY2" fmla="*/ 134327 h 296695"/>
              <a:gd name="connsiteX3" fmla="*/ 136653 w 136689"/>
              <a:gd name="connsiteY3" fmla="*/ 169252 h 296695"/>
              <a:gd name="connsiteX4" fmla="*/ 114428 w 136689"/>
              <a:gd name="connsiteY4" fmla="*/ 977 h 296695"/>
              <a:gd name="connsiteX5" fmla="*/ 130303 w 136689"/>
              <a:gd name="connsiteY5" fmla="*/ 102577 h 296695"/>
              <a:gd name="connsiteX6" fmla="*/ 120778 w 136689"/>
              <a:gd name="connsiteY6" fmla="*/ 156552 h 296695"/>
              <a:gd name="connsiteX7" fmla="*/ 89028 w 136689"/>
              <a:gd name="connsiteY7" fmla="*/ 235927 h 296695"/>
              <a:gd name="connsiteX8" fmla="*/ 128 w 136689"/>
              <a:gd name="connsiteY8" fmla="*/ 296252 h 29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689" h="296695">
                <a:moveTo>
                  <a:pt x="128" y="296252"/>
                </a:moveTo>
                <a:cubicBezTo>
                  <a:pt x="3832" y="290960"/>
                  <a:pt x="93261" y="231164"/>
                  <a:pt x="111253" y="204177"/>
                </a:cubicBezTo>
                <a:cubicBezTo>
                  <a:pt x="129245" y="177190"/>
                  <a:pt x="103845" y="140148"/>
                  <a:pt x="108078" y="134327"/>
                </a:cubicBezTo>
                <a:cubicBezTo>
                  <a:pt x="112311" y="128506"/>
                  <a:pt x="135595" y="191477"/>
                  <a:pt x="136653" y="169252"/>
                </a:cubicBezTo>
                <a:cubicBezTo>
                  <a:pt x="137711" y="147027"/>
                  <a:pt x="115486" y="12089"/>
                  <a:pt x="114428" y="977"/>
                </a:cubicBezTo>
                <a:cubicBezTo>
                  <a:pt x="113370" y="-10135"/>
                  <a:pt x="129245" y="76648"/>
                  <a:pt x="130303" y="102577"/>
                </a:cubicBezTo>
                <a:cubicBezTo>
                  <a:pt x="131361" y="128506"/>
                  <a:pt x="127657" y="134327"/>
                  <a:pt x="120778" y="156552"/>
                </a:cubicBezTo>
                <a:cubicBezTo>
                  <a:pt x="113899" y="178777"/>
                  <a:pt x="104374" y="213702"/>
                  <a:pt x="89028" y="235927"/>
                </a:cubicBezTo>
                <a:cubicBezTo>
                  <a:pt x="73682" y="258152"/>
                  <a:pt x="-3576" y="301544"/>
                  <a:pt x="128" y="2962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C3ECFC45-7A48-0C16-B97C-E432A728C7CC}"/>
              </a:ext>
            </a:extLst>
          </p:cNvPr>
          <p:cNvSpPr/>
          <p:nvPr/>
        </p:nvSpPr>
        <p:spPr>
          <a:xfrm>
            <a:off x="6899253" y="6187539"/>
            <a:ext cx="50324" cy="100818"/>
          </a:xfrm>
          <a:custGeom>
            <a:avLst/>
            <a:gdLst>
              <a:gd name="connsiteX0" fmla="*/ 22 w 50324"/>
              <a:gd name="connsiteY0" fmla="*/ 536 h 100818"/>
              <a:gd name="connsiteX1" fmla="*/ 47647 w 50324"/>
              <a:gd name="connsiteY1" fmla="*/ 98961 h 100818"/>
              <a:gd name="connsiteX2" fmla="*/ 41297 w 50324"/>
              <a:gd name="connsiteY2" fmla="*/ 60861 h 100818"/>
              <a:gd name="connsiteX3" fmla="*/ 22 w 50324"/>
              <a:gd name="connsiteY3" fmla="*/ 536 h 10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24" h="100818">
                <a:moveTo>
                  <a:pt x="22" y="536"/>
                </a:moveTo>
                <a:cubicBezTo>
                  <a:pt x="1080" y="6886"/>
                  <a:pt x="40768" y="88907"/>
                  <a:pt x="47647" y="98961"/>
                </a:cubicBezTo>
                <a:cubicBezTo>
                  <a:pt x="54526" y="109015"/>
                  <a:pt x="46589" y="75678"/>
                  <a:pt x="41297" y="60861"/>
                </a:cubicBezTo>
                <a:cubicBezTo>
                  <a:pt x="36005" y="46044"/>
                  <a:pt x="-1036" y="-5814"/>
                  <a:pt x="22" y="5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CE534307-5203-AC7B-DFA8-7E35ECCB6FB7}"/>
              </a:ext>
            </a:extLst>
          </p:cNvPr>
          <p:cNvSpPr/>
          <p:nvPr/>
        </p:nvSpPr>
        <p:spPr>
          <a:xfrm>
            <a:off x="6818657" y="6171795"/>
            <a:ext cx="70605" cy="214063"/>
          </a:xfrm>
          <a:custGeom>
            <a:avLst/>
            <a:gdLst>
              <a:gd name="connsiteX0" fmla="*/ 7593 w 70605"/>
              <a:gd name="connsiteY0" fmla="*/ 405 h 214063"/>
              <a:gd name="connsiteX1" fmla="*/ 64743 w 70605"/>
              <a:gd name="connsiteY1" fmla="*/ 159155 h 214063"/>
              <a:gd name="connsiteX2" fmla="*/ 61568 w 70605"/>
              <a:gd name="connsiteY2" fmla="*/ 121055 h 214063"/>
              <a:gd name="connsiteX3" fmla="*/ 1243 w 70605"/>
              <a:gd name="connsiteY3" fmla="*/ 213130 h 214063"/>
              <a:gd name="connsiteX4" fmla="*/ 23468 w 70605"/>
              <a:gd name="connsiteY4" fmla="*/ 165505 h 214063"/>
              <a:gd name="connsiteX5" fmla="*/ 55218 w 70605"/>
              <a:gd name="connsiteY5" fmla="*/ 114705 h 214063"/>
              <a:gd name="connsiteX6" fmla="*/ 7593 w 70605"/>
              <a:gd name="connsiteY6" fmla="*/ 405 h 21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05" h="214063">
                <a:moveTo>
                  <a:pt x="7593" y="405"/>
                </a:moveTo>
                <a:cubicBezTo>
                  <a:pt x="9180" y="7813"/>
                  <a:pt x="55747" y="139047"/>
                  <a:pt x="64743" y="159155"/>
                </a:cubicBezTo>
                <a:cubicBezTo>
                  <a:pt x="73739" y="179263"/>
                  <a:pt x="72151" y="112059"/>
                  <a:pt x="61568" y="121055"/>
                </a:cubicBezTo>
                <a:cubicBezTo>
                  <a:pt x="50985" y="130051"/>
                  <a:pt x="7593" y="205722"/>
                  <a:pt x="1243" y="213130"/>
                </a:cubicBezTo>
                <a:cubicBezTo>
                  <a:pt x="-5107" y="220538"/>
                  <a:pt x="14472" y="181909"/>
                  <a:pt x="23468" y="165505"/>
                </a:cubicBezTo>
                <a:cubicBezTo>
                  <a:pt x="32464" y="149101"/>
                  <a:pt x="57864" y="140105"/>
                  <a:pt x="55218" y="114705"/>
                </a:cubicBezTo>
                <a:cubicBezTo>
                  <a:pt x="52572" y="89305"/>
                  <a:pt x="6006" y="-7003"/>
                  <a:pt x="7593" y="4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83D5655-FA3A-4328-3996-CFE449A82F07}"/>
              </a:ext>
            </a:extLst>
          </p:cNvPr>
          <p:cNvSpPr/>
          <p:nvPr/>
        </p:nvSpPr>
        <p:spPr>
          <a:xfrm>
            <a:off x="6784786" y="6572194"/>
            <a:ext cx="45652" cy="247713"/>
          </a:xfrm>
          <a:custGeom>
            <a:avLst/>
            <a:gdLst>
              <a:gd name="connsiteX0" fmla="*/ 189 w 45652"/>
              <a:gd name="connsiteY0" fmla="*/ 56 h 247713"/>
              <a:gd name="connsiteX1" fmla="*/ 41464 w 45652"/>
              <a:gd name="connsiteY1" fmla="*/ 161981 h 247713"/>
              <a:gd name="connsiteX2" fmla="*/ 22414 w 45652"/>
              <a:gd name="connsiteY2" fmla="*/ 130231 h 247713"/>
              <a:gd name="connsiteX3" fmla="*/ 35114 w 45652"/>
              <a:gd name="connsiteY3" fmla="*/ 203256 h 247713"/>
              <a:gd name="connsiteX4" fmla="*/ 12889 w 45652"/>
              <a:gd name="connsiteY4" fmla="*/ 247706 h 247713"/>
              <a:gd name="connsiteX5" fmla="*/ 41464 w 45652"/>
              <a:gd name="connsiteY5" fmla="*/ 206431 h 247713"/>
              <a:gd name="connsiteX6" fmla="*/ 41464 w 45652"/>
              <a:gd name="connsiteY6" fmla="*/ 155631 h 247713"/>
              <a:gd name="connsiteX7" fmla="*/ 3364 w 45652"/>
              <a:gd name="connsiteY7" fmla="*/ 111181 h 247713"/>
              <a:gd name="connsiteX8" fmla="*/ 25589 w 45652"/>
              <a:gd name="connsiteY8" fmla="*/ 142931 h 247713"/>
              <a:gd name="connsiteX9" fmla="*/ 189 w 45652"/>
              <a:gd name="connsiteY9" fmla="*/ 56 h 24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52" h="247713">
                <a:moveTo>
                  <a:pt x="189" y="56"/>
                </a:moveTo>
                <a:cubicBezTo>
                  <a:pt x="2835" y="3231"/>
                  <a:pt x="37760" y="140285"/>
                  <a:pt x="41464" y="161981"/>
                </a:cubicBezTo>
                <a:cubicBezTo>
                  <a:pt x="45168" y="183677"/>
                  <a:pt x="23472" y="123352"/>
                  <a:pt x="22414" y="130231"/>
                </a:cubicBezTo>
                <a:cubicBezTo>
                  <a:pt x="21356" y="137110"/>
                  <a:pt x="36701" y="183677"/>
                  <a:pt x="35114" y="203256"/>
                </a:cubicBezTo>
                <a:cubicBezTo>
                  <a:pt x="33527" y="222835"/>
                  <a:pt x="11831" y="247177"/>
                  <a:pt x="12889" y="247706"/>
                </a:cubicBezTo>
                <a:cubicBezTo>
                  <a:pt x="13947" y="248235"/>
                  <a:pt x="36701" y="221777"/>
                  <a:pt x="41464" y="206431"/>
                </a:cubicBezTo>
                <a:cubicBezTo>
                  <a:pt x="46227" y="191085"/>
                  <a:pt x="47814" y="171506"/>
                  <a:pt x="41464" y="155631"/>
                </a:cubicBezTo>
                <a:cubicBezTo>
                  <a:pt x="35114" y="139756"/>
                  <a:pt x="6010" y="113298"/>
                  <a:pt x="3364" y="111181"/>
                </a:cubicBezTo>
                <a:cubicBezTo>
                  <a:pt x="718" y="109064"/>
                  <a:pt x="27706" y="157219"/>
                  <a:pt x="25589" y="142931"/>
                </a:cubicBezTo>
                <a:cubicBezTo>
                  <a:pt x="23472" y="128644"/>
                  <a:pt x="-2457" y="-3119"/>
                  <a:pt x="189" y="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30355773-9C8B-FA2A-06A0-61A3416A398F}"/>
              </a:ext>
            </a:extLst>
          </p:cNvPr>
          <p:cNvSpPr/>
          <p:nvPr/>
        </p:nvSpPr>
        <p:spPr>
          <a:xfrm>
            <a:off x="6611007" y="6581608"/>
            <a:ext cx="63356" cy="203405"/>
          </a:xfrm>
          <a:custGeom>
            <a:avLst/>
            <a:gdLst>
              <a:gd name="connsiteX0" fmla="*/ 18393 w 63356"/>
              <a:gd name="connsiteY0" fmla="*/ 167 h 203405"/>
              <a:gd name="connsiteX1" fmla="*/ 24743 w 63356"/>
              <a:gd name="connsiteY1" fmla="*/ 162092 h 203405"/>
              <a:gd name="connsiteX2" fmla="*/ 62843 w 63356"/>
              <a:gd name="connsiteY2" fmla="*/ 203367 h 203405"/>
              <a:gd name="connsiteX3" fmla="*/ 43793 w 63356"/>
              <a:gd name="connsiteY3" fmla="*/ 168442 h 203405"/>
              <a:gd name="connsiteX4" fmla="*/ 2518 w 63356"/>
              <a:gd name="connsiteY4" fmla="*/ 114467 h 203405"/>
              <a:gd name="connsiteX5" fmla="*/ 5693 w 63356"/>
              <a:gd name="connsiteY5" fmla="*/ 130342 h 203405"/>
              <a:gd name="connsiteX6" fmla="*/ 18393 w 63356"/>
              <a:gd name="connsiteY6" fmla="*/ 167 h 20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56" h="203405">
                <a:moveTo>
                  <a:pt x="18393" y="167"/>
                </a:moveTo>
                <a:cubicBezTo>
                  <a:pt x="21568" y="5459"/>
                  <a:pt x="17335" y="128225"/>
                  <a:pt x="24743" y="162092"/>
                </a:cubicBezTo>
                <a:cubicBezTo>
                  <a:pt x="32151" y="195959"/>
                  <a:pt x="59668" y="202309"/>
                  <a:pt x="62843" y="203367"/>
                </a:cubicBezTo>
                <a:cubicBezTo>
                  <a:pt x="66018" y="204425"/>
                  <a:pt x="53847" y="183259"/>
                  <a:pt x="43793" y="168442"/>
                </a:cubicBezTo>
                <a:cubicBezTo>
                  <a:pt x="33739" y="153625"/>
                  <a:pt x="2518" y="114467"/>
                  <a:pt x="2518" y="114467"/>
                </a:cubicBezTo>
                <a:cubicBezTo>
                  <a:pt x="-3832" y="108117"/>
                  <a:pt x="3576" y="144100"/>
                  <a:pt x="5693" y="130342"/>
                </a:cubicBezTo>
                <a:cubicBezTo>
                  <a:pt x="7810" y="116584"/>
                  <a:pt x="15218" y="-5125"/>
                  <a:pt x="18393" y="1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B6009FEC-497D-1107-713E-1DFCEDADA420}"/>
              </a:ext>
            </a:extLst>
          </p:cNvPr>
          <p:cNvSpPr/>
          <p:nvPr/>
        </p:nvSpPr>
        <p:spPr>
          <a:xfrm>
            <a:off x="6521271" y="6543660"/>
            <a:ext cx="102580" cy="279644"/>
          </a:xfrm>
          <a:custGeom>
            <a:avLst/>
            <a:gdLst>
              <a:gd name="connsiteX0" fmla="*/ 60504 w 102580"/>
              <a:gd name="connsiteY0" fmla="*/ 15 h 279644"/>
              <a:gd name="connsiteX1" fmla="*/ 38279 w 102580"/>
              <a:gd name="connsiteY1" fmla="*/ 155590 h 279644"/>
              <a:gd name="connsiteX2" fmla="*/ 47804 w 102580"/>
              <a:gd name="connsiteY2" fmla="*/ 142890 h 279644"/>
              <a:gd name="connsiteX3" fmla="*/ 44629 w 102580"/>
              <a:gd name="connsiteY3" fmla="*/ 215915 h 279644"/>
              <a:gd name="connsiteX4" fmla="*/ 179 w 102580"/>
              <a:gd name="connsiteY4" fmla="*/ 279415 h 279644"/>
              <a:gd name="connsiteX5" fmla="*/ 31929 w 102580"/>
              <a:gd name="connsiteY5" fmla="*/ 238140 h 279644"/>
              <a:gd name="connsiteX6" fmla="*/ 101779 w 102580"/>
              <a:gd name="connsiteY6" fmla="*/ 263540 h 279644"/>
              <a:gd name="connsiteX7" fmla="*/ 70029 w 102580"/>
              <a:gd name="connsiteY7" fmla="*/ 241315 h 279644"/>
              <a:gd name="connsiteX8" fmla="*/ 73204 w 102580"/>
              <a:gd name="connsiteY8" fmla="*/ 136540 h 279644"/>
              <a:gd name="connsiteX9" fmla="*/ 63679 w 102580"/>
              <a:gd name="connsiteY9" fmla="*/ 184165 h 279644"/>
              <a:gd name="connsiteX10" fmla="*/ 50979 w 102580"/>
              <a:gd name="connsiteY10" fmla="*/ 146065 h 279644"/>
              <a:gd name="connsiteX11" fmla="*/ 60504 w 102580"/>
              <a:gd name="connsiteY11" fmla="*/ 15 h 27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580" h="279644">
                <a:moveTo>
                  <a:pt x="60504" y="15"/>
                </a:moveTo>
                <a:cubicBezTo>
                  <a:pt x="58387" y="1603"/>
                  <a:pt x="38279" y="155590"/>
                  <a:pt x="38279" y="155590"/>
                </a:cubicBezTo>
                <a:cubicBezTo>
                  <a:pt x="36162" y="179403"/>
                  <a:pt x="46746" y="132836"/>
                  <a:pt x="47804" y="142890"/>
                </a:cubicBezTo>
                <a:cubicBezTo>
                  <a:pt x="48862" y="152944"/>
                  <a:pt x="52566" y="193161"/>
                  <a:pt x="44629" y="215915"/>
                </a:cubicBezTo>
                <a:cubicBezTo>
                  <a:pt x="36691" y="238669"/>
                  <a:pt x="2296" y="275711"/>
                  <a:pt x="179" y="279415"/>
                </a:cubicBezTo>
                <a:cubicBezTo>
                  <a:pt x="-1938" y="283119"/>
                  <a:pt x="14996" y="240786"/>
                  <a:pt x="31929" y="238140"/>
                </a:cubicBezTo>
                <a:cubicBezTo>
                  <a:pt x="48862" y="235494"/>
                  <a:pt x="95429" y="263011"/>
                  <a:pt x="101779" y="263540"/>
                </a:cubicBezTo>
                <a:cubicBezTo>
                  <a:pt x="108129" y="264069"/>
                  <a:pt x="74791" y="262482"/>
                  <a:pt x="70029" y="241315"/>
                </a:cubicBezTo>
                <a:cubicBezTo>
                  <a:pt x="65267" y="220148"/>
                  <a:pt x="74262" y="146065"/>
                  <a:pt x="73204" y="136540"/>
                </a:cubicBezTo>
                <a:cubicBezTo>
                  <a:pt x="72146" y="127015"/>
                  <a:pt x="67383" y="182578"/>
                  <a:pt x="63679" y="184165"/>
                </a:cubicBezTo>
                <a:cubicBezTo>
                  <a:pt x="59975" y="185752"/>
                  <a:pt x="54154" y="170936"/>
                  <a:pt x="50979" y="146065"/>
                </a:cubicBezTo>
                <a:cubicBezTo>
                  <a:pt x="47804" y="121194"/>
                  <a:pt x="62621" y="-1573"/>
                  <a:pt x="60504" y="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7E249159-B9A2-27E5-61DF-89A081826B93}"/>
              </a:ext>
            </a:extLst>
          </p:cNvPr>
          <p:cNvSpPr/>
          <p:nvPr/>
        </p:nvSpPr>
        <p:spPr>
          <a:xfrm>
            <a:off x="6675365" y="6572232"/>
            <a:ext cx="66188" cy="242715"/>
          </a:xfrm>
          <a:custGeom>
            <a:avLst/>
            <a:gdLst>
              <a:gd name="connsiteX0" fmla="*/ 23885 w 66188"/>
              <a:gd name="connsiteY0" fmla="*/ 18 h 242715"/>
              <a:gd name="connsiteX1" fmla="*/ 17535 w 66188"/>
              <a:gd name="connsiteY1" fmla="*/ 127018 h 242715"/>
              <a:gd name="connsiteX2" fmla="*/ 46110 w 66188"/>
              <a:gd name="connsiteY2" fmla="*/ 177818 h 242715"/>
              <a:gd name="connsiteX3" fmla="*/ 23885 w 66188"/>
              <a:gd name="connsiteY3" fmla="*/ 152418 h 242715"/>
              <a:gd name="connsiteX4" fmla="*/ 65160 w 66188"/>
              <a:gd name="connsiteY4" fmla="*/ 241318 h 242715"/>
              <a:gd name="connsiteX5" fmla="*/ 49285 w 66188"/>
              <a:gd name="connsiteY5" fmla="*/ 200043 h 242715"/>
              <a:gd name="connsiteX6" fmla="*/ 1660 w 66188"/>
              <a:gd name="connsiteY6" fmla="*/ 111143 h 242715"/>
              <a:gd name="connsiteX7" fmla="*/ 11185 w 66188"/>
              <a:gd name="connsiteY7" fmla="*/ 136543 h 242715"/>
              <a:gd name="connsiteX8" fmla="*/ 23885 w 66188"/>
              <a:gd name="connsiteY8" fmla="*/ 18 h 24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188" h="242715">
                <a:moveTo>
                  <a:pt x="23885" y="18"/>
                </a:moveTo>
                <a:cubicBezTo>
                  <a:pt x="24943" y="-1570"/>
                  <a:pt x="13831" y="97385"/>
                  <a:pt x="17535" y="127018"/>
                </a:cubicBezTo>
                <a:cubicBezTo>
                  <a:pt x="21239" y="156651"/>
                  <a:pt x="45052" y="173585"/>
                  <a:pt x="46110" y="177818"/>
                </a:cubicBezTo>
                <a:cubicBezTo>
                  <a:pt x="47168" y="182051"/>
                  <a:pt x="20710" y="141835"/>
                  <a:pt x="23885" y="152418"/>
                </a:cubicBezTo>
                <a:cubicBezTo>
                  <a:pt x="27060" y="163001"/>
                  <a:pt x="60927" y="233381"/>
                  <a:pt x="65160" y="241318"/>
                </a:cubicBezTo>
                <a:cubicBezTo>
                  <a:pt x="69393" y="249255"/>
                  <a:pt x="59868" y="221739"/>
                  <a:pt x="49285" y="200043"/>
                </a:cubicBezTo>
                <a:cubicBezTo>
                  <a:pt x="38702" y="178347"/>
                  <a:pt x="8010" y="121726"/>
                  <a:pt x="1660" y="111143"/>
                </a:cubicBezTo>
                <a:cubicBezTo>
                  <a:pt x="-4690" y="100560"/>
                  <a:pt x="9068" y="151360"/>
                  <a:pt x="11185" y="136543"/>
                </a:cubicBezTo>
                <a:cubicBezTo>
                  <a:pt x="13302" y="121726"/>
                  <a:pt x="22827" y="1606"/>
                  <a:pt x="23885" y="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47ACE9DE-CD62-36E8-1E4B-3E6E1D405495}"/>
              </a:ext>
            </a:extLst>
          </p:cNvPr>
          <p:cNvSpPr/>
          <p:nvPr/>
        </p:nvSpPr>
        <p:spPr>
          <a:xfrm>
            <a:off x="6729375" y="6562643"/>
            <a:ext cx="69959" cy="245366"/>
          </a:xfrm>
          <a:custGeom>
            <a:avLst/>
            <a:gdLst>
              <a:gd name="connsiteX0" fmla="*/ 7975 w 69959"/>
              <a:gd name="connsiteY0" fmla="*/ 82 h 245366"/>
              <a:gd name="connsiteX1" fmla="*/ 4800 w 69959"/>
              <a:gd name="connsiteY1" fmla="*/ 101682 h 245366"/>
              <a:gd name="connsiteX2" fmla="*/ 14325 w 69959"/>
              <a:gd name="connsiteY2" fmla="*/ 139782 h 245366"/>
              <a:gd name="connsiteX3" fmla="*/ 17500 w 69959"/>
              <a:gd name="connsiteY3" fmla="*/ 123907 h 245366"/>
              <a:gd name="connsiteX4" fmla="*/ 65125 w 69959"/>
              <a:gd name="connsiteY4" fmla="*/ 231857 h 245366"/>
              <a:gd name="connsiteX5" fmla="*/ 65125 w 69959"/>
              <a:gd name="connsiteY5" fmla="*/ 238207 h 245366"/>
              <a:gd name="connsiteX6" fmla="*/ 36550 w 69959"/>
              <a:gd name="connsiteY6" fmla="*/ 181057 h 245366"/>
              <a:gd name="connsiteX7" fmla="*/ 1625 w 69959"/>
              <a:gd name="connsiteY7" fmla="*/ 85807 h 245366"/>
              <a:gd name="connsiteX8" fmla="*/ 7975 w 69959"/>
              <a:gd name="connsiteY8" fmla="*/ 82 h 24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59" h="245366">
                <a:moveTo>
                  <a:pt x="7975" y="82"/>
                </a:moveTo>
                <a:cubicBezTo>
                  <a:pt x="8504" y="2728"/>
                  <a:pt x="3742" y="78399"/>
                  <a:pt x="4800" y="101682"/>
                </a:cubicBezTo>
                <a:cubicBezTo>
                  <a:pt x="5858" y="124965"/>
                  <a:pt x="14325" y="139782"/>
                  <a:pt x="14325" y="139782"/>
                </a:cubicBezTo>
                <a:cubicBezTo>
                  <a:pt x="16442" y="143486"/>
                  <a:pt x="9033" y="108561"/>
                  <a:pt x="17500" y="123907"/>
                </a:cubicBezTo>
                <a:cubicBezTo>
                  <a:pt x="25967" y="139253"/>
                  <a:pt x="65125" y="231857"/>
                  <a:pt x="65125" y="231857"/>
                </a:cubicBezTo>
                <a:cubicBezTo>
                  <a:pt x="73062" y="250907"/>
                  <a:pt x="69888" y="246674"/>
                  <a:pt x="65125" y="238207"/>
                </a:cubicBezTo>
                <a:cubicBezTo>
                  <a:pt x="60362" y="229740"/>
                  <a:pt x="47133" y="206457"/>
                  <a:pt x="36550" y="181057"/>
                </a:cubicBezTo>
                <a:cubicBezTo>
                  <a:pt x="25967" y="155657"/>
                  <a:pt x="7446" y="112795"/>
                  <a:pt x="1625" y="85807"/>
                </a:cubicBezTo>
                <a:cubicBezTo>
                  <a:pt x="-4196" y="58819"/>
                  <a:pt x="7446" y="-2564"/>
                  <a:pt x="7975" y="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D5AF203C-98E1-7556-4A47-7F1F90966B9F}"/>
              </a:ext>
            </a:extLst>
          </p:cNvPr>
          <p:cNvSpPr/>
          <p:nvPr/>
        </p:nvSpPr>
        <p:spPr>
          <a:xfrm>
            <a:off x="6291622" y="4899485"/>
            <a:ext cx="123288" cy="625510"/>
          </a:xfrm>
          <a:custGeom>
            <a:avLst/>
            <a:gdLst>
              <a:gd name="connsiteX0" fmla="*/ 123246 w 123288"/>
              <a:gd name="connsiteY0" fmla="*/ 761 h 625510"/>
              <a:gd name="connsiteX1" fmla="*/ 71664 w 123288"/>
              <a:gd name="connsiteY1" fmla="*/ 291493 h 625510"/>
              <a:gd name="connsiteX2" fmla="*/ 57596 w 123288"/>
              <a:gd name="connsiteY2" fmla="*/ 244601 h 625510"/>
              <a:gd name="connsiteX3" fmla="*/ 71664 w 123288"/>
              <a:gd name="connsiteY3" fmla="*/ 460306 h 625510"/>
              <a:gd name="connsiteX4" fmla="*/ 71664 w 123288"/>
              <a:gd name="connsiteY4" fmla="*/ 436860 h 625510"/>
              <a:gd name="connsiteX5" fmla="*/ 66975 w 123288"/>
              <a:gd name="connsiteY5" fmla="*/ 549401 h 625510"/>
              <a:gd name="connsiteX6" fmla="*/ 71664 w 123288"/>
              <a:gd name="connsiteY6" fmla="*/ 577537 h 625510"/>
              <a:gd name="connsiteX7" fmla="*/ 81043 w 123288"/>
              <a:gd name="connsiteY7" fmla="*/ 516577 h 625510"/>
              <a:gd name="connsiteX8" fmla="*/ 113867 w 123288"/>
              <a:gd name="connsiteY8" fmla="*/ 624429 h 625510"/>
              <a:gd name="connsiteX9" fmla="*/ 76353 w 123288"/>
              <a:gd name="connsiteY9" fmla="*/ 436860 h 625510"/>
              <a:gd name="connsiteX10" fmla="*/ 24772 w 123288"/>
              <a:gd name="connsiteY10" fmla="*/ 291493 h 625510"/>
              <a:gd name="connsiteX11" fmla="*/ 1326 w 123288"/>
              <a:gd name="connsiteY11" fmla="*/ 136749 h 625510"/>
              <a:gd name="connsiteX12" fmla="*/ 62286 w 123288"/>
              <a:gd name="connsiteY12" fmla="*/ 291493 h 625510"/>
              <a:gd name="connsiteX13" fmla="*/ 24772 w 123288"/>
              <a:gd name="connsiteY13" fmla="*/ 71100 h 625510"/>
              <a:gd name="connsiteX14" fmla="*/ 62286 w 123288"/>
              <a:gd name="connsiteY14" fmla="*/ 202398 h 625510"/>
              <a:gd name="connsiteX15" fmla="*/ 123246 w 123288"/>
              <a:gd name="connsiteY15" fmla="*/ 761 h 62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288" h="625510">
                <a:moveTo>
                  <a:pt x="123246" y="761"/>
                </a:moveTo>
                <a:cubicBezTo>
                  <a:pt x="124809" y="15610"/>
                  <a:pt x="82606" y="250853"/>
                  <a:pt x="71664" y="291493"/>
                </a:cubicBezTo>
                <a:cubicBezTo>
                  <a:pt x="60722" y="332133"/>
                  <a:pt x="57596" y="216466"/>
                  <a:pt x="57596" y="244601"/>
                </a:cubicBezTo>
                <a:cubicBezTo>
                  <a:pt x="57596" y="272736"/>
                  <a:pt x="71664" y="460306"/>
                  <a:pt x="71664" y="460306"/>
                </a:cubicBezTo>
                <a:cubicBezTo>
                  <a:pt x="74009" y="492349"/>
                  <a:pt x="72445" y="422011"/>
                  <a:pt x="71664" y="436860"/>
                </a:cubicBezTo>
                <a:cubicBezTo>
                  <a:pt x="70883" y="451709"/>
                  <a:pt x="66975" y="549401"/>
                  <a:pt x="66975" y="549401"/>
                </a:cubicBezTo>
                <a:cubicBezTo>
                  <a:pt x="66975" y="572847"/>
                  <a:pt x="69319" y="583008"/>
                  <a:pt x="71664" y="577537"/>
                </a:cubicBezTo>
                <a:cubicBezTo>
                  <a:pt x="74009" y="572066"/>
                  <a:pt x="74009" y="508762"/>
                  <a:pt x="81043" y="516577"/>
                </a:cubicBezTo>
                <a:cubicBezTo>
                  <a:pt x="88077" y="524392"/>
                  <a:pt x="114649" y="637715"/>
                  <a:pt x="113867" y="624429"/>
                </a:cubicBezTo>
                <a:cubicBezTo>
                  <a:pt x="113085" y="611143"/>
                  <a:pt x="91202" y="492349"/>
                  <a:pt x="76353" y="436860"/>
                </a:cubicBezTo>
                <a:cubicBezTo>
                  <a:pt x="61504" y="381371"/>
                  <a:pt x="37276" y="341512"/>
                  <a:pt x="24772" y="291493"/>
                </a:cubicBezTo>
                <a:cubicBezTo>
                  <a:pt x="12267" y="241475"/>
                  <a:pt x="-4926" y="136749"/>
                  <a:pt x="1326" y="136749"/>
                </a:cubicBezTo>
                <a:cubicBezTo>
                  <a:pt x="7578" y="136749"/>
                  <a:pt x="58378" y="302435"/>
                  <a:pt x="62286" y="291493"/>
                </a:cubicBezTo>
                <a:cubicBezTo>
                  <a:pt x="66194" y="280551"/>
                  <a:pt x="24772" y="85949"/>
                  <a:pt x="24772" y="71100"/>
                </a:cubicBezTo>
                <a:cubicBezTo>
                  <a:pt x="24772" y="56251"/>
                  <a:pt x="46655" y="211777"/>
                  <a:pt x="62286" y="202398"/>
                </a:cubicBezTo>
                <a:cubicBezTo>
                  <a:pt x="77917" y="193020"/>
                  <a:pt x="121683" y="-14088"/>
                  <a:pt x="123246" y="7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D006E9DD-2CAC-2785-7307-1F04071E2C29}"/>
              </a:ext>
            </a:extLst>
          </p:cNvPr>
          <p:cNvSpPr/>
          <p:nvPr/>
        </p:nvSpPr>
        <p:spPr>
          <a:xfrm>
            <a:off x="6054482" y="6874357"/>
            <a:ext cx="646458" cy="240248"/>
          </a:xfrm>
          <a:custGeom>
            <a:avLst/>
            <a:gdLst>
              <a:gd name="connsiteX0" fmla="*/ 8693 w 646458"/>
              <a:gd name="connsiteY0" fmla="*/ 234517 h 240248"/>
              <a:gd name="connsiteX1" fmla="*/ 458860 w 646458"/>
              <a:gd name="connsiteY1" fmla="*/ 37569 h 240248"/>
              <a:gd name="connsiteX2" fmla="*/ 360386 w 646458"/>
              <a:gd name="connsiteY2" fmla="*/ 61015 h 240248"/>
              <a:gd name="connsiteX3" fmla="*/ 486995 w 646458"/>
              <a:gd name="connsiteY3" fmla="*/ 14123 h 240248"/>
              <a:gd name="connsiteX4" fmla="*/ 580780 w 646458"/>
              <a:gd name="connsiteY4" fmla="*/ 32880 h 240248"/>
              <a:gd name="connsiteX5" fmla="*/ 576090 w 646458"/>
              <a:gd name="connsiteY5" fmla="*/ 55 h 240248"/>
              <a:gd name="connsiteX6" fmla="*/ 646429 w 646458"/>
              <a:gd name="connsiteY6" fmla="*/ 42258 h 240248"/>
              <a:gd name="connsiteX7" fmla="*/ 566712 w 646458"/>
              <a:gd name="connsiteY7" fmla="*/ 18812 h 240248"/>
              <a:gd name="connsiteX8" fmla="*/ 374453 w 646458"/>
              <a:gd name="connsiteY8" fmla="*/ 37569 h 240248"/>
              <a:gd name="connsiteX9" fmla="*/ 383832 w 646458"/>
              <a:gd name="connsiteY9" fmla="*/ 56326 h 240248"/>
              <a:gd name="connsiteX10" fmla="*/ 252533 w 646458"/>
              <a:gd name="connsiteY10" fmla="*/ 117286 h 240248"/>
              <a:gd name="connsiteX11" fmla="*/ 177506 w 646458"/>
              <a:gd name="connsiteY11" fmla="*/ 145421 h 240248"/>
              <a:gd name="connsiteX12" fmla="*/ 79032 w 646458"/>
              <a:gd name="connsiteY12" fmla="*/ 150111 h 240248"/>
              <a:gd name="connsiteX13" fmla="*/ 158749 w 646458"/>
              <a:gd name="connsiteY13" fmla="*/ 182935 h 240248"/>
              <a:gd name="connsiteX14" fmla="*/ 8693 w 646458"/>
              <a:gd name="connsiteY14" fmla="*/ 234517 h 24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6458" h="240248">
                <a:moveTo>
                  <a:pt x="8693" y="234517"/>
                </a:moveTo>
                <a:cubicBezTo>
                  <a:pt x="58711" y="210289"/>
                  <a:pt x="400245" y="66486"/>
                  <a:pt x="458860" y="37569"/>
                </a:cubicBezTo>
                <a:cubicBezTo>
                  <a:pt x="517475" y="8652"/>
                  <a:pt x="355697" y="64923"/>
                  <a:pt x="360386" y="61015"/>
                </a:cubicBezTo>
                <a:cubicBezTo>
                  <a:pt x="365075" y="57107"/>
                  <a:pt x="450263" y="18812"/>
                  <a:pt x="486995" y="14123"/>
                </a:cubicBezTo>
                <a:cubicBezTo>
                  <a:pt x="523727" y="9434"/>
                  <a:pt x="565931" y="35225"/>
                  <a:pt x="580780" y="32880"/>
                </a:cubicBezTo>
                <a:cubicBezTo>
                  <a:pt x="595629" y="30535"/>
                  <a:pt x="565149" y="-1508"/>
                  <a:pt x="576090" y="55"/>
                </a:cubicBezTo>
                <a:cubicBezTo>
                  <a:pt x="587032" y="1618"/>
                  <a:pt x="647992" y="39132"/>
                  <a:pt x="646429" y="42258"/>
                </a:cubicBezTo>
                <a:cubicBezTo>
                  <a:pt x="644866" y="45384"/>
                  <a:pt x="612041" y="19593"/>
                  <a:pt x="566712" y="18812"/>
                </a:cubicBezTo>
                <a:cubicBezTo>
                  <a:pt x="521383" y="18030"/>
                  <a:pt x="374453" y="37569"/>
                  <a:pt x="374453" y="37569"/>
                </a:cubicBezTo>
                <a:cubicBezTo>
                  <a:pt x="343973" y="43821"/>
                  <a:pt x="404152" y="43040"/>
                  <a:pt x="383832" y="56326"/>
                </a:cubicBezTo>
                <a:cubicBezTo>
                  <a:pt x="363512" y="69612"/>
                  <a:pt x="286921" y="102437"/>
                  <a:pt x="252533" y="117286"/>
                </a:cubicBezTo>
                <a:cubicBezTo>
                  <a:pt x="218145" y="132135"/>
                  <a:pt x="206423" y="139950"/>
                  <a:pt x="177506" y="145421"/>
                </a:cubicBezTo>
                <a:cubicBezTo>
                  <a:pt x="148589" y="150892"/>
                  <a:pt x="82158" y="143859"/>
                  <a:pt x="79032" y="150111"/>
                </a:cubicBezTo>
                <a:cubicBezTo>
                  <a:pt x="75906" y="156363"/>
                  <a:pt x="177506" y="166523"/>
                  <a:pt x="158749" y="182935"/>
                </a:cubicBezTo>
                <a:cubicBezTo>
                  <a:pt x="139992" y="199347"/>
                  <a:pt x="-41325" y="258745"/>
                  <a:pt x="8693" y="2345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3DAEA567-22A0-0125-60CF-A18737EF6575}"/>
              </a:ext>
            </a:extLst>
          </p:cNvPr>
          <p:cNvSpPr/>
          <p:nvPr/>
        </p:nvSpPr>
        <p:spPr>
          <a:xfrm>
            <a:off x="6667746" y="6858971"/>
            <a:ext cx="113855" cy="165578"/>
          </a:xfrm>
          <a:custGeom>
            <a:avLst/>
            <a:gdLst>
              <a:gd name="connsiteX0" fmla="*/ 340 w 113855"/>
              <a:gd name="connsiteY0" fmla="*/ 20131 h 165578"/>
              <a:gd name="connsiteX1" fmla="*/ 42543 w 113855"/>
              <a:gd name="connsiteY1" fmla="*/ 109226 h 165578"/>
              <a:gd name="connsiteX2" fmla="*/ 9719 w 113855"/>
              <a:gd name="connsiteY2" fmla="*/ 165497 h 165578"/>
              <a:gd name="connsiteX3" fmla="*/ 28476 w 113855"/>
              <a:gd name="connsiteY3" fmla="*/ 118604 h 165578"/>
              <a:gd name="connsiteX4" fmla="*/ 112882 w 113855"/>
              <a:gd name="connsiteY4" fmla="*/ 1374 h 165578"/>
              <a:gd name="connsiteX5" fmla="*/ 70679 w 113855"/>
              <a:gd name="connsiteY5" fmla="*/ 52955 h 165578"/>
              <a:gd name="connsiteX6" fmla="*/ 340 w 113855"/>
              <a:gd name="connsiteY6" fmla="*/ 20131 h 16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855" h="165578">
                <a:moveTo>
                  <a:pt x="340" y="20131"/>
                </a:moveTo>
                <a:cubicBezTo>
                  <a:pt x="-4349" y="29509"/>
                  <a:pt x="40980" y="84998"/>
                  <a:pt x="42543" y="109226"/>
                </a:cubicBezTo>
                <a:cubicBezTo>
                  <a:pt x="44106" y="133454"/>
                  <a:pt x="12064" y="163934"/>
                  <a:pt x="9719" y="165497"/>
                </a:cubicBezTo>
                <a:cubicBezTo>
                  <a:pt x="7374" y="167060"/>
                  <a:pt x="11282" y="145958"/>
                  <a:pt x="28476" y="118604"/>
                </a:cubicBezTo>
                <a:cubicBezTo>
                  <a:pt x="45670" y="91250"/>
                  <a:pt x="105848" y="12315"/>
                  <a:pt x="112882" y="1374"/>
                </a:cubicBezTo>
                <a:cubicBezTo>
                  <a:pt x="119916" y="-9567"/>
                  <a:pt x="87091" y="48266"/>
                  <a:pt x="70679" y="52955"/>
                </a:cubicBezTo>
                <a:cubicBezTo>
                  <a:pt x="54267" y="57644"/>
                  <a:pt x="5029" y="10753"/>
                  <a:pt x="340" y="201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ADF2261A-840C-F05A-5C8F-4B44B10D510B}"/>
              </a:ext>
            </a:extLst>
          </p:cNvPr>
          <p:cNvSpPr/>
          <p:nvPr/>
        </p:nvSpPr>
        <p:spPr>
          <a:xfrm>
            <a:off x="6691181" y="6822643"/>
            <a:ext cx="316361" cy="127562"/>
          </a:xfrm>
          <a:custGeom>
            <a:avLst/>
            <a:gdLst>
              <a:gd name="connsiteX0" fmla="*/ 351 w 316361"/>
              <a:gd name="connsiteY0" fmla="*/ 108040 h 127562"/>
              <a:gd name="connsiteX1" fmla="*/ 131650 w 316361"/>
              <a:gd name="connsiteY1" fmla="*/ 61148 h 127562"/>
              <a:gd name="connsiteX2" fmla="*/ 84757 w 316361"/>
              <a:gd name="connsiteY2" fmla="*/ 61148 h 127562"/>
              <a:gd name="connsiteX3" fmla="*/ 211367 w 316361"/>
              <a:gd name="connsiteY3" fmla="*/ 98662 h 127562"/>
              <a:gd name="connsiteX4" fmla="*/ 126961 w 316361"/>
              <a:gd name="connsiteY4" fmla="*/ 188 h 127562"/>
              <a:gd name="connsiteX5" fmla="*/ 206677 w 316361"/>
              <a:gd name="connsiteY5" fmla="*/ 75215 h 127562"/>
              <a:gd name="connsiteX6" fmla="*/ 314530 w 316361"/>
              <a:gd name="connsiteY6" fmla="*/ 126797 h 127562"/>
              <a:gd name="connsiteX7" fmla="*/ 267637 w 316361"/>
              <a:gd name="connsiteY7" fmla="*/ 103351 h 127562"/>
              <a:gd name="connsiteX8" fmla="*/ 178542 w 316361"/>
              <a:gd name="connsiteY8" fmla="*/ 65837 h 127562"/>
              <a:gd name="connsiteX9" fmla="*/ 351 w 316361"/>
              <a:gd name="connsiteY9" fmla="*/ 108040 h 12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361" h="127562">
                <a:moveTo>
                  <a:pt x="351" y="108040"/>
                </a:moveTo>
                <a:cubicBezTo>
                  <a:pt x="-7464" y="107258"/>
                  <a:pt x="117582" y="68963"/>
                  <a:pt x="131650" y="61148"/>
                </a:cubicBezTo>
                <a:cubicBezTo>
                  <a:pt x="145718" y="53333"/>
                  <a:pt x="71471" y="54896"/>
                  <a:pt x="84757" y="61148"/>
                </a:cubicBezTo>
                <a:cubicBezTo>
                  <a:pt x="98043" y="67400"/>
                  <a:pt x="204333" y="108822"/>
                  <a:pt x="211367" y="98662"/>
                </a:cubicBezTo>
                <a:cubicBezTo>
                  <a:pt x="218401" y="88502"/>
                  <a:pt x="127743" y="4096"/>
                  <a:pt x="126961" y="188"/>
                </a:cubicBezTo>
                <a:cubicBezTo>
                  <a:pt x="126179" y="-3720"/>
                  <a:pt x="175416" y="54113"/>
                  <a:pt x="206677" y="75215"/>
                </a:cubicBezTo>
                <a:cubicBezTo>
                  <a:pt x="237939" y="96316"/>
                  <a:pt x="304370" y="122108"/>
                  <a:pt x="314530" y="126797"/>
                </a:cubicBezTo>
                <a:cubicBezTo>
                  <a:pt x="324690" y="131486"/>
                  <a:pt x="290302" y="113511"/>
                  <a:pt x="267637" y="103351"/>
                </a:cubicBezTo>
                <a:cubicBezTo>
                  <a:pt x="244972" y="93191"/>
                  <a:pt x="223871" y="64274"/>
                  <a:pt x="178542" y="65837"/>
                </a:cubicBezTo>
                <a:cubicBezTo>
                  <a:pt x="133213" y="67400"/>
                  <a:pt x="8166" y="108822"/>
                  <a:pt x="351" y="1080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03649D01-2FC3-AF2F-1B29-42D581CF85B6}"/>
              </a:ext>
            </a:extLst>
          </p:cNvPr>
          <p:cNvSpPr/>
          <p:nvPr/>
        </p:nvSpPr>
        <p:spPr>
          <a:xfrm>
            <a:off x="6096000" y="6958647"/>
            <a:ext cx="611596" cy="117402"/>
          </a:xfrm>
          <a:custGeom>
            <a:avLst/>
            <a:gdLst>
              <a:gd name="connsiteX0" fmla="*/ 0 w 611596"/>
              <a:gd name="connsiteY0" fmla="*/ 117402 h 117402"/>
              <a:gd name="connsiteX1" fmla="*/ 375138 w 611596"/>
              <a:gd name="connsiteY1" fmla="*/ 37685 h 117402"/>
              <a:gd name="connsiteX2" fmla="*/ 309489 w 611596"/>
              <a:gd name="connsiteY2" fmla="*/ 47064 h 117402"/>
              <a:gd name="connsiteX3" fmla="*/ 492369 w 611596"/>
              <a:gd name="connsiteY3" fmla="*/ 28307 h 117402"/>
              <a:gd name="connsiteX4" fmla="*/ 492369 w 611596"/>
              <a:gd name="connsiteY4" fmla="*/ 42375 h 117402"/>
              <a:gd name="connsiteX5" fmla="*/ 506437 w 611596"/>
              <a:gd name="connsiteY5" fmla="*/ 171 h 117402"/>
              <a:gd name="connsiteX6" fmla="*/ 609600 w 611596"/>
              <a:gd name="connsiteY6" fmla="*/ 61131 h 117402"/>
              <a:gd name="connsiteX7" fmla="*/ 562708 w 611596"/>
              <a:gd name="connsiteY7" fmla="*/ 32996 h 117402"/>
              <a:gd name="connsiteX8" fmla="*/ 422031 w 611596"/>
              <a:gd name="connsiteY8" fmla="*/ 42375 h 117402"/>
              <a:gd name="connsiteX9" fmla="*/ 271975 w 611596"/>
              <a:gd name="connsiteY9" fmla="*/ 18928 h 117402"/>
              <a:gd name="connsiteX10" fmla="*/ 361071 w 611596"/>
              <a:gd name="connsiteY10" fmla="*/ 18928 h 117402"/>
              <a:gd name="connsiteX11" fmla="*/ 229772 w 611596"/>
              <a:gd name="connsiteY11" fmla="*/ 56442 h 117402"/>
              <a:gd name="connsiteX12" fmla="*/ 0 w 611596"/>
              <a:gd name="connsiteY12" fmla="*/ 117402 h 11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596" h="117402">
                <a:moveTo>
                  <a:pt x="0" y="117402"/>
                </a:moveTo>
                <a:lnTo>
                  <a:pt x="375138" y="37685"/>
                </a:lnTo>
                <a:cubicBezTo>
                  <a:pt x="426719" y="25962"/>
                  <a:pt x="289951" y="48627"/>
                  <a:pt x="309489" y="47064"/>
                </a:cubicBezTo>
                <a:cubicBezTo>
                  <a:pt x="329027" y="45501"/>
                  <a:pt x="492369" y="28307"/>
                  <a:pt x="492369" y="28307"/>
                </a:cubicBezTo>
                <a:cubicBezTo>
                  <a:pt x="522849" y="27525"/>
                  <a:pt x="490024" y="47064"/>
                  <a:pt x="492369" y="42375"/>
                </a:cubicBezTo>
                <a:cubicBezTo>
                  <a:pt x="494714" y="37686"/>
                  <a:pt x="486899" y="-2955"/>
                  <a:pt x="506437" y="171"/>
                </a:cubicBezTo>
                <a:cubicBezTo>
                  <a:pt x="525975" y="3297"/>
                  <a:pt x="600222" y="55660"/>
                  <a:pt x="609600" y="61131"/>
                </a:cubicBezTo>
                <a:cubicBezTo>
                  <a:pt x="618979" y="66602"/>
                  <a:pt x="593970" y="36122"/>
                  <a:pt x="562708" y="32996"/>
                </a:cubicBezTo>
                <a:cubicBezTo>
                  <a:pt x="531447" y="29870"/>
                  <a:pt x="470486" y="44720"/>
                  <a:pt x="422031" y="42375"/>
                </a:cubicBezTo>
                <a:cubicBezTo>
                  <a:pt x="373576" y="40030"/>
                  <a:pt x="282135" y="22836"/>
                  <a:pt x="271975" y="18928"/>
                </a:cubicBezTo>
                <a:cubicBezTo>
                  <a:pt x="261815" y="15020"/>
                  <a:pt x="368105" y="12676"/>
                  <a:pt x="361071" y="18928"/>
                </a:cubicBezTo>
                <a:cubicBezTo>
                  <a:pt x="354037" y="25180"/>
                  <a:pt x="229772" y="56442"/>
                  <a:pt x="229772" y="56442"/>
                </a:cubicBezTo>
                <a:lnTo>
                  <a:pt x="0" y="11740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F7201D5C-EABD-82A1-DF17-475B1E623BAC}"/>
              </a:ext>
            </a:extLst>
          </p:cNvPr>
          <p:cNvSpPr/>
          <p:nvPr/>
        </p:nvSpPr>
        <p:spPr>
          <a:xfrm>
            <a:off x="6682078" y="6893161"/>
            <a:ext cx="267662" cy="132170"/>
          </a:xfrm>
          <a:custGeom>
            <a:avLst/>
            <a:gdLst>
              <a:gd name="connsiteX0" fmla="*/ 107928 w 267662"/>
              <a:gd name="connsiteY0" fmla="*/ 8 h 132170"/>
              <a:gd name="connsiteX1" fmla="*/ 164199 w 267662"/>
              <a:gd name="connsiteY1" fmla="*/ 70347 h 132170"/>
              <a:gd name="connsiteX2" fmla="*/ 164199 w 267662"/>
              <a:gd name="connsiteY2" fmla="*/ 112550 h 132170"/>
              <a:gd name="connsiteX3" fmla="*/ 117307 w 267662"/>
              <a:gd name="connsiteY3" fmla="*/ 117239 h 132170"/>
              <a:gd name="connsiteX4" fmla="*/ 76 w 267662"/>
              <a:gd name="connsiteY4" fmla="*/ 121928 h 132170"/>
              <a:gd name="connsiteX5" fmla="*/ 136064 w 267662"/>
              <a:gd name="connsiteY5" fmla="*/ 126617 h 132170"/>
              <a:gd name="connsiteX6" fmla="*/ 173577 w 267662"/>
              <a:gd name="connsiteY6" fmla="*/ 131307 h 132170"/>
              <a:gd name="connsiteX7" fmla="*/ 220470 w 267662"/>
              <a:gd name="connsiteY7" fmla="*/ 107861 h 132170"/>
              <a:gd name="connsiteX8" fmla="*/ 267362 w 267662"/>
              <a:gd name="connsiteY8" fmla="*/ 70347 h 132170"/>
              <a:gd name="connsiteX9" fmla="*/ 197024 w 267662"/>
              <a:gd name="connsiteY9" fmla="*/ 121928 h 132170"/>
              <a:gd name="connsiteX10" fmla="*/ 182956 w 267662"/>
              <a:gd name="connsiteY10" fmla="*/ 117239 h 132170"/>
              <a:gd name="connsiteX11" fmla="*/ 197024 w 267662"/>
              <a:gd name="connsiteY11" fmla="*/ 75036 h 132170"/>
              <a:gd name="connsiteX12" fmla="*/ 107928 w 267662"/>
              <a:gd name="connsiteY12" fmla="*/ 8 h 13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662" h="132170">
                <a:moveTo>
                  <a:pt x="107928" y="8"/>
                </a:moveTo>
                <a:cubicBezTo>
                  <a:pt x="102457" y="-773"/>
                  <a:pt x="154821" y="51590"/>
                  <a:pt x="164199" y="70347"/>
                </a:cubicBezTo>
                <a:cubicBezTo>
                  <a:pt x="173577" y="89104"/>
                  <a:pt x="172014" y="104735"/>
                  <a:pt x="164199" y="112550"/>
                </a:cubicBezTo>
                <a:cubicBezTo>
                  <a:pt x="156384" y="120365"/>
                  <a:pt x="144661" y="115676"/>
                  <a:pt x="117307" y="117239"/>
                </a:cubicBezTo>
                <a:cubicBezTo>
                  <a:pt x="89953" y="118802"/>
                  <a:pt x="-3050" y="120365"/>
                  <a:pt x="76" y="121928"/>
                </a:cubicBezTo>
                <a:cubicBezTo>
                  <a:pt x="3202" y="123491"/>
                  <a:pt x="107147" y="125054"/>
                  <a:pt x="136064" y="126617"/>
                </a:cubicBezTo>
                <a:cubicBezTo>
                  <a:pt x="164981" y="128180"/>
                  <a:pt x="159509" y="134433"/>
                  <a:pt x="173577" y="131307"/>
                </a:cubicBezTo>
                <a:cubicBezTo>
                  <a:pt x="187645" y="128181"/>
                  <a:pt x="204839" y="118021"/>
                  <a:pt x="220470" y="107861"/>
                </a:cubicBezTo>
                <a:cubicBezTo>
                  <a:pt x="236101" y="97701"/>
                  <a:pt x="271270" y="68002"/>
                  <a:pt x="267362" y="70347"/>
                </a:cubicBezTo>
                <a:cubicBezTo>
                  <a:pt x="263454" y="72692"/>
                  <a:pt x="197024" y="121928"/>
                  <a:pt x="197024" y="121928"/>
                </a:cubicBezTo>
                <a:cubicBezTo>
                  <a:pt x="182956" y="129743"/>
                  <a:pt x="182956" y="125054"/>
                  <a:pt x="182956" y="117239"/>
                </a:cubicBezTo>
                <a:cubicBezTo>
                  <a:pt x="182956" y="109424"/>
                  <a:pt x="205621" y="89885"/>
                  <a:pt x="197024" y="75036"/>
                </a:cubicBezTo>
                <a:cubicBezTo>
                  <a:pt x="188427" y="60187"/>
                  <a:pt x="113399" y="789"/>
                  <a:pt x="107928" y="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65E481C2-4189-4E85-4178-463AC07558F7}"/>
              </a:ext>
            </a:extLst>
          </p:cNvPr>
          <p:cNvSpPr/>
          <p:nvPr/>
        </p:nvSpPr>
        <p:spPr>
          <a:xfrm>
            <a:off x="6686634" y="6843538"/>
            <a:ext cx="316348" cy="209089"/>
          </a:xfrm>
          <a:custGeom>
            <a:avLst/>
            <a:gdLst>
              <a:gd name="connsiteX0" fmla="*/ 209 w 316348"/>
              <a:gd name="connsiteY0" fmla="*/ 54320 h 209089"/>
              <a:gd name="connsiteX1" fmla="*/ 178400 w 316348"/>
              <a:gd name="connsiteY1" fmla="*/ 16807 h 209089"/>
              <a:gd name="connsiteX2" fmla="*/ 295631 w 316348"/>
              <a:gd name="connsiteY2" fmla="*/ 115280 h 209089"/>
              <a:gd name="connsiteX3" fmla="*/ 309698 w 316348"/>
              <a:gd name="connsiteY3" fmla="*/ 148105 h 209089"/>
              <a:gd name="connsiteX4" fmla="*/ 290941 w 316348"/>
              <a:gd name="connsiteY4" fmla="*/ 115280 h 209089"/>
              <a:gd name="connsiteX5" fmla="*/ 286252 w 316348"/>
              <a:gd name="connsiteY5" fmla="*/ 176240 h 209089"/>
              <a:gd name="connsiteX6" fmla="*/ 192468 w 316348"/>
              <a:gd name="connsiteY6" fmla="*/ 209065 h 209089"/>
              <a:gd name="connsiteX7" fmla="*/ 267495 w 316348"/>
              <a:gd name="connsiteY7" fmla="*/ 171551 h 209089"/>
              <a:gd name="connsiteX8" fmla="*/ 314388 w 316348"/>
              <a:gd name="connsiteY8" fmla="*/ 134037 h 209089"/>
              <a:gd name="connsiteX9" fmla="*/ 201846 w 316348"/>
              <a:gd name="connsiteY9" fmla="*/ 2739 h 209089"/>
              <a:gd name="connsiteX10" fmla="*/ 215914 w 316348"/>
              <a:gd name="connsiteY10" fmla="*/ 44942 h 209089"/>
              <a:gd name="connsiteX11" fmla="*/ 209 w 316348"/>
              <a:gd name="connsiteY11" fmla="*/ 54320 h 20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348" h="209089">
                <a:moveTo>
                  <a:pt x="209" y="54320"/>
                </a:moveTo>
                <a:cubicBezTo>
                  <a:pt x="-6043" y="49631"/>
                  <a:pt x="129163" y="6647"/>
                  <a:pt x="178400" y="16807"/>
                </a:cubicBezTo>
                <a:cubicBezTo>
                  <a:pt x="227637" y="26967"/>
                  <a:pt x="273748" y="93397"/>
                  <a:pt x="295631" y="115280"/>
                </a:cubicBezTo>
                <a:cubicBezTo>
                  <a:pt x="317514" y="137163"/>
                  <a:pt x="310480" y="148105"/>
                  <a:pt x="309698" y="148105"/>
                </a:cubicBezTo>
                <a:cubicBezTo>
                  <a:pt x="308916" y="148105"/>
                  <a:pt x="294849" y="110591"/>
                  <a:pt x="290941" y="115280"/>
                </a:cubicBezTo>
                <a:cubicBezTo>
                  <a:pt x="287033" y="119969"/>
                  <a:pt x="302664" y="160609"/>
                  <a:pt x="286252" y="176240"/>
                </a:cubicBezTo>
                <a:cubicBezTo>
                  <a:pt x="269840" y="191871"/>
                  <a:pt x="195594" y="209847"/>
                  <a:pt x="192468" y="209065"/>
                </a:cubicBezTo>
                <a:cubicBezTo>
                  <a:pt x="189342" y="208284"/>
                  <a:pt x="247175" y="184056"/>
                  <a:pt x="267495" y="171551"/>
                </a:cubicBezTo>
                <a:cubicBezTo>
                  <a:pt x="287815" y="159046"/>
                  <a:pt x="325329" y="162172"/>
                  <a:pt x="314388" y="134037"/>
                </a:cubicBezTo>
                <a:cubicBezTo>
                  <a:pt x="303447" y="105902"/>
                  <a:pt x="218258" y="17588"/>
                  <a:pt x="201846" y="2739"/>
                </a:cubicBezTo>
                <a:cubicBezTo>
                  <a:pt x="185434" y="-12110"/>
                  <a:pt x="244049" y="37908"/>
                  <a:pt x="215914" y="44942"/>
                </a:cubicBezTo>
                <a:cubicBezTo>
                  <a:pt x="187779" y="51976"/>
                  <a:pt x="6461" y="59009"/>
                  <a:pt x="209" y="543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4386D44B-4FF7-CB09-57FD-4A920DD1209B}"/>
              </a:ext>
            </a:extLst>
          </p:cNvPr>
          <p:cNvSpPr/>
          <p:nvPr/>
        </p:nvSpPr>
        <p:spPr>
          <a:xfrm>
            <a:off x="5945863" y="7114030"/>
            <a:ext cx="749201" cy="299658"/>
          </a:xfrm>
          <a:custGeom>
            <a:avLst/>
            <a:gdLst>
              <a:gd name="connsiteX0" fmla="*/ 9460 w 749201"/>
              <a:gd name="connsiteY0" fmla="*/ 4222 h 299658"/>
              <a:gd name="connsiteX1" fmla="*/ 525275 w 749201"/>
              <a:gd name="connsiteY1" fmla="*/ 149588 h 299658"/>
              <a:gd name="connsiteX2" fmla="*/ 511208 w 749201"/>
              <a:gd name="connsiteY2" fmla="*/ 107385 h 299658"/>
              <a:gd name="connsiteX3" fmla="*/ 708155 w 749201"/>
              <a:gd name="connsiteY3" fmla="*/ 140210 h 299658"/>
              <a:gd name="connsiteX4" fmla="*/ 717534 w 749201"/>
              <a:gd name="connsiteY4" fmla="*/ 243373 h 299658"/>
              <a:gd name="connsiteX5" fmla="*/ 745669 w 749201"/>
              <a:gd name="connsiteY5" fmla="*/ 299644 h 299658"/>
              <a:gd name="connsiteX6" fmla="*/ 740980 w 749201"/>
              <a:gd name="connsiteY6" fmla="*/ 238684 h 299658"/>
              <a:gd name="connsiteX7" fmla="*/ 675331 w 749201"/>
              <a:gd name="connsiteY7" fmla="*/ 163656 h 299658"/>
              <a:gd name="connsiteX8" fmla="*/ 483072 w 749201"/>
              <a:gd name="connsiteY8" fmla="*/ 121453 h 299658"/>
              <a:gd name="connsiteX9" fmla="*/ 576857 w 749201"/>
              <a:gd name="connsiteY9" fmla="*/ 158967 h 299658"/>
              <a:gd name="connsiteX10" fmla="*/ 464315 w 749201"/>
              <a:gd name="connsiteY10" fmla="*/ 126142 h 299658"/>
              <a:gd name="connsiteX11" fmla="*/ 309571 w 749201"/>
              <a:gd name="connsiteY11" fmla="*/ 116764 h 299658"/>
              <a:gd name="connsiteX12" fmla="*/ 361152 w 749201"/>
              <a:gd name="connsiteY12" fmla="*/ 102696 h 299658"/>
              <a:gd name="connsiteX13" fmla="*/ 276746 w 749201"/>
              <a:gd name="connsiteY13" fmla="*/ 74561 h 299658"/>
              <a:gd name="connsiteX14" fmla="*/ 267368 w 749201"/>
              <a:gd name="connsiteY14" fmla="*/ 83939 h 299658"/>
              <a:gd name="connsiteX15" fmla="*/ 197029 w 749201"/>
              <a:gd name="connsiteY15" fmla="*/ 41736 h 299658"/>
              <a:gd name="connsiteX16" fmla="*/ 9460 w 749201"/>
              <a:gd name="connsiteY16" fmla="*/ 4222 h 2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9201" h="299658">
                <a:moveTo>
                  <a:pt x="9460" y="4222"/>
                </a:moveTo>
                <a:cubicBezTo>
                  <a:pt x="64168" y="22197"/>
                  <a:pt x="441650" y="132394"/>
                  <a:pt x="525275" y="149588"/>
                </a:cubicBezTo>
                <a:cubicBezTo>
                  <a:pt x="608900" y="166782"/>
                  <a:pt x="480728" y="108948"/>
                  <a:pt x="511208" y="107385"/>
                </a:cubicBezTo>
                <a:cubicBezTo>
                  <a:pt x="541688" y="105822"/>
                  <a:pt x="673767" y="117545"/>
                  <a:pt x="708155" y="140210"/>
                </a:cubicBezTo>
                <a:cubicBezTo>
                  <a:pt x="742543" y="162875"/>
                  <a:pt x="711282" y="216801"/>
                  <a:pt x="717534" y="243373"/>
                </a:cubicBezTo>
                <a:cubicBezTo>
                  <a:pt x="723786" y="269945"/>
                  <a:pt x="741761" y="300425"/>
                  <a:pt x="745669" y="299644"/>
                </a:cubicBezTo>
                <a:cubicBezTo>
                  <a:pt x="749577" y="298863"/>
                  <a:pt x="752703" y="261349"/>
                  <a:pt x="740980" y="238684"/>
                </a:cubicBezTo>
                <a:cubicBezTo>
                  <a:pt x="729257" y="216019"/>
                  <a:pt x="718316" y="183195"/>
                  <a:pt x="675331" y="163656"/>
                </a:cubicBezTo>
                <a:cubicBezTo>
                  <a:pt x="632346" y="144117"/>
                  <a:pt x="499484" y="122234"/>
                  <a:pt x="483072" y="121453"/>
                </a:cubicBezTo>
                <a:cubicBezTo>
                  <a:pt x="466660" y="120672"/>
                  <a:pt x="579983" y="158186"/>
                  <a:pt x="576857" y="158967"/>
                </a:cubicBezTo>
                <a:cubicBezTo>
                  <a:pt x="573731" y="159749"/>
                  <a:pt x="508863" y="133176"/>
                  <a:pt x="464315" y="126142"/>
                </a:cubicBezTo>
                <a:cubicBezTo>
                  <a:pt x="419767" y="119108"/>
                  <a:pt x="326765" y="120672"/>
                  <a:pt x="309571" y="116764"/>
                </a:cubicBezTo>
                <a:cubicBezTo>
                  <a:pt x="292377" y="112856"/>
                  <a:pt x="366623" y="109730"/>
                  <a:pt x="361152" y="102696"/>
                </a:cubicBezTo>
                <a:cubicBezTo>
                  <a:pt x="355681" y="95662"/>
                  <a:pt x="292377" y="77687"/>
                  <a:pt x="276746" y="74561"/>
                </a:cubicBezTo>
                <a:cubicBezTo>
                  <a:pt x="261115" y="71435"/>
                  <a:pt x="280654" y="89410"/>
                  <a:pt x="267368" y="83939"/>
                </a:cubicBezTo>
                <a:cubicBezTo>
                  <a:pt x="254082" y="78468"/>
                  <a:pt x="240795" y="52677"/>
                  <a:pt x="197029" y="41736"/>
                </a:cubicBezTo>
                <a:cubicBezTo>
                  <a:pt x="153263" y="30795"/>
                  <a:pt x="-45248" y="-13753"/>
                  <a:pt x="9460" y="42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42DF46C-AFE8-16D0-C82D-2430F5D226B1}"/>
              </a:ext>
            </a:extLst>
          </p:cNvPr>
          <p:cNvSpPr/>
          <p:nvPr/>
        </p:nvSpPr>
        <p:spPr>
          <a:xfrm>
            <a:off x="6621167" y="7103268"/>
            <a:ext cx="291156" cy="160412"/>
          </a:xfrm>
          <a:custGeom>
            <a:avLst/>
            <a:gdLst>
              <a:gd name="connsiteX0" fmla="*/ 290759 w 291156"/>
              <a:gd name="connsiteY0" fmla="*/ 917 h 160412"/>
              <a:gd name="connsiteX1" fmla="*/ 93811 w 291156"/>
              <a:gd name="connsiteY1" fmla="*/ 136904 h 160412"/>
              <a:gd name="connsiteX2" fmla="*/ 154771 w 291156"/>
              <a:gd name="connsiteY2" fmla="*/ 94701 h 160412"/>
              <a:gd name="connsiteX3" fmla="*/ 9405 w 291156"/>
              <a:gd name="connsiteY3" fmla="*/ 160350 h 160412"/>
              <a:gd name="connsiteX4" fmla="*/ 145393 w 291156"/>
              <a:gd name="connsiteY4" fmla="*/ 80634 h 160412"/>
              <a:gd name="connsiteX5" fmla="*/ 27 w 291156"/>
              <a:gd name="connsiteY5" fmla="*/ 94701 h 160412"/>
              <a:gd name="connsiteX6" fmla="*/ 159461 w 291156"/>
              <a:gd name="connsiteY6" fmla="*/ 61877 h 160412"/>
              <a:gd name="connsiteX7" fmla="*/ 145393 w 291156"/>
              <a:gd name="connsiteY7" fmla="*/ 75944 h 160412"/>
              <a:gd name="connsiteX8" fmla="*/ 290759 w 291156"/>
              <a:gd name="connsiteY8" fmla="*/ 917 h 16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156" h="160412">
                <a:moveTo>
                  <a:pt x="290759" y="917"/>
                </a:moveTo>
                <a:cubicBezTo>
                  <a:pt x="282162" y="11077"/>
                  <a:pt x="93811" y="136904"/>
                  <a:pt x="93811" y="136904"/>
                </a:cubicBezTo>
                <a:cubicBezTo>
                  <a:pt x="71146" y="152535"/>
                  <a:pt x="168839" y="90793"/>
                  <a:pt x="154771" y="94701"/>
                </a:cubicBezTo>
                <a:cubicBezTo>
                  <a:pt x="140703" y="98609"/>
                  <a:pt x="10968" y="162695"/>
                  <a:pt x="9405" y="160350"/>
                </a:cubicBezTo>
                <a:cubicBezTo>
                  <a:pt x="7842" y="158005"/>
                  <a:pt x="146956" y="91576"/>
                  <a:pt x="145393" y="80634"/>
                </a:cubicBezTo>
                <a:cubicBezTo>
                  <a:pt x="143830" y="69693"/>
                  <a:pt x="-2318" y="97827"/>
                  <a:pt x="27" y="94701"/>
                </a:cubicBezTo>
                <a:cubicBezTo>
                  <a:pt x="2372" y="91575"/>
                  <a:pt x="159461" y="61877"/>
                  <a:pt x="159461" y="61877"/>
                </a:cubicBezTo>
                <a:cubicBezTo>
                  <a:pt x="183689" y="58751"/>
                  <a:pt x="125073" y="83759"/>
                  <a:pt x="145393" y="75944"/>
                </a:cubicBezTo>
                <a:cubicBezTo>
                  <a:pt x="165713" y="68129"/>
                  <a:pt x="299356" y="-9243"/>
                  <a:pt x="290759" y="9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A2C67162-AC1E-A72F-9B8C-D74A0292E17B}"/>
              </a:ext>
            </a:extLst>
          </p:cNvPr>
          <p:cNvSpPr/>
          <p:nvPr/>
        </p:nvSpPr>
        <p:spPr>
          <a:xfrm>
            <a:off x="6662412" y="7132313"/>
            <a:ext cx="235452" cy="277328"/>
          </a:xfrm>
          <a:custGeom>
            <a:avLst/>
            <a:gdLst>
              <a:gd name="connsiteX0" fmla="*/ 985 w 235452"/>
              <a:gd name="connsiteY0" fmla="*/ 276672 h 277328"/>
              <a:gd name="connsiteX1" fmla="*/ 197933 w 235452"/>
              <a:gd name="connsiteY1" fmla="*/ 107859 h 277328"/>
              <a:gd name="connsiteX2" fmla="*/ 179176 w 235452"/>
              <a:gd name="connsiteY2" fmla="*/ 131305 h 277328"/>
              <a:gd name="connsiteX3" fmla="*/ 212000 w 235452"/>
              <a:gd name="connsiteY3" fmla="*/ 84413 h 277328"/>
              <a:gd name="connsiteX4" fmla="*/ 165108 w 235452"/>
              <a:gd name="connsiteY4" fmla="*/ 98481 h 277328"/>
              <a:gd name="connsiteX5" fmla="*/ 235446 w 235452"/>
              <a:gd name="connsiteY5" fmla="*/ 7 h 277328"/>
              <a:gd name="connsiteX6" fmla="*/ 160419 w 235452"/>
              <a:gd name="connsiteY6" fmla="*/ 93792 h 277328"/>
              <a:gd name="connsiteX7" fmla="*/ 38499 w 235452"/>
              <a:gd name="connsiteY7" fmla="*/ 187576 h 277328"/>
              <a:gd name="connsiteX8" fmla="*/ 174486 w 235452"/>
              <a:gd name="connsiteY8" fmla="*/ 103170 h 277328"/>
              <a:gd name="connsiteX9" fmla="*/ 122905 w 235452"/>
              <a:gd name="connsiteY9" fmla="*/ 164130 h 277328"/>
              <a:gd name="connsiteX10" fmla="*/ 985 w 235452"/>
              <a:gd name="connsiteY10" fmla="*/ 276672 h 2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452" h="277328">
                <a:moveTo>
                  <a:pt x="985" y="276672"/>
                </a:moveTo>
                <a:cubicBezTo>
                  <a:pt x="13490" y="267294"/>
                  <a:pt x="168235" y="132087"/>
                  <a:pt x="197933" y="107859"/>
                </a:cubicBezTo>
                <a:cubicBezTo>
                  <a:pt x="227632" y="83631"/>
                  <a:pt x="176831" y="135213"/>
                  <a:pt x="179176" y="131305"/>
                </a:cubicBezTo>
                <a:cubicBezTo>
                  <a:pt x="181521" y="127397"/>
                  <a:pt x="214345" y="89884"/>
                  <a:pt x="212000" y="84413"/>
                </a:cubicBezTo>
                <a:cubicBezTo>
                  <a:pt x="209655" y="78942"/>
                  <a:pt x="161200" y="112549"/>
                  <a:pt x="165108" y="98481"/>
                </a:cubicBezTo>
                <a:cubicBezTo>
                  <a:pt x="169016" y="84413"/>
                  <a:pt x="236227" y="788"/>
                  <a:pt x="235446" y="7"/>
                </a:cubicBezTo>
                <a:cubicBezTo>
                  <a:pt x="234665" y="-774"/>
                  <a:pt x="193243" y="62531"/>
                  <a:pt x="160419" y="93792"/>
                </a:cubicBezTo>
                <a:cubicBezTo>
                  <a:pt x="127595" y="125053"/>
                  <a:pt x="36154" y="186013"/>
                  <a:pt x="38499" y="187576"/>
                </a:cubicBezTo>
                <a:cubicBezTo>
                  <a:pt x="40844" y="189139"/>
                  <a:pt x="160418" y="107078"/>
                  <a:pt x="174486" y="103170"/>
                </a:cubicBezTo>
                <a:cubicBezTo>
                  <a:pt x="188554" y="99262"/>
                  <a:pt x="147133" y="135995"/>
                  <a:pt x="122905" y="164130"/>
                </a:cubicBezTo>
                <a:cubicBezTo>
                  <a:pt x="98677" y="192265"/>
                  <a:pt x="-11520" y="286050"/>
                  <a:pt x="985" y="27667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A9B7BE4B-71C8-7813-D625-692DFF6A66C5}"/>
              </a:ext>
            </a:extLst>
          </p:cNvPr>
          <p:cNvSpPr/>
          <p:nvPr/>
        </p:nvSpPr>
        <p:spPr>
          <a:xfrm>
            <a:off x="5954785" y="7187069"/>
            <a:ext cx="773130" cy="203854"/>
          </a:xfrm>
          <a:custGeom>
            <a:avLst/>
            <a:gdLst>
              <a:gd name="connsiteX0" fmla="*/ 5227 w 773130"/>
              <a:gd name="connsiteY0" fmla="*/ 1522 h 203854"/>
              <a:gd name="connsiteX1" fmla="*/ 511664 w 773130"/>
              <a:gd name="connsiteY1" fmla="*/ 128131 h 203854"/>
              <a:gd name="connsiteX2" fmla="*/ 408501 w 773130"/>
              <a:gd name="connsiteY2" fmla="*/ 67171 h 203854"/>
              <a:gd name="connsiteX3" fmla="*/ 619517 w 773130"/>
              <a:gd name="connsiteY3" fmla="*/ 146888 h 203854"/>
              <a:gd name="connsiteX4" fmla="*/ 567935 w 773130"/>
              <a:gd name="connsiteY4" fmla="*/ 81239 h 203854"/>
              <a:gd name="connsiteX5" fmla="*/ 764883 w 773130"/>
              <a:gd name="connsiteY5" fmla="*/ 203159 h 203854"/>
              <a:gd name="connsiteX6" fmla="*/ 694544 w 773130"/>
              <a:gd name="connsiteY6" fmla="*/ 128131 h 203854"/>
              <a:gd name="connsiteX7" fmla="*/ 324095 w 773130"/>
              <a:gd name="connsiteY7" fmla="*/ 67171 h 203854"/>
              <a:gd name="connsiteX8" fmla="*/ 188107 w 773130"/>
              <a:gd name="connsiteY8" fmla="*/ 1522 h 203854"/>
              <a:gd name="connsiteX9" fmla="*/ 244378 w 773130"/>
              <a:gd name="connsiteY9" fmla="*/ 53103 h 203854"/>
              <a:gd name="connsiteX10" fmla="*/ 5227 w 773130"/>
              <a:gd name="connsiteY10" fmla="*/ 1522 h 20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3130" h="203854">
                <a:moveTo>
                  <a:pt x="5227" y="1522"/>
                </a:moveTo>
                <a:cubicBezTo>
                  <a:pt x="49775" y="14027"/>
                  <a:pt x="444452" y="117190"/>
                  <a:pt x="511664" y="128131"/>
                </a:cubicBezTo>
                <a:cubicBezTo>
                  <a:pt x="578876" y="139072"/>
                  <a:pt x="390526" y="64045"/>
                  <a:pt x="408501" y="67171"/>
                </a:cubicBezTo>
                <a:cubicBezTo>
                  <a:pt x="426476" y="70297"/>
                  <a:pt x="592945" y="144543"/>
                  <a:pt x="619517" y="146888"/>
                </a:cubicBezTo>
                <a:cubicBezTo>
                  <a:pt x="646089" y="149233"/>
                  <a:pt x="543707" y="71861"/>
                  <a:pt x="567935" y="81239"/>
                </a:cubicBezTo>
                <a:cubicBezTo>
                  <a:pt x="592163" y="90617"/>
                  <a:pt x="743782" y="195344"/>
                  <a:pt x="764883" y="203159"/>
                </a:cubicBezTo>
                <a:cubicBezTo>
                  <a:pt x="785984" y="210974"/>
                  <a:pt x="768009" y="150796"/>
                  <a:pt x="694544" y="128131"/>
                </a:cubicBezTo>
                <a:cubicBezTo>
                  <a:pt x="621079" y="105466"/>
                  <a:pt x="408501" y="88273"/>
                  <a:pt x="324095" y="67171"/>
                </a:cubicBezTo>
                <a:cubicBezTo>
                  <a:pt x="239689" y="46070"/>
                  <a:pt x="201393" y="3867"/>
                  <a:pt x="188107" y="1522"/>
                </a:cubicBezTo>
                <a:cubicBezTo>
                  <a:pt x="174821" y="-823"/>
                  <a:pt x="274076" y="48414"/>
                  <a:pt x="244378" y="53103"/>
                </a:cubicBezTo>
                <a:cubicBezTo>
                  <a:pt x="214680" y="57792"/>
                  <a:pt x="-39321" y="-10983"/>
                  <a:pt x="5227" y="15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0253D615-00E8-22CE-46F4-D444B459A64F}"/>
              </a:ext>
            </a:extLst>
          </p:cNvPr>
          <p:cNvSpPr/>
          <p:nvPr/>
        </p:nvSpPr>
        <p:spPr>
          <a:xfrm>
            <a:off x="6212759" y="7292628"/>
            <a:ext cx="518911" cy="141686"/>
          </a:xfrm>
          <a:custGeom>
            <a:avLst/>
            <a:gdLst>
              <a:gd name="connsiteX0" fmla="*/ 472 w 518911"/>
              <a:gd name="connsiteY0" fmla="*/ 3815 h 141686"/>
              <a:gd name="connsiteX1" fmla="*/ 216176 w 518911"/>
              <a:gd name="connsiteY1" fmla="*/ 36640 h 141686"/>
              <a:gd name="connsiteX2" fmla="*/ 342786 w 518911"/>
              <a:gd name="connsiteY2" fmla="*/ 97600 h 141686"/>
              <a:gd name="connsiteX3" fmla="*/ 324029 w 518911"/>
              <a:gd name="connsiteY3" fmla="*/ 41329 h 141686"/>
              <a:gd name="connsiteX4" fmla="*/ 511598 w 518911"/>
              <a:gd name="connsiteY4" fmla="*/ 139803 h 141686"/>
              <a:gd name="connsiteX5" fmla="*/ 460016 w 518911"/>
              <a:gd name="connsiteY5" fmla="*/ 102289 h 141686"/>
              <a:gd name="connsiteX6" fmla="*/ 267758 w 518911"/>
              <a:gd name="connsiteY6" fmla="*/ 55397 h 141686"/>
              <a:gd name="connsiteX7" fmla="*/ 239623 w 518911"/>
              <a:gd name="connsiteY7" fmla="*/ 135114 h 141686"/>
              <a:gd name="connsiteX8" fmla="*/ 244312 w 518911"/>
              <a:gd name="connsiteY8" fmla="*/ 46018 h 141686"/>
              <a:gd name="connsiteX9" fmla="*/ 159906 w 518911"/>
              <a:gd name="connsiteY9" fmla="*/ 3815 h 141686"/>
              <a:gd name="connsiteX10" fmla="*/ 472 w 518911"/>
              <a:gd name="connsiteY10" fmla="*/ 3815 h 14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8911" h="141686">
                <a:moveTo>
                  <a:pt x="472" y="3815"/>
                </a:moveTo>
                <a:cubicBezTo>
                  <a:pt x="9850" y="9286"/>
                  <a:pt x="159124" y="21009"/>
                  <a:pt x="216176" y="36640"/>
                </a:cubicBezTo>
                <a:cubicBezTo>
                  <a:pt x="273228" y="52271"/>
                  <a:pt x="324811" y="96819"/>
                  <a:pt x="342786" y="97600"/>
                </a:cubicBezTo>
                <a:cubicBezTo>
                  <a:pt x="360761" y="98381"/>
                  <a:pt x="295894" y="34295"/>
                  <a:pt x="324029" y="41329"/>
                </a:cubicBezTo>
                <a:cubicBezTo>
                  <a:pt x="352164" y="48363"/>
                  <a:pt x="488934" y="129643"/>
                  <a:pt x="511598" y="139803"/>
                </a:cubicBezTo>
                <a:cubicBezTo>
                  <a:pt x="534262" y="149963"/>
                  <a:pt x="500656" y="116357"/>
                  <a:pt x="460016" y="102289"/>
                </a:cubicBezTo>
                <a:cubicBezTo>
                  <a:pt x="419376" y="88221"/>
                  <a:pt x="304490" y="49926"/>
                  <a:pt x="267758" y="55397"/>
                </a:cubicBezTo>
                <a:cubicBezTo>
                  <a:pt x="231026" y="60868"/>
                  <a:pt x="243531" y="136677"/>
                  <a:pt x="239623" y="135114"/>
                </a:cubicBezTo>
                <a:cubicBezTo>
                  <a:pt x="235715" y="133551"/>
                  <a:pt x="257598" y="67901"/>
                  <a:pt x="244312" y="46018"/>
                </a:cubicBezTo>
                <a:cubicBezTo>
                  <a:pt x="231026" y="24135"/>
                  <a:pt x="195857" y="8504"/>
                  <a:pt x="159906" y="3815"/>
                </a:cubicBezTo>
                <a:cubicBezTo>
                  <a:pt x="123955" y="-874"/>
                  <a:pt x="-8906" y="-1656"/>
                  <a:pt x="472" y="38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36224468-5266-BC1C-A01F-28D43533A01E}"/>
              </a:ext>
            </a:extLst>
          </p:cNvPr>
          <p:cNvSpPr/>
          <p:nvPr/>
        </p:nvSpPr>
        <p:spPr>
          <a:xfrm>
            <a:off x="6722321" y="7141433"/>
            <a:ext cx="170996" cy="259656"/>
          </a:xfrm>
          <a:custGeom>
            <a:avLst/>
            <a:gdLst>
              <a:gd name="connsiteX0" fmla="*/ 170848 w 170996"/>
              <a:gd name="connsiteY0" fmla="*/ 265 h 259656"/>
              <a:gd name="connsiteX1" fmla="*/ 58307 w 170996"/>
              <a:gd name="connsiteY1" fmla="*/ 178456 h 259656"/>
              <a:gd name="connsiteX2" fmla="*/ 114577 w 170996"/>
              <a:gd name="connsiteY2" fmla="*/ 126875 h 259656"/>
              <a:gd name="connsiteX3" fmla="*/ 2036 w 170996"/>
              <a:gd name="connsiteY3" fmla="*/ 258173 h 259656"/>
              <a:gd name="connsiteX4" fmla="*/ 44239 w 170996"/>
              <a:gd name="connsiteY4" fmla="*/ 192524 h 259656"/>
              <a:gd name="connsiteX5" fmla="*/ 72374 w 170996"/>
              <a:gd name="connsiteY5" fmla="*/ 112807 h 259656"/>
              <a:gd name="connsiteX6" fmla="*/ 48928 w 170996"/>
              <a:gd name="connsiteY6" fmla="*/ 56536 h 259656"/>
              <a:gd name="connsiteX7" fmla="*/ 81753 w 170996"/>
              <a:gd name="connsiteY7" fmla="*/ 136253 h 259656"/>
              <a:gd name="connsiteX8" fmla="*/ 170848 w 170996"/>
              <a:gd name="connsiteY8" fmla="*/ 265 h 2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996" h="259656">
                <a:moveTo>
                  <a:pt x="170848" y="265"/>
                </a:moveTo>
                <a:cubicBezTo>
                  <a:pt x="166940" y="7299"/>
                  <a:pt x="67685" y="157354"/>
                  <a:pt x="58307" y="178456"/>
                </a:cubicBezTo>
                <a:cubicBezTo>
                  <a:pt x="48928" y="199558"/>
                  <a:pt x="123955" y="113589"/>
                  <a:pt x="114577" y="126875"/>
                </a:cubicBezTo>
                <a:cubicBezTo>
                  <a:pt x="105198" y="140161"/>
                  <a:pt x="13759" y="247232"/>
                  <a:pt x="2036" y="258173"/>
                </a:cubicBezTo>
                <a:cubicBezTo>
                  <a:pt x="-9687" y="269114"/>
                  <a:pt x="32516" y="216752"/>
                  <a:pt x="44239" y="192524"/>
                </a:cubicBezTo>
                <a:cubicBezTo>
                  <a:pt x="55962" y="168296"/>
                  <a:pt x="71592" y="135472"/>
                  <a:pt x="72374" y="112807"/>
                </a:cubicBezTo>
                <a:cubicBezTo>
                  <a:pt x="73155" y="90142"/>
                  <a:pt x="47365" y="52628"/>
                  <a:pt x="48928" y="56536"/>
                </a:cubicBezTo>
                <a:cubicBezTo>
                  <a:pt x="50491" y="60444"/>
                  <a:pt x="62996" y="144068"/>
                  <a:pt x="81753" y="136253"/>
                </a:cubicBezTo>
                <a:cubicBezTo>
                  <a:pt x="100510" y="128438"/>
                  <a:pt x="174756" y="-6769"/>
                  <a:pt x="170848" y="2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712D346B-F46D-B84B-5078-59CB8E7BB23F}"/>
              </a:ext>
            </a:extLst>
          </p:cNvPr>
          <p:cNvSpPr/>
          <p:nvPr/>
        </p:nvSpPr>
        <p:spPr>
          <a:xfrm>
            <a:off x="6321079" y="5602436"/>
            <a:ext cx="192417" cy="399822"/>
          </a:xfrm>
          <a:custGeom>
            <a:avLst/>
            <a:gdLst>
              <a:gd name="connsiteX0" fmla="*/ 112546 w 192417"/>
              <a:gd name="connsiteY0" fmla="*/ 1195 h 399822"/>
              <a:gd name="connsiteX1" fmla="*/ 126613 w 192417"/>
              <a:gd name="connsiteY1" fmla="*/ 254413 h 399822"/>
              <a:gd name="connsiteX2" fmla="*/ 159438 w 192417"/>
              <a:gd name="connsiteY2" fmla="*/ 207521 h 399822"/>
              <a:gd name="connsiteX3" fmla="*/ 131303 w 192417"/>
              <a:gd name="connsiteY3" fmla="*/ 277859 h 399822"/>
              <a:gd name="connsiteX4" fmla="*/ 4 w 192417"/>
              <a:gd name="connsiteY4" fmla="*/ 399779 h 399822"/>
              <a:gd name="connsiteX5" fmla="*/ 135992 w 192417"/>
              <a:gd name="connsiteY5" fmla="*/ 263792 h 399822"/>
              <a:gd name="connsiteX6" fmla="*/ 187573 w 192417"/>
              <a:gd name="connsiteY6" fmla="*/ 179386 h 399822"/>
              <a:gd name="connsiteX7" fmla="*/ 187573 w 192417"/>
              <a:gd name="connsiteY7" fmla="*/ 76222 h 399822"/>
              <a:gd name="connsiteX8" fmla="*/ 164127 w 192417"/>
              <a:gd name="connsiteY8" fmla="*/ 226278 h 399822"/>
              <a:gd name="connsiteX9" fmla="*/ 121924 w 192417"/>
              <a:gd name="connsiteY9" fmla="*/ 160629 h 399822"/>
              <a:gd name="connsiteX10" fmla="*/ 112546 w 192417"/>
              <a:gd name="connsiteY10" fmla="*/ 1195 h 39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417" h="399822">
                <a:moveTo>
                  <a:pt x="112546" y="1195"/>
                </a:moveTo>
                <a:cubicBezTo>
                  <a:pt x="113327" y="16826"/>
                  <a:pt x="118798" y="220025"/>
                  <a:pt x="126613" y="254413"/>
                </a:cubicBezTo>
                <a:cubicBezTo>
                  <a:pt x="134428" y="288801"/>
                  <a:pt x="158656" y="203613"/>
                  <a:pt x="159438" y="207521"/>
                </a:cubicBezTo>
                <a:cubicBezTo>
                  <a:pt x="160220" y="211429"/>
                  <a:pt x="157875" y="245816"/>
                  <a:pt x="131303" y="277859"/>
                </a:cubicBezTo>
                <a:cubicBezTo>
                  <a:pt x="104731" y="309902"/>
                  <a:pt x="-778" y="402124"/>
                  <a:pt x="4" y="399779"/>
                </a:cubicBezTo>
                <a:cubicBezTo>
                  <a:pt x="785" y="397435"/>
                  <a:pt x="104730" y="300524"/>
                  <a:pt x="135992" y="263792"/>
                </a:cubicBezTo>
                <a:cubicBezTo>
                  <a:pt x="167254" y="227060"/>
                  <a:pt x="178976" y="210648"/>
                  <a:pt x="187573" y="179386"/>
                </a:cubicBezTo>
                <a:cubicBezTo>
                  <a:pt x="196170" y="148124"/>
                  <a:pt x="191481" y="68407"/>
                  <a:pt x="187573" y="76222"/>
                </a:cubicBezTo>
                <a:cubicBezTo>
                  <a:pt x="183665" y="84037"/>
                  <a:pt x="175069" y="212210"/>
                  <a:pt x="164127" y="226278"/>
                </a:cubicBezTo>
                <a:cubicBezTo>
                  <a:pt x="153186" y="240346"/>
                  <a:pt x="132084" y="193454"/>
                  <a:pt x="121924" y="160629"/>
                </a:cubicBezTo>
                <a:cubicBezTo>
                  <a:pt x="111764" y="127804"/>
                  <a:pt x="111765" y="-14436"/>
                  <a:pt x="112546" y="11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BBA1678D-218D-7F9E-BAA8-712BA940466D}"/>
              </a:ext>
            </a:extLst>
          </p:cNvPr>
          <p:cNvSpPr/>
          <p:nvPr/>
        </p:nvSpPr>
        <p:spPr>
          <a:xfrm>
            <a:off x="6048720" y="6813426"/>
            <a:ext cx="551053" cy="216037"/>
          </a:xfrm>
          <a:custGeom>
            <a:avLst/>
            <a:gdLst>
              <a:gd name="connsiteX0" fmla="*/ 388 w 551053"/>
              <a:gd name="connsiteY0" fmla="*/ 215731 h 216037"/>
              <a:gd name="connsiteX1" fmla="*/ 352080 w 551053"/>
              <a:gd name="connsiteY1" fmla="*/ 56297 h 216037"/>
              <a:gd name="connsiteX2" fmla="*/ 267674 w 551053"/>
              <a:gd name="connsiteY2" fmla="*/ 79743 h 216037"/>
              <a:gd name="connsiteX3" fmla="*/ 417729 w 551053"/>
              <a:gd name="connsiteY3" fmla="*/ 46919 h 216037"/>
              <a:gd name="connsiteX4" fmla="*/ 511514 w 551053"/>
              <a:gd name="connsiteY4" fmla="*/ 37540 h 216037"/>
              <a:gd name="connsiteX5" fmla="*/ 549028 w 551053"/>
              <a:gd name="connsiteY5" fmla="*/ 26 h 216037"/>
              <a:gd name="connsiteX6" fmla="*/ 455243 w 551053"/>
              <a:gd name="connsiteY6" fmla="*/ 32851 h 216037"/>
              <a:gd name="connsiteX7" fmla="*/ 319255 w 551053"/>
              <a:gd name="connsiteY7" fmla="*/ 103189 h 216037"/>
              <a:gd name="connsiteX8" fmla="*/ 202025 w 551053"/>
              <a:gd name="connsiteY8" fmla="*/ 173528 h 216037"/>
              <a:gd name="connsiteX9" fmla="*/ 281742 w 551053"/>
              <a:gd name="connsiteY9" fmla="*/ 98500 h 216037"/>
              <a:gd name="connsiteX10" fmla="*/ 388 w 551053"/>
              <a:gd name="connsiteY10" fmla="*/ 215731 h 21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053" h="216037">
                <a:moveTo>
                  <a:pt x="388" y="215731"/>
                </a:moveTo>
                <a:cubicBezTo>
                  <a:pt x="12111" y="208697"/>
                  <a:pt x="307532" y="78962"/>
                  <a:pt x="352080" y="56297"/>
                </a:cubicBezTo>
                <a:cubicBezTo>
                  <a:pt x="396628" y="33632"/>
                  <a:pt x="256733" y="81306"/>
                  <a:pt x="267674" y="79743"/>
                </a:cubicBezTo>
                <a:cubicBezTo>
                  <a:pt x="278616" y="78180"/>
                  <a:pt x="377089" y="53953"/>
                  <a:pt x="417729" y="46919"/>
                </a:cubicBezTo>
                <a:cubicBezTo>
                  <a:pt x="458369" y="39885"/>
                  <a:pt x="489631" y="45356"/>
                  <a:pt x="511514" y="37540"/>
                </a:cubicBezTo>
                <a:cubicBezTo>
                  <a:pt x="533397" y="29724"/>
                  <a:pt x="558406" y="807"/>
                  <a:pt x="549028" y="26"/>
                </a:cubicBezTo>
                <a:cubicBezTo>
                  <a:pt x="539650" y="-755"/>
                  <a:pt x="493538" y="15657"/>
                  <a:pt x="455243" y="32851"/>
                </a:cubicBezTo>
                <a:cubicBezTo>
                  <a:pt x="416948" y="50045"/>
                  <a:pt x="361458" y="79743"/>
                  <a:pt x="319255" y="103189"/>
                </a:cubicBezTo>
                <a:cubicBezTo>
                  <a:pt x="277052" y="126635"/>
                  <a:pt x="208277" y="174309"/>
                  <a:pt x="202025" y="173528"/>
                </a:cubicBezTo>
                <a:cubicBezTo>
                  <a:pt x="195773" y="172747"/>
                  <a:pt x="317693" y="90685"/>
                  <a:pt x="281742" y="98500"/>
                </a:cubicBezTo>
                <a:cubicBezTo>
                  <a:pt x="245791" y="106315"/>
                  <a:pt x="-11335" y="222765"/>
                  <a:pt x="388" y="2157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8E6D104D-BC5A-1ED7-B2B9-04B876D3BEE8}"/>
              </a:ext>
            </a:extLst>
          </p:cNvPr>
          <p:cNvSpPr/>
          <p:nvPr/>
        </p:nvSpPr>
        <p:spPr>
          <a:xfrm>
            <a:off x="6321054" y="7450874"/>
            <a:ext cx="449162" cy="61324"/>
          </a:xfrm>
          <a:custGeom>
            <a:avLst/>
            <a:gdLst>
              <a:gd name="connsiteX0" fmla="*/ 4718 w 449162"/>
              <a:gd name="connsiteY0" fmla="*/ 5003 h 61324"/>
              <a:gd name="connsiteX1" fmla="*/ 384546 w 449162"/>
              <a:gd name="connsiteY1" fmla="*/ 314 h 61324"/>
              <a:gd name="connsiteX2" fmla="*/ 201666 w 449162"/>
              <a:gd name="connsiteY2" fmla="*/ 14381 h 61324"/>
              <a:gd name="connsiteX3" fmla="*/ 445506 w 449162"/>
              <a:gd name="connsiteY3" fmla="*/ 9692 h 61324"/>
              <a:gd name="connsiteX4" fmla="*/ 332964 w 449162"/>
              <a:gd name="connsiteY4" fmla="*/ 9692 h 61324"/>
              <a:gd name="connsiteX5" fmla="*/ 126638 w 449162"/>
              <a:gd name="connsiteY5" fmla="*/ 61274 h 61324"/>
              <a:gd name="connsiteX6" fmla="*/ 267315 w 449162"/>
              <a:gd name="connsiteY6" fmla="*/ 19071 h 61324"/>
              <a:gd name="connsiteX7" fmla="*/ 178220 w 449162"/>
              <a:gd name="connsiteY7" fmla="*/ 9692 h 61324"/>
              <a:gd name="connsiteX8" fmla="*/ 4718 w 449162"/>
              <a:gd name="connsiteY8" fmla="*/ 5003 h 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162" h="61324">
                <a:moveTo>
                  <a:pt x="4718" y="5003"/>
                </a:moveTo>
                <a:cubicBezTo>
                  <a:pt x="39106" y="3440"/>
                  <a:pt x="351721" y="-1249"/>
                  <a:pt x="384546" y="314"/>
                </a:cubicBezTo>
                <a:cubicBezTo>
                  <a:pt x="417371" y="1877"/>
                  <a:pt x="191506" y="12818"/>
                  <a:pt x="201666" y="14381"/>
                </a:cubicBezTo>
                <a:cubicBezTo>
                  <a:pt x="211826" y="15944"/>
                  <a:pt x="423623" y="10473"/>
                  <a:pt x="445506" y="9692"/>
                </a:cubicBezTo>
                <a:cubicBezTo>
                  <a:pt x="467389" y="8911"/>
                  <a:pt x="386109" y="1095"/>
                  <a:pt x="332964" y="9692"/>
                </a:cubicBezTo>
                <a:cubicBezTo>
                  <a:pt x="279819" y="18289"/>
                  <a:pt x="137579" y="59711"/>
                  <a:pt x="126638" y="61274"/>
                </a:cubicBezTo>
                <a:cubicBezTo>
                  <a:pt x="115697" y="62837"/>
                  <a:pt x="258718" y="27668"/>
                  <a:pt x="267315" y="19071"/>
                </a:cubicBezTo>
                <a:cubicBezTo>
                  <a:pt x="275912" y="10474"/>
                  <a:pt x="222768" y="11255"/>
                  <a:pt x="178220" y="9692"/>
                </a:cubicBezTo>
                <a:cubicBezTo>
                  <a:pt x="133672" y="8129"/>
                  <a:pt x="-29670" y="6566"/>
                  <a:pt x="4718" y="50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6766DB12-3350-F01B-2FA6-B21501DEBA4E}"/>
              </a:ext>
            </a:extLst>
          </p:cNvPr>
          <p:cNvSpPr/>
          <p:nvPr/>
        </p:nvSpPr>
        <p:spPr>
          <a:xfrm>
            <a:off x="5882657" y="7047661"/>
            <a:ext cx="96171" cy="173918"/>
          </a:xfrm>
          <a:custGeom>
            <a:avLst/>
            <a:gdLst>
              <a:gd name="connsiteX0" fmla="*/ 96112 w 96171"/>
              <a:gd name="connsiteY0" fmla="*/ 253 h 173918"/>
              <a:gd name="connsiteX1" fmla="*/ 16395 w 96171"/>
              <a:gd name="connsiteY1" fmla="*/ 98727 h 173918"/>
              <a:gd name="connsiteX2" fmla="*/ 11706 w 96171"/>
              <a:gd name="connsiteY2" fmla="*/ 173754 h 173918"/>
              <a:gd name="connsiteX3" fmla="*/ 16395 w 96171"/>
              <a:gd name="connsiteY3" fmla="*/ 117484 h 173918"/>
              <a:gd name="connsiteX4" fmla="*/ 2328 w 96171"/>
              <a:gd name="connsiteY4" fmla="*/ 70591 h 173918"/>
              <a:gd name="connsiteX5" fmla="*/ 96112 w 96171"/>
              <a:gd name="connsiteY5" fmla="*/ 253 h 17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71" h="173918">
                <a:moveTo>
                  <a:pt x="96112" y="253"/>
                </a:moveTo>
                <a:cubicBezTo>
                  <a:pt x="98457" y="4942"/>
                  <a:pt x="30463" y="69810"/>
                  <a:pt x="16395" y="98727"/>
                </a:cubicBezTo>
                <a:cubicBezTo>
                  <a:pt x="2327" y="127644"/>
                  <a:pt x="11706" y="170628"/>
                  <a:pt x="11706" y="173754"/>
                </a:cubicBezTo>
                <a:cubicBezTo>
                  <a:pt x="11706" y="176880"/>
                  <a:pt x="17958" y="134678"/>
                  <a:pt x="16395" y="117484"/>
                </a:cubicBezTo>
                <a:cubicBezTo>
                  <a:pt x="14832" y="100290"/>
                  <a:pt x="-7051" y="83877"/>
                  <a:pt x="2328" y="70591"/>
                </a:cubicBezTo>
                <a:cubicBezTo>
                  <a:pt x="11706" y="57305"/>
                  <a:pt x="93767" y="-4436"/>
                  <a:pt x="96112" y="2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E850909F-0F86-2E11-9C38-71E1FB95C8F8}"/>
              </a:ext>
            </a:extLst>
          </p:cNvPr>
          <p:cNvSpPr/>
          <p:nvPr/>
        </p:nvSpPr>
        <p:spPr>
          <a:xfrm>
            <a:off x="7005626" y="6921305"/>
            <a:ext cx="65811" cy="126609"/>
          </a:xfrm>
          <a:custGeom>
            <a:avLst/>
            <a:gdLst>
              <a:gd name="connsiteX0" fmla="*/ 85 w 65811"/>
              <a:gd name="connsiteY0" fmla="*/ 0 h 126609"/>
              <a:gd name="connsiteX1" fmla="*/ 51666 w 65811"/>
              <a:gd name="connsiteY1" fmla="*/ 65649 h 126609"/>
              <a:gd name="connsiteX2" fmla="*/ 42288 w 65811"/>
              <a:gd name="connsiteY2" fmla="*/ 126609 h 126609"/>
              <a:gd name="connsiteX3" fmla="*/ 65734 w 65811"/>
              <a:gd name="connsiteY3" fmla="*/ 65649 h 126609"/>
              <a:gd name="connsiteX4" fmla="*/ 85 w 65811"/>
              <a:gd name="connsiteY4" fmla="*/ 0 h 12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1" h="126609">
                <a:moveTo>
                  <a:pt x="85" y="0"/>
                </a:moveTo>
                <a:cubicBezTo>
                  <a:pt x="-2260" y="0"/>
                  <a:pt x="44632" y="44548"/>
                  <a:pt x="51666" y="65649"/>
                </a:cubicBezTo>
                <a:cubicBezTo>
                  <a:pt x="58700" y="86751"/>
                  <a:pt x="39943" y="126609"/>
                  <a:pt x="42288" y="126609"/>
                </a:cubicBezTo>
                <a:cubicBezTo>
                  <a:pt x="44633" y="126609"/>
                  <a:pt x="67297" y="82061"/>
                  <a:pt x="65734" y="65649"/>
                </a:cubicBezTo>
                <a:cubicBezTo>
                  <a:pt x="64171" y="49237"/>
                  <a:pt x="2430" y="0"/>
                  <a:pt x="8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52C2683D-224A-5995-7087-EAEA8E2603A8}"/>
              </a:ext>
            </a:extLst>
          </p:cNvPr>
          <p:cNvSpPr/>
          <p:nvPr/>
        </p:nvSpPr>
        <p:spPr>
          <a:xfrm>
            <a:off x="6365033" y="7469932"/>
            <a:ext cx="371682" cy="38622"/>
          </a:xfrm>
          <a:custGeom>
            <a:avLst/>
            <a:gdLst>
              <a:gd name="connsiteX0" fmla="*/ 2942 w 371682"/>
              <a:gd name="connsiteY0" fmla="*/ 37526 h 38622"/>
              <a:gd name="connsiteX1" fmla="*/ 368702 w 371682"/>
              <a:gd name="connsiteY1" fmla="*/ 13 h 38622"/>
              <a:gd name="connsiteX2" fmla="*/ 185822 w 371682"/>
              <a:gd name="connsiteY2" fmla="*/ 32837 h 38622"/>
              <a:gd name="connsiteX3" fmla="*/ 195201 w 371682"/>
              <a:gd name="connsiteY3" fmla="*/ 28148 h 38622"/>
              <a:gd name="connsiteX4" fmla="*/ 2942 w 371682"/>
              <a:gd name="connsiteY4" fmla="*/ 37526 h 3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682" h="38622">
                <a:moveTo>
                  <a:pt x="2942" y="37526"/>
                </a:moveTo>
                <a:cubicBezTo>
                  <a:pt x="31859" y="32837"/>
                  <a:pt x="338222" y="794"/>
                  <a:pt x="368702" y="13"/>
                </a:cubicBezTo>
                <a:cubicBezTo>
                  <a:pt x="399182" y="-769"/>
                  <a:pt x="185822" y="32837"/>
                  <a:pt x="185822" y="32837"/>
                </a:cubicBezTo>
                <a:cubicBezTo>
                  <a:pt x="156905" y="37526"/>
                  <a:pt x="223336" y="25803"/>
                  <a:pt x="195201" y="28148"/>
                </a:cubicBezTo>
                <a:cubicBezTo>
                  <a:pt x="167066" y="30493"/>
                  <a:pt x="-25975" y="42215"/>
                  <a:pt x="2942" y="375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92627188-2DC1-AA80-8363-FA214834FEB4}"/>
              </a:ext>
            </a:extLst>
          </p:cNvPr>
          <p:cNvSpPr/>
          <p:nvPr/>
        </p:nvSpPr>
        <p:spPr>
          <a:xfrm>
            <a:off x="6996223" y="6827104"/>
            <a:ext cx="249660" cy="530737"/>
          </a:xfrm>
          <a:custGeom>
            <a:avLst/>
            <a:gdLst>
              <a:gd name="connsiteX0" fmla="*/ 248639 w 249660"/>
              <a:gd name="connsiteY0" fmla="*/ 5105 h 530737"/>
              <a:gd name="connsiteX1" fmla="*/ 56380 w 249660"/>
              <a:gd name="connsiteY1" fmla="*/ 525610 h 530737"/>
              <a:gd name="connsiteX2" fmla="*/ 145475 w 249660"/>
              <a:gd name="connsiteY2" fmla="*/ 281770 h 530737"/>
              <a:gd name="connsiteX3" fmla="*/ 32934 w 249660"/>
              <a:gd name="connsiteY3" fmla="*/ 464650 h 530737"/>
              <a:gd name="connsiteX4" fmla="*/ 103272 w 249660"/>
              <a:gd name="connsiteY4" fmla="*/ 234878 h 530737"/>
              <a:gd name="connsiteX5" fmla="*/ 109 w 249660"/>
              <a:gd name="connsiteY5" fmla="*/ 441204 h 530737"/>
              <a:gd name="connsiteX6" fmla="*/ 126719 w 249660"/>
              <a:gd name="connsiteY6" fmla="*/ 267702 h 530737"/>
              <a:gd name="connsiteX7" fmla="*/ 248639 w 249660"/>
              <a:gd name="connsiteY7" fmla="*/ 5105 h 53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660" h="530737">
                <a:moveTo>
                  <a:pt x="248639" y="5105"/>
                </a:moveTo>
                <a:cubicBezTo>
                  <a:pt x="236916" y="48090"/>
                  <a:pt x="73574" y="479499"/>
                  <a:pt x="56380" y="525610"/>
                </a:cubicBezTo>
                <a:cubicBezTo>
                  <a:pt x="39186" y="571721"/>
                  <a:pt x="149383" y="291930"/>
                  <a:pt x="145475" y="281770"/>
                </a:cubicBezTo>
                <a:cubicBezTo>
                  <a:pt x="141567" y="271610"/>
                  <a:pt x="39968" y="472465"/>
                  <a:pt x="32934" y="464650"/>
                </a:cubicBezTo>
                <a:cubicBezTo>
                  <a:pt x="25900" y="456835"/>
                  <a:pt x="108743" y="238786"/>
                  <a:pt x="103272" y="234878"/>
                </a:cubicBezTo>
                <a:cubicBezTo>
                  <a:pt x="97801" y="230970"/>
                  <a:pt x="-3799" y="435733"/>
                  <a:pt x="109" y="441204"/>
                </a:cubicBezTo>
                <a:cubicBezTo>
                  <a:pt x="4017" y="446675"/>
                  <a:pt x="85297" y="332570"/>
                  <a:pt x="126719" y="267702"/>
                </a:cubicBezTo>
                <a:cubicBezTo>
                  <a:pt x="168141" y="202834"/>
                  <a:pt x="260362" y="-37880"/>
                  <a:pt x="248639" y="51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DDF78313-48DA-3741-7EE0-FE10D740CCA5}"/>
              </a:ext>
            </a:extLst>
          </p:cNvPr>
          <p:cNvSpPr/>
          <p:nvPr/>
        </p:nvSpPr>
        <p:spPr>
          <a:xfrm>
            <a:off x="6724339" y="7647531"/>
            <a:ext cx="201720" cy="314783"/>
          </a:xfrm>
          <a:custGeom>
            <a:avLst/>
            <a:gdLst>
              <a:gd name="connsiteX0" fmla="*/ 46910 w 201720"/>
              <a:gd name="connsiteY0" fmla="*/ 52186 h 314783"/>
              <a:gd name="connsiteX1" fmla="*/ 60978 w 201720"/>
              <a:gd name="connsiteY1" fmla="*/ 235066 h 314783"/>
              <a:gd name="connsiteX2" fmla="*/ 18 w 201720"/>
              <a:gd name="connsiteY2" fmla="*/ 314783 h 314783"/>
              <a:gd name="connsiteX3" fmla="*/ 56289 w 201720"/>
              <a:gd name="connsiteY3" fmla="*/ 235066 h 314783"/>
              <a:gd name="connsiteX4" fmla="*/ 201655 w 201720"/>
              <a:gd name="connsiteY4" fmla="*/ 604 h 314783"/>
              <a:gd name="connsiteX5" fmla="*/ 75046 w 201720"/>
              <a:gd name="connsiteY5" fmla="*/ 164727 h 314783"/>
              <a:gd name="connsiteX6" fmla="*/ 46910 w 201720"/>
              <a:gd name="connsiteY6" fmla="*/ 52186 h 31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720" h="314783">
                <a:moveTo>
                  <a:pt x="46910" y="52186"/>
                </a:moveTo>
                <a:cubicBezTo>
                  <a:pt x="44565" y="63909"/>
                  <a:pt x="68793" y="191300"/>
                  <a:pt x="60978" y="235066"/>
                </a:cubicBezTo>
                <a:cubicBezTo>
                  <a:pt x="53163" y="278832"/>
                  <a:pt x="799" y="314783"/>
                  <a:pt x="18" y="314783"/>
                </a:cubicBezTo>
                <a:cubicBezTo>
                  <a:pt x="-763" y="314783"/>
                  <a:pt x="22683" y="287429"/>
                  <a:pt x="56289" y="235066"/>
                </a:cubicBezTo>
                <a:cubicBezTo>
                  <a:pt x="89895" y="182703"/>
                  <a:pt x="198529" y="12327"/>
                  <a:pt x="201655" y="604"/>
                </a:cubicBezTo>
                <a:cubicBezTo>
                  <a:pt x="204781" y="-11119"/>
                  <a:pt x="94584" y="151441"/>
                  <a:pt x="75046" y="164727"/>
                </a:cubicBezTo>
                <a:cubicBezTo>
                  <a:pt x="55508" y="178013"/>
                  <a:pt x="49255" y="40463"/>
                  <a:pt x="46910" y="521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8F213C2D-2B44-599D-1778-A224C78FD0A0}"/>
              </a:ext>
            </a:extLst>
          </p:cNvPr>
          <p:cNvSpPr/>
          <p:nvPr/>
        </p:nvSpPr>
        <p:spPr>
          <a:xfrm>
            <a:off x="6334347" y="7929478"/>
            <a:ext cx="395810" cy="90498"/>
          </a:xfrm>
          <a:custGeom>
            <a:avLst/>
            <a:gdLst>
              <a:gd name="connsiteX0" fmla="*/ 804 w 395810"/>
              <a:gd name="connsiteY0" fmla="*/ 75039 h 90498"/>
              <a:gd name="connsiteX1" fmla="*/ 239955 w 395810"/>
              <a:gd name="connsiteY1" fmla="*/ 51593 h 90498"/>
              <a:gd name="connsiteX2" fmla="*/ 394699 w 395810"/>
              <a:gd name="connsiteY2" fmla="*/ 11 h 90498"/>
              <a:gd name="connsiteX3" fmla="*/ 300915 w 395810"/>
              <a:gd name="connsiteY3" fmla="*/ 56282 h 90498"/>
              <a:gd name="connsiteX4" fmla="*/ 141481 w 395810"/>
              <a:gd name="connsiteY4" fmla="*/ 89107 h 90498"/>
              <a:gd name="connsiteX5" fmla="*/ 160238 w 395810"/>
              <a:gd name="connsiteY5" fmla="*/ 84417 h 90498"/>
              <a:gd name="connsiteX6" fmla="*/ 804 w 395810"/>
              <a:gd name="connsiteY6" fmla="*/ 75039 h 9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810" h="90498">
                <a:moveTo>
                  <a:pt x="804" y="75039"/>
                </a:moveTo>
                <a:cubicBezTo>
                  <a:pt x="14090" y="69568"/>
                  <a:pt x="174306" y="64098"/>
                  <a:pt x="239955" y="51593"/>
                </a:cubicBezTo>
                <a:cubicBezTo>
                  <a:pt x="305604" y="39088"/>
                  <a:pt x="384539" y="-771"/>
                  <a:pt x="394699" y="11"/>
                </a:cubicBezTo>
                <a:cubicBezTo>
                  <a:pt x="404859" y="793"/>
                  <a:pt x="343118" y="41433"/>
                  <a:pt x="300915" y="56282"/>
                </a:cubicBezTo>
                <a:cubicBezTo>
                  <a:pt x="258712" y="71131"/>
                  <a:pt x="141481" y="89107"/>
                  <a:pt x="141481" y="89107"/>
                </a:cubicBezTo>
                <a:cubicBezTo>
                  <a:pt x="118035" y="93796"/>
                  <a:pt x="177432" y="85199"/>
                  <a:pt x="160238" y="84417"/>
                </a:cubicBezTo>
                <a:cubicBezTo>
                  <a:pt x="143044" y="83635"/>
                  <a:pt x="-12482" y="80510"/>
                  <a:pt x="804" y="750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1D2A12EE-BA5B-EB02-EBC4-9F4AAB1EF5CE}"/>
              </a:ext>
            </a:extLst>
          </p:cNvPr>
          <p:cNvSpPr/>
          <p:nvPr/>
        </p:nvSpPr>
        <p:spPr>
          <a:xfrm>
            <a:off x="5429982" y="7760371"/>
            <a:ext cx="927181" cy="310472"/>
          </a:xfrm>
          <a:custGeom>
            <a:avLst/>
            <a:gdLst>
              <a:gd name="connsiteX0" fmla="*/ 147 w 927181"/>
              <a:gd name="connsiteY0" fmla="*/ 306 h 310472"/>
              <a:gd name="connsiteX1" fmla="*/ 445624 w 927181"/>
              <a:gd name="connsiteY1" fmla="*/ 220700 h 310472"/>
              <a:gd name="connsiteX2" fmla="*/ 412800 w 927181"/>
              <a:gd name="connsiteY2" fmla="*/ 183186 h 310472"/>
              <a:gd name="connsiteX3" fmla="*/ 684775 w 927181"/>
              <a:gd name="connsiteY3" fmla="*/ 206632 h 310472"/>
              <a:gd name="connsiteX4" fmla="*/ 600369 w 927181"/>
              <a:gd name="connsiteY4" fmla="*/ 164429 h 310472"/>
              <a:gd name="connsiteX5" fmla="*/ 914547 w 927181"/>
              <a:gd name="connsiteY5" fmla="*/ 305106 h 310472"/>
              <a:gd name="connsiteX6" fmla="*/ 834830 w 927181"/>
              <a:gd name="connsiteY6" fmla="*/ 281660 h 310472"/>
              <a:gd name="connsiteX7" fmla="*/ 553476 w 927181"/>
              <a:gd name="connsiteY7" fmla="*/ 286349 h 310472"/>
              <a:gd name="connsiteX8" fmla="*/ 745735 w 927181"/>
              <a:gd name="connsiteY8" fmla="*/ 253524 h 310472"/>
              <a:gd name="connsiteX9" fmla="*/ 576923 w 927181"/>
              <a:gd name="connsiteY9" fmla="*/ 197254 h 310472"/>
              <a:gd name="connsiteX10" fmla="*/ 168960 w 927181"/>
              <a:gd name="connsiteY10" fmla="*/ 37820 h 310472"/>
              <a:gd name="connsiteX11" fmla="*/ 394043 w 927181"/>
              <a:gd name="connsiteY11" fmla="*/ 169118 h 310472"/>
              <a:gd name="connsiteX12" fmla="*/ 147 w 927181"/>
              <a:gd name="connsiteY12" fmla="*/ 306 h 31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7181" h="310472">
                <a:moveTo>
                  <a:pt x="147" y="306"/>
                </a:moveTo>
                <a:cubicBezTo>
                  <a:pt x="8744" y="8903"/>
                  <a:pt x="376848" y="190220"/>
                  <a:pt x="445624" y="220700"/>
                </a:cubicBezTo>
                <a:cubicBezTo>
                  <a:pt x="514400" y="251180"/>
                  <a:pt x="372942" y="185531"/>
                  <a:pt x="412800" y="183186"/>
                </a:cubicBezTo>
                <a:cubicBezTo>
                  <a:pt x="452659" y="180841"/>
                  <a:pt x="653514" y="209758"/>
                  <a:pt x="684775" y="206632"/>
                </a:cubicBezTo>
                <a:cubicBezTo>
                  <a:pt x="716037" y="203506"/>
                  <a:pt x="562074" y="148017"/>
                  <a:pt x="600369" y="164429"/>
                </a:cubicBezTo>
                <a:cubicBezTo>
                  <a:pt x="638664" y="180841"/>
                  <a:pt x="875470" y="285568"/>
                  <a:pt x="914547" y="305106"/>
                </a:cubicBezTo>
                <a:cubicBezTo>
                  <a:pt x="953624" y="324644"/>
                  <a:pt x="895008" y="284786"/>
                  <a:pt x="834830" y="281660"/>
                </a:cubicBezTo>
                <a:cubicBezTo>
                  <a:pt x="774652" y="278534"/>
                  <a:pt x="568325" y="291038"/>
                  <a:pt x="553476" y="286349"/>
                </a:cubicBezTo>
                <a:cubicBezTo>
                  <a:pt x="538627" y="281660"/>
                  <a:pt x="741827" y="268373"/>
                  <a:pt x="745735" y="253524"/>
                </a:cubicBezTo>
                <a:cubicBezTo>
                  <a:pt x="749643" y="238675"/>
                  <a:pt x="673052" y="233205"/>
                  <a:pt x="576923" y="197254"/>
                </a:cubicBezTo>
                <a:cubicBezTo>
                  <a:pt x="480794" y="161303"/>
                  <a:pt x="199440" y="42509"/>
                  <a:pt x="168960" y="37820"/>
                </a:cubicBezTo>
                <a:cubicBezTo>
                  <a:pt x="138480" y="33131"/>
                  <a:pt x="426868" y="171463"/>
                  <a:pt x="394043" y="169118"/>
                </a:cubicBezTo>
                <a:cubicBezTo>
                  <a:pt x="361218" y="166773"/>
                  <a:pt x="-8450" y="-8291"/>
                  <a:pt x="147" y="3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E8949C0B-7F81-6E11-A969-BB435BD36598}"/>
              </a:ext>
            </a:extLst>
          </p:cNvPr>
          <p:cNvSpPr/>
          <p:nvPr/>
        </p:nvSpPr>
        <p:spPr>
          <a:xfrm>
            <a:off x="4664178" y="7203561"/>
            <a:ext cx="875412" cy="726999"/>
          </a:xfrm>
          <a:custGeom>
            <a:avLst/>
            <a:gdLst>
              <a:gd name="connsiteX0" fmla="*/ 1607 w 875412"/>
              <a:gd name="connsiteY0" fmla="*/ 3787 h 726999"/>
              <a:gd name="connsiteX1" fmla="*/ 329853 w 875412"/>
              <a:gd name="connsiteY1" fmla="*/ 388304 h 726999"/>
              <a:gd name="connsiteX2" fmla="*/ 329853 w 875412"/>
              <a:gd name="connsiteY2" fmla="*/ 313276 h 726999"/>
              <a:gd name="connsiteX3" fmla="*/ 686234 w 875412"/>
              <a:gd name="connsiteY3" fmla="*/ 604008 h 726999"/>
              <a:gd name="connsiteX4" fmla="*/ 611207 w 875412"/>
              <a:gd name="connsiteY4" fmla="*/ 444574 h 726999"/>
              <a:gd name="connsiteX5" fmla="*/ 873804 w 875412"/>
              <a:gd name="connsiteY5" fmla="*/ 725928 h 726999"/>
              <a:gd name="connsiteX6" fmla="*/ 728437 w 875412"/>
              <a:gd name="connsiteY6" fmla="*/ 547737 h 726999"/>
              <a:gd name="connsiteX7" fmla="*/ 484597 w 875412"/>
              <a:gd name="connsiteY7" fmla="*/ 242937 h 726999"/>
              <a:gd name="connsiteX8" fmla="*/ 625274 w 875412"/>
              <a:gd name="connsiteY8" fmla="*/ 430507 h 726999"/>
              <a:gd name="connsiteX9" fmla="*/ 372056 w 875412"/>
              <a:gd name="connsiteY9" fmla="*/ 289830 h 726999"/>
              <a:gd name="connsiteX10" fmla="*/ 236068 w 875412"/>
              <a:gd name="connsiteY10" fmla="*/ 106950 h 726999"/>
              <a:gd name="connsiteX11" fmla="*/ 320474 w 875412"/>
              <a:gd name="connsiteY11" fmla="*/ 289830 h 726999"/>
              <a:gd name="connsiteX12" fmla="*/ 207933 w 875412"/>
              <a:gd name="connsiteY12" fmla="*/ 196045 h 726999"/>
              <a:gd name="connsiteX13" fmla="*/ 1607 w 875412"/>
              <a:gd name="connsiteY13" fmla="*/ 3787 h 72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5412" h="726999">
                <a:moveTo>
                  <a:pt x="1607" y="3787"/>
                </a:moveTo>
                <a:cubicBezTo>
                  <a:pt x="21927" y="35830"/>
                  <a:pt x="275145" y="336722"/>
                  <a:pt x="329853" y="388304"/>
                </a:cubicBezTo>
                <a:cubicBezTo>
                  <a:pt x="384561" y="439886"/>
                  <a:pt x="270456" y="277325"/>
                  <a:pt x="329853" y="313276"/>
                </a:cubicBezTo>
                <a:cubicBezTo>
                  <a:pt x="389250" y="349227"/>
                  <a:pt x="639342" y="582125"/>
                  <a:pt x="686234" y="604008"/>
                </a:cubicBezTo>
                <a:cubicBezTo>
                  <a:pt x="733126" y="625891"/>
                  <a:pt x="579945" y="424254"/>
                  <a:pt x="611207" y="444574"/>
                </a:cubicBezTo>
                <a:cubicBezTo>
                  <a:pt x="642469" y="464894"/>
                  <a:pt x="854266" y="708734"/>
                  <a:pt x="873804" y="725928"/>
                </a:cubicBezTo>
                <a:cubicBezTo>
                  <a:pt x="893342" y="743122"/>
                  <a:pt x="728437" y="547737"/>
                  <a:pt x="728437" y="547737"/>
                </a:cubicBezTo>
                <a:lnTo>
                  <a:pt x="484597" y="242937"/>
                </a:lnTo>
                <a:cubicBezTo>
                  <a:pt x="467403" y="223399"/>
                  <a:pt x="644031" y="422692"/>
                  <a:pt x="625274" y="430507"/>
                </a:cubicBezTo>
                <a:cubicBezTo>
                  <a:pt x="606517" y="438322"/>
                  <a:pt x="436924" y="343756"/>
                  <a:pt x="372056" y="289830"/>
                </a:cubicBezTo>
                <a:cubicBezTo>
                  <a:pt x="307188" y="235904"/>
                  <a:pt x="244665" y="106950"/>
                  <a:pt x="236068" y="106950"/>
                </a:cubicBezTo>
                <a:cubicBezTo>
                  <a:pt x="227471" y="106950"/>
                  <a:pt x="325163" y="274981"/>
                  <a:pt x="320474" y="289830"/>
                </a:cubicBezTo>
                <a:cubicBezTo>
                  <a:pt x="315785" y="304679"/>
                  <a:pt x="256388" y="239811"/>
                  <a:pt x="207933" y="196045"/>
                </a:cubicBezTo>
                <a:cubicBezTo>
                  <a:pt x="159478" y="152279"/>
                  <a:pt x="-18713" y="-28256"/>
                  <a:pt x="1607" y="37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907B5396-92F3-B212-B975-DF0B57AF0CAC}"/>
              </a:ext>
            </a:extLst>
          </p:cNvPr>
          <p:cNvSpPr/>
          <p:nvPr/>
        </p:nvSpPr>
        <p:spPr>
          <a:xfrm>
            <a:off x="4466733" y="6154198"/>
            <a:ext cx="440225" cy="921207"/>
          </a:xfrm>
          <a:custGeom>
            <a:avLst/>
            <a:gdLst>
              <a:gd name="connsiteX0" fmla="*/ 152159 w 440225"/>
              <a:gd name="connsiteY0" fmla="*/ 2762 h 921207"/>
              <a:gd name="connsiteX1" fmla="*/ 119335 w 440225"/>
              <a:gd name="connsiteY1" fmla="*/ 302873 h 921207"/>
              <a:gd name="connsiteX2" fmla="*/ 260012 w 440225"/>
              <a:gd name="connsiteY2" fmla="*/ 598294 h 921207"/>
              <a:gd name="connsiteX3" fmla="*/ 152159 w 440225"/>
              <a:gd name="connsiteY3" fmla="*/ 513888 h 921207"/>
              <a:gd name="connsiteX4" fmla="*/ 438202 w 440225"/>
              <a:gd name="connsiteY4" fmla="*/ 917162 h 921207"/>
              <a:gd name="connsiteX5" fmla="*/ 274079 w 440225"/>
              <a:gd name="connsiteY5" fmla="*/ 710836 h 921207"/>
              <a:gd name="connsiteX6" fmla="*/ 161538 w 440225"/>
              <a:gd name="connsiteY6" fmla="*/ 537334 h 921207"/>
              <a:gd name="connsiteX7" fmla="*/ 2104 w 440225"/>
              <a:gd name="connsiteY7" fmla="*/ 180953 h 921207"/>
              <a:gd name="connsiteX8" fmla="*/ 72442 w 440225"/>
              <a:gd name="connsiteY8" fmla="*/ 316940 h 921207"/>
              <a:gd name="connsiteX9" fmla="*/ 105267 w 440225"/>
              <a:gd name="connsiteY9" fmla="*/ 162196 h 921207"/>
              <a:gd name="connsiteX10" fmla="*/ 152159 w 440225"/>
              <a:gd name="connsiteY10" fmla="*/ 2762 h 92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0225" h="921207">
                <a:moveTo>
                  <a:pt x="152159" y="2762"/>
                </a:moveTo>
                <a:cubicBezTo>
                  <a:pt x="154504" y="26208"/>
                  <a:pt x="101359" y="203618"/>
                  <a:pt x="119335" y="302873"/>
                </a:cubicBezTo>
                <a:cubicBezTo>
                  <a:pt x="137310" y="402128"/>
                  <a:pt x="254541" y="563125"/>
                  <a:pt x="260012" y="598294"/>
                </a:cubicBezTo>
                <a:cubicBezTo>
                  <a:pt x="265483" y="633463"/>
                  <a:pt x="122461" y="460743"/>
                  <a:pt x="152159" y="513888"/>
                </a:cubicBezTo>
                <a:cubicBezTo>
                  <a:pt x="181857" y="567033"/>
                  <a:pt x="417882" y="884337"/>
                  <a:pt x="438202" y="917162"/>
                </a:cubicBezTo>
                <a:cubicBezTo>
                  <a:pt x="458522" y="949987"/>
                  <a:pt x="320190" y="774141"/>
                  <a:pt x="274079" y="710836"/>
                </a:cubicBezTo>
                <a:cubicBezTo>
                  <a:pt x="227968" y="647531"/>
                  <a:pt x="206867" y="625648"/>
                  <a:pt x="161538" y="537334"/>
                </a:cubicBezTo>
                <a:cubicBezTo>
                  <a:pt x="116209" y="449020"/>
                  <a:pt x="16953" y="217685"/>
                  <a:pt x="2104" y="180953"/>
                </a:cubicBezTo>
                <a:cubicBezTo>
                  <a:pt x="-12745" y="144221"/>
                  <a:pt x="55248" y="320066"/>
                  <a:pt x="72442" y="316940"/>
                </a:cubicBezTo>
                <a:cubicBezTo>
                  <a:pt x="89636" y="313814"/>
                  <a:pt x="98233" y="212996"/>
                  <a:pt x="105267" y="162196"/>
                </a:cubicBezTo>
                <a:cubicBezTo>
                  <a:pt x="112301" y="111396"/>
                  <a:pt x="149814" y="-20684"/>
                  <a:pt x="152159" y="27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F23F49D9-3F93-99E3-D126-084561E2DE24}"/>
              </a:ext>
            </a:extLst>
          </p:cNvPr>
          <p:cNvSpPr/>
          <p:nvPr/>
        </p:nvSpPr>
        <p:spPr>
          <a:xfrm>
            <a:off x="4928003" y="5902054"/>
            <a:ext cx="37981" cy="170350"/>
          </a:xfrm>
          <a:custGeom>
            <a:avLst/>
            <a:gdLst>
              <a:gd name="connsiteX0" fmla="*/ 33741 w 37981"/>
              <a:gd name="connsiteY0" fmla="*/ 323 h 170350"/>
              <a:gd name="connsiteX1" fmla="*/ 11256 w 37981"/>
              <a:gd name="connsiteY1" fmla="*/ 97759 h 170350"/>
              <a:gd name="connsiteX2" fmla="*/ 37489 w 37981"/>
              <a:gd name="connsiteY2" fmla="*/ 168962 h 170350"/>
              <a:gd name="connsiteX3" fmla="*/ 26246 w 37981"/>
              <a:gd name="connsiteY3" fmla="*/ 138982 h 170350"/>
              <a:gd name="connsiteX4" fmla="*/ 13 w 37981"/>
              <a:gd name="connsiteY4" fmla="*/ 67779 h 170350"/>
              <a:gd name="connsiteX5" fmla="*/ 33741 w 37981"/>
              <a:gd name="connsiteY5" fmla="*/ 323 h 17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81" h="170350">
                <a:moveTo>
                  <a:pt x="33741" y="323"/>
                </a:moveTo>
                <a:cubicBezTo>
                  <a:pt x="35615" y="5320"/>
                  <a:pt x="10631" y="69653"/>
                  <a:pt x="11256" y="97759"/>
                </a:cubicBezTo>
                <a:cubicBezTo>
                  <a:pt x="11881" y="125865"/>
                  <a:pt x="34991" y="162092"/>
                  <a:pt x="37489" y="168962"/>
                </a:cubicBezTo>
                <a:cubicBezTo>
                  <a:pt x="39987" y="175832"/>
                  <a:pt x="32492" y="155846"/>
                  <a:pt x="26246" y="138982"/>
                </a:cubicBezTo>
                <a:cubicBezTo>
                  <a:pt x="20000" y="122118"/>
                  <a:pt x="-612" y="85892"/>
                  <a:pt x="13" y="67779"/>
                </a:cubicBezTo>
                <a:cubicBezTo>
                  <a:pt x="638" y="49666"/>
                  <a:pt x="31867" y="-4674"/>
                  <a:pt x="33741" y="3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E5F9BE73-E2F3-36E8-5C05-F39ECED30E01}"/>
              </a:ext>
            </a:extLst>
          </p:cNvPr>
          <p:cNvSpPr/>
          <p:nvPr/>
        </p:nvSpPr>
        <p:spPr>
          <a:xfrm>
            <a:off x="5291491" y="5969496"/>
            <a:ext cx="52913" cy="142748"/>
          </a:xfrm>
          <a:custGeom>
            <a:avLst/>
            <a:gdLst>
              <a:gd name="connsiteX0" fmla="*/ 37 w 52913"/>
              <a:gd name="connsiteY0" fmla="*/ 337 h 142748"/>
              <a:gd name="connsiteX1" fmla="*/ 45007 w 52913"/>
              <a:gd name="connsiteY1" fmla="*/ 71540 h 142748"/>
              <a:gd name="connsiteX2" fmla="*/ 22522 w 52913"/>
              <a:gd name="connsiteY2" fmla="*/ 142743 h 142748"/>
              <a:gd name="connsiteX3" fmla="*/ 52502 w 52913"/>
              <a:gd name="connsiteY3" fmla="*/ 75288 h 142748"/>
              <a:gd name="connsiteX4" fmla="*/ 37512 w 52913"/>
              <a:gd name="connsiteY4" fmla="*/ 45307 h 142748"/>
              <a:gd name="connsiteX5" fmla="*/ 37 w 52913"/>
              <a:gd name="connsiteY5" fmla="*/ 337 h 14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13" h="142748">
                <a:moveTo>
                  <a:pt x="37" y="337"/>
                </a:moveTo>
                <a:cubicBezTo>
                  <a:pt x="1286" y="4709"/>
                  <a:pt x="41260" y="47806"/>
                  <a:pt x="45007" y="71540"/>
                </a:cubicBezTo>
                <a:cubicBezTo>
                  <a:pt x="48754" y="95274"/>
                  <a:pt x="21273" y="142118"/>
                  <a:pt x="22522" y="142743"/>
                </a:cubicBezTo>
                <a:cubicBezTo>
                  <a:pt x="23771" y="143368"/>
                  <a:pt x="50004" y="91527"/>
                  <a:pt x="52502" y="75288"/>
                </a:cubicBezTo>
                <a:cubicBezTo>
                  <a:pt x="55000" y="59049"/>
                  <a:pt x="45632" y="55300"/>
                  <a:pt x="37512" y="45307"/>
                </a:cubicBezTo>
                <a:cubicBezTo>
                  <a:pt x="29392" y="35314"/>
                  <a:pt x="-1212" y="-4035"/>
                  <a:pt x="37" y="3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3ADC5D77-AFF0-440F-0921-A48A910B843C}"/>
              </a:ext>
            </a:extLst>
          </p:cNvPr>
          <p:cNvSpPr/>
          <p:nvPr/>
        </p:nvSpPr>
        <p:spPr>
          <a:xfrm>
            <a:off x="5107679" y="6242966"/>
            <a:ext cx="125162" cy="72607"/>
          </a:xfrm>
          <a:custGeom>
            <a:avLst/>
            <a:gdLst>
              <a:gd name="connsiteX0" fmla="*/ 219 w 125162"/>
              <a:gd name="connsiteY0" fmla="*/ 437 h 72607"/>
              <a:gd name="connsiteX1" fmla="*/ 120141 w 125162"/>
              <a:gd name="connsiteY1" fmla="*/ 71641 h 72607"/>
              <a:gd name="connsiteX2" fmla="*/ 101403 w 125162"/>
              <a:gd name="connsiteY2" fmla="*/ 41660 h 72607"/>
              <a:gd name="connsiteX3" fmla="*/ 90160 w 125162"/>
              <a:gd name="connsiteY3" fmla="*/ 41660 h 72607"/>
              <a:gd name="connsiteX4" fmla="*/ 219 w 125162"/>
              <a:gd name="connsiteY4" fmla="*/ 437 h 7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62" h="72607">
                <a:moveTo>
                  <a:pt x="219" y="437"/>
                </a:moveTo>
                <a:cubicBezTo>
                  <a:pt x="5216" y="5434"/>
                  <a:pt x="103277" y="64771"/>
                  <a:pt x="120141" y="71641"/>
                </a:cubicBezTo>
                <a:cubicBezTo>
                  <a:pt x="137005" y="78512"/>
                  <a:pt x="106400" y="46657"/>
                  <a:pt x="101403" y="41660"/>
                </a:cubicBezTo>
                <a:cubicBezTo>
                  <a:pt x="96406" y="36663"/>
                  <a:pt x="103276" y="48531"/>
                  <a:pt x="90160" y="41660"/>
                </a:cubicBezTo>
                <a:cubicBezTo>
                  <a:pt x="77044" y="34790"/>
                  <a:pt x="-4778" y="-4560"/>
                  <a:pt x="219" y="4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8095765B-77A1-AEFD-306E-F38684231EA8}"/>
              </a:ext>
            </a:extLst>
          </p:cNvPr>
          <p:cNvSpPr/>
          <p:nvPr/>
        </p:nvSpPr>
        <p:spPr>
          <a:xfrm>
            <a:off x="5864858" y="6243403"/>
            <a:ext cx="34048" cy="146154"/>
          </a:xfrm>
          <a:custGeom>
            <a:avLst/>
            <a:gdLst>
              <a:gd name="connsiteX0" fmla="*/ 11286 w 34048"/>
              <a:gd name="connsiteY0" fmla="*/ 0 h 146154"/>
              <a:gd name="connsiteX1" fmla="*/ 26276 w 34048"/>
              <a:gd name="connsiteY1" fmla="*/ 67456 h 146154"/>
              <a:gd name="connsiteX2" fmla="*/ 44 w 34048"/>
              <a:gd name="connsiteY2" fmla="*/ 146154 h 146154"/>
              <a:gd name="connsiteX3" fmla="*/ 33772 w 34048"/>
              <a:gd name="connsiteY3" fmla="*/ 67456 h 146154"/>
              <a:gd name="connsiteX4" fmla="*/ 11286 w 34048"/>
              <a:gd name="connsiteY4" fmla="*/ 0 h 14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48" h="146154">
                <a:moveTo>
                  <a:pt x="11286" y="0"/>
                </a:moveTo>
                <a:cubicBezTo>
                  <a:pt x="10037" y="0"/>
                  <a:pt x="28150" y="43097"/>
                  <a:pt x="26276" y="67456"/>
                </a:cubicBezTo>
                <a:cubicBezTo>
                  <a:pt x="24402" y="91815"/>
                  <a:pt x="-1205" y="146154"/>
                  <a:pt x="44" y="146154"/>
                </a:cubicBezTo>
                <a:cubicBezTo>
                  <a:pt x="1293" y="146154"/>
                  <a:pt x="30649" y="88692"/>
                  <a:pt x="33772" y="67456"/>
                </a:cubicBezTo>
                <a:cubicBezTo>
                  <a:pt x="36895" y="46220"/>
                  <a:pt x="12535" y="0"/>
                  <a:pt x="1128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9E47BED7-47A1-3FB0-3B46-F145FD8EE085}"/>
              </a:ext>
            </a:extLst>
          </p:cNvPr>
          <p:cNvSpPr/>
          <p:nvPr/>
        </p:nvSpPr>
        <p:spPr>
          <a:xfrm>
            <a:off x="4964891" y="5631640"/>
            <a:ext cx="34431" cy="94990"/>
          </a:xfrm>
          <a:custGeom>
            <a:avLst/>
            <a:gdLst>
              <a:gd name="connsiteX0" fmla="*/ 34329 w 34431"/>
              <a:gd name="connsiteY0" fmla="*/ 914 h 94990"/>
              <a:gd name="connsiteX1" fmla="*/ 601 w 34431"/>
              <a:gd name="connsiteY1" fmla="*/ 49632 h 94990"/>
              <a:gd name="connsiteX2" fmla="*/ 11843 w 34431"/>
              <a:gd name="connsiteY2" fmla="*/ 94603 h 94990"/>
              <a:gd name="connsiteX3" fmla="*/ 34329 w 34431"/>
              <a:gd name="connsiteY3" fmla="*/ 914 h 9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31" h="94990">
                <a:moveTo>
                  <a:pt x="34329" y="914"/>
                </a:moveTo>
                <a:cubicBezTo>
                  <a:pt x="32455" y="-6581"/>
                  <a:pt x="4349" y="34017"/>
                  <a:pt x="601" y="49632"/>
                </a:cubicBezTo>
                <a:cubicBezTo>
                  <a:pt x="-3147" y="65247"/>
                  <a:pt x="11843" y="98975"/>
                  <a:pt x="11843" y="94603"/>
                </a:cubicBezTo>
                <a:cubicBezTo>
                  <a:pt x="11843" y="90231"/>
                  <a:pt x="36203" y="8409"/>
                  <a:pt x="34329" y="9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1E7E34B3-AA0D-D34A-E71C-1F4163F481AF}"/>
              </a:ext>
            </a:extLst>
          </p:cNvPr>
          <p:cNvSpPr/>
          <p:nvPr/>
        </p:nvSpPr>
        <p:spPr>
          <a:xfrm>
            <a:off x="5032856" y="4526454"/>
            <a:ext cx="78790" cy="136140"/>
          </a:xfrm>
          <a:custGeom>
            <a:avLst/>
            <a:gdLst>
              <a:gd name="connsiteX0" fmla="*/ 78790 w 78790"/>
              <a:gd name="connsiteY0" fmla="*/ 576 h 136140"/>
              <a:gd name="connsiteX1" fmla="*/ 11334 w 78790"/>
              <a:gd name="connsiteY1" fmla="*/ 86769 h 136140"/>
              <a:gd name="connsiteX2" fmla="*/ 92 w 78790"/>
              <a:gd name="connsiteY2" fmla="*/ 135487 h 136140"/>
              <a:gd name="connsiteX3" fmla="*/ 11334 w 78790"/>
              <a:gd name="connsiteY3" fmla="*/ 53041 h 136140"/>
              <a:gd name="connsiteX4" fmla="*/ 78790 w 78790"/>
              <a:gd name="connsiteY4" fmla="*/ 576 h 13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90" h="136140">
                <a:moveTo>
                  <a:pt x="78790" y="576"/>
                </a:moveTo>
                <a:cubicBezTo>
                  <a:pt x="78790" y="6197"/>
                  <a:pt x="24450" y="64284"/>
                  <a:pt x="11334" y="86769"/>
                </a:cubicBezTo>
                <a:cubicBezTo>
                  <a:pt x="-1782" y="109254"/>
                  <a:pt x="92" y="141108"/>
                  <a:pt x="92" y="135487"/>
                </a:cubicBezTo>
                <a:cubicBezTo>
                  <a:pt x="92" y="129866"/>
                  <a:pt x="-1158" y="74277"/>
                  <a:pt x="11334" y="53041"/>
                </a:cubicBezTo>
                <a:cubicBezTo>
                  <a:pt x="23826" y="31805"/>
                  <a:pt x="78790" y="-5045"/>
                  <a:pt x="78790" y="5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A6E34F75-BE83-5351-50B1-35E74593E327}"/>
              </a:ext>
            </a:extLst>
          </p:cNvPr>
          <p:cNvSpPr/>
          <p:nvPr/>
        </p:nvSpPr>
        <p:spPr>
          <a:xfrm>
            <a:off x="4923971" y="4239850"/>
            <a:ext cx="131462" cy="340784"/>
          </a:xfrm>
          <a:custGeom>
            <a:avLst/>
            <a:gdLst>
              <a:gd name="connsiteX0" fmla="*/ 131462 w 131462"/>
              <a:gd name="connsiteY0" fmla="*/ 2366 h 340784"/>
              <a:gd name="connsiteX1" fmla="*/ 19036 w 131462"/>
              <a:gd name="connsiteY1" fmla="*/ 185996 h 340784"/>
              <a:gd name="connsiteX2" fmla="*/ 11540 w 131462"/>
              <a:gd name="connsiteY2" fmla="*/ 335898 h 340784"/>
              <a:gd name="connsiteX3" fmla="*/ 7793 w 131462"/>
              <a:gd name="connsiteY3" fmla="*/ 275937 h 340784"/>
              <a:gd name="connsiteX4" fmla="*/ 298 w 131462"/>
              <a:gd name="connsiteY4" fmla="*/ 2366 h 340784"/>
              <a:gd name="connsiteX5" fmla="*/ 19036 w 131462"/>
              <a:gd name="connsiteY5" fmla="*/ 137278 h 340784"/>
              <a:gd name="connsiteX6" fmla="*/ 131462 w 131462"/>
              <a:gd name="connsiteY6" fmla="*/ 2366 h 34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462" h="340784">
                <a:moveTo>
                  <a:pt x="131462" y="2366"/>
                </a:moveTo>
                <a:cubicBezTo>
                  <a:pt x="131462" y="10486"/>
                  <a:pt x="39023" y="130407"/>
                  <a:pt x="19036" y="185996"/>
                </a:cubicBezTo>
                <a:cubicBezTo>
                  <a:pt x="-951" y="241585"/>
                  <a:pt x="13414" y="320908"/>
                  <a:pt x="11540" y="335898"/>
                </a:cubicBezTo>
                <a:cubicBezTo>
                  <a:pt x="9666" y="350888"/>
                  <a:pt x="9667" y="331526"/>
                  <a:pt x="7793" y="275937"/>
                </a:cubicBezTo>
                <a:cubicBezTo>
                  <a:pt x="5919" y="220348"/>
                  <a:pt x="-1576" y="25476"/>
                  <a:pt x="298" y="2366"/>
                </a:cubicBezTo>
                <a:cubicBezTo>
                  <a:pt x="2172" y="-20744"/>
                  <a:pt x="298" y="132906"/>
                  <a:pt x="19036" y="137278"/>
                </a:cubicBezTo>
                <a:cubicBezTo>
                  <a:pt x="37774" y="141650"/>
                  <a:pt x="131462" y="-5754"/>
                  <a:pt x="131462" y="23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EADD6D5B-3E58-914C-7711-7759F00D27DD}"/>
              </a:ext>
            </a:extLst>
          </p:cNvPr>
          <p:cNvSpPr/>
          <p:nvPr/>
        </p:nvSpPr>
        <p:spPr>
          <a:xfrm>
            <a:off x="4646565" y="5110434"/>
            <a:ext cx="184279" cy="1079960"/>
          </a:xfrm>
          <a:custGeom>
            <a:avLst/>
            <a:gdLst>
              <a:gd name="connsiteX0" fmla="*/ 157783 w 184279"/>
              <a:gd name="connsiteY0" fmla="*/ 1212 h 1079960"/>
              <a:gd name="connsiteX1" fmla="*/ 116560 w 184279"/>
              <a:gd name="connsiteY1" fmla="*/ 439674 h 1079960"/>
              <a:gd name="connsiteX2" fmla="*/ 139045 w 184279"/>
              <a:gd name="connsiteY2" fmla="*/ 349733 h 1079960"/>
              <a:gd name="connsiteX3" fmla="*/ 112812 w 184279"/>
              <a:gd name="connsiteY3" fmla="*/ 724487 h 1079960"/>
              <a:gd name="connsiteX4" fmla="*/ 112812 w 184279"/>
              <a:gd name="connsiteY4" fmla="*/ 619556 h 1079960"/>
              <a:gd name="connsiteX5" fmla="*/ 97822 w 184279"/>
              <a:gd name="connsiteY5" fmla="*/ 874389 h 1079960"/>
              <a:gd name="connsiteX6" fmla="*/ 184015 w 184279"/>
              <a:gd name="connsiteY6" fmla="*/ 1076756 h 1079960"/>
              <a:gd name="connsiteX7" fmla="*/ 120307 w 184279"/>
              <a:gd name="connsiteY7" fmla="*/ 960582 h 1079960"/>
              <a:gd name="connsiteX8" fmla="*/ 386 w 184279"/>
              <a:gd name="connsiteY8" fmla="*/ 492140 h 1079960"/>
              <a:gd name="connsiteX9" fmla="*/ 82832 w 184279"/>
              <a:gd name="connsiteY9" fmla="*/ 668274 h 1079960"/>
              <a:gd name="connsiteX10" fmla="*/ 105317 w 184279"/>
              <a:gd name="connsiteY10" fmla="*/ 372218 h 1079960"/>
              <a:gd name="connsiteX11" fmla="*/ 124055 w 184279"/>
              <a:gd name="connsiteY11" fmla="*/ 169851 h 1079960"/>
              <a:gd name="connsiteX12" fmla="*/ 105317 w 184279"/>
              <a:gd name="connsiteY12" fmla="*/ 304763 h 1079960"/>
              <a:gd name="connsiteX13" fmla="*/ 157783 w 184279"/>
              <a:gd name="connsiteY13" fmla="*/ 1212 h 107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279" h="1079960">
                <a:moveTo>
                  <a:pt x="157783" y="1212"/>
                </a:moveTo>
                <a:cubicBezTo>
                  <a:pt x="159657" y="23697"/>
                  <a:pt x="119683" y="381587"/>
                  <a:pt x="116560" y="439674"/>
                </a:cubicBezTo>
                <a:cubicBezTo>
                  <a:pt x="113437" y="497761"/>
                  <a:pt x="139670" y="302264"/>
                  <a:pt x="139045" y="349733"/>
                </a:cubicBezTo>
                <a:cubicBezTo>
                  <a:pt x="138420" y="397202"/>
                  <a:pt x="117184" y="679517"/>
                  <a:pt x="112812" y="724487"/>
                </a:cubicBezTo>
                <a:cubicBezTo>
                  <a:pt x="108440" y="769457"/>
                  <a:pt x="115310" y="594572"/>
                  <a:pt x="112812" y="619556"/>
                </a:cubicBezTo>
                <a:cubicBezTo>
                  <a:pt x="110314" y="644540"/>
                  <a:pt x="85955" y="798189"/>
                  <a:pt x="97822" y="874389"/>
                </a:cubicBezTo>
                <a:cubicBezTo>
                  <a:pt x="109689" y="950589"/>
                  <a:pt x="180268" y="1062391"/>
                  <a:pt x="184015" y="1076756"/>
                </a:cubicBezTo>
                <a:cubicBezTo>
                  <a:pt x="187762" y="1091121"/>
                  <a:pt x="150912" y="1058018"/>
                  <a:pt x="120307" y="960582"/>
                </a:cubicBezTo>
                <a:cubicBezTo>
                  <a:pt x="89702" y="863146"/>
                  <a:pt x="6632" y="540858"/>
                  <a:pt x="386" y="492140"/>
                </a:cubicBezTo>
                <a:cubicBezTo>
                  <a:pt x="-5860" y="443422"/>
                  <a:pt x="65344" y="688261"/>
                  <a:pt x="82832" y="668274"/>
                </a:cubicBezTo>
                <a:cubicBezTo>
                  <a:pt x="100320" y="648287"/>
                  <a:pt x="98446" y="455289"/>
                  <a:pt x="105317" y="372218"/>
                </a:cubicBezTo>
                <a:cubicBezTo>
                  <a:pt x="112188" y="289147"/>
                  <a:pt x="124055" y="181093"/>
                  <a:pt x="124055" y="169851"/>
                </a:cubicBezTo>
                <a:cubicBezTo>
                  <a:pt x="124055" y="158609"/>
                  <a:pt x="100945" y="333494"/>
                  <a:pt x="105317" y="304763"/>
                </a:cubicBezTo>
                <a:cubicBezTo>
                  <a:pt x="109689" y="276032"/>
                  <a:pt x="155909" y="-21273"/>
                  <a:pt x="157783" y="12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801136BE-CB2A-20E4-D881-D3A18F49F99E}"/>
              </a:ext>
            </a:extLst>
          </p:cNvPr>
          <p:cNvSpPr/>
          <p:nvPr/>
        </p:nvSpPr>
        <p:spPr>
          <a:xfrm>
            <a:off x="7267758" y="5818405"/>
            <a:ext cx="107140" cy="398978"/>
          </a:xfrm>
          <a:custGeom>
            <a:avLst/>
            <a:gdLst>
              <a:gd name="connsiteX0" fmla="*/ 60599 w 107140"/>
              <a:gd name="connsiteY0" fmla="*/ 205 h 398978"/>
              <a:gd name="connsiteX1" fmla="*/ 106648 w 107140"/>
              <a:gd name="connsiteY1" fmla="*/ 138352 h 398978"/>
              <a:gd name="connsiteX2" fmla="*/ 83623 w 107140"/>
              <a:gd name="connsiteY2" fmla="*/ 95592 h 398978"/>
              <a:gd name="connsiteX3" fmla="*/ 93491 w 107140"/>
              <a:gd name="connsiteY3" fmla="*/ 325837 h 398978"/>
              <a:gd name="connsiteX4" fmla="*/ 106648 w 107140"/>
              <a:gd name="connsiteY4" fmla="*/ 227160 h 398978"/>
              <a:gd name="connsiteX5" fmla="*/ 100069 w 107140"/>
              <a:gd name="connsiteY5" fmla="*/ 398199 h 398978"/>
              <a:gd name="connsiteX6" fmla="*/ 100069 w 107140"/>
              <a:gd name="connsiteY6" fmla="*/ 279788 h 398978"/>
              <a:gd name="connsiteX7" fmla="*/ 1393 w 107140"/>
              <a:gd name="connsiteY7" fmla="*/ 36386 h 398978"/>
              <a:gd name="connsiteX8" fmla="*/ 44153 w 107140"/>
              <a:gd name="connsiteY8" fmla="*/ 148219 h 398978"/>
              <a:gd name="connsiteX9" fmla="*/ 73756 w 107140"/>
              <a:gd name="connsiteY9" fmla="*/ 138352 h 398978"/>
              <a:gd name="connsiteX10" fmla="*/ 86913 w 107140"/>
              <a:gd name="connsiteY10" fmla="*/ 174533 h 398978"/>
              <a:gd name="connsiteX11" fmla="*/ 60599 w 107140"/>
              <a:gd name="connsiteY11" fmla="*/ 205 h 39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140" h="398978">
                <a:moveTo>
                  <a:pt x="60599" y="205"/>
                </a:moveTo>
                <a:cubicBezTo>
                  <a:pt x="63888" y="-5825"/>
                  <a:pt x="102811" y="122454"/>
                  <a:pt x="106648" y="138352"/>
                </a:cubicBezTo>
                <a:cubicBezTo>
                  <a:pt x="110485" y="154250"/>
                  <a:pt x="85816" y="64345"/>
                  <a:pt x="83623" y="95592"/>
                </a:cubicBezTo>
                <a:cubicBezTo>
                  <a:pt x="81430" y="126839"/>
                  <a:pt x="89654" y="303909"/>
                  <a:pt x="93491" y="325837"/>
                </a:cubicBezTo>
                <a:cubicBezTo>
                  <a:pt x="97329" y="347765"/>
                  <a:pt x="105552" y="215100"/>
                  <a:pt x="106648" y="227160"/>
                </a:cubicBezTo>
                <a:cubicBezTo>
                  <a:pt x="107744" y="239220"/>
                  <a:pt x="101165" y="389428"/>
                  <a:pt x="100069" y="398199"/>
                </a:cubicBezTo>
                <a:cubicBezTo>
                  <a:pt x="98973" y="406970"/>
                  <a:pt x="116515" y="340090"/>
                  <a:pt x="100069" y="279788"/>
                </a:cubicBezTo>
                <a:cubicBezTo>
                  <a:pt x="83623" y="219486"/>
                  <a:pt x="10712" y="58314"/>
                  <a:pt x="1393" y="36386"/>
                </a:cubicBezTo>
                <a:cubicBezTo>
                  <a:pt x="-7926" y="14458"/>
                  <a:pt x="32093" y="131225"/>
                  <a:pt x="44153" y="148219"/>
                </a:cubicBezTo>
                <a:cubicBezTo>
                  <a:pt x="56213" y="165213"/>
                  <a:pt x="66629" y="133966"/>
                  <a:pt x="73756" y="138352"/>
                </a:cubicBezTo>
                <a:cubicBezTo>
                  <a:pt x="80883" y="142738"/>
                  <a:pt x="88009" y="193172"/>
                  <a:pt x="86913" y="174533"/>
                </a:cubicBezTo>
                <a:cubicBezTo>
                  <a:pt x="85817" y="155894"/>
                  <a:pt x="57310" y="6235"/>
                  <a:pt x="60599" y="2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C198E25-C095-EC7D-54B4-9BE7B17A83D7}"/>
              </a:ext>
            </a:extLst>
          </p:cNvPr>
          <p:cNvSpPr/>
          <p:nvPr/>
        </p:nvSpPr>
        <p:spPr>
          <a:xfrm>
            <a:off x="7271078" y="6276374"/>
            <a:ext cx="96824" cy="397653"/>
          </a:xfrm>
          <a:custGeom>
            <a:avLst/>
            <a:gdLst>
              <a:gd name="connsiteX0" fmla="*/ 96749 w 96824"/>
              <a:gd name="connsiteY0" fmla="*/ 2725 h 397653"/>
              <a:gd name="connsiteX1" fmla="*/ 4651 w 96824"/>
              <a:gd name="connsiteY1" fmla="*/ 387563 h 397653"/>
              <a:gd name="connsiteX2" fmla="*/ 17808 w 96824"/>
              <a:gd name="connsiteY2" fmla="*/ 272440 h 397653"/>
              <a:gd name="connsiteX3" fmla="*/ 53990 w 96824"/>
              <a:gd name="connsiteY3" fmla="*/ 131004 h 397653"/>
              <a:gd name="connsiteX4" fmla="*/ 21098 w 96824"/>
              <a:gd name="connsiteY4" fmla="*/ 209945 h 397653"/>
              <a:gd name="connsiteX5" fmla="*/ 96749 w 96824"/>
              <a:gd name="connsiteY5" fmla="*/ 2725 h 39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824" h="397653">
                <a:moveTo>
                  <a:pt x="96749" y="2725"/>
                </a:moveTo>
                <a:cubicBezTo>
                  <a:pt x="94008" y="32328"/>
                  <a:pt x="17808" y="342611"/>
                  <a:pt x="4651" y="387563"/>
                </a:cubicBezTo>
                <a:cubicBezTo>
                  <a:pt x="-8506" y="432516"/>
                  <a:pt x="9585" y="315200"/>
                  <a:pt x="17808" y="272440"/>
                </a:cubicBezTo>
                <a:cubicBezTo>
                  <a:pt x="26031" y="229680"/>
                  <a:pt x="53442" y="141420"/>
                  <a:pt x="53990" y="131004"/>
                </a:cubicBezTo>
                <a:cubicBezTo>
                  <a:pt x="54538" y="120588"/>
                  <a:pt x="15616" y="225843"/>
                  <a:pt x="21098" y="209945"/>
                </a:cubicBezTo>
                <a:cubicBezTo>
                  <a:pt x="26580" y="194047"/>
                  <a:pt x="99490" y="-26878"/>
                  <a:pt x="96749" y="27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44B7D2E0-253A-693E-95E0-A8EE6A743E30}"/>
              </a:ext>
            </a:extLst>
          </p:cNvPr>
          <p:cNvSpPr/>
          <p:nvPr/>
        </p:nvSpPr>
        <p:spPr>
          <a:xfrm>
            <a:off x="7242796" y="5522017"/>
            <a:ext cx="69575" cy="165647"/>
          </a:xfrm>
          <a:custGeom>
            <a:avLst/>
            <a:gdLst>
              <a:gd name="connsiteX0" fmla="*/ 41 w 69575"/>
              <a:gd name="connsiteY0" fmla="*/ 564 h 165647"/>
              <a:gd name="connsiteX1" fmla="*/ 65826 w 69575"/>
              <a:gd name="connsiteY1" fmla="*/ 161736 h 165647"/>
              <a:gd name="connsiteX2" fmla="*/ 55958 w 69575"/>
              <a:gd name="connsiteY2" fmla="*/ 109108 h 165647"/>
              <a:gd name="connsiteX3" fmla="*/ 41 w 69575"/>
              <a:gd name="connsiteY3" fmla="*/ 564 h 16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5" h="165647">
                <a:moveTo>
                  <a:pt x="41" y="564"/>
                </a:moveTo>
                <a:cubicBezTo>
                  <a:pt x="1686" y="9335"/>
                  <a:pt x="56507" y="143645"/>
                  <a:pt x="65826" y="161736"/>
                </a:cubicBezTo>
                <a:cubicBezTo>
                  <a:pt x="75145" y="179827"/>
                  <a:pt x="65277" y="130488"/>
                  <a:pt x="55958" y="109108"/>
                </a:cubicBezTo>
                <a:cubicBezTo>
                  <a:pt x="46639" y="87728"/>
                  <a:pt x="-1604" y="-8207"/>
                  <a:pt x="41" y="5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831E8EA4-2681-BC4A-184E-19C7835F0980}"/>
              </a:ext>
            </a:extLst>
          </p:cNvPr>
          <p:cNvSpPr/>
          <p:nvPr/>
        </p:nvSpPr>
        <p:spPr>
          <a:xfrm>
            <a:off x="6858021" y="7263024"/>
            <a:ext cx="285587" cy="555196"/>
          </a:xfrm>
          <a:custGeom>
            <a:avLst/>
            <a:gdLst>
              <a:gd name="connsiteX0" fmla="*/ 282851 w 285587"/>
              <a:gd name="connsiteY0" fmla="*/ 6127 h 555196"/>
              <a:gd name="connsiteX1" fmla="*/ 9847 w 285587"/>
              <a:gd name="connsiteY1" fmla="*/ 535690 h 555196"/>
              <a:gd name="connsiteX2" fmla="*/ 69052 w 285587"/>
              <a:gd name="connsiteY2" fmla="*/ 407411 h 555196"/>
              <a:gd name="connsiteX3" fmla="*/ 154572 w 285587"/>
              <a:gd name="connsiteY3" fmla="*/ 88357 h 555196"/>
              <a:gd name="connsiteX4" fmla="*/ 151283 w 285587"/>
              <a:gd name="connsiteY4" fmla="*/ 236372 h 555196"/>
              <a:gd name="connsiteX5" fmla="*/ 282851 w 285587"/>
              <a:gd name="connsiteY5" fmla="*/ 6127 h 55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587" h="555196">
                <a:moveTo>
                  <a:pt x="282851" y="6127"/>
                </a:moveTo>
                <a:cubicBezTo>
                  <a:pt x="259278" y="56013"/>
                  <a:pt x="45480" y="468809"/>
                  <a:pt x="9847" y="535690"/>
                </a:cubicBezTo>
                <a:cubicBezTo>
                  <a:pt x="-25786" y="602571"/>
                  <a:pt x="44931" y="481966"/>
                  <a:pt x="69052" y="407411"/>
                </a:cubicBezTo>
                <a:cubicBezTo>
                  <a:pt x="93173" y="332856"/>
                  <a:pt x="140867" y="116863"/>
                  <a:pt x="154572" y="88357"/>
                </a:cubicBezTo>
                <a:cubicBezTo>
                  <a:pt x="168277" y="59851"/>
                  <a:pt x="132096" y="245691"/>
                  <a:pt x="151283" y="236372"/>
                </a:cubicBezTo>
                <a:cubicBezTo>
                  <a:pt x="170470" y="227053"/>
                  <a:pt x="306424" y="-43759"/>
                  <a:pt x="282851" y="61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91C8233D-9B2A-B747-BA30-823F7AE040E1}"/>
              </a:ext>
            </a:extLst>
          </p:cNvPr>
          <p:cNvSpPr/>
          <p:nvPr/>
        </p:nvSpPr>
        <p:spPr>
          <a:xfrm>
            <a:off x="6170112" y="7885940"/>
            <a:ext cx="653957" cy="238409"/>
          </a:xfrm>
          <a:custGeom>
            <a:avLst/>
            <a:gdLst>
              <a:gd name="connsiteX0" fmla="*/ 443 w 653957"/>
              <a:gd name="connsiteY0" fmla="*/ 238405 h 238409"/>
              <a:gd name="connsiteX1" fmla="*/ 421462 w 653957"/>
              <a:gd name="connsiteY1" fmla="*/ 175910 h 238409"/>
              <a:gd name="connsiteX2" fmla="*/ 411594 w 653957"/>
              <a:gd name="connsiteY2" fmla="*/ 182489 h 238409"/>
              <a:gd name="connsiteX3" fmla="*/ 651707 w 653957"/>
              <a:gd name="connsiteY3" fmla="*/ 1582 h 238409"/>
              <a:gd name="connsiteX4" fmla="*/ 523428 w 653957"/>
              <a:gd name="connsiteY4" fmla="*/ 96969 h 238409"/>
              <a:gd name="connsiteX5" fmla="*/ 381992 w 653957"/>
              <a:gd name="connsiteY5" fmla="*/ 143018 h 238409"/>
              <a:gd name="connsiteX6" fmla="*/ 95830 w 653957"/>
              <a:gd name="connsiteY6" fmla="*/ 179200 h 238409"/>
              <a:gd name="connsiteX7" fmla="*/ 335943 w 653957"/>
              <a:gd name="connsiteY7" fmla="*/ 179200 h 238409"/>
              <a:gd name="connsiteX8" fmla="*/ 443 w 653957"/>
              <a:gd name="connsiteY8" fmla="*/ 238405 h 23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957" h="238409">
                <a:moveTo>
                  <a:pt x="443" y="238405"/>
                </a:moveTo>
                <a:cubicBezTo>
                  <a:pt x="14696" y="237857"/>
                  <a:pt x="352937" y="185229"/>
                  <a:pt x="421462" y="175910"/>
                </a:cubicBezTo>
                <a:cubicBezTo>
                  <a:pt x="489987" y="166591"/>
                  <a:pt x="411594" y="182489"/>
                  <a:pt x="411594" y="182489"/>
                </a:cubicBezTo>
                <a:lnTo>
                  <a:pt x="651707" y="1582"/>
                </a:lnTo>
                <a:cubicBezTo>
                  <a:pt x="670346" y="-12671"/>
                  <a:pt x="568380" y="73396"/>
                  <a:pt x="523428" y="96969"/>
                </a:cubicBezTo>
                <a:cubicBezTo>
                  <a:pt x="478476" y="120542"/>
                  <a:pt x="453258" y="129313"/>
                  <a:pt x="381992" y="143018"/>
                </a:cubicBezTo>
                <a:cubicBezTo>
                  <a:pt x="310726" y="156723"/>
                  <a:pt x="103505" y="173170"/>
                  <a:pt x="95830" y="179200"/>
                </a:cubicBezTo>
                <a:cubicBezTo>
                  <a:pt x="88155" y="185230"/>
                  <a:pt x="351841" y="167140"/>
                  <a:pt x="335943" y="179200"/>
                </a:cubicBezTo>
                <a:cubicBezTo>
                  <a:pt x="320045" y="191260"/>
                  <a:pt x="-13810" y="238953"/>
                  <a:pt x="443" y="2384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B97FD669-7FCF-D13B-AD49-D9AF5E73A82C}"/>
              </a:ext>
            </a:extLst>
          </p:cNvPr>
          <p:cNvSpPr/>
          <p:nvPr/>
        </p:nvSpPr>
        <p:spPr>
          <a:xfrm>
            <a:off x="4435649" y="5643840"/>
            <a:ext cx="172635" cy="1404704"/>
          </a:xfrm>
          <a:custGeom>
            <a:avLst/>
            <a:gdLst>
              <a:gd name="connsiteX0" fmla="*/ 172532 w 172635"/>
              <a:gd name="connsiteY0" fmla="*/ 442 h 1404704"/>
              <a:gd name="connsiteX1" fmla="*/ 54121 w 172635"/>
              <a:gd name="connsiteY1" fmla="*/ 687887 h 1404704"/>
              <a:gd name="connsiteX2" fmla="*/ 60699 w 172635"/>
              <a:gd name="connsiteY2" fmla="*/ 638548 h 1404704"/>
              <a:gd name="connsiteX3" fmla="*/ 80434 w 172635"/>
              <a:gd name="connsiteY3" fmla="*/ 951023 h 1404704"/>
              <a:gd name="connsiteX4" fmla="*/ 60699 w 172635"/>
              <a:gd name="connsiteY4" fmla="*/ 891818 h 1404704"/>
              <a:gd name="connsiteX5" fmla="*/ 152797 w 172635"/>
              <a:gd name="connsiteY5" fmla="*/ 1391777 h 1404704"/>
              <a:gd name="connsiteX6" fmla="*/ 110037 w 172635"/>
              <a:gd name="connsiteY6" fmla="*/ 1177979 h 1404704"/>
              <a:gd name="connsiteX7" fmla="*/ 4783 w 172635"/>
              <a:gd name="connsiteY7" fmla="*/ 345809 h 1404704"/>
              <a:gd name="connsiteX8" fmla="*/ 21229 w 172635"/>
              <a:gd name="connsiteY8" fmla="*/ 585921 h 1404704"/>
              <a:gd name="connsiteX9" fmla="*/ 50832 w 172635"/>
              <a:gd name="connsiteY9" fmla="*/ 342520 h 1404704"/>
              <a:gd name="connsiteX10" fmla="*/ 40964 w 172635"/>
              <a:gd name="connsiteY10" fmla="*/ 539872 h 1404704"/>
              <a:gd name="connsiteX11" fmla="*/ 110037 w 172635"/>
              <a:gd name="connsiteY11" fmla="*/ 342520 h 1404704"/>
              <a:gd name="connsiteX12" fmla="*/ 31096 w 172635"/>
              <a:gd name="connsiteY12" fmla="*/ 579343 h 1404704"/>
              <a:gd name="connsiteX13" fmla="*/ 172532 w 172635"/>
              <a:gd name="connsiteY13" fmla="*/ 442 h 140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2635" h="1404704">
                <a:moveTo>
                  <a:pt x="172532" y="442"/>
                </a:moveTo>
                <a:cubicBezTo>
                  <a:pt x="176370" y="18533"/>
                  <a:pt x="72760" y="581536"/>
                  <a:pt x="54121" y="687887"/>
                </a:cubicBezTo>
                <a:cubicBezTo>
                  <a:pt x="35482" y="794238"/>
                  <a:pt x="56313" y="594692"/>
                  <a:pt x="60699" y="638548"/>
                </a:cubicBezTo>
                <a:cubicBezTo>
                  <a:pt x="65084" y="682404"/>
                  <a:pt x="80434" y="908811"/>
                  <a:pt x="80434" y="951023"/>
                </a:cubicBezTo>
                <a:cubicBezTo>
                  <a:pt x="80434" y="993235"/>
                  <a:pt x="48639" y="818359"/>
                  <a:pt x="60699" y="891818"/>
                </a:cubicBezTo>
                <a:cubicBezTo>
                  <a:pt x="72759" y="965277"/>
                  <a:pt x="144574" y="1344084"/>
                  <a:pt x="152797" y="1391777"/>
                </a:cubicBezTo>
                <a:cubicBezTo>
                  <a:pt x="161020" y="1439470"/>
                  <a:pt x="134706" y="1352307"/>
                  <a:pt x="110037" y="1177979"/>
                </a:cubicBezTo>
                <a:cubicBezTo>
                  <a:pt x="85368" y="1003651"/>
                  <a:pt x="19584" y="444485"/>
                  <a:pt x="4783" y="345809"/>
                </a:cubicBezTo>
                <a:cubicBezTo>
                  <a:pt x="-10018" y="247133"/>
                  <a:pt x="13554" y="586469"/>
                  <a:pt x="21229" y="585921"/>
                </a:cubicBezTo>
                <a:cubicBezTo>
                  <a:pt x="28904" y="585373"/>
                  <a:pt x="47543" y="350195"/>
                  <a:pt x="50832" y="342520"/>
                </a:cubicBezTo>
                <a:cubicBezTo>
                  <a:pt x="54121" y="334845"/>
                  <a:pt x="31097" y="539872"/>
                  <a:pt x="40964" y="539872"/>
                </a:cubicBezTo>
                <a:cubicBezTo>
                  <a:pt x="50831" y="539872"/>
                  <a:pt x="111682" y="335942"/>
                  <a:pt x="110037" y="342520"/>
                </a:cubicBezTo>
                <a:cubicBezTo>
                  <a:pt x="108392" y="349098"/>
                  <a:pt x="16294" y="633615"/>
                  <a:pt x="31096" y="579343"/>
                </a:cubicBezTo>
                <a:cubicBezTo>
                  <a:pt x="45897" y="525071"/>
                  <a:pt x="168694" y="-17649"/>
                  <a:pt x="172532" y="4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E93E8A8-5FFD-D13F-9B73-8CEB3946273C}"/>
              </a:ext>
            </a:extLst>
          </p:cNvPr>
          <p:cNvSpPr/>
          <p:nvPr/>
        </p:nvSpPr>
        <p:spPr>
          <a:xfrm>
            <a:off x="3063103" y="5448486"/>
            <a:ext cx="390151" cy="105363"/>
          </a:xfrm>
          <a:custGeom>
            <a:avLst/>
            <a:gdLst>
              <a:gd name="connsiteX0" fmla="*/ 772 w 390151"/>
              <a:gd name="connsiteY0" fmla="*/ 104589 h 105363"/>
              <a:gd name="connsiteX1" fmla="*/ 207147 w 390151"/>
              <a:gd name="connsiteY1" fmla="*/ 2989 h 105363"/>
              <a:gd name="connsiteX2" fmla="*/ 172222 w 390151"/>
              <a:gd name="connsiteY2" fmla="*/ 25214 h 105363"/>
              <a:gd name="connsiteX3" fmla="*/ 280172 w 390151"/>
              <a:gd name="connsiteY3" fmla="*/ 6164 h 105363"/>
              <a:gd name="connsiteX4" fmla="*/ 388122 w 390151"/>
              <a:gd name="connsiteY4" fmla="*/ 69664 h 105363"/>
              <a:gd name="connsiteX5" fmla="*/ 340497 w 390151"/>
              <a:gd name="connsiteY5" fmla="*/ 41089 h 105363"/>
              <a:gd name="connsiteX6" fmla="*/ 216672 w 390151"/>
              <a:gd name="connsiteY6" fmla="*/ 31564 h 105363"/>
              <a:gd name="connsiteX7" fmla="*/ 299222 w 390151"/>
              <a:gd name="connsiteY7" fmla="*/ 56964 h 105363"/>
              <a:gd name="connsiteX8" fmla="*/ 223022 w 390151"/>
              <a:gd name="connsiteY8" fmla="*/ 37914 h 105363"/>
              <a:gd name="connsiteX9" fmla="*/ 86497 w 390151"/>
              <a:gd name="connsiteY9" fmla="*/ 69664 h 105363"/>
              <a:gd name="connsiteX10" fmla="*/ 134122 w 390151"/>
              <a:gd name="connsiteY10" fmla="*/ 50614 h 105363"/>
              <a:gd name="connsiteX11" fmla="*/ 772 w 390151"/>
              <a:gd name="connsiteY11" fmla="*/ 104589 h 10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0151" h="105363">
                <a:moveTo>
                  <a:pt x="772" y="104589"/>
                </a:moveTo>
                <a:cubicBezTo>
                  <a:pt x="12943" y="96652"/>
                  <a:pt x="178572" y="16218"/>
                  <a:pt x="207147" y="2989"/>
                </a:cubicBezTo>
                <a:cubicBezTo>
                  <a:pt x="235722" y="-10240"/>
                  <a:pt x="160051" y="24685"/>
                  <a:pt x="172222" y="25214"/>
                </a:cubicBezTo>
                <a:cubicBezTo>
                  <a:pt x="184393" y="25743"/>
                  <a:pt x="244189" y="-1244"/>
                  <a:pt x="280172" y="6164"/>
                </a:cubicBezTo>
                <a:cubicBezTo>
                  <a:pt x="316155" y="13572"/>
                  <a:pt x="378068" y="63843"/>
                  <a:pt x="388122" y="69664"/>
                </a:cubicBezTo>
                <a:cubicBezTo>
                  <a:pt x="398176" y="75485"/>
                  <a:pt x="369072" y="47439"/>
                  <a:pt x="340497" y="41089"/>
                </a:cubicBezTo>
                <a:cubicBezTo>
                  <a:pt x="311922" y="34739"/>
                  <a:pt x="223551" y="28918"/>
                  <a:pt x="216672" y="31564"/>
                </a:cubicBezTo>
                <a:cubicBezTo>
                  <a:pt x="209793" y="34210"/>
                  <a:pt x="298164" y="55906"/>
                  <a:pt x="299222" y="56964"/>
                </a:cubicBezTo>
                <a:cubicBezTo>
                  <a:pt x="300280" y="58022"/>
                  <a:pt x="258476" y="35797"/>
                  <a:pt x="223022" y="37914"/>
                </a:cubicBezTo>
                <a:cubicBezTo>
                  <a:pt x="187568" y="40031"/>
                  <a:pt x="101314" y="67547"/>
                  <a:pt x="86497" y="69664"/>
                </a:cubicBezTo>
                <a:cubicBezTo>
                  <a:pt x="71680" y="71781"/>
                  <a:pt x="144176" y="44264"/>
                  <a:pt x="134122" y="50614"/>
                </a:cubicBezTo>
                <a:cubicBezTo>
                  <a:pt x="124068" y="56964"/>
                  <a:pt x="-11399" y="112526"/>
                  <a:pt x="772" y="1045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AAC66936-ACBB-278C-CB5A-7EF56285BBCF}"/>
              </a:ext>
            </a:extLst>
          </p:cNvPr>
          <p:cNvSpPr/>
          <p:nvPr/>
        </p:nvSpPr>
        <p:spPr>
          <a:xfrm>
            <a:off x="3018497" y="5409435"/>
            <a:ext cx="709442" cy="264511"/>
          </a:xfrm>
          <a:custGeom>
            <a:avLst/>
            <a:gdLst>
              <a:gd name="connsiteX0" fmla="*/ 48553 w 709442"/>
              <a:gd name="connsiteY0" fmla="*/ 108715 h 264511"/>
              <a:gd name="connsiteX1" fmla="*/ 188253 w 709442"/>
              <a:gd name="connsiteY1" fmla="*/ 16640 h 264511"/>
              <a:gd name="connsiteX2" fmla="*/ 150153 w 709442"/>
              <a:gd name="connsiteY2" fmla="*/ 19815 h 264511"/>
              <a:gd name="connsiteX3" fmla="*/ 226353 w 709442"/>
              <a:gd name="connsiteY3" fmla="*/ 26165 h 264511"/>
              <a:gd name="connsiteX4" fmla="*/ 347003 w 709442"/>
              <a:gd name="connsiteY4" fmla="*/ 48390 h 264511"/>
              <a:gd name="connsiteX5" fmla="*/ 343828 w 709442"/>
              <a:gd name="connsiteY5" fmla="*/ 35690 h 264511"/>
              <a:gd name="connsiteX6" fmla="*/ 470828 w 709442"/>
              <a:gd name="connsiteY6" fmla="*/ 115065 h 264511"/>
              <a:gd name="connsiteX7" fmla="*/ 461303 w 709442"/>
              <a:gd name="connsiteY7" fmla="*/ 115065 h 264511"/>
              <a:gd name="connsiteX8" fmla="*/ 648628 w 709442"/>
              <a:gd name="connsiteY8" fmla="*/ 248415 h 264511"/>
              <a:gd name="connsiteX9" fmla="*/ 629578 w 709442"/>
              <a:gd name="connsiteY9" fmla="*/ 216665 h 264511"/>
              <a:gd name="connsiteX10" fmla="*/ 705778 w 709442"/>
              <a:gd name="connsiteY10" fmla="*/ 264290 h 264511"/>
              <a:gd name="connsiteX11" fmla="*/ 664503 w 709442"/>
              <a:gd name="connsiteY11" fmla="*/ 226190 h 264511"/>
              <a:gd name="connsiteX12" fmla="*/ 388278 w 709442"/>
              <a:gd name="connsiteY12" fmla="*/ 64265 h 264511"/>
              <a:gd name="connsiteX13" fmla="*/ 210478 w 709442"/>
              <a:gd name="connsiteY13" fmla="*/ 765 h 264511"/>
              <a:gd name="connsiteX14" fmla="*/ 226353 w 709442"/>
              <a:gd name="connsiteY14" fmla="*/ 29340 h 264511"/>
              <a:gd name="connsiteX15" fmla="*/ 96178 w 709442"/>
              <a:gd name="connsiteY15" fmla="*/ 32515 h 264511"/>
              <a:gd name="connsiteX16" fmla="*/ 89828 w 709442"/>
              <a:gd name="connsiteY16" fmla="*/ 80140 h 264511"/>
              <a:gd name="connsiteX17" fmla="*/ 928 w 709442"/>
              <a:gd name="connsiteY17" fmla="*/ 124590 h 264511"/>
              <a:gd name="connsiteX18" fmla="*/ 48553 w 709442"/>
              <a:gd name="connsiteY18" fmla="*/ 108715 h 26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9442" h="264511">
                <a:moveTo>
                  <a:pt x="48553" y="108715"/>
                </a:moveTo>
                <a:cubicBezTo>
                  <a:pt x="79774" y="90723"/>
                  <a:pt x="171320" y="31457"/>
                  <a:pt x="188253" y="16640"/>
                </a:cubicBezTo>
                <a:cubicBezTo>
                  <a:pt x="205186" y="1823"/>
                  <a:pt x="143803" y="18227"/>
                  <a:pt x="150153" y="19815"/>
                </a:cubicBezTo>
                <a:cubicBezTo>
                  <a:pt x="156503" y="21402"/>
                  <a:pt x="193545" y="21402"/>
                  <a:pt x="226353" y="26165"/>
                </a:cubicBezTo>
                <a:cubicBezTo>
                  <a:pt x="259161" y="30928"/>
                  <a:pt x="347003" y="48390"/>
                  <a:pt x="347003" y="48390"/>
                </a:cubicBezTo>
                <a:cubicBezTo>
                  <a:pt x="366582" y="49977"/>
                  <a:pt x="323191" y="24578"/>
                  <a:pt x="343828" y="35690"/>
                </a:cubicBezTo>
                <a:cubicBezTo>
                  <a:pt x="364465" y="46802"/>
                  <a:pt x="451249" y="101836"/>
                  <a:pt x="470828" y="115065"/>
                </a:cubicBezTo>
                <a:cubicBezTo>
                  <a:pt x="490407" y="128294"/>
                  <a:pt x="431670" y="92840"/>
                  <a:pt x="461303" y="115065"/>
                </a:cubicBezTo>
                <a:cubicBezTo>
                  <a:pt x="490936" y="137290"/>
                  <a:pt x="620582" y="231482"/>
                  <a:pt x="648628" y="248415"/>
                </a:cubicBezTo>
                <a:cubicBezTo>
                  <a:pt x="676674" y="265348"/>
                  <a:pt x="620053" y="214019"/>
                  <a:pt x="629578" y="216665"/>
                </a:cubicBezTo>
                <a:cubicBezTo>
                  <a:pt x="639103" y="219311"/>
                  <a:pt x="699957" y="262703"/>
                  <a:pt x="705778" y="264290"/>
                </a:cubicBezTo>
                <a:cubicBezTo>
                  <a:pt x="711599" y="265878"/>
                  <a:pt x="717420" y="259527"/>
                  <a:pt x="664503" y="226190"/>
                </a:cubicBezTo>
                <a:cubicBezTo>
                  <a:pt x="611586" y="192853"/>
                  <a:pt x="463949" y="101836"/>
                  <a:pt x="388278" y="64265"/>
                </a:cubicBezTo>
                <a:cubicBezTo>
                  <a:pt x="312607" y="26694"/>
                  <a:pt x="237466" y="6586"/>
                  <a:pt x="210478" y="765"/>
                </a:cubicBezTo>
                <a:cubicBezTo>
                  <a:pt x="183490" y="-5056"/>
                  <a:pt x="245403" y="24048"/>
                  <a:pt x="226353" y="29340"/>
                </a:cubicBezTo>
                <a:cubicBezTo>
                  <a:pt x="207303" y="34632"/>
                  <a:pt x="118932" y="24048"/>
                  <a:pt x="96178" y="32515"/>
                </a:cubicBezTo>
                <a:cubicBezTo>
                  <a:pt x="73424" y="40982"/>
                  <a:pt x="105703" y="64794"/>
                  <a:pt x="89828" y="80140"/>
                </a:cubicBezTo>
                <a:cubicBezTo>
                  <a:pt x="73953" y="95486"/>
                  <a:pt x="6749" y="119828"/>
                  <a:pt x="928" y="124590"/>
                </a:cubicBezTo>
                <a:cubicBezTo>
                  <a:pt x="-4893" y="129352"/>
                  <a:pt x="17332" y="126707"/>
                  <a:pt x="48553" y="1087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AD2D922A-A892-32EE-5404-D3003C43208B}"/>
              </a:ext>
            </a:extLst>
          </p:cNvPr>
          <p:cNvSpPr/>
          <p:nvPr/>
        </p:nvSpPr>
        <p:spPr>
          <a:xfrm>
            <a:off x="3003263" y="5416110"/>
            <a:ext cx="149662" cy="311734"/>
          </a:xfrm>
          <a:custGeom>
            <a:avLst/>
            <a:gdLst>
              <a:gd name="connsiteX0" fmla="*/ 149512 w 149662"/>
              <a:gd name="connsiteY0" fmla="*/ 440 h 311734"/>
              <a:gd name="connsiteX1" fmla="*/ 38387 w 149662"/>
              <a:gd name="connsiteY1" fmla="*/ 206815 h 311734"/>
              <a:gd name="connsiteX2" fmla="*/ 287 w 149662"/>
              <a:gd name="connsiteY2" fmla="*/ 311590 h 311734"/>
              <a:gd name="connsiteX3" fmla="*/ 54262 w 149662"/>
              <a:gd name="connsiteY3" fmla="*/ 225865 h 311734"/>
              <a:gd name="connsiteX4" fmla="*/ 114587 w 149662"/>
              <a:gd name="connsiteY4" fmla="*/ 76640 h 311734"/>
              <a:gd name="connsiteX5" fmla="*/ 63787 w 149662"/>
              <a:gd name="connsiteY5" fmla="*/ 149665 h 311734"/>
              <a:gd name="connsiteX6" fmla="*/ 149512 w 149662"/>
              <a:gd name="connsiteY6" fmla="*/ 440 h 31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62" h="311734">
                <a:moveTo>
                  <a:pt x="149512" y="440"/>
                </a:moveTo>
                <a:cubicBezTo>
                  <a:pt x="145279" y="9965"/>
                  <a:pt x="63258" y="154957"/>
                  <a:pt x="38387" y="206815"/>
                </a:cubicBezTo>
                <a:cubicBezTo>
                  <a:pt x="13516" y="258673"/>
                  <a:pt x="-2359" y="308415"/>
                  <a:pt x="287" y="311590"/>
                </a:cubicBezTo>
                <a:cubicBezTo>
                  <a:pt x="2933" y="314765"/>
                  <a:pt x="35212" y="265023"/>
                  <a:pt x="54262" y="225865"/>
                </a:cubicBezTo>
                <a:cubicBezTo>
                  <a:pt x="73312" y="186707"/>
                  <a:pt x="113000" y="89340"/>
                  <a:pt x="114587" y="76640"/>
                </a:cubicBezTo>
                <a:cubicBezTo>
                  <a:pt x="116174" y="63940"/>
                  <a:pt x="60083" y="160248"/>
                  <a:pt x="63787" y="149665"/>
                </a:cubicBezTo>
                <a:cubicBezTo>
                  <a:pt x="67491" y="139082"/>
                  <a:pt x="153745" y="-9085"/>
                  <a:pt x="149512" y="4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DD938DBA-1AB2-5EA2-134C-8E610911338A}"/>
              </a:ext>
            </a:extLst>
          </p:cNvPr>
          <p:cNvSpPr/>
          <p:nvPr/>
        </p:nvSpPr>
        <p:spPr>
          <a:xfrm>
            <a:off x="3004032" y="5460911"/>
            <a:ext cx="132629" cy="753248"/>
          </a:xfrm>
          <a:custGeom>
            <a:avLst/>
            <a:gdLst>
              <a:gd name="connsiteX0" fmla="*/ 94768 w 132629"/>
              <a:gd name="connsiteY0" fmla="*/ 89 h 753248"/>
              <a:gd name="connsiteX1" fmla="*/ 34443 w 132629"/>
              <a:gd name="connsiteY1" fmla="*/ 139789 h 753248"/>
              <a:gd name="connsiteX2" fmla="*/ 31268 w 132629"/>
              <a:gd name="connsiteY2" fmla="*/ 298539 h 753248"/>
              <a:gd name="connsiteX3" fmla="*/ 31268 w 132629"/>
              <a:gd name="connsiteY3" fmla="*/ 238214 h 753248"/>
              <a:gd name="connsiteX4" fmla="*/ 53493 w 132629"/>
              <a:gd name="connsiteY4" fmla="*/ 498564 h 753248"/>
              <a:gd name="connsiteX5" fmla="*/ 56668 w 132629"/>
              <a:gd name="connsiteY5" fmla="*/ 419189 h 753248"/>
              <a:gd name="connsiteX6" fmla="*/ 129693 w 132629"/>
              <a:gd name="connsiteY6" fmla="*/ 736689 h 753248"/>
              <a:gd name="connsiteX7" fmla="*/ 107468 w 132629"/>
              <a:gd name="connsiteY7" fmla="*/ 650964 h 753248"/>
              <a:gd name="connsiteX8" fmla="*/ 9043 w 132629"/>
              <a:gd name="connsiteY8" fmla="*/ 165189 h 753248"/>
              <a:gd name="connsiteX9" fmla="*/ 5868 w 132629"/>
              <a:gd name="connsiteY9" fmla="*/ 238214 h 753248"/>
              <a:gd name="connsiteX10" fmla="*/ 21743 w 132629"/>
              <a:gd name="connsiteY10" fmla="*/ 120739 h 753248"/>
              <a:gd name="connsiteX11" fmla="*/ 94768 w 132629"/>
              <a:gd name="connsiteY11" fmla="*/ 89 h 75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29" h="753248">
                <a:moveTo>
                  <a:pt x="94768" y="89"/>
                </a:moveTo>
                <a:cubicBezTo>
                  <a:pt x="96885" y="3264"/>
                  <a:pt x="45026" y="90047"/>
                  <a:pt x="34443" y="139789"/>
                </a:cubicBezTo>
                <a:cubicBezTo>
                  <a:pt x="23860" y="189531"/>
                  <a:pt x="31797" y="282135"/>
                  <a:pt x="31268" y="298539"/>
                </a:cubicBezTo>
                <a:cubicBezTo>
                  <a:pt x="30739" y="314943"/>
                  <a:pt x="27564" y="204876"/>
                  <a:pt x="31268" y="238214"/>
                </a:cubicBezTo>
                <a:cubicBezTo>
                  <a:pt x="34972" y="271552"/>
                  <a:pt x="49260" y="468402"/>
                  <a:pt x="53493" y="498564"/>
                </a:cubicBezTo>
                <a:cubicBezTo>
                  <a:pt x="57726" y="528726"/>
                  <a:pt x="43968" y="379502"/>
                  <a:pt x="56668" y="419189"/>
                </a:cubicBezTo>
                <a:cubicBezTo>
                  <a:pt x="69368" y="458877"/>
                  <a:pt x="121226" y="698060"/>
                  <a:pt x="129693" y="736689"/>
                </a:cubicBezTo>
                <a:cubicBezTo>
                  <a:pt x="138160" y="775318"/>
                  <a:pt x="127576" y="746214"/>
                  <a:pt x="107468" y="650964"/>
                </a:cubicBezTo>
                <a:cubicBezTo>
                  <a:pt x="87360" y="555714"/>
                  <a:pt x="25976" y="233981"/>
                  <a:pt x="9043" y="165189"/>
                </a:cubicBezTo>
                <a:cubicBezTo>
                  <a:pt x="-7890" y="96397"/>
                  <a:pt x="3751" y="245622"/>
                  <a:pt x="5868" y="238214"/>
                </a:cubicBezTo>
                <a:cubicBezTo>
                  <a:pt x="7985" y="230806"/>
                  <a:pt x="5339" y="162014"/>
                  <a:pt x="21743" y="120739"/>
                </a:cubicBezTo>
                <a:cubicBezTo>
                  <a:pt x="38147" y="79464"/>
                  <a:pt x="92651" y="-3086"/>
                  <a:pt x="94768" y="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95DDA1B4-9B2E-3143-0356-853E59BBA72D}"/>
              </a:ext>
            </a:extLst>
          </p:cNvPr>
          <p:cNvSpPr/>
          <p:nvPr/>
        </p:nvSpPr>
        <p:spPr>
          <a:xfrm>
            <a:off x="3054067" y="5812964"/>
            <a:ext cx="645867" cy="905370"/>
          </a:xfrm>
          <a:custGeom>
            <a:avLst/>
            <a:gdLst>
              <a:gd name="connsiteX0" fmla="*/ 283 w 645867"/>
              <a:gd name="connsiteY0" fmla="*/ 461 h 905370"/>
              <a:gd name="connsiteX1" fmla="*/ 47908 w 645867"/>
              <a:gd name="connsiteY1" fmla="*/ 340186 h 905370"/>
              <a:gd name="connsiteX2" fmla="*/ 44733 w 645867"/>
              <a:gd name="connsiteY2" fmla="*/ 305261 h 905370"/>
              <a:gd name="connsiteX3" fmla="*/ 146333 w 645867"/>
              <a:gd name="connsiteY3" fmla="*/ 530686 h 905370"/>
              <a:gd name="connsiteX4" fmla="*/ 152683 w 645867"/>
              <a:gd name="connsiteY4" fmla="*/ 505286 h 905370"/>
              <a:gd name="connsiteX5" fmla="*/ 301908 w 645867"/>
              <a:gd name="connsiteY5" fmla="*/ 698961 h 905370"/>
              <a:gd name="connsiteX6" fmla="*/ 301908 w 645867"/>
              <a:gd name="connsiteY6" fmla="*/ 683086 h 905370"/>
              <a:gd name="connsiteX7" fmla="*/ 444783 w 645867"/>
              <a:gd name="connsiteY7" fmla="*/ 848186 h 905370"/>
              <a:gd name="connsiteX8" fmla="*/ 451133 w 645867"/>
              <a:gd name="connsiteY8" fmla="*/ 825961 h 905370"/>
              <a:gd name="connsiteX9" fmla="*/ 594008 w 645867"/>
              <a:gd name="connsiteY9" fmla="*/ 898986 h 905370"/>
              <a:gd name="connsiteX10" fmla="*/ 574958 w 645867"/>
              <a:gd name="connsiteY10" fmla="*/ 851361 h 905370"/>
              <a:gd name="connsiteX11" fmla="*/ 644808 w 645867"/>
              <a:gd name="connsiteY11" fmla="*/ 905336 h 905370"/>
              <a:gd name="connsiteX12" fmla="*/ 511458 w 645867"/>
              <a:gd name="connsiteY12" fmla="*/ 841836 h 905370"/>
              <a:gd name="connsiteX13" fmla="*/ 416208 w 645867"/>
              <a:gd name="connsiteY13" fmla="*/ 791036 h 905370"/>
              <a:gd name="connsiteX14" fmla="*/ 155858 w 645867"/>
              <a:gd name="connsiteY14" fmla="*/ 581486 h 905370"/>
              <a:gd name="connsiteX15" fmla="*/ 171733 w 645867"/>
              <a:gd name="connsiteY15" fmla="*/ 591011 h 905370"/>
              <a:gd name="connsiteX16" fmla="*/ 73308 w 645867"/>
              <a:gd name="connsiteY16" fmla="*/ 298911 h 905370"/>
              <a:gd name="connsiteX17" fmla="*/ 73308 w 645867"/>
              <a:gd name="connsiteY17" fmla="*/ 267161 h 905370"/>
              <a:gd name="connsiteX18" fmla="*/ 283 w 645867"/>
              <a:gd name="connsiteY18" fmla="*/ 461 h 90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5867" h="905370">
                <a:moveTo>
                  <a:pt x="283" y="461"/>
                </a:moveTo>
                <a:cubicBezTo>
                  <a:pt x="-3950" y="12632"/>
                  <a:pt x="40500" y="289386"/>
                  <a:pt x="47908" y="340186"/>
                </a:cubicBezTo>
                <a:cubicBezTo>
                  <a:pt x="55316" y="390986"/>
                  <a:pt x="28329" y="273511"/>
                  <a:pt x="44733" y="305261"/>
                </a:cubicBezTo>
                <a:cubicBezTo>
                  <a:pt x="61137" y="337011"/>
                  <a:pt x="128341" y="497349"/>
                  <a:pt x="146333" y="530686"/>
                </a:cubicBezTo>
                <a:cubicBezTo>
                  <a:pt x="164325" y="564023"/>
                  <a:pt x="126754" y="477240"/>
                  <a:pt x="152683" y="505286"/>
                </a:cubicBezTo>
                <a:cubicBezTo>
                  <a:pt x="178612" y="533332"/>
                  <a:pt x="277037" y="669328"/>
                  <a:pt x="301908" y="698961"/>
                </a:cubicBezTo>
                <a:cubicBezTo>
                  <a:pt x="326779" y="728594"/>
                  <a:pt x="278096" y="658215"/>
                  <a:pt x="301908" y="683086"/>
                </a:cubicBezTo>
                <a:cubicBezTo>
                  <a:pt x="325720" y="707957"/>
                  <a:pt x="419912" y="824374"/>
                  <a:pt x="444783" y="848186"/>
                </a:cubicBezTo>
                <a:cubicBezTo>
                  <a:pt x="469654" y="871998"/>
                  <a:pt x="426262" y="817494"/>
                  <a:pt x="451133" y="825961"/>
                </a:cubicBezTo>
                <a:cubicBezTo>
                  <a:pt x="476004" y="834428"/>
                  <a:pt x="573371" y="894753"/>
                  <a:pt x="594008" y="898986"/>
                </a:cubicBezTo>
                <a:cubicBezTo>
                  <a:pt x="614645" y="903219"/>
                  <a:pt x="566491" y="850303"/>
                  <a:pt x="574958" y="851361"/>
                </a:cubicBezTo>
                <a:cubicBezTo>
                  <a:pt x="583425" y="852419"/>
                  <a:pt x="655391" y="906924"/>
                  <a:pt x="644808" y="905336"/>
                </a:cubicBezTo>
                <a:cubicBezTo>
                  <a:pt x="634225" y="903749"/>
                  <a:pt x="549558" y="860886"/>
                  <a:pt x="511458" y="841836"/>
                </a:cubicBezTo>
                <a:cubicBezTo>
                  <a:pt x="473358" y="822786"/>
                  <a:pt x="475475" y="834428"/>
                  <a:pt x="416208" y="791036"/>
                </a:cubicBezTo>
                <a:cubicBezTo>
                  <a:pt x="356941" y="747644"/>
                  <a:pt x="196604" y="614824"/>
                  <a:pt x="155858" y="581486"/>
                </a:cubicBezTo>
                <a:cubicBezTo>
                  <a:pt x="115112" y="548149"/>
                  <a:pt x="185491" y="638107"/>
                  <a:pt x="171733" y="591011"/>
                </a:cubicBezTo>
                <a:cubicBezTo>
                  <a:pt x="157975" y="543915"/>
                  <a:pt x="89712" y="352886"/>
                  <a:pt x="73308" y="298911"/>
                </a:cubicBezTo>
                <a:cubicBezTo>
                  <a:pt x="56904" y="244936"/>
                  <a:pt x="85479" y="313728"/>
                  <a:pt x="73308" y="267161"/>
                </a:cubicBezTo>
                <a:cubicBezTo>
                  <a:pt x="61137" y="220594"/>
                  <a:pt x="4516" y="-11710"/>
                  <a:pt x="283" y="4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F9EC083D-E63D-64A6-9B9F-9D883B0DEC1C}"/>
              </a:ext>
            </a:extLst>
          </p:cNvPr>
          <p:cNvSpPr/>
          <p:nvPr/>
        </p:nvSpPr>
        <p:spPr>
          <a:xfrm>
            <a:off x="3078921" y="5521013"/>
            <a:ext cx="449399" cy="143711"/>
          </a:xfrm>
          <a:custGeom>
            <a:avLst/>
            <a:gdLst>
              <a:gd name="connsiteX0" fmla="*/ 829 w 449399"/>
              <a:gd name="connsiteY0" fmla="*/ 105087 h 143711"/>
              <a:gd name="connsiteX1" fmla="*/ 159579 w 449399"/>
              <a:gd name="connsiteY1" fmla="*/ 38412 h 143711"/>
              <a:gd name="connsiteX2" fmla="*/ 150054 w 449399"/>
              <a:gd name="connsiteY2" fmla="*/ 19362 h 143711"/>
              <a:gd name="connsiteX3" fmla="*/ 324679 w 449399"/>
              <a:gd name="connsiteY3" fmla="*/ 101912 h 143711"/>
              <a:gd name="connsiteX4" fmla="*/ 305629 w 449399"/>
              <a:gd name="connsiteY4" fmla="*/ 66987 h 143711"/>
              <a:gd name="connsiteX5" fmla="*/ 448504 w 449399"/>
              <a:gd name="connsiteY5" fmla="*/ 143187 h 143711"/>
              <a:gd name="connsiteX6" fmla="*/ 359604 w 449399"/>
              <a:gd name="connsiteY6" fmla="*/ 95562 h 143711"/>
              <a:gd name="connsiteX7" fmla="*/ 226254 w 449399"/>
              <a:gd name="connsiteY7" fmla="*/ 312 h 143711"/>
              <a:gd name="connsiteX8" fmla="*/ 273879 w 449399"/>
              <a:gd name="connsiteY8" fmla="*/ 63812 h 143711"/>
              <a:gd name="connsiteX9" fmla="*/ 159579 w 449399"/>
              <a:gd name="connsiteY9" fmla="*/ 32062 h 143711"/>
              <a:gd name="connsiteX10" fmla="*/ 23054 w 449399"/>
              <a:gd name="connsiteY10" fmla="*/ 32062 h 143711"/>
              <a:gd name="connsiteX11" fmla="*/ 92904 w 449399"/>
              <a:gd name="connsiteY11" fmla="*/ 54287 h 143711"/>
              <a:gd name="connsiteX12" fmla="*/ 829 w 449399"/>
              <a:gd name="connsiteY12" fmla="*/ 105087 h 14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9399" h="143711">
                <a:moveTo>
                  <a:pt x="829" y="105087"/>
                </a:moveTo>
                <a:cubicBezTo>
                  <a:pt x="11942" y="102441"/>
                  <a:pt x="134708" y="52699"/>
                  <a:pt x="159579" y="38412"/>
                </a:cubicBezTo>
                <a:cubicBezTo>
                  <a:pt x="184450" y="24124"/>
                  <a:pt x="122537" y="8779"/>
                  <a:pt x="150054" y="19362"/>
                </a:cubicBezTo>
                <a:cubicBezTo>
                  <a:pt x="177571" y="29945"/>
                  <a:pt x="298750" y="93975"/>
                  <a:pt x="324679" y="101912"/>
                </a:cubicBezTo>
                <a:cubicBezTo>
                  <a:pt x="350608" y="109849"/>
                  <a:pt x="284992" y="60108"/>
                  <a:pt x="305629" y="66987"/>
                </a:cubicBezTo>
                <a:cubicBezTo>
                  <a:pt x="326266" y="73866"/>
                  <a:pt x="448504" y="143187"/>
                  <a:pt x="448504" y="143187"/>
                </a:cubicBezTo>
                <a:cubicBezTo>
                  <a:pt x="457500" y="147949"/>
                  <a:pt x="396646" y="119374"/>
                  <a:pt x="359604" y="95562"/>
                </a:cubicBezTo>
                <a:cubicBezTo>
                  <a:pt x="322562" y="71750"/>
                  <a:pt x="240541" y="5604"/>
                  <a:pt x="226254" y="312"/>
                </a:cubicBezTo>
                <a:cubicBezTo>
                  <a:pt x="211967" y="-4980"/>
                  <a:pt x="284992" y="58520"/>
                  <a:pt x="273879" y="63812"/>
                </a:cubicBezTo>
                <a:cubicBezTo>
                  <a:pt x="262767" y="69104"/>
                  <a:pt x="201383" y="37354"/>
                  <a:pt x="159579" y="32062"/>
                </a:cubicBezTo>
                <a:cubicBezTo>
                  <a:pt x="117775" y="26770"/>
                  <a:pt x="34166" y="28358"/>
                  <a:pt x="23054" y="32062"/>
                </a:cubicBezTo>
                <a:cubicBezTo>
                  <a:pt x="11942" y="35766"/>
                  <a:pt x="91846" y="40529"/>
                  <a:pt x="92904" y="54287"/>
                </a:cubicBezTo>
                <a:cubicBezTo>
                  <a:pt x="93962" y="68045"/>
                  <a:pt x="-10284" y="107733"/>
                  <a:pt x="829" y="1050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15B86703-E4AA-196B-9F77-E33BF27C780E}"/>
              </a:ext>
            </a:extLst>
          </p:cNvPr>
          <p:cNvSpPr/>
          <p:nvPr/>
        </p:nvSpPr>
        <p:spPr>
          <a:xfrm>
            <a:off x="3066332" y="5584750"/>
            <a:ext cx="92805" cy="419209"/>
          </a:xfrm>
          <a:custGeom>
            <a:avLst/>
            <a:gdLst>
              <a:gd name="connsiteX0" fmla="*/ 64218 w 92805"/>
              <a:gd name="connsiteY0" fmla="*/ 75 h 419209"/>
              <a:gd name="connsiteX1" fmla="*/ 29293 w 92805"/>
              <a:gd name="connsiteY1" fmla="*/ 158825 h 419209"/>
              <a:gd name="connsiteX2" fmla="*/ 718 w 92805"/>
              <a:gd name="connsiteY2" fmla="*/ 212800 h 419209"/>
              <a:gd name="connsiteX3" fmla="*/ 13418 w 92805"/>
              <a:gd name="connsiteY3" fmla="*/ 149300 h 419209"/>
              <a:gd name="connsiteX4" fmla="*/ 64218 w 92805"/>
              <a:gd name="connsiteY4" fmla="*/ 295350 h 419209"/>
              <a:gd name="connsiteX5" fmla="*/ 92793 w 92805"/>
              <a:gd name="connsiteY5" fmla="*/ 419175 h 419209"/>
              <a:gd name="connsiteX6" fmla="*/ 61043 w 92805"/>
              <a:gd name="connsiteY6" fmla="*/ 304875 h 419209"/>
              <a:gd name="connsiteX7" fmla="*/ 10243 w 92805"/>
              <a:gd name="connsiteY7" fmla="*/ 47700 h 419209"/>
              <a:gd name="connsiteX8" fmla="*/ 7068 w 92805"/>
              <a:gd name="connsiteY8" fmla="*/ 136600 h 419209"/>
              <a:gd name="connsiteX9" fmla="*/ 64218 w 92805"/>
              <a:gd name="connsiteY9" fmla="*/ 75 h 41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805" h="419209">
                <a:moveTo>
                  <a:pt x="64218" y="75"/>
                </a:moveTo>
                <a:cubicBezTo>
                  <a:pt x="67922" y="3779"/>
                  <a:pt x="39876" y="123371"/>
                  <a:pt x="29293" y="158825"/>
                </a:cubicBezTo>
                <a:cubicBezTo>
                  <a:pt x="18710" y="194279"/>
                  <a:pt x="3364" y="214388"/>
                  <a:pt x="718" y="212800"/>
                </a:cubicBezTo>
                <a:cubicBezTo>
                  <a:pt x="-1928" y="211213"/>
                  <a:pt x="2835" y="135542"/>
                  <a:pt x="13418" y="149300"/>
                </a:cubicBezTo>
                <a:cubicBezTo>
                  <a:pt x="24001" y="163058"/>
                  <a:pt x="50989" y="250371"/>
                  <a:pt x="64218" y="295350"/>
                </a:cubicBezTo>
                <a:cubicBezTo>
                  <a:pt x="77447" y="340329"/>
                  <a:pt x="93322" y="417588"/>
                  <a:pt x="92793" y="419175"/>
                </a:cubicBezTo>
                <a:cubicBezTo>
                  <a:pt x="92264" y="420762"/>
                  <a:pt x="74801" y="366787"/>
                  <a:pt x="61043" y="304875"/>
                </a:cubicBezTo>
                <a:cubicBezTo>
                  <a:pt x="47285" y="242963"/>
                  <a:pt x="19239" y="75746"/>
                  <a:pt x="10243" y="47700"/>
                </a:cubicBezTo>
                <a:cubicBezTo>
                  <a:pt x="1247" y="19654"/>
                  <a:pt x="-1928" y="143479"/>
                  <a:pt x="7068" y="136600"/>
                </a:cubicBezTo>
                <a:cubicBezTo>
                  <a:pt x="16064" y="129721"/>
                  <a:pt x="60514" y="-3629"/>
                  <a:pt x="64218" y="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CC1FE55B-82D6-92B8-7BD1-BB9E72B94D84}"/>
              </a:ext>
            </a:extLst>
          </p:cNvPr>
          <p:cNvSpPr/>
          <p:nvPr/>
        </p:nvSpPr>
        <p:spPr>
          <a:xfrm>
            <a:off x="3207318" y="5581370"/>
            <a:ext cx="221194" cy="750700"/>
          </a:xfrm>
          <a:custGeom>
            <a:avLst/>
            <a:gdLst>
              <a:gd name="connsiteX0" fmla="*/ 94682 w 221194"/>
              <a:gd name="connsiteY0" fmla="*/ 280 h 750700"/>
              <a:gd name="connsiteX1" fmla="*/ 21657 w 221194"/>
              <a:gd name="connsiteY1" fmla="*/ 216180 h 750700"/>
              <a:gd name="connsiteX2" fmla="*/ 15307 w 221194"/>
              <a:gd name="connsiteY2" fmla="*/ 324130 h 750700"/>
              <a:gd name="connsiteX3" fmla="*/ 12132 w 221194"/>
              <a:gd name="connsiteY3" fmla="*/ 228880 h 750700"/>
              <a:gd name="connsiteX4" fmla="*/ 5782 w 221194"/>
              <a:gd name="connsiteY4" fmla="*/ 498755 h 750700"/>
              <a:gd name="connsiteX5" fmla="*/ 18482 w 221194"/>
              <a:gd name="connsiteY5" fmla="*/ 498755 h 750700"/>
              <a:gd name="connsiteX6" fmla="*/ 47057 w 221194"/>
              <a:gd name="connsiteY6" fmla="*/ 638455 h 750700"/>
              <a:gd name="connsiteX7" fmla="*/ 47057 w 221194"/>
              <a:gd name="connsiteY7" fmla="*/ 622580 h 750700"/>
              <a:gd name="connsiteX8" fmla="*/ 218507 w 221194"/>
              <a:gd name="connsiteY8" fmla="*/ 749580 h 750700"/>
              <a:gd name="connsiteX9" fmla="*/ 142307 w 221194"/>
              <a:gd name="connsiteY9" fmla="*/ 676555 h 750700"/>
              <a:gd name="connsiteX10" fmla="*/ 15307 w 221194"/>
              <a:gd name="connsiteY10" fmla="*/ 540030 h 750700"/>
              <a:gd name="connsiteX11" fmla="*/ 8957 w 221194"/>
              <a:gd name="connsiteY11" fmla="*/ 181255 h 750700"/>
              <a:gd name="connsiteX12" fmla="*/ 5782 w 221194"/>
              <a:gd name="connsiteY12" fmla="*/ 251105 h 750700"/>
              <a:gd name="connsiteX13" fmla="*/ 15307 w 221194"/>
              <a:gd name="connsiteY13" fmla="*/ 86005 h 750700"/>
              <a:gd name="connsiteX14" fmla="*/ 2607 w 221194"/>
              <a:gd name="connsiteY14" fmla="*/ 168555 h 750700"/>
              <a:gd name="connsiteX15" fmla="*/ 94682 w 221194"/>
              <a:gd name="connsiteY15" fmla="*/ 280 h 75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1194" h="750700">
                <a:moveTo>
                  <a:pt x="94682" y="280"/>
                </a:moveTo>
                <a:cubicBezTo>
                  <a:pt x="97857" y="8218"/>
                  <a:pt x="34886" y="162205"/>
                  <a:pt x="21657" y="216180"/>
                </a:cubicBezTo>
                <a:cubicBezTo>
                  <a:pt x="8428" y="270155"/>
                  <a:pt x="16895" y="322013"/>
                  <a:pt x="15307" y="324130"/>
                </a:cubicBezTo>
                <a:cubicBezTo>
                  <a:pt x="13719" y="326247"/>
                  <a:pt x="13719" y="199776"/>
                  <a:pt x="12132" y="228880"/>
                </a:cubicBezTo>
                <a:cubicBezTo>
                  <a:pt x="10545" y="257984"/>
                  <a:pt x="4724" y="453776"/>
                  <a:pt x="5782" y="498755"/>
                </a:cubicBezTo>
                <a:cubicBezTo>
                  <a:pt x="6840" y="543734"/>
                  <a:pt x="11603" y="475472"/>
                  <a:pt x="18482" y="498755"/>
                </a:cubicBezTo>
                <a:cubicBezTo>
                  <a:pt x="25361" y="522038"/>
                  <a:pt x="47057" y="638455"/>
                  <a:pt x="47057" y="638455"/>
                </a:cubicBezTo>
                <a:cubicBezTo>
                  <a:pt x="51819" y="659092"/>
                  <a:pt x="18482" y="604059"/>
                  <a:pt x="47057" y="622580"/>
                </a:cubicBezTo>
                <a:cubicBezTo>
                  <a:pt x="75632" y="641101"/>
                  <a:pt x="202632" y="740584"/>
                  <a:pt x="218507" y="749580"/>
                </a:cubicBezTo>
                <a:cubicBezTo>
                  <a:pt x="234382" y="758576"/>
                  <a:pt x="176174" y="711480"/>
                  <a:pt x="142307" y="676555"/>
                </a:cubicBezTo>
                <a:cubicBezTo>
                  <a:pt x="108440" y="641630"/>
                  <a:pt x="37532" y="622580"/>
                  <a:pt x="15307" y="540030"/>
                </a:cubicBezTo>
                <a:cubicBezTo>
                  <a:pt x="-6918" y="457480"/>
                  <a:pt x="10544" y="229409"/>
                  <a:pt x="8957" y="181255"/>
                </a:cubicBezTo>
                <a:cubicBezTo>
                  <a:pt x="7370" y="133101"/>
                  <a:pt x="4724" y="266980"/>
                  <a:pt x="5782" y="251105"/>
                </a:cubicBezTo>
                <a:cubicBezTo>
                  <a:pt x="6840" y="235230"/>
                  <a:pt x="15836" y="99763"/>
                  <a:pt x="15307" y="86005"/>
                </a:cubicBezTo>
                <a:cubicBezTo>
                  <a:pt x="14778" y="72247"/>
                  <a:pt x="-7447" y="181784"/>
                  <a:pt x="2607" y="168555"/>
                </a:cubicBezTo>
                <a:cubicBezTo>
                  <a:pt x="12661" y="155326"/>
                  <a:pt x="91507" y="-7658"/>
                  <a:pt x="94682" y="2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0B4E2CC-8799-7BDA-35B1-55F76B563D34}"/>
              </a:ext>
            </a:extLst>
          </p:cNvPr>
          <p:cNvSpPr/>
          <p:nvPr/>
        </p:nvSpPr>
        <p:spPr>
          <a:xfrm>
            <a:off x="3152070" y="5646494"/>
            <a:ext cx="67621" cy="643141"/>
          </a:xfrm>
          <a:custGeom>
            <a:avLst/>
            <a:gdLst>
              <a:gd name="connsiteX0" fmla="*/ 67380 w 67621"/>
              <a:gd name="connsiteY0" fmla="*/ 1831 h 643141"/>
              <a:gd name="connsiteX1" fmla="*/ 35630 w 67621"/>
              <a:gd name="connsiteY1" fmla="*/ 408231 h 643141"/>
              <a:gd name="connsiteX2" fmla="*/ 32455 w 67621"/>
              <a:gd name="connsiteY2" fmla="*/ 303456 h 643141"/>
              <a:gd name="connsiteX3" fmla="*/ 61030 w 67621"/>
              <a:gd name="connsiteY3" fmla="*/ 640006 h 643141"/>
              <a:gd name="connsiteX4" fmla="*/ 35630 w 67621"/>
              <a:gd name="connsiteY4" fmla="*/ 446331 h 643141"/>
              <a:gd name="connsiteX5" fmla="*/ 705 w 67621"/>
              <a:gd name="connsiteY5" fmla="*/ 33581 h 643141"/>
              <a:gd name="connsiteX6" fmla="*/ 16580 w 67621"/>
              <a:gd name="connsiteY6" fmla="*/ 249481 h 643141"/>
              <a:gd name="connsiteX7" fmla="*/ 67380 w 67621"/>
              <a:gd name="connsiteY7" fmla="*/ 1831 h 64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21" h="643141">
                <a:moveTo>
                  <a:pt x="67380" y="1831"/>
                </a:moveTo>
                <a:cubicBezTo>
                  <a:pt x="70555" y="28289"/>
                  <a:pt x="41451" y="357960"/>
                  <a:pt x="35630" y="408231"/>
                </a:cubicBezTo>
                <a:cubicBezTo>
                  <a:pt x="29809" y="458502"/>
                  <a:pt x="28222" y="264827"/>
                  <a:pt x="32455" y="303456"/>
                </a:cubicBezTo>
                <a:cubicBezTo>
                  <a:pt x="36688" y="342085"/>
                  <a:pt x="60501" y="616194"/>
                  <a:pt x="61030" y="640006"/>
                </a:cubicBezTo>
                <a:cubicBezTo>
                  <a:pt x="61559" y="663818"/>
                  <a:pt x="45684" y="547402"/>
                  <a:pt x="35630" y="446331"/>
                </a:cubicBezTo>
                <a:cubicBezTo>
                  <a:pt x="25576" y="345260"/>
                  <a:pt x="3880" y="66389"/>
                  <a:pt x="705" y="33581"/>
                </a:cubicBezTo>
                <a:cubicBezTo>
                  <a:pt x="-2470" y="773"/>
                  <a:pt x="5467" y="254773"/>
                  <a:pt x="16580" y="249481"/>
                </a:cubicBezTo>
                <a:cubicBezTo>
                  <a:pt x="27692" y="244189"/>
                  <a:pt x="64205" y="-24627"/>
                  <a:pt x="67380" y="18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F4485FAD-B09F-0DC3-E53C-F1808461832C}"/>
              </a:ext>
            </a:extLst>
          </p:cNvPr>
          <p:cNvSpPr/>
          <p:nvPr/>
        </p:nvSpPr>
        <p:spPr>
          <a:xfrm>
            <a:off x="3254060" y="5654673"/>
            <a:ext cx="290138" cy="165238"/>
          </a:xfrm>
          <a:custGeom>
            <a:avLst/>
            <a:gdLst>
              <a:gd name="connsiteX0" fmla="*/ 60640 w 290138"/>
              <a:gd name="connsiteY0" fmla="*/ 2 h 165238"/>
              <a:gd name="connsiteX1" fmla="*/ 130490 w 290138"/>
              <a:gd name="connsiteY1" fmla="*/ 104777 h 165238"/>
              <a:gd name="connsiteX2" fmla="*/ 57465 w 290138"/>
              <a:gd name="connsiteY2" fmla="*/ 104777 h 165238"/>
              <a:gd name="connsiteX3" fmla="*/ 244790 w 290138"/>
              <a:gd name="connsiteY3" fmla="*/ 104777 h 165238"/>
              <a:gd name="connsiteX4" fmla="*/ 289240 w 290138"/>
              <a:gd name="connsiteY4" fmla="*/ 95252 h 165238"/>
              <a:gd name="connsiteX5" fmla="*/ 219390 w 290138"/>
              <a:gd name="connsiteY5" fmla="*/ 101602 h 165238"/>
              <a:gd name="connsiteX6" fmla="*/ 181290 w 290138"/>
              <a:gd name="connsiteY6" fmla="*/ 165102 h 165238"/>
              <a:gd name="connsiteX7" fmla="*/ 184465 w 290138"/>
              <a:gd name="connsiteY7" fmla="*/ 117477 h 165238"/>
              <a:gd name="connsiteX8" fmla="*/ 76515 w 290138"/>
              <a:gd name="connsiteY8" fmla="*/ 82552 h 165238"/>
              <a:gd name="connsiteX9" fmla="*/ 315 w 290138"/>
              <a:gd name="connsiteY9" fmla="*/ 19052 h 165238"/>
              <a:gd name="connsiteX10" fmla="*/ 105090 w 290138"/>
              <a:gd name="connsiteY10" fmla="*/ 101602 h 165238"/>
              <a:gd name="connsiteX11" fmla="*/ 60640 w 290138"/>
              <a:gd name="connsiteY11" fmla="*/ 2 h 16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138" h="165238">
                <a:moveTo>
                  <a:pt x="60640" y="2"/>
                </a:moveTo>
                <a:cubicBezTo>
                  <a:pt x="64873" y="531"/>
                  <a:pt x="131019" y="87315"/>
                  <a:pt x="130490" y="104777"/>
                </a:cubicBezTo>
                <a:cubicBezTo>
                  <a:pt x="129961" y="122239"/>
                  <a:pt x="57465" y="104777"/>
                  <a:pt x="57465" y="104777"/>
                </a:cubicBezTo>
                <a:cubicBezTo>
                  <a:pt x="76515" y="104777"/>
                  <a:pt x="206161" y="106364"/>
                  <a:pt x="244790" y="104777"/>
                </a:cubicBezTo>
                <a:cubicBezTo>
                  <a:pt x="283419" y="103190"/>
                  <a:pt x="293473" y="95781"/>
                  <a:pt x="289240" y="95252"/>
                </a:cubicBezTo>
                <a:cubicBezTo>
                  <a:pt x="285007" y="94723"/>
                  <a:pt x="237382" y="89960"/>
                  <a:pt x="219390" y="101602"/>
                </a:cubicBezTo>
                <a:cubicBezTo>
                  <a:pt x="201398" y="113244"/>
                  <a:pt x="187111" y="162456"/>
                  <a:pt x="181290" y="165102"/>
                </a:cubicBezTo>
                <a:cubicBezTo>
                  <a:pt x="175469" y="167748"/>
                  <a:pt x="201927" y="131235"/>
                  <a:pt x="184465" y="117477"/>
                </a:cubicBezTo>
                <a:cubicBezTo>
                  <a:pt x="167003" y="103719"/>
                  <a:pt x="107207" y="98956"/>
                  <a:pt x="76515" y="82552"/>
                </a:cubicBezTo>
                <a:cubicBezTo>
                  <a:pt x="45823" y="66148"/>
                  <a:pt x="-4447" y="15877"/>
                  <a:pt x="315" y="19052"/>
                </a:cubicBezTo>
                <a:cubicBezTo>
                  <a:pt x="5077" y="22227"/>
                  <a:pt x="94507" y="99485"/>
                  <a:pt x="105090" y="101602"/>
                </a:cubicBezTo>
                <a:cubicBezTo>
                  <a:pt x="115673" y="103719"/>
                  <a:pt x="56407" y="-527"/>
                  <a:pt x="60640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BB47DC13-D173-BBFA-A621-295CAA5D3152}"/>
              </a:ext>
            </a:extLst>
          </p:cNvPr>
          <p:cNvSpPr/>
          <p:nvPr/>
        </p:nvSpPr>
        <p:spPr>
          <a:xfrm>
            <a:off x="3223644" y="5660459"/>
            <a:ext cx="246660" cy="499652"/>
          </a:xfrm>
          <a:custGeom>
            <a:avLst/>
            <a:gdLst>
              <a:gd name="connsiteX0" fmla="*/ 246631 w 246660"/>
              <a:gd name="connsiteY0" fmla="*/ 566 h 499652"/>
              <a:gd name="connsiteX1" fmla="*/ 37081 w 246660"/>
              <a:gd name="connsiteY1" fmla="*/ 152966 h 499652"/>
              <a:gd name="connsiteX2" fmla="*/ 141856 w 246660"/>
              <a:gd name="connsiteY2" fmla="*/ 156141 h 499652"/>
              <a:gd name="connsiteX3" fmla="*/ 52956 w 246660"/>
              <a:gd name="connsiteY3" fmla="*/ 210116 h 499652"/>
              <a:gd name="connsiteX4" fmla="*/ 8506 w 246660"/>
              <a:gd name="connsiteY4" fmla="*/ 295841 h 499652"/>
              <a:gd name="connsiteX5" fmla="*/ 59306 w 246660"/>
              <a:gd name="connsiteY5" fmla="*/ 248216 h 499652"/>
              <a:gd name="connsiteX6" fmla="*/ 14856 w 246660"/>
              <a:gd name="connsiteY6" fmla="*/ 349816 h 499652"/>
              <a:gd name="connsiteX7" fmla="*/ 56131 w 246660"/>
              <a:gd name="connsiteY7" fmla="*/ 499041 h 499652"/>
              <a:gd name="connsiteX8" fmla="*/ 18031 w 246660"/>
              <a:gd name="connsiteY8" fmla="*/ 394266 h 499652"/>
              <a:gd name="connsiteX9" fmla="*/ 43431 w 246660"/>
              <a:gd name="connsiteY9" fmla="*/ 194241 h 499652"/>
              <a:gd name="connsiteX10" fmla="*/ 2156 w 246660"/>
              <a:gd name="connsiteY10" fmla="*/ 222816 h 499652"/>
              <a:gd name="connsiteX11" fmla="*/ 122806 w 246660"/>
              <a:gd name="connsiteY11" fmla="*/ 159316 h 499652"/>
              <a:gd name="connsiteX12" fmla="*/ 227581 w 246660"/>
              <a:gd name="connsiteY12" fmla="*/ 181541 h 499652"/>
              <a:gd name="connsiteX13" fmla="*/ 106931 w 246660"/>
              <a:gd name="connsiteY13" fmla="*/ 159316 h 499652"/>
              <a:gd name="connsiteX14" fmla="*/ 205356 w 246660"/>
              <a:gd name="connsiteY14" fmla="*/ 102166 h 499652"/>
              <a:gd name="connsiteX15" fmla="*/ 116456 w 246660"/>
              <a:gd name="connsiteY15" fmla="*/ 118041 h 499652"/>
              <a:gd name="connsiteX16" fmla="*/ 119631 w 246660"/>
              <a:gd name="connsiteY16" fmla="*/ 67241 h 499652"/>
              <a:gd name="connsiteX17" fmla="*/ 52956 w 246660"/>
              <a:gd name="connsiteY17" fmla="*/ 98991 h 499652"/>
              <a:gd name="connsiteX18" fmla="*/ 246631 w 246660"/>
              <a:gd name="connsiteY18" fmla="*/ 566 h 4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6660" h="499652">
                <a:moveTo>
                  <a:pt x="246631" y="566"/>
                </a:moveTo>
                <a:cubicBezTo>
                  <a:pt x="243985" y="9562"/>
                  <a:pt x="54543" y="127037"/>
                  <a:pt x="37081" y="152966"/>
                </a:cubicBezTo>
                <a:cubicBezTo>
                  <a:pt x="19619" y="178895"/>
                  <a:pt x="139210" y="146616"/>
                  <a:pt x="141856" y="156141"/>
                </a:cubicBezTo>
                <a:cubicBezTo>
                  <a:pt x="144502" y="165666"/>
                  <a:pt x="75181" y="186833"/>
                  <a:pt x="52956" y="210116"/>
                </a:cubicBezTo>
                <a:cubicBezTo>
                  <a:pt x="30731" y="233399"/>
                  <a:pt x="7448" y="289491"/>
                  <a:pt x="8506" y="295841"/>
                </a:cubicBezTo>
                <a:cubicBezTo>
                  <a:pt x="9564" y="302191"/>
                  <a:pt x="58248" y="239220"/>
                  <a:pt x="59306" y="248216"/>
                </a:cubicBezTo>
                <a:cubicBezTo>
                  <a:pt x="60364" y="257212"/>
                  <a:pt x="15385" y="308012"/>
                  <a:pt x="14856" y="349816"/>
                </a:cubicBezTo>
                <a:cubicBezTo>
                  <a:pt x="14327" y="391620"/>
                  <a:pt x="55602" y="491633"/>
                  <a:pt x="56131" y="499041"/>
                </a:cubicBezTo>
                <a:cubicBezTo>
                  <a:pt x="56660" y="506449"/>
                  <a:pt x="20148" y="445066"/>
                  <a:pt x="18031" y="394266"/>
                </a:cubicBezTo>
                <a:cubicBezTo>
                  <a:pt x="15914" y="343466"/>
                  <a:pt x="46077" y="222816"/>
                  <a:pt x="43431" y="194241"/>
                </a:cubicBezTo>
                <a:cubicBezTo>
                  <a:pt x="40785" y="165666"/>
                  <a:pt x="-11073" y="228637"/>
                  <a:pt x="2156" y="222816"/>
                </a:cubicBezTo>
                <a:cubicBezTo>
                  <a:pt x="15385" y="216995"/>
                  <a:pt x="85235" y="166195"/>
                  <a:pt x="122806" y="159316"/>
                </a:cubicBezTo>
                <a:cubicBezTo>
                  <a:pt x="160377" y="152437"/>
                  <a:pt x="230227" y="181541"/>
                  <a:pt x="227581" y="181541"/>
                </a:cubicBezTo>
                <a:cubicBezTo>
                  <a:pt x="224935" y="181541"/>
                  <a:pt x="110635" y="172545"/>
                  <a:pt x="106931" y="159316"/>
                </a:cubicBezTo>
                <a:cubicBezTo>
                  <a:pt x="103227" y="146087"/>
                  <a:pt x="203769" y="109045"/>
                  <a:pt x="205356" y="102166"/>
                </a:cubicBezTo>
                <a:cubicBezTo>
                  <a:pt x="206943" y="95287"/>
                  <a:pt x="130743" y="123862"/>
                  <a:pt x="116456" y="118041"/>
                </a:cubicBezTo>
                <a:cubicBezTo>
                  <a:pt x="102169" y="112220"/>
                  <a:pt x="130214" y="70416"/>
                  <a:pt x="119631" y="67241"/>
                </a:cubicBezTo>
                <a:cubicBezTo>
                  <a:pt x="109048" y="64066"/>
                  <a:pt x="34964" y="105341"/>
                  <a:pt x="52956" y="98991"/>
                </a:cubicBezTo>
                <a:cubicBezTo>
                  <a:pt x="70948" y="92641"/>
                  <a:pt x="249277" y="-8430"/>
                  <a:pt x="246631" y="5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95B3219D-C037-EC1F-0E40-3011ACCD3748}"/>
              </a:ext>
            </a:extLst>
          </p:cNvPr>
          <p:cNvSpPr/>
          <p:nvPr/>
        </p:nvSpPr>
        <p:spPr>
          <a:xfrm>
            <a:off x="3358158" y="5781642"/>
            <a:ext cx="198286" cy="301658"/>
          </a:xfrm>
          <a:custGeom>
            <a:avLst/>
            <a:gdLst>
              <a:gd name="connsiteX0" fmla="*/ 143867 w 198286"/>
              <a:gd name="connsiteY0" fmla="*/ 33 h 301658"/>
              <a:gd name="connsiteX1" fmla="*/ 45442 w 198286"/>
              <a:gd name="connsiteY1" fmla="*/ 123858 h 301658"/>
              <a:gd name="connsiteX2" fmla="*/ 10517 w 198286"/>
              <a:gd name="connsiteY2" fmla="*/ 241333 h 301658"/>
              <a:gd name="connsiteX3" fmla="*/ 105767 w 198286"/>
              <a:gd name="connsiteY3" fmla="*/ 301658 h 301658"/>
              <a:gd name="connsiteX4" fmla="*/ 99417 w 198286"/>
              <a:gd name="connsiteY4" fmla="*/ 241333 h 301658"/>
              <a:gd name="connsiteX5" fmla="*/ 134342 w 198286"/>
              <a:gd name="connsiteY5" fmla="*/ 206408 h 301658"/>
              <a:gd name="connsiteX6" fmla="*/ 197842 w 198286"/>
              <a:gd name="connsiteY6" fmla="*/ 73058 h 301658"/>
              <a:gd name="connsiteX7" fmla="*/ 99417 w 198286"/>
              <a:gd name="connsiteY7" fmla="*/ 247683 h 301658"/>
              <a:gd name="connsiteX8" fmla="*/ 23217 w 198286"/>
              <a:gd name="connsiteY8" fmla="*/ 266733 h 301658"/>
              <a:gd name="connsiteX9" fmla="*/ 4167 w 198286"/>
              <a:gd name="connsiteY9" fmla="*/ 225458 h 301658"/>
              <a:gd name="connsiteX10" fmla="*/ 93067 w 198286"/>
              <a:gd name="connsiteY10" fmla="*/ 88933 h 301658"/>
              <a:gd name="connsiteX11" fmla="*/ 16867 w 198286"/>
              <a:gd name="connsiteY11" fmla="*/ 111158 h 301658"/>
              <a:gd name="connsiteX12" fmla="*/ 143867 w 198286"/>
              <a:gd name="connsiteY12" fmla="*/ 33 h 30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286" h="301658">
                <a:moveTo>
                  <a:pt x="143867" y="33"/>
                </a:moveTo>
                <a:cubicBezTo>
                  <a:pt x="148629" y="2150"/>
                  <a:pt x="67667" y="83641"/>
                  <a:pt x="45442" y="123858"/>
                </a:cubicBezTo>
                <a:cubicBezTo>
                  <a:pt x="23217" y="164075"/>
                  <a:pt x="463" y="211700"/>
                  <a:pt x="10517" y="241333"/>
                </a:cubicBezTo>
                <a:cubicBezTo>
                  <a:pt x="20571" y="270966"/>
                  <a:pt x="90950" y="301658"/>
                  <a:pt x="105767" y="301658"/>
                </a:cubicBezTo>
                <a:cubicBezTo>
                  <a:pt x="120584" y="301658"/>
                  <a:pt x="94655" y="257208"/>
                  <a:pt x="99417" y="241333"/>
                </a:cubicBezTo>
                <a:cubicBezTo>
                  <a:pt x="104179" y="225458"/>
                  <a:pt x="117938" y="234454"/>
                  <a:pt x="134342" y="206408"/>
                </a:cubicBezTo>
                <a:cubicBezTo>
                  <a:pt x="150746" y="178362"/>
                  <a:pt x="203663" y="66179"/>
                  <a:pt x="197842" y="73058"/>
                </a:cubicBezTo>
                <a:cubicBezTo>
                  <a:pt x="192021" y="79937"/>
                  <a:pt x="128521" y="215404"/>
                  <a:pt x="99417" y="247683"/>
                </a:cubicBezTo>
                <a:cubicBezTo>
                  <a:pt x="70313" y="279962"/>
                  <a:pt x="39092" y="270437"/>
                  <a:pt x="23217" y="266733"/>
                </a:cubicBezTo>
                <a:cubicBezTo>
                  <a:pt x="7342" y="263029"/>
                  <a:pt x="-7475" y="255091"/>
                  <a:pt x="4167" y="225458"/>
                </a:cubicBezTo>
                <a:cubicBezTo>
                  <a:pt x="15809" y="195825"/>
                  <a:pt x="90950" y="107983"/>
                  <a:pt x="93067" y="88933"/>
                </a:cubicBezTo>
                <a:cubicBezTo>
                  <a:pt x="95184" y="69883"/>
                  <a:pt x="5225" y="124916"/>
                  <a:pt x="16867" y="111158"/>
                </a:cubicBezTo>
                <a:cubicBezTo>
                  <a:pt x="28509" y="97400"/>
                  <a:pt x="139105" y="-2084"/>
                  <a:pt x="143867" y="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8D11E644-9649-2912-999D-38F1E85D71C6}"/>
              </a:ext>
            </a:extLst>
          </p:cNvPr>
          <p:cNvSpPr/>
          <p:nvPr/>
        </p:nvSpPr>
        <p:spPr>
          <a:xfrm>
            <a:off x="3260014" y="5835323"/>
            <a:ext cx="573158" cy="565505"/>
          </a:xfrm>
          <a:custGeom>
            <a:avLst/>
            <a:gdLst>
              <a:gd name="connsiteX0" fmla="*/ 118186 w 573158"/>
              <a:gd name="connsiteY0" fmla="*/ 327 h 565505"/>
              <a:gd name="connsiteX1" fmla="*/ 51511 w 573158"/>
              <a:gd name="connsiteY1" fmla="*/ 241627 h 565505"/>
              <a:gd name="connsiteX2" fmla="*/ 165811 w 573158"/>
              <a:gd name="connsiteY2" fmla="*/ 327352 h 565505"/>
              <a:gd name="connsiteX3" fmla="*/ 92786 w 573158"/>
              <a:gd name="connsiteY3" fmla="*/ 343227 h 565505"/>
              <a:gd name="connsiteX4" fmla="*/ 261061 w 573158"/>
              <a:gd name="connsiteY4" fmla="*/ 419427 h 565505"/>
              <a:gd name="connsiteX5" fmla="*/ 242011 w 573158"/>
              <a:gd name="connsiteY5" fmla="*/ 349577 h 565505"/>
              <a:gd name="connsiteX6" fmla="*/ 359486 w 573158"/>
              <a:gd name="connsiteY6" fmla="*/ 482927 h 565505"/>
              <a:gd name="connsiteX7" fmla="*/ 315036 w 573158"/>
              <a:gd name="connsiteY7" fmla="*/ 438477 h 565505"/>
              <a:gd name="connsiteX8" fmla="*/ 565861 w 573158"/>
              <a:gd name="connsiteY8" fmla="*/ 555952 h 565505"/>
              <a:gd name="connsiteX9" fmla="*/ 483311 w 573158"/>
              <a:gd name="connsiteY9" fmla="*/ 505152 h 565505"/>
              <a:gd name="connsiteX10" fmla="*/ 251536 w 573158"/>
              <a:gd name="connsiteY10" fmla="*/ 463877 h 565505"/>
              <a:gd name="connsiteX11" fmla="*/ 381711 w 573158"/>
              <a:gd name="connsiteY11" fmla="*/ 565477 h 565505"/>
              <a:gd name="connsiteX12" fmla="*/ 257886 w 573158"/>
              <a:gd name="connsiteY12" fmla="*/ 473402 h 565505"/>
              <a:gd name="connsiteX13" fmla="*/ 57861 w 573158"/>
              <a:gd name="connsiteY13" fmla="*/ 394027 h 565505"/>
              <a:gd name="connsiteX14" fmla="*/ 159461 w 573158"/>
              <a:gd name="connsiteY14" fmla="*/ 387677 h 565505"/>
              <a:gd name="connsiteX15" fmla="*/ 64211 w 573158"/>
              <a:gd name="connsiteY15" fmla="*/ 279727 h 565505"/>
              <a:gd name="connsiteX16" fmla="*/ 13411 w 573158"/>
              <a:gd name="connsiteY16" fmla="*/ 130502 h 565505"/>
              <a:gd name="connsiteX17" fmla="*/ 7061 w 573158"/>
              <a:gd name="connsiteY17" fmla="*/ 187652 h 565505"/>
              <a:gd name="connsiteX18" fmla="*/ 118186 w 573158"/>
              <a:gd name="connsiteY18" fmla="*/ 327 h 56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158" h="565505">
                <a:moveTo>
                  <a:pt x="118186" y="327"/>
                </a:moveTo>
                <a:cubicBezTo>
                  <a:pt x="125594" y="9323"/>
                  <a:pt x="43574" y="187123"/>
                  <a:pt x="51511" y="241627"/>
                </a:cubicBezTo>
                <a:cubicBezTo>
                  <a:pt x="59448" y="296131"/>
                  <a:pt x="158932" y="310419"/>
                  <a:pt x="165811" y="327352"/>
                </a:cubicBezTo>
                <a:cubicBezTo>
                  <a:pt x="172690" y="344285"/>
                  <a:pt x="76911" y="327881"/>
                  <a:pt x="92786" y="343227"/>
                </a:cubicBezTo>
                <a:cubicBezTo>
                  <a:pt x="108661" y="358573"/>
                  <a:pt x="236190" y="418369"/>
                  <a:pt x="261061" y="419427"/>
                </a:cubicBezTo>
                <a:cubicBezTo>
                  <a:pt x="285932" y="420485"/>
                  <a:pt x="225607" y="338994"/>
                  <a:pt x="242011" y="349577"/>
                </a:cubicBezTo>
                <a:cubicBezTo>
                  <a:pt x="258415" y="360160"/>
                  <a:pt x="347315" y="468110"/>
                  <a:pt x="359486" y="482927"/>
                </a:cubicBezTo>
                <a:cubicBezTo>
                  <a:pt x="371657" y="497744"/>
                  <a:pt x="280640" y="426306"/>
                  <a:pt x="315036" y="438477"/>
                </a:cubicBezTo>
                <a:cubicBezTo>
                  <a:pt x="349432" y="450648"/>
                  <a:pt x="537815" y="544840"/>
                  <a:pt x="565861" y="555952"/>
                </a:cubicBezTo>
                <a:cubicBezTo>
                  <a:pt x="593907" y="567065"/>
                  <a:pt x="535699" y="520498"/>
                  <a:pt x="483311" y="505152"/>
                </a:cubicBezTo>
                <a:cubicBezTo>
                  <a:pt x="430924" y="489806"/>
                  <a:pt x="268469" y="453823"/>
                  <a:pt x="251536" y="463877"/>
                </a:cubicBezTo>
                <a:cubicBezTo>
                  <a:pt x="234603" y="473931"/>
                  <a:pt x="380653" y="563889"/>
                  <a:pt x="381711" y="565477"/>
                </a:cubicBezTo>
                <a:cubicBezTo>
                  <a:pt x="382769" y="567065"/>
                  <a:pt x="311861" y="501977"/>
                  <a:pt x="257886" y="473402"/>
                </a:cubicBezTo>
                <a:cubicBezTo>
                  <a:pt x="203911" y="444827"/>
                  <a:pt x="74265" y="408315"/>
                  <a:pt x="57861" y="394027"/>
                </a:cubicBezTo>
                <a:cubicBezTo>
                  <a:pt x="41457" y="379739"/>
                  <a:pt x="158403" y="406727"/>
                  <a:pt x="159461" y="387677"/>
                </a:cubicBezTo>
                <a:cubicBezTo>
                  <a:pt x="160519" y="368627"/>
                  <a:pt x="88553" y="322589"/>
                  <a:pt x="64211" y="279727"/>
                </a:cubicBezTo>
                <a:cubicBezTo>
                  <a:pt x="39869" y="236865"/>
                  <a:pt x="22936" y="145848"/>
                  <a:pt x="13411" y="130502"/>
                </a:cubicBezTo>
                <a:cubicBezTo>
                  <a:pt x="3886" y="115156"/>
                  <a:pt x="-7756" y="204585"/>
                  <a:pt x="7061" y="187652"/>
                </a:cubicBezTo>
                <a:cubicBezTo>
                  <a:pt x="21878" y="170719"/>
                  <a:pt x="110778" y="-8669"/>
                  <a:pt x="118186" y="3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0C03F587-69AE-9C8C-C0F9-4E794BADBE40}"/>
              </a:ext>
            </a:extLst>
          </p:cNvPr>
          <p:cNvSpPr/>
          <p:nvPr/>
        </p:nvSpPr>
        <p:spPr>
          <a:xfrm>
            <a:off x="3327363" y="6337297"/>
            <a:ext cx="111717" cy="168281"/>
          </a:xfrm>
          <a:custGeom>
            <a:avLst/>
            <a:gdLst>
              <a:gd name="connsiteX0" fmla="*/ 37 w 111717"/>
              <a:gd name="connsiteY0" fmla="*/ 3 h 168281"/>
              <a:gd name="connsiteX1" fmla="*/ 98462 w 111717"/>
              <a:gd name="connsiteY1" fmla="*/ 85728 h 168281"/>
              <a:gd name="connsiteX2" fmla="*/ 73062 w 111717"/>
              <a:gd name="connsiteY2" fmla="*/ 168278 h 168281"/>
              <a:gd name="connsiteX3" fmla="*/ 111162 w 111717"/>
              <a:gd name="connsiteY3" fmla="*/ 82553 h 168281"/>
              <a:gd name="connsiteX4" fmla="*/ 37 w 111717"/>
              <a:gd name="connsiteY4" fmla="*/ 3 h 16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17" h="168281">
                <a:moveTo>
                  <a:pt x="37" y="3"/>
                </a:moveTo>
                <a:cubicBezTo>
                  <a:pt x="-2080" y="532"/>
                  <a:pt x="86291" y="57682"/>
                  <a:pt x="98462" y="85728"/>
                </a:cubicBezTo>
                <a:cubicBezTo>
                  <a:pt x="110633" y="113774"/>
                  <a:pt x="70945" y="168807"/>
                  <a:pt x="73062" y="168278"/>
                </a:cubicBezTo>
                <a:cubicBezTo>
                  <a:pt x="75179" y="167749"/>
                  <a:pt x="116983" y="106895"/>
                  <a:pt x="111162" y="82553"/>
                </a:cubicBezTo>
                <a:cubicBezTo>
                  <a:pt x="105341" y="58211"/>
                  <a:pt x="2154" y="-526"/>
                  <a:pt x="37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F04069B3-97E0-B8B0-0A11-06A671A87370}"/>
              </a:ext>
            </a:extLst>
          </p:cNvPr>
          <p:cNvSpPr/>
          <p:nvPr/>
        </p:nvSpPr>
        <p:spPr>
          <a:xfrm>
            <a:off x="3521034" y="6521447"/>
            <a:ext cx="398195" cy="165256"/>
          </a:xfrm>
          <a:custGeom>
            <a:avLst/>
            <a:gdLst>
              <a:gd name="connsiteX0" fmla="*/ 41 w 398195"/>
              <a:gd name="connsiteY0" fmla="*/ 50803 h 165256"/>
              <a:gd name="connsiteX1" fmla="*/ 231816 w 398195"/>
              <a:gd name="connsiteY1" fmla="*/ 127003 h 165256"/>
              <a:gd name="connsiteX2" fmla="*/ 212766 w 398195"/>
              <a:gd name="connsiteY2" fmla="*/ 95253 h 165256"/>
              <a:gd name="connsiteX3" fmla="*/ 358816 w 398195"/>
              <a:gd name="connsiteY3" fmla="*/ 130178 h 165256"/>
              <a:gd name="connsiteX4" fmla="*/ 384216 w 398195"/>
              <a:gd name="connsiteY4" fmla="*/ 79378 h 165256"/>
              <a:gd name="connsiteX5" fmla="*/ 387391 w 398195"/>
              <a:gd name="connsiteY5" fmla="*/ 3 h 165256"/>
              <a:gd name="connsiteX6" fmla="*/ 396916 w 398195"/>
              <a:gd name="connsiteY6" fmla="*/ 82553 h 165256"/>
              <a:gd name="connsiteX7" fmla="*/ 355641 w 398195"/>
              <a:gd name="connsiteY7" fmla="*/ 104778 h 165256"/>
              <a:gd name="connsiteX8" fmla="*/ 276266 w 398195"/>
              <a:gd name="connsiteY8" fmla="*/ 114303 h 165256"/>
              <a:gd name="connsiteX9" fmla="*/ 200066 w 398195"/>
              <a:gd name="connsiteY9" fmla="*/ 165103 h 165256"/>
              <a:gd name="connsiteX10" fmla="*/ 212766 w 398195"/>
              <a:gd name="connsiteY10" fmla="*/ 127003 h 165256"/>
              <a:gd name="connsiteX11" fmla="*/ 41 w 398195"/>
              <a:gd name="connsiteY11" fmla="*/ 50803 h 16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8195" h="165256">
                <a:moveTo>
                  <a:pt x="41" y="50803"/>
                </a:moveTo>
                <a:cubicBezTo>
                  <a:pt x="3216" y="50803"/>
                  <a:pt x="196362" y="119595"/>
                  <a:pt x="231816" y="127003"/>
                </a:cubicBezTo>
                <a:cubicBezTo>
                  <a:pt x="267270" y="134411"/>
                  <a:pt x="191599" y="94724"/>
                  <a:pt x="212766" y="95253"/>
                </a:cubicBezTo>
                <a:cubicBezTo>
                  <a:pt x="233933" y="95782"/>
                  <a:pt x="330241" y="132824"/>
                  <a:pt x="358816" y="130178"/>
                </a:cubicBezTo>
                <a:cubicBezTo>
                  <a:pt x="387391" y="127532"/>
                  <a:pt x="379454" y="101074"/>
                  <a:pt x="384216" y="79378"/>
                </a:cubicBezTo>
                <a:cubicBezTo>
                  <a:pt x="388978" y="57682"/>
                  <a:pt x="385274" y="-526"/>
                  <a:pt x="387391" y="3"/>
                </a:cubicBezTo>
                <a:cubicBezTo>
                  <a:pt x="389508" y="532"/>
                  <a:pt x="402208" y="65091"/>
                  <a:pt x="396916" y="82553"/>
                </a:cubicBezTo>
                <a:cubicBezTo>
                  <a:pt x="391624" y="100015"/>
                  <a:pt x="375749" y="99486"/>
                  <a:pt x="355641" y="104778"/>
                </a:cubicBezTo>
                <a:cubicBezTo>
                  <a:pt x="335533" y="110070"/>
                  <a:pt x="302195" y="104249"/>
                  <a:pt x="276266" y="114303"/>
                </a:cubicBezTo>
                <a:cubicBezTo>
                  <a:pt x="250337" y="124357"/>
                  <a:pt x="210649" y="162986"/>
                  <a:pt x="200066" y="165103"/>
                </a:cubicBezTo>
                <a:cubicBezTo>
                  <a:pt x="189483" y="167220"/>
                  <a:pt x="248749" y="147111"/>
                  <a:pt x="212766" y="127003"/>
                </a:cubicBezTo>
                <a:cubicBezTo>
                  <a:pt x="176783" y="106895"/>
                  <a:pt x="-3134" y="50803"/>
                  <a:pt x="41" y="508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A844FC9E-A8F3-3B4A-9770-D6FF077D963D}"/>
              </a:ext>
            </a:extLst>
          </p:cNvPr>
          <p:cNvSpPr/>
          <p:nvPr/>
        </p:nvSpPr>
        <p:spPr>
          <a:xfrm>
            <a:off x="3695797" y="6438481"/>
            <a:ext cx="264993" cy="287083"/>
          </a:xfrm>
          <a:custGeom>
            <a:avLst/>
            <a:gdLst>
              <a:gd name="connsiteX0" fmla="*/ 3078 w 264993"/>
              <a:gd name="connsiteY0" fmla="*/ 286169 h 287083"/>
              <a:gd name="connsiteX1" fmla="*/ 228503 w 264993"/>
              <a:gd name="connsiteY1" fmla="*/ 219494 h 287083"/>
              <a:gd name="connsiteX2" fmla="*/ 241203 w 264993"/>
              <a:gd name="connsiteY2" fmla="*/ 95669 h 287083"/>
              <a:gd name="connsiteX3" fmla="*/ 244378 w 264993"/>
              <a:gd name="connsiteY3" fmla="*/ 133769 h 287083"/>
              <a:gd name="connsiteX4" fmla="*/ 199928 w 264993"/>
              <a:gd name="connsiteY4" fmla="*/ 44869 h 287083"/>
              <a:gd name="connsiteX5" fmla="*/ 149128 w 264993"/>
              <a:gd name="connsiteY5" fmla="*/ 3594 h 287083"/>
              <a:gd name="connsiteX6" fmla="*/ 244378 w 264993"/>
              <a:gd name="connsiteY6" fmla="*/ 133769 h 287083"/>
              <a:gd name="connsiteX7" fmla="*/ 260253 w 264993"/>
              <a:gd name="connsiteY7" fmla="*/ 168694 h 287083"/>
              <a:gd name="connsiteX8" fmla="*/ 180878 w 264993"/>
              <a:gd name="connsiteY8" fmla="*/ 209969 h 287083"/>
              <a:gd name="connsiteX9" fmla="*/ 38003 w 264993"/>
              <a:gd name="connsiteY9" fmla="*/ 187744 h 287083"/>
              <a:gd name="connsiteX10" fmla="*/ 123728 w 264993"/>
              <a:gd name="connsiteY10" fmla="*/ 232194 h 287083"/>
              <a:gd name="connsiteX11" fmla="*/ 98328 w 264993"/>
              <a:gd name="connsiteY11" fmla="*/ 257594 h 287083"/>
              <a:gd name="connsiteX12" fmla="*/ 3078 w 264993"/>
              <a:gd name="connsiteY12" fmla="*/ 286169 h 28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993" h="287083">
                <a:moveTo>
                  <a:pt x="3078" y="286169"/>
                </a:moveTo>
                <a:cubicBezTo>
                  <a:pt x="24774" y="279819"/>
                  <a:pt x="188816" y="251244"/>
                  <a:pt x="228503" y="219494"/>
                </a:cubicBezTo>
                <a:cubicBezTo>
                  <a:pt x="268191" y="187744"/>
                  <a:pt x="238557" y="109956"/>
                  <a:pt x="241203" y="95669"/>
                </a:cubicBezTo>
                <a:cubicBezTo>
                  <a:pt x="243849" y="81382"/>
                  <a:pt x="251257" y="142236"/>
                  <a:pt x="244378" y="133769"/>
                </a:cubicBezTo>
                <a:cubicBezTo>
                  <a:pt x="237499" y="125302"/>
                  <a:pt x="215803" y="66565"/>
                  <a:pt x="199928" y="44869"/>
                </a:cubicBezTo>
                <a:cubicBezTo>
                  <a:pt x="184053" y="23173"/>
                  <a:pt x="141720" y="-11223"/>
                  <a:pt x="149128" y="3594"/>
                </a:cubicBezTo>
                <a:cubicBezTo>
                  <a:pt x="156536" y="18411"/>
                  <a:pt x="225857" y="106252"/>
                  <a:pt x="244378" y="133769"/>
                </a:cubicBezTo>
                <a:cubicBezTo>
                  <a:pt x="262899" y="161286"/>
                  <a:pt x="270836" y="155994"/>
                  <a:pt x="260253" y="168694"/>
                </a:cubicBezTo>
                <a:cubicBezTo>
                  <a:pt x="249670" y="181394"/>
                  <a:pt x="217920" y="206794"/>
                  <a:pt x="180878" y="209969"/>
                </a:cubicBezTo>
                <a:cubicBezTo>
                  <a:pt x="143836" y="213144"/>
                  <a:pt x="47528" y="184040"/>
                  <a:pt x="38003" y="187744"/>
                </a:cubicBezTo>
                <a:cubicBezTo>
                  <a:pt x="28478" y="191448"/>
                  <a:pt x="113674" y="220552"/>
                  <a:pt x="123728" y="232194"/>
                </a:cubicBezTo>
                <a:cubicBezTo>
                  <a:pt x="133782" y="243836"/>
                  <a:pt x="115790" y="251244"/>
                  <a:pt x="98328" y="257594"/>
                </a:cubicBezTo>
                <a:cubicBezTo>
                  <a:pt x="80866" y="263944"/>
                  <a:pt x="-18618" y="292519"/>
                  <a:pt x="3078" y="2861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457D3B08-965B-B2FD-C9C5-3FB191DA356D}"/>
              </a:ext>
            </a:extLst>
          </p:cNvPr>
          <p:cNvSpPr/>
          <p:nvPr/>
        </p:nvSpPr>
        <p:spPr>
          <a:xfrm>
            <a:off x="3444868" y="5970872"/>
            <a:ext cx="359586" cy="378302"/>
          </a:xfrm>
          <a:custGeom>
            <a:avLst/>
            <a:gdLst>
              <a:gd name="connsiteX0" fmla="*/ 7 w 359586"/>
              <a:gd name="connsiteY0" fmla="*/ 207678 h 378302"/>
              <a:gd name="connsiteX1" fmla="*/ 120657 w 359586"/>
              <a:gd name="connsiteY1" fmla="*/ 83853 h 378302"/>
              <a:gd name="connsiteX2" fmla="*/ 25407 w 359586"/>
              <a:gd name="connsiteY2" fmla="*/ 118778 h 378302"/>
              <a:gd name="connsiteX3" fmla="*/ 241307 w 359586"/>
              <a:gd name="connsiteY3" fmla="*/ 1303 h 378302"/>
              <a:gd name="connsiteX4" fmla="*/ 174632 w 359586"/>
              <a:gd name="connsiteY4" fmla="*/ 61628 h 378302"/>
              <a:gd name="connsiteX5" fmla="*/ 174632 w 359586"/>
              <a:gd name="connsiteY5" fmla="*/ 150528 h 378302"/>
              <a:gd name="connsiteX6" fmla="*/ 168282 w 359586"/>
              <a:gd name="connsiteY6" fmla="*/ 141003 h 378302"/>
              <a:gd name="connsiteX7" fmla="*/ 222257 w 359586"/>
              <a:gd name="connsiteY7" fmla="*/ 242603 h 378302"/>
              <a:gd name="connsiteX8" fmla="*/ 219082 w 359586"/>
              <a:gd name="connsiteY8" fmla="*/ 175928 h 378302"/>
              <a:gd name="connsiteX9" fmla="*/ 358782 w 359586"/>
              <a:gd name="connsiteY9" fmla="*/ 375953 h 378302"/>
              <a:gd name="connsiteX10" fmla="*/ 269882 w 359586"/>
              <a:gd name="connsiteY10" fmla="*/ 280703 h 378302"/>
              <a:gd name="connsiteX11" fmla="*/ 136532 w 359586"/>
              <a:gd name="connsiteY11" fmla="*/ 207678 h 378302"/>
              <a:gd name="connsiteX12" fmla="*/ 200032 w 359586"/>
              <a:gd name="connsiteY12" fmla="*/ 229903 h 378302"/>
              <a:gd name="connsiteX13" fmla="*/ 146057 w 359586"/>
              <a:gd name="connsiteY13" fmla="*/ 71153 h 378302"/>
              <a:gd name="connsiteX14" fmla="*/ 6357 w 359586"/>
              <a:gd name="connsiteY14" fmla="*/ 80678 h 378302"/>
              <a:gd name="connsiteX15" fmla="*/ 114307 w 359586"/>
              <a:gd name="connsiteY15" fmla="*/ 106078 h 378302"/>
              <a:gd name="connsiteX16" fmla="*/ 7 w 359586"/>
              <a:gd name="connsiteY16" fmla="*/ 207678 h 3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586" h="378302">
                <a:moveTo>
                  <a:pt x="7" y="207678"/>
                </a:moveTo>
                <a:cubicBezTo>
                  <a:pt x="1065" y="203974"/>
                  <a:pt x="116424" y="98670"/>
                  <a:pt x="120657" y="83853"/>
                </a:cubicBezTo>
                <a:cubicBezTo>
                  <a:pt x="124890" y="69036"/>
                  <a:pt x="5299" y="132536"/>
                  <a:pt x="25407" y="118778"/>
                </a:cubicBezTo>
                <a:cubicBezTo>
                  <a:pt x="45515" y="105020"/>
                  <a:pt x="216436" y="10828"/>
                  <a:pt x="241307" y="1303"/>
                </a:cubicBezTo>
                <a:cubicBezTo>
                  <a:pt x="266178" y="-8222"/>
                  <a:pt x="185744" y="36757"/>
                  <a:pt x="174632" y="61628"/>
                </a:cubicBezTo>
                <a:cubicBezTo>
                  <a:pt x="163520" y="86499"/>
                  <a:pt x="175690" y="137299"/>
                  <a:pt x="174632" y="150528"/>
                </a:cubicBezTo>
                <a:cubicBezTo>
                  <a:pt x="173574" y="163757"/>
                  <a:pt x="160345" y="125657"/>
                  <a:pt x="168282" y="141003"/>
                </a:cubicBezTo>
                <a:cubicBezTo>
                  <a:pt x="176219" y="156349"/>
                  <a:pt x="213790" y="236782"/>
                  <a:pt x="222257" y="242603"/>
                </a:cubicBezTo>
                <a:cubicBezTo>
                  <a:pt x="230724" y="248424"/>
                  <a:pt x="196328" y="153703"/>
                  <a:pt x="219082" y="175928"/>
                </a:cubicBezTo>
                <a:cubicBezTo>
                  <a:pt x="241836" y="198153"/>
                  <a:pt x="350315" y="358491"/>
                  <a:pt x="358782" y="375953"/>
                </a:cubicBezTo>
                <a:cubicBezTo>
                  <a:pt x="367249" y="393415"/>
                  <a:pt x="306924" y="308749"/>
                  <a:pt x="269882" y="280703"/>
                </a:cubicBezTo>
                <a:cubicBezTo>
                  <a:pt x="232840" y="252657"/>
                  <a:pt x="148174" y="216145"/>
                  <a:pt x="136532" y="207678"/>
                </a:cubicBezTo>
                <a:cubicBezTo>
                  <a:pt x="124890" y="199211"/>
                  <a:pt x="198445" y="252657"/>
                  <a:pt x="200032" y="229903"/>
                </a:cubicBezTo>
                <a:cubicBezTo>
                  <a:pt x="201619" y="207149"/>
                  <a:pt x="178336" y="96024"/>
                  <a:pt x="146057" y="71153"/>
                </a:cubicBezTo>
                <a:cubicBezTo>
                  <a:pt x="113778" y="46282"/>
                  <a:pt x="11649" y="74857"/>
                  <a:pt x="6357" y="80678"/>
                </a:cubicBezTo>
                <a:cubicBezTo>
                  <a:pt x="1065" y="86499"/>
                  <a:pt x="118011" y="84911"/>
                  <a:pt x="114307" y="106078"/>
                </a:cubicBezTo>
                <a:cubicBezTo>
                  <a:pt x="110603" y="127245"/>
                  <a:pt x="-1051" y="211382"/>
                  <a:pt x="7" y="2076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6A4DB7D3-DCFA-03C1-38D7-3E02191B9EB3}"/>
              </a:ext>
            </a:extLst>
          </p:cNvPr>
          <p:cNvSpPr/>
          <p:nvPr/>
        </p:nvSpPr>
        <p:spPr>
          <a:xfrm>
            <a:off x="4911417" y="3659440"/>
            <a:ext cx="699938" cy="509357"/>
          </a:xfrm>
          <a:custGeom>
            <a:avLst/>
            <a:gdLst>
              <a:gd name="connsiteX0" fmla="*/ 690130 w 699938"/>
              <a:gd name="connsiteY0" fmla="*/ 1547 h 509357"/>
              <a:gd name="connsiteX1" fmla="*/ 598690 w 699938"/>
              <a:gd name="connsiteY1" fmla="*/ 92987 h 509357"/>
              <a:gd name="connsiteX2" fmla="*/ 581756 w 699938"/>
              <a:gd name="connsiteY2" fmla="*/ 72667 h 509357"/>
              <a:gd name="connsiteX3" fmla="*/ 304050 w 699938"/>
              <a:gd name="connsiteY3" fmla="*/ 211520 h 509357"/>
              <a:gd name="connsiteX4" fmla="*/ 324370 w 699938"/>
              <a:gd name="connsiteY4" fmla="*/ 170880 h 509357"/>
              <a:gd name="connsiteX5" fmla="*/ 12796 w 699938"/>
              <a:gd name="connsiteY5" fmla="*/ 499387 h 509357"/>
              <a:gd name="connsiteX6" fmla="*/ 100850 w 699938"/>
              <a:gd name="connsiteY6" fmla="*/ 387627 h 509357"/>
              <a:gd name="connsiteX7" fmla="*/ 473383 w 699938"/>
              <a:gd name="connsiteY7" fmla="*/ 18480 h 509357"/>
              <a:gd name="connsiteX8" fmla="*/ 392103 w 699938"/>
              <a:gd name="connsiteY8" fmla="*/ 106533 h 509357"/>
              <a:gd name="connsiteX9" fmla="*/ 530956 w 699938"/>
              <a:gd name="connsiteY9" fmla="*/ 72667 h 509357"/>
              <a:gd name="connsiteX10" fmla="*/ 334530 w 699938"/>
              <a:gd name="connsiteY10" fmla="*/ 181040 h 509357"/>
              <a:gd name="connsiteX11" fmla="*/ 690130 w 699938"/>
              <a:gd name="connsiteY11" fmla="*/ 1547 h 50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9938" h="509357">
                <a:moveTo>
                  <a:pt x="690130" y="1547"/>
                </a:moveTo>
                <a:cubicBezTo>
                  <a:pt x="734157" y="-13128"/>
                  <a:pt x="616752" y="81134"/>
                  <a:pt x="598690" y="92987"/>
                </a:cubicBezTo>
                <a:cubicBezTo>
                  <a:pt x="580628" y="104840"/>
                  <a:pt x="630863" y="52911"/>
                  <a:pt x="581756" y="72667"/>
                </a:cubicBezTo>
                <a:cubicBezTo>
                  <a:pt x="532649" y="92423"/>
                  <a:pt x="346948" y="195151"/>
                  <a:pt x="304050" y="211520"/>
                </a:cubicBezTo>
                <a:cubicBezTo>
                  <a:pt x="261152" y="227889"/>
                  <a:pt x="372912" y="122902"/>
                  <a:pt x="324370" y="170880"/>
                </a:cubicBezTo>
                <a:cubicBezTo>
                  <a:pt x="275828" y="218858"/>
                  <a:pt x="50049" y="463263"/>
                  <a:pt x="12796" y="499387"/>
                </a:cubicBezTo>
                <a:cubicBezTo>
                  <a:pt x="-24457" y="535511"/>
                  <a:pt x="24086" y="467778"/>
                  <a:pt x="100850" y="387627"/>
                </a:cubicBezTo>
                <a:cubicBezTo>
                  <a:pt x="177614" y="307476"/>
                  <a:pt x="424841" y="65329"/>
                  <a:pt x="473383" y="18480"/>
                </a:cubicBezTo>
                <a:cubicBezTo>
                  <a:pt x="521925" y="-28369"/>
                  <a:pt x="382507" y="97502"/>
                  <a:pt x="392103" y="106533"/>
                </a:cubicBezTo>
                <a:cubicBezTo>
                  <a:pt x="401698" y="115564"/>
                  <a:pt x="540552" y="60249"/>
                  <a:pt x="530956" y="72667"/>
                </a:cubicBezTo>
                <a:cubicBezTo>
                  <a:pt x="521360" y="85085"/>
                  <a:pt x="310259" y="191765"/>
                  <a:pt x="334530" y="181040"/>
                </a:cubicBezTo>
                <a:cubicBezTo>
                  <a:pt x="358801" y="170316"/>
                  <a:pt x="646103" y="16222"/>
                  <a:pt x="690130" y="15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D94D9660-0763-CBBE-7F3E-E5BB523D6FB1}"/>
              </a:ext>
            </a:extLst>
          </p:cNvPr>
          <p:cNvSpPr/>
          <p:nvPr/>
        </p:nvSpPr>
        <p:spPr>
          <a:xfrm>
            <a:off x="6396808" y="4493777"/>
            <a:ext cx="58179" cy="227270"/>
          </a:xfrm>
          <a:custGeom>
            <a:avLst/>
            <a:gdLst>
              <a:gd name="connsiteX0" fmla="*/ 58179 w 58179"/>
              <a:gd name="connsiteY0" fmla="*/ 330 h 227270"/>
              <a:gd name="connsiteX1" fmla="*/ 7379 w 58179"/>
              <a:gd name="connsiteY1" fmla="*/ 135796 h 227270"/>
              <a:gd name="connsiteX2" fmla="*/ 14152 w 58179"/>
              <a:gd name="connsiteY2" fmla="*/ 227236 h 227270"/>
              <a:gd name="connsiteX3" fmla="*/ 3992 w 58179"/>
              <a:gd name="connsiteY3" fmla="*/ 145956 h 227270"/>
              <a:gd name="connsiteX4" fmla="*/ 7379 w 58179"/>
              <a:gd name="connsiteY4" fmla="*/ 98543 h 227270"/>
              <a:gd name="connsiteX5" fmla="*/ 58179 w 58179"/>
              <a:gd name="connsiteY5" fmla="*/ 330 h 22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79" h="227270">
                <a:moveTo>
                  <a:pt x="58179" y="330"/>
                </a:moveTo>
                <a:cubicBezTo>
                  <a:pt x="58179" y="6539"/>
                  <a:pt x="14717" y="97978"/>
                  <a:pt x="7379" y="135796"/>
                </a:cubicBezTo>
                <a:cubicBezTo>
                  <a:pt x="41" y="173614"/>
                  <a:pt x="14717" y="225543"/>
                  <a:pt x="14152" y="227236"/>
                </a:cubicBezTo>
                <a:cubicBezTo>
                  <a:pt x="13587" y="228929"/>
                  <a:pt x="5121" y="167405"/>
                  <a:pt x="3992" y="145956"/>
                </a:cubicBezTo>
                <a:cubicBezTo>
                  <a:pt x="2863" y="124507"/>
                  <a:pt x="-6168" y="119992"/>
                  <a:pt x="7379" y="98543"/>
                </a:cubicBezTo>
                <a:cubicBezTo>
                  <a:pt x="20926" y="77094"/>
                  <a:pt x="58179" y="-5879"/>
                  <a:pt x="58179" y="3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CAAC783F-A120-18C1-D58C-6863C51FBA56}"/>
              </a:ext>
            </a:extLst>
          </p:cNvPr>
          <p:cNvSpPr/>
          <p:nvPr/>
        </p:nvSpPr>
        <p:spPr>
          <a:xfrm>
            <a:off x="6590818" y="4329206"/>
            <a:ext cx="68372" cy="255416"/>
          </a:xfrm>
          <a:custGeom>
            <a:avLst/>
            <a:gdLst>
              <a:gd name="connsiteX0" fmla="*/ 3022 w 68372"/>
              <a:gd name="connsiteY0" fmla="*/ 5727 h 255416"/>
              <a:gd name="connsiteX1" fmla="*/ 67369 w 68372"/>
              <a:gd name="connsiteY1" fmla="*/ 249567 h 255416"/>
              <a:gd name="connsiteX2" fmla="*/ 40275 w 68372"/>
              <a:gd name="connsiteY2" fmla="*/ 171674 h 255416"/>
              <a:gd name="connsiteX3" fmla="*/ 13182 w 68372"/>
              <a:gd name="connsiteY3" fmla="*/ 83621 h 255416"/>
              <a:gd name="connsiteX4" fmla="*/ 3022 w 68372"/>
              <a:gd name="connsiteY4" fmla="*/ 5727 h 25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72" h="255416">
                <a:moveTo>
                  <a:pt x="3022" y="5727"/>
                </a:moveTo>
                <a:cubicBezTo>
                  <a:pt x="12053" y="33385"/>
                  <a:pt x="61160" y="221909"/>
                  <a:pt x="67369" y="249567"/>
                </a:cubicBezTo>
                <a:cubicBezTo>
                  <a:pt x="73578" y="277225"/>
                  <a:pt x="49306" y="199332"/>
                  <a:pt x="40275" y="171674"/>
                </a:cubicBezTo>
                <a:cubicBezTo>
                  <a:pt x="31244" y="144016"/>
                  <a:pt x="18826" y="109021"/>
                  <a:pt x="13182" y="83621"/>
                </a:cubicBezTo>
                <a:cubicBezTo>
                  <a:pt x="7538" y="58221"/>
                  <a:pt x="-6009" y="-21931"/>
                  <a:pt x="3022" y="57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34F2F85A-62A4-B7D9-9CFB-0D889A4CCBD5}"/>
              </a:ext>
            </a:extLst>
          </p:cNvPr>
          <p:cNvSpPr/>
          <p:nvPr/>
        </p:nvSpPr>
        <p:spPr>
          <a:xfrm>
            <a:off x="7118714" y="5889413"/>
            <a:ext cx="54412" cy="98214"/>
          </a:xfrm>
          <a:custGeom>
            <a:avLst/>
            <a:gdLst>
              <a:gd name="connsiteX0" fmla="*/ 54246 w 54412"/>
              <a:gd name="connsiteY0" fmla="*/ 0 h 98214"/>
              <a:gd name="connsiteX1" fmla="*/ 16993 w 54412"/>
              <a:gd name="connsiteY1" fmla="*/ 50800 h 98214"/>
              <a:gd name="connsiteX2" fmla="*/ 16993 w 54412"/>
              <a:gd name="connsiteY2" fmla="*/ 98214 h 98214"/>
              <a:gd name="connsiteX3" fmla="*/ 59 w 54412"/>
              <a:gd name="connsiteY3" fmla="*/ 50800 h 98214"/>
              <a:gd name="connsiteX4" fmla="*/ 54246 w 54412"/>
              <a:gd name="connsiteY4" fmla="*/ 0 h 9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12" h="98214">
                <a:moveTo>
                  <a:pt x="54246" y="0"/>
                </a:moveTo>
                <a:cubicBezTo>
                  <a:pt x="57068" y="0"/>
                  <a:pt x="23202" y="34431"/>
                  <a:pt x="16993" y="50800"/>
                </a:cubicBezTo>
                <a:cubicBezTo>
                  <a:pt x="10784" y="67169"/>
                  <a:pt x="19815" y="98214"/>
                  <a:pt x="16993" y="98214"/>
                </a:cubicBezTo>
                <a:cubicBezTo>
                  <a:pt x="14171" y="98214"/>
                  <a:pt x="-1070" y="64347"/>
                  <a:pt x="59" y="50800"/>
                </a:cubicBezTo>
                <a:cubicBezTo>
                  <a:pt x="1188" y="37253"/>
                  <a:pt x="51424" y="0"/>
                  <a:pt x="5424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F2BE54FF-4B3C-CC59-EE7F-7D81EB48E4C7}"/>
              </a:ext>
            </a:extLst>
          </p:cNvPr>
          <p:cNvSpPr/>
          <p:nvPr/>
        </p:nvSpPr>
        <p:spPr>
          <a:xfrm>
            <a:off x="6951746" y="4942924"/>
            <a:ext cx="350344" cy="66374"/>
          </a:xfrm>
          <a:custGeom>
            <a:avLst/>
            <a:gdLst>
              <a:gd name="connsiteX0" fmla="*/ 1081 w 350344"/>
              <a:gd name="connsiteY0" fmla="*/ 38863 h 66374"/>
              <a:gd name="connsiteX1" fmla="*/ 139934 w 350344"/>
              <a:gd name="connsiteY1" fmla="*/ 15156 h 66374"/>
              <a:gd name="connsiteX2" fmla="*/ 106067 w 350344"/>
              <a:gd name="connsiteY2" fmla="*/ 8383 h 66374"/>
              <a:gd name="connsiteX3" fmla="*/ 190734 w 350344"/>
              <a:gd name="connsiteY3" fmla="*/ 18543 h 66374"/>
              <a:gd name="connsiteX4" fmla="*/ 183961 w 350344"/>
              <a:gd name="connsiteY4" fmla="*/ 1609 h 66374"/>
              <a:gd name="connsiteX5" fmla="*/ 346521 w 350344"/>
              <a:gd name="connsiteY5" fmla="*/ 65956 h 66374"/>
              <a:gd name="connsiteX6" fmla="*/ 282174 w 350344"/>
              <a:gd name="connsiteY6" fmla="*/ 28703 h 66374"/>
              <a:gd name="connsiteX7" fmla="*/ 95907 w 350344"/>
              <a:gd name="connsiteY7" fmla="*/ 15156 h 66374"/>
              <a:gd name="connsiteX8" fmla="*/ 75587 w 350344"/>
              <a:gd name="connsiteY8" fmla="*/ 4996 h 66374"/>
              <a:gd name="connsiteX9" fmla="*/ 1081 w 350344"/>
              <a:gd name="connsiteY9" fmla="*/ 38863 h 6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344" h="66374">
                <a:moveTo>
                  <a:pt x="1081" y="38863"/>
                </a:moveTo>
                <a:cubicBezTo>
                  <a:pt x="11806" y="40556"/>
                  <a:pt x="122436" y="20236"/>
                  <a:pt x="139934" y="15156"/>
                </a:cubicBezTo>
                <a:cubicBezTo>
                  <a:pt x="157432" y="10076"/>
                  <a:pt x="97601" y="7819"/>
                  <a:pt x="106067" y="8383"/>
                </a:cubicBezTo>
                <a:cubicBezTo>
                  <a:pt x="114533" y="8947"/>
                  <a:pt x="190734" y="18543"/>
                  <a:pt x="190734" y="18543"/>
                </a:cubicBezTo>
                <a:cubicBezTo>
                  <a:pt x="203716" y="17414"/>
                  <a:pt x="157997" y="-6293"/>
                  <a:pt x="183961" y="1609"/>
                </a:cubicBezTo>
                <a:cubicBezTo>
                  <a:pt x="209925" y="9511"/>
                  <a:pt x="330152" y="61440"/>
                  <a:pt x="346521" y="65956"/>
                </a:cubicBezTo>
                <a:cubicBezTo>
                  <a:pt x="362890" y="70472"/>
                  <a:pt x="323943" y="37170"/>
                  <a:pt x="282174" y="28703"/>
                </a:cubicBezTo>
                <a:cubicBezTo>
                  <a:pt x="240405" y="20236"/>
                  <a:pt x="130338" y="19107"/>
                  <a:pt x="95907" y="15156"/>
                </a:cubicBezTo>
                <a:cubicBezTo>
                  <a:pt x="61476" y="11205"/>
                  <a:pt x="88569" y="1609"/>
                  <a:pt x="75587" y="4996"/>
                </a:cubicBezTo>
                <a:cubicBezTo>
                  <a:pt x="62605" y="8383"/>
                  <a:pt x="-9644" y="37170"/>
                  <a:pt x="1081" y="388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9772FC9F-8710-893E-1B8B-1E9A6516820C}"/>
              </a:ext>
            </a:extLst>
          </p:cNvPr>
          <p:cNvSpPr/>
          <p:nvPr/>
        </p:nvSpPr>
        <p:spPr>
          <a:xfrm>
            <a:off x="5230971" y="5008478"/>
            <a:ext cx="653754" cy="132554"/>
          </a:xfrm>
          <a:custGeom>
            <a:avLst/>
            <a:gdLst>
              <a:gd name="connsiteX0" fmla="*/ 1429 w 653754"/>
              <a:gd name="connsiteY0" fmla="*/ 132482 h 132554"/>
              <a:gd name="connsiteX1" fmla="*/ 299456 w 653754"/>
              <a:gd name="connsiteY1" fmla="*/ 30882 h 132554"/>
              <a:gd name="connsiteX2" fmla="*/ 214789 w 653754"/>
              <a:gd name="connsiteY2" fmla="*/ 57975 h 132554"/>
              <a:gd name="connsiteX3" fmla="*/ 451856 w 653754"/>
              <a:gd name="connsiteY3" fmla="*/ 402 h 132554"/>
              <a:gd name="connsiteX4" fmla="*/ 651669 w 653754"/>
              <a:gd name="connsiteY4" fmla="*/ 30882 h 132554"/>
              <a:gd name="connsiteX5" fmla="*/ 539909 w 653754"/>
              <a:gd name="connsiteY5" fmla="*/ 13949 h 132554"/>
              <a:gd name="connsiteX6" fmla="*/ 285909 w 653754"/>
              <a:gd name="connsiteY6" fmla="*/ 37655 h 132554"/>
              <a:gd name="connsiteX7" fmla="*/ 130122 w 653754"/>
              <a:gd name="connsiteY7" fmla="*/ 61362 h 132554"/>
              <a:gd name="connsiteX8" fmla="*/ 184309 w 653754"/>
              <a:gd name="connsiteY8" fmla="*/ 47815 h 132554"/>
              <a:gd name="connsiteX9" fmla="*/ 1429 w 653754"/>
              <a:gd name="connsiteY9" fmla="*/ 132482 h 13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3754" h="132554">
                <a:moveTo>
                  <a:pt x="1429" y="132482"/>
                </a:moveTo>
                <a:cubicBezTo>
                  <a:pt x="20620" y="129660"/>
                  <a:pt x="263896" y="43300"/>
                  <a:pt x="299456" y="30882"/>
                </a:cubicBezTo>
                <a:cubicBezTo>
                  <a:pt x="335016" y="18464"/>
                  <a:pt x="189389" y="63055"/>
                  <a:pt x="214789" y="57975"/>
                </a:cubicBezTo>
                <a:cubicBezTo>
                  <a:pt x="240189" y="52895"/>
                  <a:pt x="379043" y="4917"/>
                  <a:pt x="451856" y="402"/>
                </a:cubicBezTo>
                <a:cubicBezTo>
                  <a:pt x="524669" y="-4114"/>
                  <a:pt x="651669" y="30882"/>
                  <a:pt x="651669" y="30882"/>
                </a:cubicBezTo>
                <a:cubicBezTo>
                  <a:pt x="666345" y="33140"/>
                  <a:pt x="600869" y="12820"/>
                  <a:pt x="539909" y="13949"/>
                </a:cubicBezTo>
                <a:cubicBezTo>
                  <a:pt x="478949" y="15078"/>
                  <a:pt x="354207" y="29753"/>
                  <a:pt x="285909" y="37655"/>
                </a:cubicBezTo>
                <a:cubicBezTo>
                  <a:pt x="217611" y="45557"/>
                  <a:pt x="147055" y="59669"/>
                  <a:pt x="130122" y="61362"/>
                </a:cubicBezTo>
                <a:cubicBezTo>
                  <a:pt x="113189" y="63055"/>
                  <a:pt x="206322" y="40477"/>
                  <a:pt x="184309" y="47815"/>
                </a:cubicBezTo>
                <a:cubicBezTo>
                  <a:pt x="162296" y="55153"/>
                  <a:pt x="-17762" y="135304"/>
                  <a:pt x="1429" y="1324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1362670B-65B8-EA41-AB51-DFB3E51D2227}"/>
              </a:ext>
            </a:extLst>
          </p:cNvPr>
          <p:cNvSpPr/>
          <p:nvPr/>
        </p:nvSpPr>
        <p:spPr>
          <a:xfrm>
            <a:off x="5092959" y="4883237"/>
            <a:ext cx="793264" cy="220735"/>
          </a:xfrm>
          <a:custGeom>
            <a:avLst/>
            <a:gdLst>
              <a:gd name="connsiteX0" fmla="*/ 588 w 793264"/>
              <a:gd name="connsiteY0" fmla="*/ 220470 h 220735"/>
              <a:gd name="connsiteX1" fmla="*/ 325708 w 793264"/>
              <a:gd name="connsiteY1" fmla="*/ 40976 h 220735"/>
              <a:gd name="connsiteX2" fmla="*/ 257974 w 793264"/>
              <a:gd name="connsiteY2" fmla="*/ 98550 h 220735"/>
              <a:gd name="connsiteX3" fmla="*/ 495041 w 793264"/>
              <a:gd name="connsiteY3" fmla="*/ 47750 h 220735"/>
              <a:gd name="connsiteX4" fmla="*/ 596641 w 793264"/>
              <a:gd name="connsiteY4" fmla="*/ 336 h 220735"/>
              <a:gd name="connsiteX5" fmla="*/ 586481 w 793264"/>
              <a:gd name="connsiteY5" fmla="*/ 27430 h 220735"/>
              <a:gd name="connsiteX6" fmla="*/ 793068 w 793264"/>
              <a:gd name="connsiteY6" fmla="*/ 44363 h 220735"/>
              <a:gd name="connsiteX7" fmla="*/ 620348 w 793264"/>
              <a:gd name="connsiteY7" fmla="*/ 37590 h 220735"/>
              <a:gd name="connsiteX8" fmla="*/ 427308 w 793264"/>
              <a:gd name="connsiteY8" fmla="*/ 47750 h 220735"/>
              <a:gd name="connsiteX9" fmla="*/ 454401 w 793264"/>
              <a:gd name="connsiteY9" fmla="*/ 27430 h 220735"/>
              <a:gd name="connsiteX10" fmla="*/ 356188 w 793264"/>
              <a:gd name="connsiteY10" fmla="*/ 71456 h 220735"/>
              <a:gd name="connsiteX11" fmla="*/ 247814 w 793264"/>
              <a:gd name="connsiteY11" fmla="*/ 81616 h 220735"/>
              <a:gd name="connsiteX12" fmla="*/ 588 w 793264"/>
              <a:gd name="connsiteY12" fmla="*/ 220470 h 22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3264" h="220735">
                <a:moveTo>
                  <a:pt x="588" y="220470"/>
                </a:moveTo>
                <a:cubicBezTo>
                  <a:pt x="13570" y="213697"/>
                  <a:pt x="282810" y="61296"/>
                  <a:pt x="325708" y="40976"/>
                </a:cubicBezTo>
                <a:cubicBezTo>
                  <a:pt x="368606" y="20656"/>
                  <a:pt x="229752" y="97421"/>
                  <a:pt x="257974" y="98550"/>
                </a:cubicBezTo>
                <a:cubicBezTo>
                  <a:pt x="286196" y="99679"/>
                  <a:pt x="438597" y="64119"/>
                  <a:pt x="495041" y="47750"/>
                </a:cubicBezTo>
                <a:cubicBezTo>
                  <a:pt x="551485" y="31381"/>
                  <a:pt x="581401" y="3723"/>
                  <a:pt x="596641" y="336"/>
                </a:cubicBezTo>
                <a:cubicBezTo>
                  <a:pt x="611881" y="-3051"/>
                  <a:pt x="553743" y="20092"/>
                  <a:pt x="586481" y="27430"/>
                </a:cubicBezTo>
                <a:cubicBezTo>
                  <a:pt x="619219" y="34768"/>
                  <a:pt x="787423" y="42670"/>
                  <a:pt x="793068" y="44363"/>
                </a:cubicBezTo>
                <a:cubicBezTo>
                  <a:pt x="798713" y="46056"/>
                  <a:pt x="681308" y="37026"/>
                  <a:pt x="620348" y="37590"/>
                </a:cubicBezTo>
                <a:cubicBezTo>
                  <a:pt x="559388" y="38154"/>
                  <a:pt x="454966" y="49443"/>
                  <a:pt x="427308" y="47750"/>
                </a:cubicBezTo>
                <a:cubicBezTo>
                  <a:pt x="399650" y="46057"/>
                  <a:pt x="466254" y="23479"/>
                  <a:pt x="454401" y="27430"/>
                </a:cubicBezTo>
                <a:cubicBezTo>
                  <a:pt x="442548" y="31381"/>
                  <a:pt x="390619" y="62425"/>
                  <a:pt x="356188" y="71456"/>
                </a:cubicBezTo>
                <a:cubicBezTo>
                  <a:pt x="321757" y="80487"/>
                  <a:pt x="302565" y="60731"/>
                  <a:pt x="247814" y="81616"/>
                </a:cubicBezTo>
                <a:cubicBezTo>
                  <a:pt x="193063" y="102500"/>
                  <a:pt x="-12394" y="227243"/>
                  <a:pt x="588" y="22047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1CFF393F-819C-5C2B-D4D0-D25A9B12424B}"/>
              </a:ext>
            </a:extLst>
          </p:cNvPr>
          <p:cNvSpPr/>
          <p:nvPr/>
        </p:nvSpPr>
        <p:spPr>
          <a:xfrm>
            <a:off x="3123867" y="2874486"/>
            <a:ext cx="852435" cy="640001"/>
          </a:xfrm>
          <a:custGeom>
            <a:avLst/>
            <a:gdLst>
              <a:gd name="connsiteX0" fmla="*/ 852388 w 852435"/>
              <a:gd name="connsiteY0" fmla="*/ 332 h 640001"/>
              <a:gd name="connsiteX1" fmla="*/ 249715 w 852435"/>
              <a:gd name="connsiteY1" fmla="*/ 312059 h 640001"/>
              <a:gd name="connsiteX2" fmla="*/ 270497 w 852435"/>
              <a:gd name="connsiteY2" fmla="*/ 367478 h 640001"/>
              <a:gd name="connsiteX3" fmla="*/ 333 w 852435"/>
              <a:gd name="connsiteY3" fmla="*/ 637641 h 640001"/>
              <a:gd name="connsiteX4" fmla="*/ 222006 w 852435"/>
              <a:gd name="connsiteY4" fmla="*/ 485241 h 640001"/>
              <a:gd name="connsiteX5" fmla="*/ 533733 w 852435"/>
              <a:gd name="connsiteY5" fmla="*/ 249714 h 640001"/>
              <a:gd name="connsiteX6" fmla="*/ 298206 w 852435"/>
              <a:gd name="connsiteY6" fmla="*/ 367478 h 640001"/>
              <a:gd name="connsiteX7" fmla="*/ 485242 w 852435"/>
              <a:gd name="connsiteY7" fmla="*/ 173514 h 640001"/>
              <a:gd name="connsiteX8" fmla="*/ 284351 w 852435"/>
              <a:gd name="connsiteY8" fmla="*/ 249714 h 640001"/>
              <a:gd name="connsiteX9" fmla="*/ 852388 w 852435"/>
              <a:gd name="connsiteY9" fmla="*/ 332 h 64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435" h="640001">
                <a:moveTo>
                  <a:pt x="852388" y="332"/>
                </a:moveTo>
                <a:cubicBezTo>
                  <a:pt x="846615" y="10723"/>
                  <a:pt x="346697" y="250868"/>
                  <a:pt x="249715" y="312059"/>
                </a:cubicBezTo>
                <a:cubicBezTo>
                  <a:pt x="152733" y="373250"/>
                  <a:pt x="312061" y="313214"/>
                  <a:pt x="270497" y="367478"/>
                </a:cubicBezTo>
                <a:cubicBezTo>
                  <a:pt x="228933" y="421742"/>
                  <a:pt x="8415" y="618014"/>
                  <a:pt x="333" y="637641"/>
                </a:cubicBezTo>
                <a:cubicBezTo>
                  <a:pt x="-7749" y="657268"/>
                  <a:pt x="133106" y="549896"/>
                  <a:pt x="222006" y="485241"/>
                </a:cubicBezTo>
                <a:cubicBezTo>
                  <a:pt x="310906" y="420587"/>
                  <a:pt x="521033" y="269341"/>
                  <a:pt x="533733" y="249714"/>
                </a:cubicBezTo>
                <a:cubicBezTo>
                  <a:pt x="546433" y="230087"/>
                  <a:pt x="306288" y="380178"/>
                  <a:pt x="298206" y="367478"/>
                </a:cubicBezTo>
                <a:cubicBezTo>
                  <a:pt x="290124" y="354778"/>
                  <a:pt x="487551" y="193141"/>
                  <a:pt x="485242" y="173514"/>
                </a:cubicBezTo>
                <a:cubicBezTo>
                  <a:pt x="482933" y="153887"/>
                  <a:pt x="227778" y="272805"/>
                  <a:pt x="284351" y="249714"/>
                </a:cubicBezTo>
                <a:cubicBezTo>
                  <a:pt x="340924" y="226623"/>
                  <a:pt x="858161" y="-10059"/>
                  <a:pt x="852388" y="3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0C5F97D2-28B3-9984-47AD-4049BEB93EF9}"/>
              </a:ext>
            </a:extLst>
          </p:cNvPr>
          <p:cNvSpPr/>
          <p:nvPr/>
        </p:nvSpPr>
        <p:spPr>
          <a:xfrm>
            <a:off x="2953769" y="2837388"/>
            <a:ext cx="1519925" cy="1776863"/>
          </a:xfrm>
          <a:custGeom>
            <a:avLst/>
            <a:gdLst>
              <a:gd name="connsiteX0" fmla="*/ 1507395 w 1519925"/>
              <a:gd name="connsiteY0" fmla="*/ 9721 h 1776863"/>
              <a:gd name="connsiteX1" fmla="*/ 302049 w 1519925"/>
              <a:gd name="connsiteY1" fmla="*/ 792503 h 1776863"/>
              <a:gd name="connsiteX2" fmla="*/ 454449 w 1519925"/>
              <a:gd name="connsiteY2" fmla="*/ 702448 h 1776863"/>
              <a:gd name="connsiteX3" fmla="*/ 205067 w 1519925"/>
              <a:gd name="connsiteY3" fmla="*/ 944903 h 1776863"/>
              <a:gd name="connsiteX4" fmla="*/ 94231 w 1519925"/>
              <a:gd name="connsiteY4" fmla="*/ 1284339 h 1776863"/>
              <a:gd name="connsiteX5" fmla="*/ 101158 w 1519925"/>
              <a:gd name="connsiteY5" fmla="*/ 1028030 h 1776863"/>
              <a:gd name="connsiteX6" fmla="*/ 4176 w 1519925"/>
              <a:gd name="connsiteY6" fmla="*/ 1762321 h 1776863"/>
              <a:gd name="connsiteX7" fmla="*/ 38813 w 1519925"/>
              <a:gd name="connsiteY7" fmla="*/ 1450594 h 1776863"/>
              <a:gd name="connsiteX8" fmla="*/ 225849 w 1519925"/>
              <a:gd name="connsiteY8" fmla="*/ 660885 h 1776863"/>
              <a:gd name="connsiteX9" fmla="*/ 142722 w 1519925"/>
              <a:gd name="connsiteY9" fmla="*/ 986467 h 1776863"/>
              <a:gd name="connsiteX10" fmla="*/ 835449 w 1519925"/>
              <a:gd name="connsiteY10" fmla="*/ 342230 h 1776863"/>
              <a:gd name="connsiteX11" fmla="*/ 558358 w 1519925"/>
              <a:gd name="connsiteY11" fmla="*/ 598539 h 1776863"/>
              <a:gd name="connsiteX12" fmla="*/ 1167958 w 1519925"/>
              <a:gd name="connsiteY12" fmla="*/ 196757 h 1776863"/>
              <a:gd name="connsiteX13" fmla="*/ 946286 w 1519925"/>
              <a:gd name="connsiteY13" fmla="*/ 342230 h 1776863"/>
              <a:gd name="connsiteX14" fmla="*/ 1507395 w 1519925"/>
              <a:gd name="connsiteY14" fmla="*/ 9721 h 177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9925" h="1776863">
                <a:moveTo>
                  <a:pt x="1507395" y="9721"/>
                </a:moveTo>
                <a:cubicBezTo>
                  <a:pt x="1400022" y="84766"/>
                  <a:pt x="477540" y="677049"/>
                  <a:pt x="302049" y="792503"/>
                </a:cubicBezTo>
                <a:cubicBezTo>
                  <a:pt x="126558" y="907958"/>
                  <a:pt x="470613" y="677048"/>
                  <a:pt x="454449" y="702448"/>
                </a:cubicBezTo>
                <a:cubicBezTo>
                  <a:pt x="438285" y="727848"/>
                  <a:pt x="265103" y="847921"/>
                  <a:pt x="205067" y="944903"/>
                </a:cubicBezTo>
                <a:cubicBezTo>
                  <a:pt x="145031" y="1041885"/>
                  <a:pt x="111549" y="1270485"/>
                  <a:pt x="94231" y="1284339"/>
                </a:cubicBezTo>
                <a:cubicBezTo>
                  <a:pt x="76913" y="1298194"/>
                  <a:pt x="116167" y="948366"/>
                  <a:pt x="101158" y="1028030"/>
                </a:cubicBezTo>
                <a:cubicBezTo>
                  <a:pt x="86149" y="1107694"/>
                  <a:pt x="14567" y="1691894"/>
                  <a:pt x="4176" y="1762321"/>
                </a:cubicBezTo>
                <a:cubicBezTo>
                  <a:pt x="-6215" y="1832748"/>
                  <a:pt x="1867" y="1634167"/>
                  <a:pt x="38813" y="1450594"/>
                </a:cubicBezTo>
                <a:cubicBezTo>
                  <a:pt x="75758" y="1267021"/>
                  <a:pt x="208531" y="738239"/>
                  <a:pt x="225849" y="660885"/>
                </a:cubicBezTo>
                <a:cubicBezTo>
                  <a:pt x="243167" y="583531"/>
                  <a:pt x="41122" y="1039576"/>
                  <a:pt x="142722" y="986467"/>
                </a:cubicBezTo>
                <a:cubicBezTo>
                  <a:pt x="244322" y="933358"/>
                  <a:pt x="835449" y="342230"/>
                  <a:pt x="835449" y="342230"/>
                </a:cubicBezTo>
                <a:cubicBezTo>
                  <a:pt x="904722" y="277575"/>
                  <a:pt x="502940" y="622785"/>
                  <a:pt x="558358" y="598539"/>
                </a:cubicBezTo>
                <a:cubicBezTo>
                  <a:pt x="613776" y="574294"/>
                  <a:pt x="1167958" y="196757"/>
                  <a:pt x="1167958" y="196757"/>
                </a:cubicBezTo>
                <a:cubicBezTo>
                  <a:pt x="1232613" y="154039"/>
                  <a:pt x="894331" y="366475"/>
                  <a:pt x="946286" y="342230"/>
                </a:cubicBezTo>
                <a:cubicBezTo>
                  <a:pt x="998241" y="317985"/>
                  <a:pt x="1614768" y="-65324"/>
                  <a:pt x="1507395" y="97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9343CE2D-EBFB-90D9-17C9-27AB92966FDA}"/>
              </a:ext>
            </a:extLst>
          </p:cNvPr>
          <p:cNvSpPr/>
          <p:nvPr/>
        </p:nvSpPr>
        <p:spPr>
          <a:xfrm>
            <a:off x="3069103" y="2870709"/>
            <a:ext cx="1906278" cy="1761108"/>
          </a:xfrm>
          <a:custGeom>
            <a:avLst/>
            <a:gdLst>
              <a:gd name="connsiteX0" fmla="*/ 1904679 w 1906278"/>
              <a:gd name="connsiteY0" fmla="*/ 4109 h 1761108"/>
              <a:gd name="connsiteX1" fmla="*/ 456879 w 1906278"/>
              <a:gd name="connsiteY1" fmla="*/ 1077836 h 1761108"/>
              <a:gd name="connsiteX2" fmla="*/ 595424 w 1906278"/>
              <a:gd name="connsiteY2" fmla="*/ 1022418 h 1761108"/>
              <a:gd name="connsiteX3" fmla="*/ 145152 w 1906278"/>
              <a:gd name="connsiteY3" fmla="*/ 1514255 h 1761108"/>
              <a:gd name="connsiteX4" fmla="*/ 6606 w 1906278"/>
              <a:gd name="connsiteY4" fmla="*/ 1756709 h 1761108"/>
              <a:gd name="connsiteX5" fmla="*/ 318333 w 1906278"/>
              <a:gd name="connsiteY5" fmla="*/ 1320291 h 1761108"/>
              <a:gd name="connsiteX6" fmla="*/ 907152 w 1906278"/>
              <a:gd name="connsiteY6" fmla="*/ 662200 h 1761108"/>
              <a:gd name="connsiteX7" fmla="*/ 630061 w 1906278"/>
              <a:gd name="connsiteY7" fmla="*/ 897727 h 1761108"/>
              <a:gd name="connsiteX8" fmla="*/ 1419770 w 1906278"/>
              <a:gd name="connsiteY8" fmla="*/ 198073 h 1761108"/>
              <a:gd name="connsiteX9" fmla="*/ 754752 w 1906278"/>
              <a:gd name="connsiteY9" fmla="*/ 689909 h 1761108"/>
              <a:gd name="connsiteX10" fmla="*/ 1904679 w 1906278"/>
              <a:gd name="connsiteY10" fmla="*/ 4109 h 176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6278" h="1761108">
                <a:moveTo>
                  <a:pt x="1904679" y="4109"/>
                </a:moveTo>
                <a:cubicBezTo>
                  <a:pt x="1855033" y="68764"/>
                  <a:pt x="675088" y="908118"/>
                  <a:pt x="456879" y="1077836"/>
                </a:cubicBezTo>
                <a:cubicBezTo>
                  <a:pt x="238670" y="1247554"/>
                  <a:pt x="647378" y="949682"/>
                  <a:pt x="595424" y="1022418"/>
                </a:cubicBezTo>
                <a:cubicBezTo>
                  <a:pt x="543469" y="1095155"/>
                  <a:pt x="243288" y="1391873"/>
                  <a:pt x="145152" y="1514255"/>
                </a:cubicBezTo>
                <a:cubicBezTo>
                  <a:pt x="47016" y="1636637"/>
                  <a:pt x="-22258" y="1789036"/>
                  <a:pt x="6606" y="1756709"/>
                </a:cubicBezTo>
                <a:cubicBezTo>
                  <a:pt x="35469" y="1724382"/>
                  <a:pt x="168242" y="1502709"/>
                  <a:pt x="318333" y="1320291"/>
                </a:cubicBezTo>
                <a:cubicBezTo>
                  <a:pt x="468424" y="1137873"/>
                  <a:pt x="855197" y="732627"/>
                  <a:pt x="907152" y="662200"/>
                </a:cubicBezTo>
                <a:cubicBezTo>
                  <a:pt x="959107" y="591773"/>
                  <a:pt x="544625" y="975081"/>
                  <a:pt x="630061" y="897727"/>
                </a:cubicBezTo>
                <a:cubicBezTo>
                  <a:pt x="715497" y="820373"/>
                  <a:pt x="1398988" y="232709"/>
                  <a:pt x="1419770" y="198073"/>
                </a:cubicBezTo>
                <a:cubicBezTo>
                  <a:pt x="1440552" y="163437"/>
                  <a:pt x="677398" y="721082"/>
                  <a:pt x="754752" y="689909"/>
                </a:cubicBezTo>
                <a:cubicBezTo>
                  <a:pt x="832106" y="658736"/>
                  <a:pt x="1954325" y="-60546"/>
                  <a:pt x="1904679" y="41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DD1B4265-5974-B1A8-4B9F-622FA87ECFEB}"/>
              </a:ext>
            </a:extLst>
          </p:cNvPr>
          <p:cNvSpPr/>
          <p:nvPr/>
        </p:nvSpPr>
        <p:spPr>
          <a:xfrm>
            <a:off x="2969840" y="4161538"/>
            <a:ext cx="805585" cy="1492422"/>
          </a:xfrm>
          <a:custGeom>
            <a:avLst/>
            <a:gdLst>
              <a:gd name="connsiteX0" fmla="*/ 805524 w 805585"/>
              <a:gd name="connsiteY0" fmla="*/ 1753 h 1492422"/>
              <a:gd name="connsiteX1" fmla="*/ 147433 w 805585"/>
              <a:gd name="connsiteY1" fmla="*/ 694480 h 1492422"/>
              <a:gd name="connsiteX2" fmla="*/ 43524 w 805585"/>
              <a:gd name="connsiteY2" fmla="*/ 978498 h 1492422"/>
              <a:gd name="connsiteX3" fmla="*/ 78160 w 805585"/>
              <a:gd name="connsiteY3" fmla="*/ 784535 h 1492422"/>
              <a:gd name="connsiteX4" fmla="*/ 29669 w 805585"/>
              <a:gd name="connsiteY4" fmla="*/ 1172462 h 1492422"/>
              <a:gd name="connsiteX5" fmla="*/ 22742 w 805585"/>
              <a:gd name="connsiteY5" fmla="*/ 1491117 h 1492422"/>
              <a:gd name="connsiteX6" fmla="*/ 36596 w 805585"/>
              <a:gd name="connsiteY6" fmla="*/ 1269444 h 1492422"/>
              <a:gd name="connsiteX7" fmla="*/ 22742 w 805585"/>
              <a:gd name="connsiteY7" fmla="*/ 888444 h 1492422"/>
              <a:gd name="connsiteX8" fmla="*/ 8887 w 805585"/>
              <a:gd name="connsiteY8" fmla="*/ 285771 h 1492422"/>
              <a:gd name="connsiteX9" fmla="*/ 29669 w 805585"/>
              <a:gd name="connsiteY9" fmla="*/ 798389 h 1492422"/>
              <a:gd name="connsiteX10" fmla="*/ 320615 w 805585"/>
              <a:gd name="connsiteY10" fmla="*/ 452026 h 1492422"/>
              <a:gd name="connsiteX11" fmla="*/ 161287 w 805585"/>
              <a:gd name="connsiteY11" fmla="*/ 597498 h 1492422"/>
              <a:gd name="connsiteX12" fmla="*/ 507651 w 805585"/>
              <a:gd name="connsiteY12" fmla="*/ 216498 h 1492422"/>
              <a:gd name="connsiteX13" fmla="*/ 188996 w 805585"/>
              <a:gd name="connsiteY13" fmla="*/ 486662 h 1492422"/>
              <a:gd name="connsiteX14" fmla="*/ 805524 w 805585"/>
              <a:gd name="connsiteY14" fmla="*/ 1753 h 149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5585" h="1492422">
                <a:moveTo>
                  <a:pt x="805524" y="1753"/>
                </a:moveTo>
                <a:cubicBezTo>
                  <a:pt x="798597" y="36389"/>
                  <a:pt x="274433" y="531689"/>
                  <a:pt x="147433" y="694480"/>
                </a:cubicBezTo>
                <a:cubicBezTo>
                  <a:pt x="20433" y="857271"/>
                  <a:pt x="55069" y="963489"/>
                  <a:pt x="43524" y="978498"/>
                </a:cubicBezTo>
                <a:cubicBezTo>
                  <a:pt x="31979" y="993507"/>
                  <a:pt x="80469" y="752208"/>
                  <a:pt x="78160" y="784535"/>
                </a:cubicBezTo>
                <a:cubicBezTo>
                  <a:pt x="75851" y="816862"/>
                  <a:pt x="38905" y="1054698"/>
                  <a:pt x="29669" y="1172462"/>
                </a:cubicBezTo>
                <a:cubicBezTo>
                  <a:pt x="20433" y="1290226"/>
                  <a:pt x="21587" y="1474953"/>
                  <a:pt x="22742" y="1491117"/>
                </a:cubicBezTo>
                <a:cubicBezTo>
                  <a:pt x="23897" y="1507281"/>
                  <a:pt x="36596" y="1369889"/>
                  <a:pt x="36596" y="1269444"/>
                </a:cubicBezTo>
                <a:cubicBezTo>
                  <a:pt x="36596" y="1168999"/>
                  <a:pt x="27360" y="1052389"/>
                  <a:pt x="22742" y="888444"/>
                </a:cubicBezTo>
                <a:cubicBezTo>
                  <a:pt x="18124" y="724499"/>
                  <a:pt x="7733" y="300780"/>
                  <a:pt x="8887" y="285771"/>
                </a:cubicBezTo>
                <a:cubicBezTo>
                  <a:pt x="10041" y="270762"/>
                  <a:pt x="-22286" y="770680"/>
                  <a:pt x="29669" y="798389"/>
                </a:cubicBezTo>
                <a:cubicBezTo>
                  <a:pt x="81624" y="826098"/>
                  <a:pt x="298679" y="485508"/>
                  <a:pt x="320615" y="452026"/>
                </a:cubicBezTo>
                <a:cubicBezTo>
                  <a:pt x="342551" y="418544"/>
                  <a:pt x="130114" y="636753"/>
                  <a:pt x="161287" y="597498"/>
                </a:cubicBezTo>
                <a:cubicBezTo>
                  <a:pt x="192460" y="558243"/>
                  <a:pt x="503033" y="234971"/>
                  <a:pt x="507651" y="216498"/>
                </a:cubicBezTo>
                <a:cubicBezTo>
                  <a:pt x="512269" y="198025"/>
                  <a:pt x="142814" y="516680"/>
                  <a:pt x="188996" y="486662"/>
                </a:cubicBezTo>
                <a:cubicBezTo>
                  <a:pt x="235178" y="456644"/>
                  <a:pt x="812451" y="-32883"/>
                  <a:pt x="805524" y="17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CED2DD42-7D2D-B8CD-F9E9-23157BD99082}"/>
              </a:ext>
            </a:extLst>
          </p:cNvPr>
          <p:cNvSpPr/>
          <p:nvPr/>
        </p:nvSpPr>
        <p:spPr>
          <a:xfrm>
            <a:off x="4454072" y="3113479"/>
            <a:ext cx="709079" cy="939254"/>
          </a:xfrm>
          <a:custGeom>
            <a:avLst/>
            <a:gdLst>
              <a:gd name="connsiteX0" fmla="*/ 706746 w 709079"/>
              <a:gd name="connsiteY0" fmla="*/ 3794 h 939254"/>
              <a:gd name="connsiteX1" fmla="*/ 69437 w 709079"/>
              <a:gd name="connsiteY1" fmla="*/ 758866 h 939254"/>
              <a:gd name="connsiteX2" fmla="*/ 194128 w 709079"/>
              <a:gd name="connsiteY2" fmla="*/ 599539 h 939254"/>
              <a:gd name="connsiteX3" fmla="*/ 164 w 709079"/>
              <a:gd name="connsiteY3" fmla="*/ 938976 h 939254"/>
              <a:gd name="connsiteX4" fmla="*/ 166419 w 709079"/>
              <a:gd name="connsiteY4" fmla="*/ 648030 h 939254"/>
              <a:gd name="connsiteX5" fmla="*/ 464292 w 709079"/>
              <a:gd name="connsiteY5" fmla="*/ 163121 h 939254"/>
              <a:gd name="connsiteX6" fmla="*/ 291110 w 709079"/>
              <a:gd name="connsiteY6" fmla="*/ 454066 h 939254"/>
              <a:gd name="connsiteX7" fmla="*/ 706746 w 709079"/>
              <a:gd name="connsiteY7" fmla="*/ 3794 h 9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079" h="939254">
                <a:moveTo>
                  <a:pt x="706746" y="3794"/>
                </a:moveTo>
                <a:cubicBezTo>
                  <a:pt x="669801" y="54594"/>
                  <a:pt x="154873" y="659575"/>
                  <a:pt x="69437" y="758866"/>
                </a:cubicBezTo>
                <a:cubicBezTo>
                  <a:pt x="-15999" y="858157"/>
                  <a:pt x="205673" y="569521"/>
                  <a:pt x="194128" y="599539"/>
                </a:cubicBezTo>
                <a:cubicBezTo>
                  <a:pt x="182583" y="629557"/>
                  <a:pt x="164" y="938976"/>
                  <a:pt x="164" y="938976"/>
                </a:cubicBezTo>
                <a:cubicBezTo>
                  <a:pt x="-4454" y="947058"/>
                  <a:pt x="89064" y="777339"/>
                  <a:pt x="166419" y="648030"/>
                </a:cubicBezTo>
                <a:cubicBezTo>
                  <a:pt x="243774" y="518721"/>
                  <a:pt x="443510" y="195448"/>
                  <a:pt x="464292" y="163121"/>
                </a:cubicBezTo>
                <a:cubicBezTo>
                  <a:pt x="485074" y="130794"/>
                  <a:pt x="251855" y="479466"/>
                  <a:pt x="291110" y="454066"/>
                </a:cubicBezTo>
                <a:cubicBezTo>
                  <a:pt x="330364" y="428666"/>
                  <a:pt x="743691" y="-47006"/>
                  <a:pt x="706746" y="37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2D8431B2-7B10-8DF9-95BF-51CF93E5DF05}"/>
              </a:ext>
            </a:extLst>
          </p:cNvPr>
          <p:cNvSpPr/>
          <p:nvPr/>
        </p:nvSpPr>
        <p:spPr>
          <a:xfrm>
            <a:off x="3708857" y="2749046"/>
            <a:ext cx="814979" cy="418810"/>
          </a:xfrm>
          <a:custGeom>
            <a:avLst/>
            <a:gdLst>
              <a:gd name="connsiteX0" fmla="*/ 814652 w 814979"/>
              <a:gd name="connsiteY0" fmla="*/ 1081 h 418810"/>
              <a:gd name="connsiteX1" fmla="*/ 4161 w 814979"/>
              <a:gd name="connsiteY1" fmla="*/ 416718 h 418810"/>
              <a:gd name="connsiteX2" fmla="*/ 482143 w 814979"/>
              <a:gd name="connsiteY2" fmla="*/ 167336 h 418810"/>
              <a:gd name="connsiteX3" fmla="*/ 108070 w 814979"/>
              <a:gd name="connsiteY3" fmla="*/ 292027 h 418810"/>
              <a:gd name="connsiteX4" fmla="*/ 814652 w 814979"/>
              <a:gd name="connsiteY4" fmla="*/ 1081 h 41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979" h="418810">
                <a:moveTo>
                  <a:pt x="814652" y="1081"/>
                </a:moveTo>
                <a:cubicBezTo>
                  <a:pt x="797334" y="21863"/>
                  <a:pt x="59579" y="389009"/>
                  <a:pt x="4161" y="416718"/>
                </a:cubicBezTo>
                <a:cubicBezTo>
                  <a:pt x="-51257" y="444427"/>
                  <a:pt x="464825" y="188118"/>
                  <a:pt x="482143" y="167336"/>
                </a:cubicBezTo>
                <a:cubicBezTo>
                  <a:pt x="499461" y="146554"/>
                  <a:pt x="58424" y="318582"/>
                  <a:pt x="108070" y="292027"/>
                </a:cubicBezTo>
                <a:cubicBezTo>
                  <a:pt x="157715" y="265473"/>
                  <a:pt x="831970" y="-19701"/>
                  <a:pt x="814652" y="10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39935601-BFD9-E643-5BD9-973C3989586F}"/>
              </a:ext>
            </a:extLst>
          </p:cNvPr>
          <p:cNvSpPr/>
          <p:nvPr/>
        </p:nvSpPr>
        <p:spPr>
          <a:xfrm>
            <a:off x="3988444" y="2665061"/>
            <a:ext cx="882499" cy="244750"/>
          </a:xfrm>
          <a:custGeom>
            <a:avLst/>
            <a:gdLst>
              <a:gd name="connsiteX0" fmla="*/ 1665 w 882499"/>
              <a:gd name="connsiteY0" fmla="*/ 244394 h 244750"/>
              <a:gd name="connsiteX1" fmla="*/ 479647 w 882499"/>
              <a:gd name="connsiteY1" fmla="*/ 29648 h 244750"/>
              <a:gd name="connsiteX2" fmla="*/ 874501 w 882499"/>
              <a:gd name="connsiteY2" fmla="*/ 22721 h 244750"/>
              <a:gd name="connsiteX3" fmla="*/ 708247 w 882499"/>
              <a:gd name="connsiteY3" fmla="*/ 22721 h 244750"/>
              <a:gd name="connsiteX4" fmla="*/ 278756 w 882499"/>
              <a:gd name="connsiteY4" fmla="*/ 1939 h 244750"/>
              <a:gd name="connsiteX5" fmla="*/ 320320 w 882499"/>
              <a:gd name="connsiteY5" fmla="*/ 78139 h 244750"/>
              <a:gd name="connsiteX6" fmla="*/ 1665 w 882499"/>
              <a:gd name="connsiteY6" fmla="*/ 244394 h 2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499" h="244750">
                <a:moveTo>
                  <a:pt x="1665" y="244394"/>
                </a:moveTo>
                <a:cubicBezTo>
                  <a:pt x="28219" y="236312"/>
                  <a:pt x="334174" y="66593"/>
                  <a:pt x="479647" y="29648"/>
                </a:cubicBezTo>
                <a:cubicBezTo>
                  <a:pt x="625120" y="-7297"/>
                  <a:pt x="836401" y="23875"/>
                  <a:pt x="874501" y="22721"/>
                </a:cubicBezTo>
                <a:cubicBezTo>
                  <a:pt x="912601" y="21567"/>
                  <a:pt x="807538" y="26185"/>
                  <a:pt x="708247" y="22721"/>
                </a:cubicBezTo>
                <a:cubicBezTo>
                  <a:pt x="608956" y="19257"/>
                  <a:pt x="343411" y="-7297"/>
                  <a:pt x="278756" y="1939"/>
                </a:cubicBezTo>
                <a:cubicBezTo>
                  <a:pt x="214102" y="11175"/>
                  <a:pt x="366502" y="35421"/>
                  <a:pt x="320320" y="78139"/>
                </a:cubicBezTo>
                <a:cubicBezTo>
                  <a:pt x="274138" y="120857"/>
                  <a:pt x="-24889" y="252476"/>
                  <a:pt x="1665" y="2443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F7FF5AF9-7387-0CDD-33DA-2030A6DA5C93}"/>
              </a:ext>
            </a:extLst>
          </p:cNvPr>
          <p:cNvSpPr/>
          <p:nvPr/>
        </p:nvSpPr>
        <p:spPr>
          <a:xfrm>
            <a:off x="3656163" y="3059599"/>
            <a:ext cx="1578450" cy="1259886"/>
          </a:xfrm>
          <a:custGeom>
            <a:avLst/>
            <a:gdLst>
              <a:gd name="connsiteX0" fmla="*/ 1560362 w 1578450"/>
              <a:gd name="connsiteY0" fmla="*/ 29676 h 1259886"/>
              <a:gd name="connsiteX1" fmla="*/ 782487 w 1578450"/>
              <a:gd name="connsiteY1" fmla="*/ 471001 h 1259886"/>
              <a:gd name="connsiteX2" fmla="*/ 884087 w 1578450"/>
              <a:gd name="connsiteY2" fmla="*/ 397976 h 1259886"/>
              <a:gd name="connsiteX3" fmla="*/ 496737 w 1578450"/>
              <a:gd name="connsiteY3" fmla="*/ 756751 h 1259886"/>
              <a:gd name="connsiteX4" fmla="*/ 598337 w 1578450"/>
              <a:gd name="connsiteY4" fmla="*/ 696426 h 1259886"/>
              <a:gd name="connsiteX5" fmla="*/ 17312 w 1578450"/>
              <a:gd name="connsiteY5" fmla="*/ 1242526 h 1259886"/>
              <a:gd name="connsiteX6" fmla="*/ 141137 w 1578450"/>
              <a:gd name="connsiteY6" fmla="*/ 1134576 h 1259886"/>
              <a:gd name="connsiteX7" fmla="*/ 671362 w 1578450"/>
              <a:gd name="connsiteY7" fmla="*/ 645626 h 1259886"/>
              <a:gd name="connsiteX8" fmla="*/ 461812 w 1578450"/>
              <a:gd name="connsiteY8" fmla="*/ 867876 h 1259886"/>
              <a:gd name="connsiteX9" fmla="*/ 919012 w 1578450"/>
              <a:gd name="connsiteY9" fmla="*/ 331301 h 1259886"/>
              <a:gd name="connsiteX10" fmla="*/ 604687 w 1578450"/>
              <a:gd name="connsiteY10" fmla="*/ 518626 h 1259886"/>
              <a:gd name="connsiteX11" fmla="*/ 1411137 w 1578450"/>
              <a:gd name="connsiteY11" fmla="*/ 4276 h 1259886"/>
              <a:gd name="connsiteX12" fmla="*/ 1030137 w 1578450"/>
              <a:gd name="connsiteY12" fmla="*/ 267801 h 1259886"/>
              <a:gd name="connsiteX13" fmla="*/ 1306362 w 1578450"/>
              <a:gd name="connsiteY13" fmla="*/ 169376 h 1259886"/>
              <a:gd name="connsiteX14" fmla="*/ 1560362 w 1578450"/>
              <a:gd name="connsiteY14" fmla="*/ 29676 h 12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78450" h="1259886">
                <a:moveTo>
                  <a:pt x="1560362" y="29676"/>
                </a:moveTo>
                <a:lnTo>
                  <a:pt x="782487" y="471001"/>
                </a:lnTo>
                <a:cubicBezTo>
                  <a:pt x="669774" y="532384"/>
                  <a:pt x="931712" y="350351"/>
                  <a:pt x="884087" y="397976"/>
                </a:cubicBezTo>
                <a:cubicBezTo>
                  <a:pt x="836462" y="445601"/>
                  <a:pt x="544362" y="707009"/>
                  <a:pt x="496737" y="756751"/>
                </a:cubicBezTo>
                <a:cubicBezTo>
                  <a:pt x="449112" y="806493"/>
                  <a:pt x="678241" y="615464"/>
                  <a:pt x="598337" y="696426"/>
                </a:cubicBezTo>
                <a:cubicBezTo>
                  <a:pt x="518433" y="777388"/>
                  <a:pt x="93512" y="1169501"/>
                  <a:pt x="17312" y="1242526"/>
                </a:cubicBezTo>
                <a:cubicBezTo>
                  <a:pt x="-58888" y="1315551"/>
                  <a:pt x="141137" y="1134576"/>
                  <a:pt x="141137" y="1134576"/>
                </a:cubicBezTo>
                <a:cubicBezTo>
                  <a:pt x="250145" y="1035093"/>
                  <a:pt x="617916" y="690076"/>
                  <a:pt x="671362" y="645626"/>
                </a:cubicBezTo>
                <a:cubicBezTo>
                  <a:pt x="724808" y="601176"/>
                  <a:pt x="420537" y="920263"/>
                  <a:pt x="461812" y="867876"/>
                </a:cubicBezTo>
                <a:cubicBezTo>
                  <a:pt x="503087" y="815489"/>
                  <a:pt x="895199" y="389509"/>
                  <a:pt x="919012" y="331301"/>
                </a:cubicBezTo>
                <a:cubicBezTo>
                  <a:pt x="942825" y="273093"/>
                  <a:pt x="522666" y="573130"/>
                  <a:pt x="604687" y="518626"/>
                </a:cubicBezTo>
                <a:cubicBezTo>
                  <a:pt x="686708" y="464122"/>
                  <a:pt x="1340229" y="46080"/>
                  <a:pt x="1411137" y="4276"/>
                </a:cubicBezTo>
                <a:cubicBezTo>
                  <a:pt x="1482045" y="-37528"/>
                  <a:pt x="1047599" y="240284"/>
                  <a:pt x="1030137" y="267801"/>
                </a:cubicBezTo>
                <a:cubicBezTo>
                  <a:pt x="1012674" y="295318"/>
                  <a:pt x="1217462" y="206418"/>
                  <a:pt x="1306362" y="169376"/>
                </a:cubicBezTo>
                <a:cubicBezTo>
                  <a:pt x="1395262" y="132334"/>
                  <a:pt x="1647675" y="-20595"/>
                  <a:pt x="1560362" y="296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7658593F-D986-E3F2-FC72-2067D0A8B3DD}"/>
              </a:ext>
            </a:extLst>
          </p:cNvPr>
          <p:cNvSpPr/>
          <p:nvPr/>
        </p:nvSpPr>
        <p:spPr>
          <a:xfrm>
            <a:off x="4575943" y="2615455"/>
            <a:ext cx="656391" cy="270620"/>
          </a:xfrm>
          <a:custGeom>
            <a:avLst/>
            <a:gdLst>
              <a:gd name="connsiteX0" fmla="*/ 199257 w 656391"/>
              <a:gd name="connsiteY0" fmla="*/ 270620 h 270620"/>
              <a:gd name="connsiteX1" fmla="*/ 129407 w 656391"/>
              <a:gd name="connsiteY1" fmla="*/ 184895 h 270620"/>
              <a:gd name="connsiteX2" fmla="*/ 310382 w 656391"/>
              <a:gd name="connsiteY2" fmla="*/ 64245 h 270620"/>
              <a:gd name="connsiteX3" fmla="*/ 84957 w 656391"/>
              <a:gd name="connsiteY3" fmla="*/ 80120 h 270620"/>
              <a:gd name="connsiteX4" fmla="*/ 643757 w 656391"/>
              <a:gd name="connsiteY4" fmla="*/ 3920 h 270620"/>
              <a:gd name="connsiteX5" fmla="*/ 488182 w 656391"/>
              <a:gd name="connsiteY5" fmla="*/ 10270 h 270620"/>
              <a:gd name="connsiteX6" fmla="*/ 5582 w 656391"/>
              <a:gd name="connsiteY6" fmla="*/ 29320 h 270620"/>
              <a:gd name="connsiteX7" fmla="*/ 224657 w 656391"/>
              <a:gd name="connsiteY7" fmla="*/ 73770 h 270620"/>
              <a:gd name="connsiteX8" fmla="*/ 211957 w 656391"/>
              <a:gd name="connsiteY8" fmla="*/ 115045 h 270620"/>
              <a:gd name="connsiteX9" fmla="*/ 100832 w 656391"/>
              <a:gd name="connsiteY9" fmla="*/ 184895 h 270620"/>
              <a:gd name="connsiteX10" fmla="*/ 199257 w 656391"/>
              <a:gd name="connsiteY10" fmla="*/ 270620 h 27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6391" h="270620">
                <a:moveTo>
                  <a:pt x="199257" y="270620"/>
                </a:moveTo>
                <a:cubicBezTo>
                  <a:pt x="204019" y="270620"/>
                  <a:pt x="110886" y="219291"/>
                  <a:pt x="129407" y="184895"/>
                </a:cubicBezTo>
                <a:cubicBezTo>
                  <a:pt x="147928" y="150499"/>
                  <a:pt x="317790" y="81707"/>
                  <a:pt x="310382" y="64245"/>
                </a:cubicBezTo>
                <a:cubicBezTo>
                  <a:pt x="302974" y="46783"/>
                  <a:pt x="29394" y="90174"/>
                  <a:pt x="84957" y="80120"/>
                </a:cubicBezTo>
                <a:cubicBezTo>
                  <a:pt x="140519" y="70066"/>
                  <a:pt x="576553" y="15562"/>
                  <a:pt x="643757" y="3920"/>
                </a:cubicBezTo>
                <a:cubicBezTo>
                  <a:pt x="710961" y="-7722"/>
                  <a:pt x="488182" y="10270"/>
                  <a:pt x="488182" y="10270"/>
                </a:cubicBezTo>
                <a:cubicBezTo>
                  <a:pt x="381820" y="14503"/>
                  <a:pt x="49503" y="18737"/>
                  <a:pt x="5582" y="29320"/>
                </a:cubicBezTo>
                <a:cubicBezTo>
                  <a:pt x="-38339" y="39903"/>
                  <a:pt x="190261" y="59482"/>
                  <a:pt x="224657" y="73770"/>
                </a:cubicBezTo>
                <a:cubicBezTo>
                  <a:pt x="259053" y="88057"/>
                  <a:pt x="232594" y="96524"/>
                  <a:pt x="211957" y="115045"/>
                </a:cubicBezTo>
                <a:cubicBezTo>
                  <a:pt x="191320" y="133566"/>
                  <a:pt x="102949" y="159495"/>
                  <a:pt x="100832" y="184895"/>
                </a:cubicBezTo>
                <a:cubicBezTo>
                  <a:pt x="98715" y="210295"/>
                  <a:pt x="194495" y="270620"/>
                  <a:pt x="199257" y="2706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AD37CDFD-9809-CD2A-7E77-B7FBB3300989}"/>
              </a:ext>
            </a:extLst>
          </p:cNvPr>
          <p:cNvSpPr/>
          <p:nvPr/>
        </p:nvSpPr>
        <p:spPr>
          <a:xfrm>
            <a:off x="4908398" y="2606666"/>
            <a:ext cx="578341" cy="225481"/>
          </a:xfrm>
          <a:custGeom>
            <a:avLst/>
            <a:gdLst>
              <a:gd name="connsiteX0" fmla="*/ 101752 w 578341"/>
              <a:gd name="connsiteY0" fmla="*/ 225434 h 225481"/>
              <a:gd name="connsiteX1" fmla="*/ 143027 w 578341"/>
              <a:gd name="connsiteY1" fmla="*/ 92084 h 225481"/>
              <a:gd name="connsiteX2" fmla="*/ 381152 w 578341"/>
              <a:gd name="connsiteY2" fmla="*/ 66684 h 225481"/>
              <a:gd name="connsiteX3" fmla="*/ 333527 w 578341"/>
              <a:gd name="connsiteY3" fmla="*/ 12709 h 225481"/>
              <a:gd name="connsiteX4" fmla="*/ 578002 w 578341"/>
              <a:gd name="connsiteY4" fmla="*/ 28584 h 225481"/>
              <a:gd name="connsiteX5" fmla="*/ 377977 w 578341"/>
              <a:gd name="connsiteY5" fmla="*/ 9 h 225481"/>
              <a:gd name="connsiteX6" fmla="*/ 25552 w 578341"/>
              <a:gd name="connsiteY6" fmla="*/ 25409 h 225481"/>
              <a:gd name="connsiteX7" fmla="*/ 238277 w 578341"/>
              <a:gd name="connsiteY7" fmla="*/ 31759 h 225481"/>
              <a:gd name="connsiteX8" fmla="*/ 162077 w 578341"/>
              <a:gd name="connsiteY8" fmla="*/ 66684 h 225481"/>
              <a:gd name="connsiteX9" fmla="*/ 108102 w 578341"/>
              <a:gd name="connsiteY9" fmla="*/ 79384 h 225481"/>
              <a:gd name="connsiteX10" fmla="*/ 152 w 578341"/>
              <a:gd name="connsiteY10" fmla="*/ 180984 h 225481"/>
              <a:gd name="connsiteX11" fmla="*/ 133502 w 578341"/>
              <a:gd name="connsiteY11" fmla="*/ 76209 h 225481"/>
              <a:gd name="connsiteX12" fmla="*/ 101752 w 578341"/>
              <a:gd name="connsiteY12" fmla="*/ 225434 h 22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8341" h="225481">
                <a:moveTo>
                  <a:pt x="101752" y="225434"/>
                </a:moveTo>
                <a:cubicBezTo>
                  <a:pt x="103340" y="228080"/>
                  <a:pt x="96460" y="118542"/>
                  <a:pt x="143027" y="92084"/>
                </a:cubicBezTo>
                <a:cubicBezTo>
                  <a:pt x="189594" y="65626"/>
                  <a:pt x="349402" y="79913"/>
                  <a:pt x="381152" y="66684"/>
                </a:cubicBezTo>
                <a:cubicBezTo>
                  <a:pt x="412902" y="53455"/>
                  <a:pt x="300719" y="19059"/>
                  <a:pt x="333527" y="12709"/>
                </a:cubicBezTo>
                <a:cubicBezTo>
                  <a:pt x="366335" y="6359"/>
                  <a:pt x="570594" y="30701"/>
                  <a:pt x="578002" y="28584"/>
                </a:cubicBezTo>
                <a:cubicBezTo>
                  <a:pt x="585410" y="26467"/>
                  <a:pt x="470052" y="538"/>
                  <a:pt x="377977" y="9"/>
                </a:cubicBezTo>
                <a:cubicBezTo>
                  <a:pt x="285902" y="-520"/>
                  <a:pt x="48835" y="20117"/>
                  <a:pt x="25552" y="25409"/>
                </a:cubicBezTo>
                <a:cubicBezTo>
                  <a:pt x="2269" y="30701"/>
                  <a:pt x="215523" y="24880"/>
                  <a:pt x="238277" y="31759"/>
                </a:cubicBezTo>
                <a:cubicBezTo>
                  <a:pt x="261031" y="38638"/>
                  <a:pt x="183773" y="58747"/>
                  <a:pt x="162077" y="66684"/>
                </a:cubicBezTo>
                <a:cubicBezTo>
                  <a:pt x="140381" y="74621"/>
                  <a:pt x="135089" y="60334"/>
                  <a:pt x="108102" y="79384"/>
                </a:cubicBezTo>
                <a:cubicBezTo>
                  <a:pt x="81115" y="98434"/>
                  <a:pt x="-4081" y="181513"/>
                  <a:pt x="152" y="180984"/>
                </a:cubicBezTo>
                <a:cubicBezTo>
                  <a:pt x="4385" y="180455"/>
                  <a:pt x="117098" y="71976"/>
                  <a:pt x="133502" y="76209"/>
                </a:cubicBezTo>
                <a:cubicBezTo>
                  <a:pt x="149906" y="80442"/>
                  <a:pt x="100164" y="222788"/>
                  <a:pt x="101752" y="2254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C707ED98-699F-FA1D-8DA2-462B1EB3F162}"/>
              </a:ext>
            </a:extLst>
          </p:cNvPr>
          <p:cNvSpPr/>
          <p:nvPr/>
        </p:nvSpPr>
        <p:spPr>
          <a:xfrm>
            <a:off x="5084284" y="2568407"/>
            <a:ext cx="999076" cy="351949"/>
          </a:xfrm>
          <a:custGeom>
            <a:avLst/>
            <a:gdLst>
              <a:gd name="connsiteX0" fmla="*/ 2066 w 999076"/>
              <a:gd name="connsiteY0" fmla="*/ 346243 h 351949"/>
              <a:gd name="connsiteX1" fmla="*/ 125891 w 999076"/>
              <a:gd name="connsiteY1" fmla="*/ 152568 h 351949"/>
              <a:gd name="connsiteX2" fmla="*/ 360841 w 999076"/>
              <a:gd name="connsiteY2" fmla="*/ 111293 h 351949"/>
              <a:gd name="connsiteX3" fmla="*/ 364016 w 999076"/>
              <a:gd name="connsiteY3" fmla="*/ 57318 h 351949"/>
              <a:gd name="connsiteX4" fmla="*/ 751366 w 999076"/>
              <a:gd name="connsiteY4" fmla="*/ 130343 h 351949"/>
              <a:gd name="connsiteX5" fmla="*/ 710091 w 999076"/>
              <a:gd name="connsiteY5" fmla="*/ 85893 h 351949"/>
              <a:gd name="connsiteX6" fmla="*/ 999016 w 999076"/>
              <a:gd name="connsiteY6" fmla="*/ 187493 h 351949"/>
              <a:gd name="connsiteX7" fmla="*/ 732316 w 999076"/>
              <a:gd name="connsiteY7" fmla="*/ 85893 h 351949"/>
              <a:gd name="connsiteX8" fmla="*/ 379891 w 999076"/>
              <a:gd name="connsiteY8" fmla="*/ 168 h 351949"/>
              <a:gd name="connsiteX9" fmla="*/ 598966 w 999076"/>
              <a:gd name="connsiteY9" fmla="*/ 108118 h 351949"/>
              <a:gd name="connsiteX10" fmla="*/ 344966 w 999076"/>
              <a:gd name="connsiteY10" fmla="*/ 79543 h 351949"/>
              <a:gd name="connsiteX11" fmla="*/ 100491 w 999076"/>
              <a:gd name="connsiteY11" fmla="*/ 70018 h 351949"/>
              <a:gd name="connsiteX12" fmla="*/ 294166 w 999076"/>
              <a:gd name="connsiteY12" fmla="*/ 162093 h 351949"/>
              <a:gd name="connsiteX13" fmla="*/ 106841 w 999076"/>
              <a:gd name="connsiteY13" fmla="*/ 181143 h 351949"/>
              <a:gd name="connsiteX14" fmla="*/ 278291 w 999076"/>
              <a:gd name="connsiteY14" fmla="*/ 114468 h 351949"/>
              <a:gd name="connsiteX15" fmla="*/ 49691 w 999076"/>
              <a:gd name="connsiteY15" fmla="*/ 181143 h 351949"/>
              <a:gd name="connsiteX16" fmla="*/ 46516 w 999076"/>
              <a:gd name="connsiteY16" fmla="*/ 292268 h 351949"/>
              <a:gd name="connsiteX17" fmla="*/ 2066 w 999076"/>
              <a:gd name="connsiteY17" fmla="*/ 346243 h 35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9076" h="351949">
                <a:moveTo>
                  <a:pt x="2066" y="346243"/>
                </a:moveTo>
                <a:cubicBezTo>
                  <a:pt x="15295" y="322960"/>
                  <a:pt x="66095" y="191726"/>
                  <a:pt x="125891" y="152568"/>
                </a:cubicBezTo>
                <a:cubicBezTo>
                  <a:pt x="185687" y="113410"/>
                  <a:pt x="321154" y="127168"/>
                  <a:pt x="360841" y="111293"/>
                </a:cubicBezTo>
                <a:cubicBezTo>
                  <a:pt x="400528" y="95418"/>
                  <a:pt x="298929" y="54143"/>
                  <a:pt x="364016" y="57318"/>
                </a:cubicBezTo>
                <a:cubicBezTo>
                  <a:pt x="429104" y="60493"/>
                  <a:pt x="693687" y="125581"/>
                  <a:pt x="751366" y="130343"/>
                </a:cubicBezTo>
                <a:cubicBezTo>
                  <a:pt x="809045" y="135105"/>
                  <a:pt x="668816" y="76368"/>
                  <a:pt x="710091" y="85893"/>
                </a:cubicBezTo>
                <a:cubicBezTo>
                  <a:pt x="751366" y="95418"/>
                  <a:pt x="995312" y="187493"/>
                  <a:pt x="999016" y="187493"/>
                </a:cubicBezTo>
                <a:cubicBezTo>
                  <a:pt x="1002720" y="187493"/>
                  <a:pt x="835503" y="117114"/>
                  <a:pt x="732316" y="85893"/>
                </a:cubicBezTo>
                <a:cubicBezTo>
                  <a:pt x="629129" y="54672"/>
                  <a:pt x="402116" y="-3536"/>
                  <a:pt x="379891" y="168"/>
                </a:cubicBezTo>
                <a:cubicBezTo>
                  <a:pt x="357666" y="3872"/>
                  <a:pt x="604787" y="94889"/>
                  <a:pt x="598966" y="108118"/>
                </a:cubicBezTo>
                <a:cubicBezTo>
                  <a:pt x="593145" y="121347"/>
                  <a:pt x="428045" y="85893"/>
                  <a:pt x="344966" y="79543"/>
                </a:cubicBezTo>
                <a:cubicBezTo>
                  <a:pt x="261887" y="73193"/>
                  <a:pt x="108958" y="56260"/>
                  <a:pt x="100491" y="70018"/>
                </a:cubicBezTo>
                <a:cubicBezTo>
                  <a:pt x="92024" y="83776"/>
                  <a:pt x="293108" y="143572"/>
                  <a:pt x="294166" y="162093"/>
                </a:cubicBezTo>
                <a:cubicBezTo>
                  <a:pt x="295224" y="180614"/>
                  <a:pt x="109487" y="189080"/>
                  <a:pt x="106841" y="181143"/>
                </a:cubicBezTo>
                <a:cubicBezTo>
                  <a:pt x="104195" y="173206"/>
                  <a:pt x="287816" y="114468"/>
                  <a:pt x="278291" y="114468"/>
                </a:cubicBezTo>
                <a:cubicBezTo>
                  <a:pt x="268766" y="114468"/>
                  <a:pt x="88320" y="151510"/>
                  <a:pt x="49691" y="181143"/>
                </a:cubicBezTo>
                <a:cubicBezTo>
                  <a:pt x="11062" y="210776"/>
                  <a:pt x="49691" y="268985"/>
                  <a:pt x="46516" y="292268"/>
                </a:cubicBezTo>
                <a:cubicBezTo>
                  <a:pt x="43341" y="315551"/>
                  <a:pt x="-11163" y="369526"/>
                  <a:pt x="2066" y="3462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72411034-BC3A-E276-DB4B-CA208A608885}"/>
              </a:ext>
            </a:extLst>
          </p:cNvPr>
          <p:cNvSpPr/>
          <p:nvPr/>
        </p:nvSpPr>
        <p:spPr>
          <a:xfrm>
            <a:off x="5088290" y="2794000"/>
            <a:ext cx="1187461" cy="196859"/>
          </a:xfrm>
          <a:custGeom>
            <a:avLst/>
            <a:gdLst>
              <a:gd name="connsiteX0" fmla="*/ 4410 w 1187461"/>
              <a:gd name="connsiteY0" fmla="*/ 196850 h 196859"/>
              <a:gd name="connsiteX1" fmla="*/ 334610 w 1187461"/>
              <a:gd name="connsiteY1" fmla="*/ 79375 h 196859"/>
              <a:gd name="connsiteX2" fmla="*/ 715610 w 1187461"/>
              <a:gd name="connsiteY2" fmla="*/ 92075 h 196859"/>
              <a:gd name="connsiteX3" fmla="*/ 594960 w 1187461"/>
              <a:gd name="connsiteY3" fmla="*/ 53975 h 196859"/>
              <a:gd name="connsiteX4" fmla="*/ 1182335 w 1187461"/>
              <a:gd name="connsiteY4" fmla="*/ 69850 h 196859"/>
              <a:gd name="connsiteX5" fmla="*/ 896585 w 1187461"/>
              <a:gd name="connsiteY5" fmla="*/ 47625 h 196859"/>
              <a:gd name="connsiteX6" fmla="*/ 140935 w 1187461"/>
              <a:gd name="connsiteY6" fmla="*/ 0 h 196859"/>
              <a:gd name="connsiteX7" fmla="*/ 537810 w 1187461"/>
              <a:gd name="connsiteY7" fmla="*/ 63500 h 196859"/>
              <a:gd name="connsiteX8" fmla="*/ 286985 w 1187461"/>
              <a:gd name="connsiteY8" fmla="*/ 79375 h 196859"/>
              <a:gd name="connsiteX9" fmla="*/ 7585 w 1187461"/>
              <a:gd name="connsiteY9" fmla="*/ 60325 h 196859"/>
              <a:gd name="connsiteX10" fmla="*/ 134585 w 1187461"/>
              <a:gd name="connsiteY10" fmla="*/ 85725 h 196859"/>
              <a:gd name="connsiteX11" fmla="*/ 4410 w 1187461"/>
              <a:gd name="connsiteY11" fmla="*/ 196850 h 19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7461" h="196859">
                <a:moveTo>
                  <a:pt x="4410" y="196850"/>
                </a:moveTo>
                <a:cubicBezTo>
                  <a:pt x="37747" y="195792"/>
                  <a:pt x="216077" y="96837"/>
                  <a:pt x="334610" y="79375"/>
                </a:cubicBezTo>
                <a:cubicBezTo>
                  <a:pt x="453143" y="61912"/>
                  <a:pt x="672218" y="96308"/>
                  <a:pt x="715610" y="92075"/>
                </a:cubicBezTo>
                <a:cubicBezTo>
                  <a:pt x="759002" y="87842"/>
                  <a:pt x="517173" y="57679"/>
                  <a:pt x="594960" y="53975"/>
                </a:cubicBezTo>
                <a:cubicBezTo>
                  <a:pt x="672747" y="50271"/>
                  <a:pt x="1132064" y="70908"/>
                  <a:pt x="1182335" y="69850"/>
                </a:cubicBezTo>
                <a:cubicBezTo>
                  <a:pt x="1232606" y="68792"/>
                  <a:pt x="896585" y="47625"/>
                  <a:pt x="896585" y="47625"/>
                </a:cubicBezTo>
                <a:lnTo>
                  <a:pt x="140935" y="0"/>
                </a:lnTo>
                <a:cubicBezTo>
                  <a:pt x="81139" y="2646"/>
                  <a:pt x="513468" y="50271"/>
                  <a:pt x="537810" y="63500"/>
                </a:cubicBezTo>
                <a:cubicBezTo>
                  <a:pt x="562152" y="76729"/>
                  <a:pt x="375356" y="79904"/>
                  <a:pt x="286985" y="79375"/>
                </a:cubicBezTo>
                <a:cubicBezTo>
                  <a:pt x="198614" y="78846"/>
                  <a:pt x="32985" y="59267"/>
                  <a:pt x="7585" y="60325"/>
                </a:cubicBezTo>
                <a:cubicBezTo>
                  <a:pt x="-17815" y="61383"/>
                  <a:pt x="131410" y="65087"/>
                  <a:pt x="134585" y="85725"/>
                </a:cubicBezTo>
                <a:cubicBezTo>
                  <a:pt x="137760" y="106362"/>
                  <a:pt x="-28927" y="197908"/>
                  <a:pt x="4410" y="1968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239CE8AE-1000-579C-DC31-D39FF7854F64}"/>
              </a:ext>
            </a:extLst>
          </p:cNvPr>
          <p:cNvSpPr/>
          <p:nvPr/>
        </p:nvSpPr>
        <p:spPr>
          <a:xfrm>
            <a:off x="5215648" y="2727185"/>
            <a:ext cx="1608517" cy="512853"/>
          </a:xfrm>
          <a:custGeom>
            <a:avLst/>
            <a:gdLst>
              <a:gd name="connsiteX0" fmla="*/ 877 w 1608517"/>
              <a:gd name="connsiteY0" fmla="*/ 390665 h 512853"/>
              <a:gd name="connsiteX1" fmla="*/ 508877 w 1608517"/>
              <a:gd name="connsiteY1" fmla="*/ 247790 h 512853"/>
              <a:gd name="connsiteX2" fmla="*/ 940677 w 1608517"/>
              <a:gd name="connsiteY2" fmla="*/ 238265 h 512853"/>
              <a:gd name="connsiteX3" fmla="*/ 874002 w 1608517"/>
              <a:gd name="connsiteY3" fmla="*/ 184290 h 512853"/>
              <a:gd name="connsiteX4" fmla="*/ 1274052 w 1608517"/>
              <a:gd name="connsiteY4" fmla="*/ 333515 h 512853"/>
              <a:gd name="connsiteX5" fmla="*/ 1258177 w 1608517"/>
              <a:gd name="connsiteY5" fmla="*/ 285890 h 512853"/>
              <a:gd name="connsiteX6" fmla="*/ 1604252 w 1608517"/>
              <a:gd name="connsiteY6" fmla="*/ 511315 h 512853"/>
              <a:gd name="connsiteX7" fmla="*/ 1407402 w 1608517"/>
              <a:gd name="connsiteY7" fmla="*/ 365265 h 512853"/>
              <a:gd name="connsiteX8" fmla="*/ 791452 w 1608517"/>
              <a:gd name="connsiteY8" fmla="*/ 140 h 512853"/>
              <a:gd name="connsiteX9" fmla="*/ 1277227 w 1608517"/>
              <a:gd name="connsiteY9" fmla="*/ 320815 h 512853"/>
              <a:gd name="connsiteX10" fmla="*/ 1061327 w 1608517"/>
              <a:gd name="connsiteY10" fmla="*/ 244615 h 512853"/>
              <a:gd name="connsiteX11" fmla="*/ 648577 w 1608517"/>
              <a:gd name="connsiteY11" fmla="*/ 143015 h 512853"/>
              <a:gd name="connsiteX12" fmla="*/ 394577 w 1608517"/>
              <a:gd name="connsiteY12" fmla="*/ 196990 h 512853"/>
              <a:gd name="connsiteX13" fmla="*/ 429502 w 1608517"/>
              <a:gd name="connsiteY13" fmla="*/ 171590 h 512853"/>
              <a:gd name="connsiteX14" fmla="*/ 832727 w 1608517"/>
              <a:gd name="connsiteY14" fmla="*/ 152540 h 512853"/>
              <a:gd name="connsiteX15" fmla="*/ 902577 w 1608517"/>
              <a:gd name="connsiteY15" fmla="*/ 206515 h 512853"/>
              <a:gd name="connsiteX16" fmla="*/ 673977 w 1608517"/>
              <a:gd name="connsiteY16" fmla="*/ 225565 h 512853"/>
              <a:gd name="connsiteX17" fmla="*/ 159627 w 1608517"/>
              <a:gd name="connsiteY17" fmla="*/ 270015 h 512853"/>
              <a:gd name="connsiteX18" fmla="*/ 381877 w 1608517"/>
              <a:gd name="connsiteY18" fmla="*/ 273190 h 512853"/>
              <a:gd name="connsiteX19" fmla="*/ 877 w 1608517"/>
              <a:gd name="connsiteY19" fmla="*/ 390665 h 51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08517" h="512853">
                <a:moveTo>
                  <a:pt x="877" y="390665"/>
                </a:moveTo>
                <a:cubicBezTo>
                  <a:pt x="22044" y="386432"/>
                  <a:pt x="352244" y="273190"/>
                  <a:pt x="508877" y="247790"/>
                </a:cubicBezTo>
                <a:cubicBezTo>
                  <a:pt x="665510" y="222390"/>
                  <a:pt x="879823" y="248848"/>
                  <a:pt x="940677" y="238265"/>
                </a:cubicBezTo>
                <a:cubicBezTo>
                  <a:pt x="1001531" y="227682"/>
                  <a:pt x="818440" y="168415"/>
                  <a:pt x="874002" y="184290"/>
                </a:cubicBezTo>
                <a:cubicBezTo>
                  <a:pt x="929564" y="200165"/>
                  <a:pt x="1210023" y="316582"/>
                  <a:pt x="1274052" y="333515"/>
                </a:cubicBezTo>
                <a:cubicBezTo>
                  <a:pt x="1338081" y="350448"/>
                  <a:pt x="1203144" y="256257"/>
                  <a:pt x="1258177" y="285890"/>
                </a:cubicBezTo>
                <a:cubicBezTo>
                  <a:pt x="1313210" y="315523"/>
                  <a:pt x="1579381" y="498086"/>
                  <a:pt x="1604252" y="511315"/>
                </a:cubicBezTo>
                <a:cubicBezTo>
                  <a:pt x="1629123" y="524544"/>
                  <a:pt x="1542869" y="450461"/>
                  <a:pt x="1407402" y="365265"/>
                </a:cubicBezTo>
                <a:cubicBezTo>
                  <a:pt x="1271935" y="280069"/>
                  <a:pt x="813148" y="7548"/>
                  <a:pt x="791452" y="140"/>
                </a:cubicBezTo>
                <a:cubicBezTo>
                  <a:pt x="769756" y="-7268"/>
                  <a:pt x="1232248" y="280069"/>
                  <a:pt x="1277227" y="320815"/>
                </a:cubicBezTo>
                <a:cubicBezTo>
                  <a:pt x="1322206" y="361561"/>
                  <a:pt x="1166102" y="274248"/>
                  <a:pt x="1061327" y="244615"/>
                </a:cubicBezTo>
                <a:cubicBezTo>
                  <a:pt x="956552" y="214982"/>
                  <a:pt x="759702" y="150952"/>
                  <a:pt x="648577" y="143015"/>
                </a:cubicBezTo>
                <a:cubicBezTo>
                  <a:pt x="537452" y="135078"/>
                  <a:pt x="431090" y="192227"/>
                  <a:pt x="394577" y="196990"/>
                </a:cubicBezTo>
                <a:cubicBezTo>
                  <a:pt x="358065" y="201752"/>
                  <a:pt x="356477" y="178998"/>
                  <a:pt x="429502" y="171590"/>
                </a:cubicBezTo>
                <a:cubicBezTo>
                  <a:pt x="502527" y="164182"/>
                  <a:pt x="753881" y="146719"/>
                  <a:pt x="832727" y="152540"/>
                </a:cubicBezTo>
                <a:cubicBezTo>
                  <a:pt x="911573" y="158361"/>
                  <a:pt x="929035" y="194344"/>
                  <a:pt x="902577" y="206515"/>
                </a:cubicBezTo>
                <a:cubicBezTo>
                  <a:pt x="876119" y="218686"/>
                  <a:pt x="673977" y="225565"/>
                  <a:pt x="673977" y="225565"/>
                </a:cubicBezTo>
                <a:lnTo>
                  <a:pt x="159627" y="270015"/>
                </a:lnTo>
                <a:cubicBezTo>
                  <a:pt x="110944" y="277952"/>
                  <a:pt x="415744" y="254140"/>
                  <a:pt x="381877" y="273190"/>
                </a:cubicBezTo>
                <a:cubicBezTo>
                  <a:pt x="348010" y="292240"/>
                  <a:pt x="-20290" y="394898"/>
                  <a:pt x="877" y="3906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8B37D9DF-8D58-A381-656C-4C5C44149344}"/>
              </a:ext>
            </a:extLst>
          </p:cNvPr>
          <p:cNvSpPr/>
          <p:nvPr/>
        </p:nvSpPr>
        <p:spPr>
          <a:xfrm>
            <a:off x="5627295" y="3139928"/>
            <a:ext cx="1543393" cy="1418447"/>
          </a:xfrm>
          <a:custGeom>
            <a:avLst/>
            <a:gdLst>
              <a:gd name="connsiteX0" fmla="*/ 5155 w 1543393"/>
              <a:gd name="connsiteY0" fmla="*/ 95397 h 1418447"/>
              <a:gd name="connsiteX1" fmla="*/ 703655 w 1543393"/>
              <a:gd name="connsiteY1" fmla="*/ 279547 h 1418447"/>
              <a:gd name="connsiteX2" fmla="*/ 687780 w 1543393"/>
              <a:gd name="connsiteY2" fmla="*/ 244622 h 1418447"/>
              <a:gd name="connsiteX3" fmla="*/ 1081480 w 1543393"/>
              <a:gd name="connsiteY3" fmla="*/ 577997 h 1418447"/>
              <a:gd name="connsiteX4" fmla="*/ 1071955 w 1543393"/>
              <a:gd name="connsiteY4" fmla="*/ 543072 h 1418447"/>
              <a:gd name="connsiteX5" fmla="*/ 1325955 w 1543393"/>
              <a:gd name="connsiteY5" fmla="*/ 930422 h 1418447"/>
              <a:gd name="connsiteX6" fmla="*/ 1310080 w 1543393"/>
              <a:gd name="connsiteY6" fmla="*/ 866922 h 1418447"/>
              <a:gd name="connsiteX7" fmla="*/ 1532330 w 1543393"/>
              <a:gd name="connsiteY7" fmla="*/ 1400322 h 1418447"/>
              <a:gd name="connsiteX8" fmla="*/ 1497405 w 1543393"/>
              <a:gd name="connsiteY8" fmla="*/ 1266972 h 1418447"/>
              <a:gd name="connsiteX9" fmla="*/ 1389455 w 1543393"/>
              <a:gd name="connsiteY9" fmla="*/ 1003447 h 1418447"/>
              <a:gd name="connsiteX10" fmla="*/ 906855 w 1543393"/>
              <a:gd name="connsiteY10" fmla="*/ 235097 h 1418447"/>
              <a:gd name="connsiteX11" fmla="*/ 1075130 w 1543393"/>
              <a:gd name="connsiteY11" fmla="*/ 530372 h 1418447"/>
              <a:gd name="connsiteX12" fmla="*/ 944955 w 1543393"/>
              <a:gd name="connsiteY12" fmla="*/ 438297 h 1418447"/>
              <a:gd name="connsiteX13" fmla="*/ 700480 w 1543393"/>
              <a:gd name="connsiteY13" fmla="*/ 266847 h 1418447"/>
              <a:gd name="connsiteX14" fmla="*/ 287730 w 1543393"/>
              <a:gd name="connsiteY14" fmla="*/ 147 h 1418447"/>
              <a:gd name="connsiteX15" fmla="*/ 595705 w 1543393"/>
              <a:gd name="connsiteY15" fmla="*/ 228747 h 1418447"/>
              <a:gd name="connsiteX16" fmla="*/ 395680 w 1543393"/>
              <a:gd name="connsiteY16" fmla="*/ 206522 h 1418447"/>
              <a:gd name="connsiteX17" fmla="*/ 5155 w 1543393"/>
              <a:gd name="connsiteY17" fmla="*/ 95397 h 141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43393" h="1418447">
                <a:moveTo>
                  <a:pt x="5155" y="95397"/>
                </a:moveTo>
                <a:cubicBezTo>
                  <a:pt x="56484" y="107568"/>
                  <a:pt x="589884" y="254676"/>
                  <a:pt x="703655" y="279547"/>
                </a:cubicBezTo>
                <a:cubicBezTo>
                  <a:pt x="817426" y="304418"/>
                  <a:pt x="624809" y="194880"/>
                  <a:pt x="687780" y="244622"/>
                </a:cubicBezTo>
                <a:cubicBezTo>
                  <a:pt x="750751" y="294364"/>
                  <a:pt x="1017451" y="528255"/>
                  <a:pt x="1081480" y="577997"/>
                </a:cubicBezTo>
                <a:cubicBezTo>
                  <a:pt x="1145509" y="627739"/>
                  <a:pt x="1031209" y="484335"/>
                  <a:pt x="1071955" y="543072"/>
                </a:cubicBezTo>
                <a:cubicBezTo>
                  <a:pt x="1112701" y="601809"/>
                  <a:pt x="1286268" y="876447"/>
                  <a:pt x="1325955" y="930422"/>
                </a:cubicBezTo>
                <a:cubicBezTo>
                  <a:pt x="1365643" y="984397"/>
                  <a:pt x="1275684" y="788605"/>
                  <a:pt x="1310080" y="866922"/>
                </a:cubicBezTo>
                <a:cubicBezTo>
                  <a:pt x="1344476" y="945239"/>
                  <a:pt x="1501109" y="1333647"/>
                  <a:pt x="1532330" y="1400322"/>
                </a:cubicBezTo>
                <a:cubicBezTo>
                  <a:pt x="1563551" y="1466997"/>
                  <a:pt x="1521217" y="1333118"/>
                  <a:pt x="1497405" y="1266972"/>
                </a:cubicBezTo>
                <a:cubicBezTo>
                  <a:pt x="1473593" y="1200826"/>
                  <a:pt x="1487880" y="1175426"/>
                  <a:pt x="1389455" y="1003447"/>
                </a:cubicBezTo>
                <a:cubicBezTo>
                  <a:pt x="1291030" y="831468"/>
                  <a:pt x="959242" y="313943"/>
                  <a:pt x="906855" y="235097"/>
                </a:cubicBezTo>
                <a:cubicBezTo>
                  <a:pt x="854468" y="156251"/>
                  <a:pt x="1068780" y="496505"/>
                  <a:pt x="1075130" y="530372"/>
                </a:cubicBezTo>
                <a:cubicBezTo>
                  <a:pt x="1081480" y="564239"/>
                  <a:pt x="944955" y="438297"/>
                  <a:pt x="944955" y="438297"/>
                </a:cubicBezTo>
                <a:cubicBezTo>
                  <a:pt x="882513" y="394376"/>
                  <a:pt x="810017" y="339872"/>
                  <a:pt x="700480" y="266847"/>
                </a:cubicBezTo>
                <a:cubicBezTo>
                  <a:pt x="590943" y="193822"/>
                  <a:pt x="305192" y="6497"/>
                  <a:pt x="287730" y="147"/>
                </a:cubicBezTo>
                <a:cubicBezTo>
                  <a:pt x="270268" y="-6203"/>
                  <a:pt x="577713" y="194351"/>
                  <a:pt x="595705" y="228747"/>
                </a:cubicBezTo>
                <a:cubicBezTo>
                  <a:pt x="613697" y="263143"/>
                  <a:pt x="490930" y="226101"/>
                  <a:pt x="395680" y="206522"/>
                </a:cubicBezTo>
                <a:cubicBezTo>
                  <a:pt x="300430" y="186943"/>
                  <a:pt x="-46174" y="83226"/>
                  <a:pt x="5155" y="953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2D7CD9C7-B6E4-C310-ED77-D8D13EC376FB}"/>
              </a:ext>
            </a:extLst>
          </p:cNvPr>
          <p:cNvSpPr/>
          <p:nvPr/>
        </p:nvSpPr>
        <p:spPr>
          <a:xfrm>
            <a:off x="3563828" y="3703071"/>
            <a:ext cx="726127" cy="1252409"/>
          </a:xfrm>
          <a:custGeom>
            <a:avLst/>
            <a:gdLst>
              <a:gd name="connsiteX0" fmla="*/ 725597 w 726127"/>
              <a:gd name="connsiteY0" fmla="*/ 2154 h 1252409"/>
              <a:gd name="connsiteX1" fmla="*/ 366822 w 726127"/>
              <a:gd name="connsiteY1" fmla="*/ 678429 h 1252409"/>
              <a:gd name="connsiteX2" fmla="*/ 430322 w 726127"/>
              <a:gd name="connsiteY2" fmla="*/ 570479 h 1252409"/>
              <a:gd name="connsiteX3" fmla="*/ 11222 w 726127"/>
              <a:gd name="connsiteY3" fmla="*/ 1227704 h 1252409"/>
              <a:gd name="connsiteX4" fmla="*/ 150922 w 726127"/>
              <a:gd name="connsiteY4" fmla="*/ 1034029 h 1252409"/>
              <a:gd name="connsiteX5" fmla="*/ 477947 w 726127"/>
              <a:gd name="connsiteY5" fmla="*/ 291079 h 1252409"/>
              <a:gd name="connsiteX6" fmla="*/ 335072 w 726127"/>
              <a:gd name="connsiteY6" fmla="*/ 649854 h 1252409"/>
              <a:gd name="connsiteX7" fmla="*/ 541447 w 726127"/>
              <a:gd name="connsiteY7" fmla="*/ 268854 h 1252409"/>
              <a:gd name="connsiteX8" fmla="*/ 449372 w 726127"/>
              <a:gd name="connsiteY8" fmla="*/ 456179 h 1252409"/>
              <a:gd name="connsiteX9" fmla="*/ 725597 w 726127"/>
              <a:gd name="connsiteY9" fmla="*/ 2154 h 125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6127" h="1252409">
                <a:moveTo>
                  <a:pt x="725597" y="2154"/>
                </a:moveTo>
                <a:cubicBezTo>
                  <a:pt x="711839" y="39196"/>
                  <a:pt x="416034" y="583708"/>
                  <a:pt x="366822" y="678429"/>
                </a:cubicBezTo>
                <a:cubicBezTo>
                  <a:pt x="317610" y="773150"/>
                  <a:pt x="489589" y="478933"/>
                  <a:pt x="430322" y="570479"/>
                </a:cubicBezTo>
                <a:cubicBezTo>
                  <a:pt x="371055" y="662025"/>
                  <a:pt x="57789" y="1150446"/>
                  <a:pt x="11222" y="1227704"/>
                </a:cubicBezTo>
                <a:cubicBezTo>
                  <a:pt x="-35345" y="1304962"/>
                  <a:pt x="73135" y="1190133"/>
                  <a:pt x="150922" y="1034029"/>
                </a:cubicBezTo>
                <a:cubicBezTo>
                  <a:pt x="228709" y="877925"/>
                  <a:pt x="447255" y="355108"/>
                  <a:pt x="477947" y="291079"/>
                </a:cubicBezTo>
                <a:cubicBezTo>
                  <a:pt x="508639" y="227050"/>
                  <a:pt x="324489" y="653558"/>
                  <a:pt x="335072" y="649854"/>
                </a:cubicBezTo>
                <a:cubicBezTo>
                  <a:pt x="345655" y="646150"/>
                  <a:pt x="522397" y="301133"/>
                  <a:pt x="541447" y="268854"/>
                </a:cubicBezTo>
                <a:cubicBezTo>
                  <a:pt x="560497" y="236575"/>
                  <a:pt x="417622" y="494808"/>
                  <a:pt x="449372" y="456179"/>
                </a:cubicBezTo>
                <a:cubicBezTo>
                  <a:pt x="481122" y="417550"/>
                  <a:pt x="739355" y="-34888"/>
                  <a:pt x="725597" y="21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BE4D5135-CD17-D12E-274B-D8A396A80646}"/>
              </a:ext>
            </a:extLst>
          </p:cNvPr>
          <p:cNvSpPr/>
          <p:nvPr/>
        </p:nvSpPr>
        <p:spPr>
          <a:xfrm>
            <a:off x="4209321" y="4791312"/>
            <a:ext cx="241608" cy="1435710"/>
          </a:xfrm>
          <a:custGeom>
            <a:avLst/>
            <a:gdLst>
              <a:gd name="connsiteX0" fmla="*/ 238854 w 241608"/>
              <a:gd name="connsiteY0" fmla="*/ 12463 h 1435710"/>
              <a:gd name="connsiteX1" fmla="*/ 29304 w 241608"/>
              <a:gd name="connsiteY1" fmla="*/ 707788 h 1435710"/>
              <a:gd name="connsiteX2" fmla="*/ 10254 w 241608"/>
              <a:gd name="connsiteY2" fmla="*/ 1060213 h 1435710"/>
              <a:gd name="connsiteX3" fmla="*/ 729 w 241608"/>
              <a:gd name="connsiteY3" fmla="*/ 1009413 h 1435710"/>
              <a:gd name="connsiteX4" fmla="*/ 29304 w 241608"/>
              <a:gd name="connsiteY4" fmla="*/ 1415813 h 1435710"/>
              <a:gd name="connsiteX5" fmla="*/ 19779 w 241608"/>
              <a:gd name="connsiteY5" fmla="*/ 1266588 h 1435710"/>
              <a:gd name="connsiteX6" fmla="*/ 19779 w 241608"/>
              <a:gd name="connsiteY6" fmla="*/ 361713 h 1435710"/>
              <a:gd name="connsiteX7" fmla="*/ 29304 w 241608"/>
              <a:gd name="connsiteY7" fmla="*/ 679213 h 1435710"/>
              <a:gd name="connsiteX8" fmla="*/ 143604 w 241608"/>
              <a:gd name="connsiteY8" fmla="*/ 142638 h 1435710"/>
              <a:gd name="connsiteX9" fmla="*/ 146779 w 241608"/>
              <a:gd name="connsiteY9" fmla="*/ 253763 h 1435710"/>
              <a:gd name="connsiteX10" fmla="*/ 238854 w 241608"/>
              <a:gd name="connsiteY10" fmla="*/ 12463 h 143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608" h="1435710">
                <a:moveTo>
                  <a:pt x="238854" y="12463"/>
                </a:moveTo>
                <a:cubicBezTo>
                  <a:pt x="219275" y="88134"/>
                  <a:pt x="67404" y="533163"/>
                  <a:pt x="29304" y="707788"/>
                </a:cubicBezTo>
                <a:cubicBezTo>
                  <a:pt x="-8796" y="882413"/>
                  <a:pt x="15016" y="1009942"/>
                  <a:pt x="10254" y="1060213"/>
                </a:cubicBezTo>
                <a:cubicBezTo>
                  <a:pt x="5492" y="1110484"/>
                  <a:pt x="-2446" y="950146"/>
                  <a:pt x="729" y="1009413"/>
                </a:cubicBezTo>
                <a:cubicBezTo>
                  <a:pt x="3904" y="1068680"/>
                  <a:pt x="26129" y="1372951"/>
                  <a:pt x="29304" y="1415813"/>
                </a:cubicBezTo>
                <a:cubicBezTo>
                  <a:pt x="32479" y="1458675"/>
                  <a:pt x="21366" y="1442271"/>
                  <a:pt x="19779" y="1266588"/>
                </a:cubicBezTo>
                <a:cubicBezTo>
                  <a:pt x="18192" y="1090905"/>
                  <a:pt x="18192" y="459609"/>
                  <a:pt x="19779" y="361713"/>
                </a:cubicBezTo>
                <a:cubicBezTo>
                  <a:pt x="21366" y="263817"/>
                  <a:pt x="8666" y="715726"/>
                  <a:pt x="29304" y="679213"/>
                </a:cubicBezTo>
                <a:cubicBezTo>
                  <a:pt x="49941" y="642701"/>
                  <a:pt x="124025" y="213546"/>
                  <a:pt x="143604" y="142638"/>
                </a:cubicBezTo>
                <a:cubicBezTo>
                  <a:pt x="163183" y="71730"/>
                  <a:pt x="125612" y="278105"/>
                  <a:pt x="146779" y="253763"/>
                </a:cubicBezTo>
                <a:cubicBezTo>
                  <a:pt x="167946" y="229421"/>
                  <a:pt x="258433" y="-63208"/>
                  <a:pt x="238854" y="124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21042AA8-743F-2B55-5895-BC544C1E2118}"/>
              </a:ext>
            </a:extLst>
          </p:cNvPr>
          <p:cNvSpPr/>
          <p:nvPr/>
        </p:nvSpPr>
        <p:spPr>
          <a:xfrm>
            <a:off x="3972303" y="4019707"/>
            <a:ext cx="642823" cy="917241"/>
          </a:xfrm>
          <a:custGeom>
            <a:avLst/>
            <a:gdLst>
              <a:gd name="connsiteX0" fmla="*/ 640972 w 642823"/>
              <a:gd name="connsiteY0" fmla="*/ 6193 h 917241"/>
              <a:gd name="connsiteX1" fmla="*/ 25022 w 642823"/>
              <a:gd name="connsiteY1" fmla="*/ 882493 h 917241"/>
              <a:gd name="connsiteX2" fmla="*/ 110747 w 642823"/>
              <a:gd name="connsiteY2" fmla="*/ 755493 h 917241"/>
              <a:gd name="connsiteX3" fmla="*/ 488572 w 642823"/>
              <a:gd name="connsiteY3" fmla="*/ 199868 h 917241"/>
              <a:gd name="connsiteX4" fmla="*/ 148847 w 642823"/>
              <a:gd name="connsiteY4" fmla="*/ 799943 h 917241"/>
              <a:gd name="connsiteX5" fmla="*/ 567947 w 642823"/>
              <a:gd name="connsiteY5" fmla="*/ 282418 h 917241"/>
              <a:gd name="connsiteX6" fmla="*/ 310772 w 642823"/>
              <a:gd name="connsiteY6" fmla="*/ 577693 h 917241"/>
              <a:gd name="connsiteX7" fmla="*/ 393322 w 642823"/>
              <a:gd name="connsiteY7" fmla="*/ 425293 h 917241"/>
              <a:gd name="connsiteX8" fmla="*/ 263147 w 642823"/>
              <a:gd name="connsiteY8" fmla="*/ 561818 h 917241"/>
              <a:gd name="connsiteX9" fmla="*/ 479047 w 642823"/>
              <a:gd name="connsiteY9" fmla="*/ 199868 h 917241"/>
              <a:gd name="connsiteX10" fmla="*/ 225047 w 642823"/>
              <a:gd name="connsiteY10" fmla="*/ 476093 h 917241"/>
              <a:gd name="connsiteX11" fmla="*/ 640972 w 642823"/>
              <a:gd name="connsiteY11" fmla="*/ 6193 h 91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2823" h="917241">
                <a:moveTo>
                  <a:pt x="640972" y="6193"/>
                </a:moveTo>
                <a:cubicBezTo>
                  <a:pt x="607635" y="73926"/>
                  <a:pt x="113393" y="757610"/>
                  <a:pt x="25022" y="882493"/>
                </a:cubicBezTo>
                <a:cubicBezTo>
                  <a:pt x="-63349" y="1007376"/>
                  <a:pt x="110747" y="755493"/>
                  <a:pt x="110747" y="755493"/>
                </a:cubicBezTo>
                <a:cubicBezTo>
                  <a:pt x="188005" y="641722"/>
                  <a:pt x="482222" y="192460"/>
                  <a:pt x="488572" y="199868"/>
                </a:cubicBezTo>
                <a:cubicBezTo>
                  <a:pt x="494922" y="207276"/>
                  <a:pt x="135618" y="786185"/>
                  <a:pt x="148847" y="799943"/>
                </a:cubicBezTo>
                <a:cubicBezTo>
                  <a:pt x="162076" y="813701"/>
                  <a:pt x="540960" y="319460"/>
                  <a:pt x="567947" y="282418"/>
                </a:cubicBezTo>
                <a:cubicBezTo>
                  <a:pt x="594934" y="245376"/>
                  <a:pt x="339876" y="553881"/>
                  <a:pt x="310772" y="577693"/>
                </a:cubicBezTo>
                <a:cubicBezTo>
                  <a:pt x="281668" y="601505"/>
                  <a:pt x="401259" y="427939"/>
                  <a:pt x="393322" y="425293"/>
                </a:cubicBezTo>
                <a:cubicBezTo>
                  <a:pt x="385385" y="422647"/>
                  <a:pt x="248859" y="599389"/>
                  <a:pt x="263147" y="561818"/>
                </a:cubicBezTo>
                <a:cubicBezTo>
                  <a:pt x="277435" y="524247"/>
                  <a:pt x="485397" y="214156"/>
                  <a:pt x="479047" y="199868"/>
                </a:cubicBezTo>
                <a:cubicBezTo>
                  <a:pt x="472697" y="185580"/>
                  <a:pt x="203351" y="504139"/>
                  <a:pt x="225047" y="476093"/>
                </a:cubicBezTo>
                <a:cubicBezTo>
                  <a:pt x="246743" y="448047"/>
                  <a:pt x="674309" y="-61540"/>
                  <a:pt x="640972" y="61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C9D113F1-D44E-271A-9999-97066D46FBD1}"/>
              </a:ext>
            </a:extLst>
          </p:cNvPr>
          <p:cNvSpPr/>
          <p:nvPr/>
        </p:nvSpPr>
        <p:spPr>
          <a:xfrm>
            <a:off x="3739969" y="4674286"/>
            <a:ext cx="676876" cy="1094930"/>
          </a:xfrm>
          <a:custGeom>
            <a:avLst/>
            <a:gdLst>
              <a:gd name="connsiteX0" fmla="*/ 676456 w 676876"/>
              <a:gd name="connsiteY0" fmla="*/ 2489 h 1094930"/>
              <a:gd name="connsiteX1" fmla="*/ 254181 w 676876"/>
              <a:gd name="connsiteY1" fmla="*/ 631139 h 1094930"/>
              <a:gd name="connsiteX2" fmla="*/ 355781 w 676876"/>
              <a:gd name="connsiteY2" fmla="*/ 529539 h 1094930"/>
              <a:gd name="connsiteX3" fmla="*/ 136706 w 676876"/>
              <a:gd name="connsiteY3" fmla="*/ 859739 h 1094930"/>
              <a:gd name="connsiteX4" fmla="*/ 206556 w 676876"/>
              <a:gd name="connsiteY4" fmla="*/ 847039 h 1094930"/>
              <a:gd name="connsiteX5" fmla="*/ 181 w 676876"/>
              <a:gd name="connsiteY5" fmla="*/ 1094689 h 1094930"/>
              <a:gd name="connsiteX6" fmla="*/ 247831 w 676876"/>
              <a:gd name="connsiteY6" fmla="*/ 796239 h 1094930"/>
              <a:gd name="connsiteX7" fmla="*/ 457381 w 676876"/>
              <a:gd name="connsiteY7" fmla="*/ 456514 h 1094930"/>
              <a:gd name="connsiteX8" fmla="*/ 222431 w 676876"/>
              <a:gd name="connsiteY8" fmla="*/ 735914 h 1094930"/>
              <a:gd name="connsiteX9" fmla="*/ 495481 w 676876"/>
              <a:gd name="connsiteY9" fmla="*/ 278714 h 1094930"/>
              <a:gd name="connsiteX10" fmla="*/ 336731 w 676876"/>
              <a:gd name="connsiteY10" fmla="*/ 405714 h 1094930"/>
              <a:gd name="connsiteX11" fmla="*/ 676456 w 676876"/>
              <a:gd name="connsiteY11" fmla="*/ 2489 h 109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876" h="1094930">
                <a:moveTo>
                  <a:pt x="676456" y="2489"/>
                </a:moveTo>
                <a:cubicBezTo>
                  <a:pt x="662698" y="40060"/>
                  <a:pt x="307627" y="543297"/>
                  <a:pt x="254181" y="631139"/>
                </a:cubicBezTo>
                <a:cubicBezTo>
                  <a:pt x="200735" y="718981"/>
                  <a:pt x="375360" y="491439"/>
                  <a:pt x="355781" y="529539"/>
                </a:cubicBezTo>
                <a:cubicBezTo>
                  <a:pt x="336202" y="567639"/>
                  <a:pt x="161577" y="806822"/>
                  <a:pt x="136706" y="859739"/>
                </a:cubicBezTo>
                <a:cubicBezTo>
                  <a:pt x="111835" y="912656"/>
                  <a:pt x="229310" y="807881"/>
                  <a:pt x="206556" y="847039"/>
                </a:cubicBezTo>
                <a:cubicBezTo>
                  <a:pt x="183802" y="886197"/>
                  <a:pt x="-6698" y="1103156"/>
                  <a:pt x="181" y="1094689"/>
                </a:cubicBezTo>
                <a:cubicBezTo>
                  <a:pt x="7060" y="1086222"/>
                  <a:pt x="171631" y="902601"/>
                  <a:pt x="247831" y="796239"/>
                </a:cubicBezTo>
                <a:cubicBezTo>
                  <a:pt x="324031" y="689877"/>
                  <a:pt x="461614" y="466568"/>
                  <a:pt x="457381" y="456514"/>
                </a:cubicBezTo>
                <a:cubicBezTo>
                  <a:pt x="453148" y="446460"/>
                  <a:pt x="216081" y="765547"/>
                  <a:pt x="222431" y="735914"/>
                </a:cubicBezTo>
                <a:cubicBezTo>
                  <a:pt x="228781" y="706281"/>
                  <a:pt x="476431" y="333747"/>
                  <a:pt x="495481" y="278714"/>
                </a:cubicBezTo>
                <a:cubicBezTo>
                  <a:pt x="514531" y="223681"/>
                  <a:pt x="311860" y="446989"/>
                  <a:pt x="336731" y="405714"/>
                </a:cubicBezTo>
                <a:cubicBezTo>
                  <a:pt x="361602" y="364439"/>
                  <a:pt x="690214" y="-35082"/>
                  <a:pt x="676456" y="24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21B668C9-892F-077E-0268-ADCA08C0D3E7}"/>
              </a:ext>
            </a:extLst>
          </p:cNvPr>
          <p:cNvSpPr/>
          <p:nvPr/>
        </p:nvSpPr>
        <p:spPr>
          <a:xfrm>
            <a:off x="3328854" y="5361065"/>
            <a:ext cx="795476" cy="519201"/>
          </a:xfrm>
          <a:custGeom>
            <a:avLst/>
            <a:gdLst>
              <a:gd name="connsiteX0" fmla="*/ 8071 w 795476"/>
              <a:gd name="connsiteY0" fmla="*/ 49135 h 519201"/>
              <a:gd name="connsiteX1" fmla="*/ 385896 w 795476"/>
              <a:gd name="connsiteY1" fmla="*/ 490460 h 519201"/>
              <a:gd name="connsiteX2" fmla="*/ 579571 w 795476"/>
              <a:gd name="connsiteY2" fmla="*/ 455535 h 519201"/>
              <a:gd name="connsiteX3" fmla="*/ 795471 w 795476"/>
              <a:gd name="connsiteY3" fmla="*/ 287260 h 519201"/>
              <a:gd name="connsiteX4" fmla="*/ 585921 w 795476"/>
              <a:gd name="connsiteY4" fmla="*/ 465060 h 519201"/>
              <a:gd name="connsiteX5" fmla="*/ 423996 w 795476"/>
              <a:gd name="connsiteY5" fmla="*/ 474585 h 519201"/>
              <a:gd name="connsiteX6" fmla="*/ 185871 w 795476"/>
              <a:gd name="connsiteY6" fmla="*/ 265035 h 519201"/>
              <a:gd name="connsiteX7" fmla="*/ 71571 w 795476"/>
              <a:gd name="connsiteY7" fmla="*/ 1510 h 519201"/>
              <a:gd name="connsiteX8" fmla="*/ 122371 w 795476"/>
              <a:gd name="connsiteY8" fmla="*/ 153910 h 519201"/>
              <a:gd name="connsiteX9" fmla="*/ 8071 w 795476"/>
              <a:gd name="connsiteY9" fmla="*/ 49135 h 51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476" h="519201">
                <a:moveTo>
                  <a:pt x="8071" y="49135"/>
                </a:moveTo>
                <a:cubicBezTo>
                  <a:pt x="51992" y="105227"/>
                  <a:pt x="290646" y="422727"/>
                  <a:pt x="385896" y="490460"/>
                </a:cubicBezTo>
                <a:cubicBezTo>
                  <a:pt x="481146" y="558193"/>
                  <a:pt x="511309" y="489402"/>
                  <a:pt x="579571" y="455535"/>
                </a:cubicBezTo>
                <a:cubicBezTo>
                  <a:pt x="647833" y="421668"/>
                  <a:pt x="794413" y="285672"/>
                  <a:pt x="795471" y="287260"/>
                </a:cubicBezTo>
                <a:cubicBezTo>
                  <a:pt x="796529" y="288848"/>
                  <a:pt x="647834" y="433839"/>
                  <a:pt x="585921" y="465060"/>
                </a:cubicBezTo>
                <a:cubicBezTo>
                  <a:pt x="524009" y="496281"/>
                  <a:pt x="490671" y="507923"/>
                  <a:pt x="423996" y="474585"/>
                </a:cubicBezTo>
                <a:cubicBezTo>
                  <a:pt x="357321" y="441248"/>
                  <a:pt x="244609" y="343881"/>
                  <a:pt x="185871" y="265035"/>
                </a:cubicBezTo>
                <a:cubicBezTo>
                  <a:pt x="127133" y="186189"/>
                  <a:pt x="82154" y="20031"/>
                  <a:pt x="71571" y="1510"/>
                </a:cubicBezTo>
                <a:cubicBezTo>
                  <a:pt x="60988" y="-17011"/>
                  <a:pt x="131367" y="140681"/>
                  <a:pt x="122371" y="153910"/>
                </a:cubicBezTo>
                <a:cubicBezTo>
                  <a:pt x="113375" y="167139"/>
                  <a:pt x="-35850" y="-6957"/>
                  <a:pt x="8071" y="491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A5884CF3-6DF8-993F-409F-C7B510BB1E9D}"/>
              </a:ext>
            </a:extLst>
          </p:cNvPr>
          <p:cNvSpPr/>
          <p:nvPr/>
        </p:nvSpPr>
        <p:spPr>
          <a:xfrm>
            <a:off x="3888784" y="3518675"/>
            <a:ext cx="786472" cy="1570607"/>
          </a:xfrm>
          <a:custGeom>
            <a:avLst/>
            <a:gdLst>
              <a:gd name="connsiteX0" fmla="*/ 781641 w 786472"/>
              <a:gd name="connsiteY0" fmla="*/ 8750 h 1570607"/>
              <a:gd name="connsiteX1" fmla="*/ 111716 w 786472"/>
              <a:gd name="connsiteY1" fmla="*/ 1043800 h 1570607"/>
              <a:gd name="connsiteX2" fmla="*/ 200616 w 786472"/>
              <a:gd name="connsiteY2" fmla="*/ 986650 h 1570607"/>
              <a:gd name="connsiteX3" fmla="*/ 3766 w 786472"/>
              <a:gd name="connsiteY3" fmla="*/ 1558150 h 1570607"/>
              <a:gd name="connsiteX4" fmla="*/ 105366 w 786472"/>
              <a:gd name="connsiteY4" fmla="*/ 1288275 h 1570607"/>
              <a:gd name="connsiteX5" fmla="*/ 502241 w 786472"/>
              <a:gd name="connsiteY5" fmla="*/ 262750 h 1570607"/>
              <a:gd name="connsiteX6" fmla="*/ 406991 w 786472"/>
              <a:gd name="connsiteY6" fmla="*/ 481825 h 1570607"/>
              <a:gd name="connsiteX7" fmla="*/ 683216 w 786472"/>
              <a:gd name="connsiteY7" fmla="*/ 34150 h 1570607"/>
              <a:gd name="connsiteX8" fmla="*/ 486366 w 786472"/>
              <a:gd name="connsiteY8" fmla="*/ 351650 h 1570607"/>
              <a:gd name="connsiteX9" fmla="*/ 619716 w 786472"/>
              <a:gd name="connsiteY9" fmla="*/ 250050 h 1570607"/>
              <a:gd name="connsiteX10" fmla="*/ 422866 w 786472"/>
              <a:gd name="connsiteY10" fmla="*/ 529450 h 1570607"/>
              <a:gd name="connsiteX11" fmla="*/ 781641 w 786472"/>
              <a:gd name="connsiteY11" fmla="*/ 8750 h 157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6472" h="1570607">
                <a:moveTo>
                  <a:pt x="781641" y="8750"/>
                </a:moveTo>
                <a:cubicBezTo>
                  <a:pt x="729783" y="94475"/>
                  <a:pt x="208553" y="880817"/>
                  <a:pt x="111716" y="1043800"/>
                </a:cubicBezTo>
                <a:cubicBezTo>
                  <a:pt x="14879" y="1206783"/>
                  <a:pt x="218608" y="900925"/>
                  <a:pt x="200616" y="986650"/>
                </a:cubicBezTo>
                <a:cubicBezTo>
                  <a:pt x="182624" y="1072375"/>
                  <a:pt x="19641" y="1507879"/>
                  <a:pt x="3766" y="1558150"/>
                </a:cubicBezTo>
                <a:cubicBezTo>
                  <a:pt x="-12109" y="1608421"/>
                  <a:pt x="22287" y="1504175"/>
                  <a:pt x="105366" y="1288275"/>
                </a:cubicBezTo>
                <a:cubicBezTo>
                  <a:pt x="188445" y="1072375"/>
                  <a:pt x="451970" y="397158"/>
                  <a:pt x="502241" y="262750"/>
                </a:cubicBezTo>
                <a:cubicBezTo>
                  <a:pt x="552512" y="128342"/>
                  <a:pt x="376829" y="519925"/>
                  <a:pt x="406991" y="481825"/>
                </a:cubicBezTo>
                <a:cubicBezTo>
                  <a:pt x="437153" y="443725"/>
                  <a:pt x="669987" y="55846"/>
                  <a:pt x="683216" y="34150"/>
                </a:cubicBezTo>
                <a:cubicBezTo>
                  <a:pt x="696445" y="12454"/>
                  <a:pt x="496949" y="315667"/>
                  <a:pt x="486366" y="351650"/>
                </a:cubicBezTo>
                <a:cubicBezTo>
                  <a:pt x="475783" y="387633"/>
                  <a:pt x="630299" y="220417"/>
                  <a:pt x="619716" y="250050"/>
                </a:cubicBezTo>
                <a:cubicBezTo>
                  <a:pt x="609133" y="279683"/>
                  <a:pt x="394291" y="564375"/>
                  <a:pt x="422866" y="529450"/>
                </a:cubicBezTo>
                <a:cubicBezTo>
                  <a:pt x="451441" y="494525"/>
                  <a:pt x="833499" y="-76975"/>
                  <a:pt x="781641" y="87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05C6F5A5-521E-E798-B35C-835C0068754D}"/>
              </a:ext>
            </a:extLst>
          </p:cNvPr>
          <p:cNvSpPr/>
          <p:nvPr/>
        </p:nvSpPr>
        <p:spPr>
          <a:xfrm>
            <a:off x="3687952" y="4394536"/>
            <a:ext cx="401974" cy="1212515"/>
          </a:xfrm>
          <a:custGeom>
            <a:avLst/>
            <a:gdLst>
              <a:gd name="connsiteX0" fmla="*/ 401448 w 401974"/>
              <a:gd name="connsiteY0" fmla="*/ 2839 h 1212515"/>
              <a:gd name="connsiteX1" fmla="*/ 58548 w 401974"/>
              <a:gd name="connsiteY1" fmla="*/ 790239 h 1212515"/>
              <a:gd name="connsiteX2" fmla="*/ 14098 w 401974"/>
              <a:gd name="connsiteY2" fmla="*/ 1187114 h 1212515"/>
              <a:gd name="connsiteX3" fmla="*/ 17273 w 401974"/>
              <a:gd name="connsiteY3" fmla="*/ 1072814 h 1212515"/>
              <a:gd name="connsiteX4" fmla="*/ 210948 w 401974"/>
              <a:gd name="connsiteY4" fmla="*/ 266364 h 1212515"/>
              <a:gd name="connsiteX5" fmla="*/ 137923 w 401974"/>
              <a:gd name="connsiteY5" fmla="*/ 517189 h 1212515"/>
              <a:gd name="connsiteX6" fmla="*/ 401448 w 401974"/>
              <a:gd name="connsiteY6" fmla="*/ 2839 h 121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974" h="1212515">
                <a:moveTo>
                  <a:pt x="401448" y="2839"/>
                </a:moveTo>
                <a:cubicBezTo>
                  <a:pt x="388219" y="48347"/>
                  <a:pt x="123106" y="592860"/>
                  <a:pt x="58548" y="790239"/>
                </a:cubicBezTo>
                <a:cubicBezTo>
                  <a:pt x="-6010" y="987618"/>
                  <a:pt x="20977" y="1140018"/>
                  <a:pt x="14098" y="1187114"/>
                </a:cubicBezTo>
                <a:cubicBezTo>
                  <a:pt x="7219" y="1234210"/>
                  <a:pt x="-15535" y="1226272"/>
                  <a:pt x="17273" y="1072814"/>
                </a:cubicBezTo>
                <a:cubicBezTo>
                  <a:pt x="50081" y="919356"/>
                  <a:pt x="190840" y="358968"/>
                  <a:pt x="210948" y="266364"/>
                </a:cubicBezTo>
                <a:cubicBezTo>
                  <a:pt x="231056" y="173760"/>
                  <a:pt x="101411" y="561110"/>
                  <a:pt x="137923" y="517189"/>
                </a:cubicBezTo>
                <a:cubicBezTo>
                  <a:pt x="174435" y="473268"/>
                  <a:pt x="414677" y="-42669"/>
                  <a:pt x="401448" y="28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BD3DD965-45D6-857C-C42E-7216E83B10E9}"/>
              </a:ext>
            </a:extLst>
          </p:cNvPr>
          <p:cNvSpPr/>
          <p:nvPr/>
        </p:nvSpPr>
        <p:spPr>
          <a:xfrm>
            <a:off x="3403738" y="5311488"/>
            <a:ext cx="752013" cy="433108"/>
          </a:xfrm>
          <a:custGeom>
            <a:avLst/>
            <a:gdLst>
              <a:gd name="connsiteX0" fmla="*/ 6212 w 752013"/>
              <a:gd name="connsiteY0" fmla="*/ 305087 h 433108"/>
              <a:gd name="connsiteX1" fmla="*/ 380862 w 752013"/>
              <a:gd name="connsiteY1" fmla="*/ 384462 h 433108"/>
              <a:gd name="connsiteX2" fmla="*/ 495162 w 752013"/>
              <a:gd name="connsiteY2" fmla="*/ 305087 h 433108"/>
              <a:gd name="connsiteX3" fmla="*/ 749162 w 752013"/>
              <a:gd name="connsiteY3" fmla="*/ 3462 h 433108"/>
              <a:gd name="connsiteX4" fmla="*/ 622162 w 752013"/>
              <a:gd name="connsiteY4" fmla="*/ 159037 h 433108"/>
              <a:gd name="connsiteX5" fmla="*/ 472937 w 752013"/>
              <a:gd name="connsiteY5" fmla="*/ 425737 h 433108"/>
              <a:gd name="connsiteX6" fmla="*/ 539612 w 752013"/>
              <a:gd name="connsiteY6" fmla="*/ 343187 h 433108"/>
              <a:gd name="connsiteX7" fmla="*/ 733287 w 752013"/>
              <a:gd name="connsiteY7" fmla="*/ 181262 h 433108"/>
              <a:gd name="connsiteX8" fmla="*/ 507862 w 752013"/>
              <a:gd name="connsiteY8" fmla="*/ 362237 h 433108"/>
              <a:gd name="connsiteX9" fmla="*/ 371337 w 752013"/>
              <a:gd name="connsiteY9" fmla="*/ 362237 h 433108"/>
              <a:gd name="connsiteX10" fmla="*/ 161787 w 752013"/>
              <a:gd name="connsiteY10" fmla="*/ 336837 h 433108"/>
              <a:gd name="connsiteX11" fmla="*/ 6212 w 752013"/>
              <a:gd name="connsiteY11" fmla="*/ 305087 h 43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013" h="433108">
                <a:moveTo>
                  <a:pt x="6212" y="305087"/>
                </a:moveTo>
                <a:cubicBezTo>
                  <a:pt x="42724" y="313024"/>
                  <a:pt x="299370" y="384462"/>
                  <a:pt x="380862" y="384462"/>
                </a:cubicBezTo>
                <a:cubicBezTo>
                  <a:pt x="462354" y="384462"/>
                  <a:pt x="433779" y="368587"/>
                  <a:pt x="495162" y="305087"/>
                </a:cubicBezTo>
                <a:cubicBezTo>
                  <a:pt x="556545" y="241587"/>
                  <a:pt x="727995" y="27804"/>
                  <a:pt x="749162" y="3462"/>
                </a:cubicBezTo>
                <a:cubicBezTo>
                  <a:pt x="770329" y="-20880"/>
                  <a:pt x="668200" y="88658"/>
                  <a:pt x="622162" y="159037"/>
                </a:cubicBezTo>
                <a:cubicBezTo>
                  <a:pt x="576125" y="229416"/>
                  <a:pt x="486695" y="395045"/>
                  <a:pt x="472937" y="425737"/>
                </a:cubicBezTo>
                <a:cubicBezTo>
                  <a:pt x="459179" y="456429"/>
                  <a:pt x="496220" y="383933"/>
                  <a:pt x="539612" y="343187"/>
                </a:cubicBezTo>
                <a:cubicBezTo>
                  <a:pt x="583004" y="302441"/>
                  <a:pt x="738579" y="178087"/>
                  <a:pt x="733287" y="181262"/>
                </a:cubicBezTo>
                <a:cubicBezTo>
                  <a:pt x="727995" y="184437"/>
                  <a:pt x="568187" y="332075"/>
                  <a:pt x="507862" y="362237"/>
                </a:cubicBezTo>
                <a:cubicBezTo>
                  <a:pt x="447537" y="392399"/>
                  <a:pt x="429016" y="366470"/>
                  <a:pt x="371337" y="362237"/>
                </a:cubicBezTo>
                <a:cubicBezTo>
                  <a:pt x="313658" y="358004"/>
                  <a:pt x="219995" y="345304"/>
                  <a:pt x="161787" y="336837"/>
                </a:cubicBezTo>
                <a:cubicBezTo>
                  <a:pt x="103579" y="328370"/>
                  <a:pt x="-30300" y="297150"/>
                  <a:pt x="6212" y="3050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701C7DD8-E5B9-E211-C213-8E298E23F9E9}"/>
              </a:ext>
            </a:extLst>
          </p:cNvPr>
          <p:cNvSpPr/>
          <p:nvPr/>
        </p:nvSpPr>
        <p:spPr>
          <a:xfrm>
            <a:off x="3837545" y="5601242"/>
            <a:ext cx="277386" cy="1230193"/>
          </a:xfrm>
          <a:custGeom>
            <a:avLst/>
            <a:gdLst>
              <a:gd name="connsiteX0" fmla="*/ 182005 w 277386"/>
              <a:gd name="connsiteY0" fmla="*/ 12158 h 1230193"/>
              <a:gd name="connsiteX1" fmla="*/ 150255 w 277386"/>
              <a:gd name="connsiteY1" fmla="*/ 389983 h 1230193"/>
              <a:gd name="connsiteX2" fmla="*/ 258205 w 277386"/>
              <a:gd name="connsiteY2" fmla="*/ 739233 h 1230193"/>
              <a:gd name="connsiteX3" fmla="*/ 242330 w 277386"/>
              <a:gd name="connsiteY3" fmla="*/ 656683 h 1230193"/>
              <a:gd name="connsiteX4" fmla="*/ 255030 w 277386"/>
              <a:gd name="connsiteY4" fmla="*/ 872583 h 1230193"/>
              <a:gd name="connsiteX5" fmla="*/ 210580 w 277386"/>
              <a:gd name="connsiteY5" fmla="*/ 1218658 h 1230193"/>
              <a:gd name="connsiteX6" fmla="*/ 229630 w 277386"/>
              <a:gd name="connsiteY6" fmla="*/ 1117058 h 1230193"/>
              <a:gd name="connsiteX7" fmla="*/ 277255 w 277386"/>
              <a:gd name="connsiteY7" fmla="*/ 815433 h 1230193"/>
              <a:gd name="connsiteX8" fmla="*/ 232805 w 277386"/>
              <a:gd name="connsiteY8" fmla="*/ 694783 h 1230193"/>
              <a:gd name="connsiteX9" fmla="*/ 1030 w 277386"/>
              <a:gd name="connsiteY9" fmla="*/ 186783 h 1230193"/>
              <a:gd name="connsiteX10" fmla="*/ 147080 w 277386"/>
              <a:gd name="connsiteY10" fmla="*/ 472533 h 1230193"/>
              <a:gd name="connsiteX11" fmla="*/ 131205 w 277386"/>
              <a:gd name="connsiteY11" fmla="*/ 250283 h 1230193"/>
              <a:gd name="connsiteX12" fmla="*/ 143905 w 277386"/>
              <a:gd name="connsiteY12" fmla="*/ 107408 h 1230193"/>
              <a:gd name="connsiteX13" fmla="*/ 182005 w 277386"/>
              <a:gd name="connsiteY13" fmla="*/ 12158 h 123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386" h="1230193">
                <a:moveTo>
                  <a:pt x="182005" y="12158"/>
                </a:moveTo>
                <a:cubicBezTo>
                  <a:pt x="183063" y="59254"/>
                  <a:pt x="137555" y="268804"/>
                  <a:pt x="150255" y="389983"/>
                </a:cubicBezTo>
                <a:cubicBezTo>
                  <a:pt x="162955" y="511162"/>
                  <a:pt x="242859" y="694783"/>
                  <a:pt x="258205" y="739233"/>
                </a:cubicBezTo>
                <a:cubicBezTo>
                  <a:pt x="273551" y="783683"/>
                  <a:pt x="242859" y="634458"/>
                  <a:pt x="242330" y="656683"/>
                </a:cubicBezTo>
                <a:cubicBezTo>
                  <a:pt x="241801" y="678908"/>
                  <a:pt x="260322" y="778921"/>
                  <a:pt x="255030" y="872583"/>
                </a:cubicBezTo>
                <a:cubicBezTo>
                  <a:pt x="249738" y="966245"/>
                  <a:pt x="214813" y="1177912"/>
                  <a:pt x="210580" y="1218658"/>
                </a:cubicBezTo>
                <a:cubicBezTo>
                  <a:pt x="206347" y="1259404"/>
                  <a:pt x="218518" y="1184262"/>
                  <a:pt x="229630" y="1117058"/>
                </a:cubicBezTo>
                <a:cubicBezTo>
                  <a:pt x="240743" y="1049854"/>
                  <a:pt x="276726" y="885812"/>
                  <a:pt x="277255" y="815433"/>
                </a:cubicBezTo>
                <a:cubicBezTo>
                  <a:pt x="277784" y="745054"/>
                  <a:pt x="278843" y="799558"/>
                  <a:pt x="232805" y="694783"/>
                </a:cubicBezTo>
                <a:cubicBezTo>
                  <a:pt x="186768" y="590008"/>
                  <a:pt x="15317" y="223825"/>
                  <a:pt x="1030" y="186783"/>
                </a:cubicBezTo>
                <a:cubicBezTo>
                  <a:pt x="-13258" y="149741"/>
                  <a:pt x="125384" y="461950"/>
                  <a:pt x="147080" y="472533"/>
                </a:cubicBezTo>
                <a:cubicBezTo>
                  <a:pt x="168776" y="483116"/>
                  <a:pt x="131734" y="311137"/>
                  <a:pt x="131205" y="250283"/>
                </a:cubicBezTo>
                <a:cubicBezTo>
                  <a:pt x="130676" y="189429"/>
                  <a:pt x="129618" y="147625"/>
                  <a:pt x="143905" y="107408"/>
                </a:cubicBezTo>
                <a:cubicBezTo>
                  <a:pt x="158192" y="67191"/>
                  <a:pt x="180947" y="-34938"/>
                  <a:pt x="182005" y="121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AEB3FA5D-B8F6-BAC5-7565-D8BC7564FE09}"/>
              </a:ext>
            </a:extLst>
          </p:cNvPr>
          <p:cNvSpPr/>
          <p:nvPr/>
        </p:nvSpPr>
        <p:spPr>
          <a:xfrm>
            <a:off x="5771461" y="2918461"/>
            <a:ext cx="1576589" cy="1047868"/>
          </a:xfrm>
          <a:custGeom>
            <a:avLst/>
            <a:gdLst>
              <a:gd name="connsiteX0" fmla="*/ 35614 w 1576589"/>
              <a:gd name="connsiteY0" fmla="*/ 37464 h 1047868"/>
              <a:gd name="connsiteX1" fmla="*/ 92764 w 1576589"/>
              <a:gd name="connsiteY1" fmla="*/ 46989 h 1047868"/>
              <a:gd name="connsiteX2" fmla="*/ 930964 w 1576589"/>
              <a:gd name="connsiteY2" fmla="*/ 589914 h 1047868"/>
              <a:gd name="connsiteX3" fmla="*/ 905564 w 1576589"/>
              <a:gd name="connsiteY3" fmla="*/ 478789 h 1047868"/>
              <a:gd name="connsiteX4" fmla="*/ 1311964 w 1576589"/>
              <a:gd name="connsiteY4" fmla="*/ 875664 h 1047868"/>
              <a:gd name="connsiteX5" fmla="*/ 1267514 w 1576589"/>
              <a:gd name="connsiteY5" fmla="*/ 767714 h 1047868"/>
              <a:gd name="connsiteX6" fmla="*/ 1572314 w 1576589"/>
              <a:gd name="connsiteY6" fmla="*/ 1043939 h 1047868"/>
              <a:gd name="connsiteX7" fmla="*/ 1432614 w 1576589"/>
              <a:gd name="connsiteY7" fmla="*/ 910589 h 1047868"/>
              <a:gd name="connsiteX8" fmla="*/ 1242114 w 1576589"/>
              <a:gd name="connsiteY8" fmla="*/ 637539 h 1047868"/>
              <a:gd name="connsiteX9" fmla="*/ 997639 w 1576589"/>
              <a:gd name="connsiteY9" fmla="*/ 259714 h 1047868"/>
              <a:gd name="connsiteX10" fmla="*/ 1353239 w 1576589"/>
              <a:gd name="connsiteY10" fmla="*/ 837564 h 1047868"/>
              <a:gd name="connsiteX11" fmla="*/ 1264339 w 1576589"/>
              <a:gd name="connsiteY11" fmla="*/ 780414 h 1047868"/>
              <a:gd name="connsiteX12" fmla="*/ 654739 w 1576589"/>
              <a:gd name="connsiteY12" fmla="*/ 320039 h 1047868"/>
              <a:gd name="connsiteX13" fmla="*/ 724589 w 1576589"/>
              <a:gd name="connsiteY13" fmla="*/ 412114 h 1047868"/>
              <a:gd name="connsiteX14" fmla="*/ 422964 w 1576589"/>
              <a:gd name="connsiteY14" fmla="*/ 272414 h 1047868"/>
              <a:gd name="connsiteX15" fmla="*/ 61014 w 1576589"/>
              <a:gd name="connsiteY15" fmla="*/ 123189 h 1047868"/>
              <a:gd name="connsiteX16" fmla="*/ 359464 w 1576589"/>
              <a:gd name="connsiteY16" fmla="*/ 240664 h 1047868"/>
              <a:gd name="connsiteX17" fmla="*/ 222939 w 1576589"/>
              <a:gd name="connsiteY17" fmla="*/ 126364 h 1047868"/>
              <a:gd name="connsiteX18" fmla="*/ 35614 w 1576589"/>
              <a:gd name="connsiteY18" fmla="*/ 37464 h 104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76589" h="1047868">
                <a:moveTo>
                  <a:pt x="35614" y="37464"/>
                </a:moveTo>
                <a:cubicBezTo>
                  <a:pt x="13918" y="24235"/>
                  <a:pt x="-56461" y="-45086"/>
                  <a:pt x="92764" y="46989"/>
                </a:cubicBezTo>
                <a:cubicBezTo>
                  <a:pt x="241989" y="139064"/>
                  <a:pt x="795497" y="517947"/>
                  <a:pt x="930964" y="589914"/>
                </a:cubicBezTo>
                <a:cubicBezTo>
                  <a:pt x="1066431" y="661881"/>
                  <a:pt x="842064" y="431164"/>
                  <a:pt x="905564" y="478789"/>
                </a:cubicBezTo>
                <a:cubicBezTo>
                  <a:pt x="969064" y="526414"/>
                  <a:pt x="1251639" y="827510"/>
                  <a:pt x="1311964" y="875664"/>
                </a:cubicBezTo>
                <a:cubicBezTo>
                  <a:pt x="1372289" y="923818"/>
                  <a:pt x="1224122" y="739668"/>
                  <a:pt x="1267514" y="767714"/>
                </a:cubicBezTo>
                <a:cubicBezTo>
                  <a:pt x="1310906" y="795760"/>
                  <a:pt x="1544797" y="1020127"/>
                  <a:pt x="1572314" y="1043939"/>
                </a:cubicBezTo>
                <a:cubicBezTo>
                  <a:pt x="1599831" y="1067751"/>
                  <a:pt x="1487647" y="978322"/>
                  <a:pt x="1432614" y="910589"/>
                </a:cubicBezTo>
                <a:cubicBezTo>
                  <a:pt x="1377581" y="842856"/>
                  <a:pt x="1314610" y="746018"/>
                  <a:pt x="1242114" y="637539"/>
                </a:cubicBezTo>
                <a:cubicBezTo>
                  <a:pt x="1169618" y="529060"/>
                  <a:pt x="979118" y="226377"/>
                  <a:pt x="997639" y="259714"/>
                </a:cubicBezTo>
                <a:cubicBezTo>
                  <a:pt x="1016160" y="293052"/>
                  <a:pt x="1308789" y="750781"/>
                  <a:pt x="1353239" y="837564"/>
                </a:cubicBezTo>
                <a:cubicBezTo>
                  <a:pt x="1397689" y="924347"/>
                  <a:pt x="1380756" y="866668"/>
                  <a:pt x="1264339" y="780414"/>
                </a:cubicBezTo>
                <a:cubicBezTo>
                  <a:pt x="1147922" y="694160"/>
                  <a:pt x="744697" y="381422"/>
                  <a:pt x="654739" y="320039"/>
                </a:cubicBezTo>
                <a:cubicBezTo>
                  <a:pt x="564781" y="258656"/>
                  <a:pt x="763218" y="420052"/>
                  <a:pt x="724589" y="412114"/>
                </a:cubicBezTo>
                <a:cubicBezTo>
                  <a:pt x="685960" y="404177"/>
                  <a:pt x="533560" y="320568"/>
                  <a:pt x="422964" y="272414"/>
                </a:cubicBezTo>
                <a:cubicBezTo>
                  <a:pt x="312368" y="224260"/>
                  <a:pt x="71597" y="128481"/>
                  <a:pt x="61014" y="123189"/>
                </a:cubicBezTo>
                <a:cubicBezTo>
                  <a:pt x="50431" y="117897"/>
                  <a:pt x="332477" y="240135"/>
                  <a:pt x="359464" y="240664"/>
                </a:cubicBezTo>
                <a:cubicBezTo>
                  <a:pt x="386451" y="241193"/>
                  <a:pt x="276385" y="158643"/>
                  <a:pt x="222939" y="126364"/>
                </a:cubicBezTo>
                <a:cubicBezTo>
                  <a:pt x="169493" y="94085"/>
                  <a:pt x="57310" y="50693"/>
                  <a:pt x="35614" y="374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8111117C-42B9-A517-078F-42FF25E95A9B}"/>
              </a:ext>
            </a:extLst>
          </p:cNvPr>
          <p:cNvSpPr/>
          <p:nvPr/>
        </p:nvSpPr>
        <p:spPr>
          <a:xfrm>
            <a:off x="6835772" y="3705564"/>
            <a:ext cx="574388" cy="1372168"/>
          </a:xfrm>
          <a:custGeom>
            <a:avLst/>
            <a:gdLst>
              <a:gd name="connsiteX0" fmla="*/ 25403 w 574388"/>
              <a:gd name="connsiteY0" fmla="*/ 21886 h 1372168"/>
              <a:gd name="connsiteX1" fmla="*/ 406403 w 574388"/>
              <a:gd name="connsiteY1" fmla="*/ 929936 h 1372168"/>
              <a:gd name="connsiteX2" fmla="*/ 406403 w 574388"/>
              <a:gd name="connsiteY2" fmla="*/ 875961 h 1372168"/>
              <a:gd name="connsiteX3" fmla="*/ 568328 w 574388"/>
              <a:gd name="connsiteY3" fmla="*/ 1247436 h 1372168"/>
              <a:gd name="connsiteX4" fmla="*/ 542928 w 574388"/>
              <a:gd name="connsiteY4" fmla="*/ 1228386 h 1372168"/>
              <a:gd name="connsiteX5" fmla="*/ 571503 w 574388"/>
              <a:gd name="connsiteY5" fmla="*/ 1371261 h 1372168"/>
              <a:gd name="connsiteX6" fmla="*/ 511178 w 574388"/>
              <a:gd name="connsiteY6" fmla="*/ 1149011 h 1372168"/>
              <a:gd name="connsiteX7" fmla="*/ 266703 w 574388"/>
              <a:gd name="connsiteY7" fmla="*/ 202861 h 1372168"/>
              <a:gd name="connsiteX8" fmla="*/ 425453 w 574388"/>
              <a:gd name="connsiteY8" fmla="*/ 923586 h 1372168"/>
              <a:gd name="connsiteX9" fmla="*/ 346078 w 574388"/>
              <a:gd name="connsiteY9" fmla="*/ 701336 h 1372168"/>
              <a:gd name="connsiteX10" fmla="*/ 161928 w 574388"/>
              <a:gd name="connsiteY10" fmla="*/ 199686 h 1372168"/>
              <a:gd name="connsiteX11" fmla="*/ 317503 w 574388"/>
              <a:gd name="connsiteY11" fmla="*/ 720386 h 1372168"/>
              <a:gd name="connsiteX12" fmla="*/ 114303 w 574388"/>
              <a:gd name="connsiteY12" fmla="*/ 333036 h 1372168"/>
              <a:gd name="connsiteX13" fmla="*/ 3 w 574388"/>
              <a:gd name="connsiteY13" fmla="*/ 98086 h 1372168"/>
              <a:gd name="connsiteX14" fmla="*/ 117478 w 574388"/>
              <a:gd name="connsiteY14" fmla="*/ 266361 h 1372168"/>
              <a:gd name="connsiteX15" fmla="*/ 25403 w 574388"/>
              <a:gd name="connsiteY15" fmla="*/ 21886 h 137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4388" h="1372168">
                <a:moveTo>
                  <a:pt x="25403" y="21886"/>
                </a:moveTo>
                <a:cubicBezTo>
                  <a:pt x="73557" y="132482"/>
                  <a:pt x="342903" y="787590"/>
                  <a:pt x="406403" y="929936"/>
                </a:cubicBezTo>
                <a:cubicBezTo>
                  <a:pt x="469903" y="1072282"/>
                  <a:pt x="379416" y="823044"/>
                  <a:pt x="406403" y="875961"/>
                </a:cubicBezTo>
                <a:cubicBezTo>
                  <a:pt x="433390" y="928878"/>
                  <a:pt x="545574" y="1188698"/>
                  <a:pt x="568328" y="1247436"/>
                </a:cubicBezTo>
                <a:cubicBezTo>
                  <a:pt x="591082" y="1306174"/>
                  <a:pt x="542399" y="1207749"/>
                  <a:pt x="542928" y="1228386"/>
                </a:cubicBezTo>
                <a:cubicBezTo>
                  <a:pt x="543457" y="1249023"/>
                  <a:pt x="576795" y="1384490"/>
                  <a:pt x="571503" y="1371261"/>
                </a:cubicBezTo>
                <a:cubicBezTo>
                  <a:pt x="566211" y="1358032"/>
                  <a:pt x="561978" y="1343744"/>
                  <a:pt x="511178" y="1149011"/>
                </a:cubicBezTo>
                <a:cubicBezTo>
                  <a:pt x="460378" y="954278"/>
                  <a:pt x="280991" y="240432"/>
                  <a:pt x="266703" y="202861"/>
                </a:cubicBezTo>
                <a:cubicBezTo>
                  <a:pt x="252415" y="165290"/>
                  <a:pt x="412224" y="840507"/>
                  <a:pt x="425453" y="923586"/>
                </a:cubicBezTo>
                <a:cubicBezTo>
                  <a:pt x="438682" y="1006665"/>
                  <a:pt x="389999" y="821986"/>
                  <a:pt x="346078" y="701336"/>
                </a:cubicBezTo>
                <a:cubicBezTo>
                  <a:pt x="302157" y="580686"/>
                  <a:pt x="166690" y="196511"/>
                  <a:pt x="161928" y="199686"/>
                </a:cubicBezTo>
                <a:cubicBezTo>
                  <a:pt x="157166" y="202861"/>
                  <a:pt x="325441" y="698161"/>
                  <a:pt x="317503" y="720386"/>
                </a:cubicBezTo>
                <a:cubicBezTo>
                  <a:pt x="309566" y="742611"/>
                  <a:pt x="167220" y="436753"/>
                  <a:pt x="114303" y="333036"/>
                </a:cubicBezTo>
                <a:cubicBezTo>
                  <a:pt x="61386" y="229319"/>
                  <a:pt x="-526" y="109198"/>
                  <a:pt x="3" y="98086"/>
                </a:cubicBezTo>
                <a:cubicBezTo>
                  <a:pt x="532" y="86974"/>
                  <a:pt x="110599" y="277473"/>
                  <a:pt x="117478" y="266361"/>
                </a:cubicBezTo>
                <a:cubicBezTo>
                  <a:pt x="124357" y="255249"/>
                  <a:pt x="-22751" y="-88710"/>
                  <a:pt x="25403" y="218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1ECF048D-3B82-5F9B-EB73-929EA78EEF53}"/>
              </a:ext>
            </a:extLst>
          </p:cNvPr>
          <p:cNvSpPr/>
          <p:nvPr/>
        </p:nvSpPr>
        <p:spPr>
          <a:xfrm>
            <a:off x="7178043" y="5048133"/>
            <a:ext cx="363012" cy="1489688"/>
          </a:xfrm>
          <a:custGeom>
            <a:avLst/>
            <a:gdLst>
              <a:gd name="connsiteX0" fmla="*/ 203832 w 363012"/>
              <a:gd name="connsiteY0" fmla="*/ 6467 h 1489688"/>
              <a:gd name="connsiteX1" fmla="*/ 289557 w 363012"/>
              <a:gd name="connsiteY1" fmla="*/ 673217 h 1489688"/>
              <a:gd name="connsiteX2" fmla="*/ 308607 w 363012"/>
              <a:gd name="connsiteY2" fmla="*/ 606542 h 1489688"/>
              <a:gd name="connsiteX3" fmla="*/ 267332 w 363012"/>
              <a:gd name="connsiteY3" fmla="*/ 1082792 h 1489688"/>
              <a:gd name="connsiteX4" fmla="*/ 280032 w 363012"/>
              <a:gd name="connsiteY4" fmla="*/ 1003417 h 1489688"/>
              <a:gd name="connsiteX5" fmla="*/ 187957 w 363012"/>
              <a:gd name="connsiteY5" fmla="*/ 1222492 h 1489688"/>
              <a:gd name="connsiteX6" fmla="*/ 222882 w 363012"/>
              <a:gd name="connsiteY6" fmla="*/ 1146292 h 1489688"/>
              <a:gd name="connsiteX7" fmla="*/ 632 w 363012"/>
              <a:gd name="connsiteY7" fmla="*/ 1486017 h 1489688"/>
              <a:gd name="connsiteX8" fmla="*/ 162557 w 363012"/>
              <a:gd name="connsiteY8" fmla="*/ 1279642 h 1489688"/>
              <a:gd name="connsiteX9" fmla="*/ 359407 w 363012"/>
              <a:gd name="connsiteY9" fmla="*/ 593842 h 1489688"/>
              <a:gd name="connsiteX10" fmla="*/ 292732 w 363012"/>
              <a:gd name="connsiteY10" fmla="*/ 733542 h 1489688"/>
              <a:gd name="connsiteX11" fmla="*/ 327657 w 363012"/>
              <a:gd name="connsiteY11" fmla="*/ 314442 h 1489688"/>
              <a:gd name="connsiteX12" fmla="*/ 314957 w 363012"/>
              <a:gd name="connsiteY12" fmla="*/ 225542 h 1489688"/>
              <a:gd name="connsiteX13" fmla="*/ 292732 w 363012"/>
              <a:gd name="connsiteY13" fmla="*/ 536692 h 1489688"/>
              <a:gd name="connsiteX14" fmla="*/ 254632 w 363012"/>
              <a:gd name="connsiteY14" fmla="*/ 114417 h 1489688"/>
              <a:gd name="connsiteX15" fmla="*/ 260982 w 363012"/>
              <a:gd name="connsiteY15" fmla="*/ 320792 h 1489688"/>
              <a:gd name="connsiteX16" fmla="*/ 203832 w 363012"/>
              <a:gd name="connsiteY16" fmla="*/ 6467 h 148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3012" h="1489688">
                <a:moveTo>
                  <a:pt x="203832" y="6467"/>
                </a:moveTo>
                <a:cubicBezTo>
                  <a:pt x="208595" y="65205"/>
                  <a:pt x="272095" y="573205"/>
                  <a:pt x="289557" y="673217"/>
                </a:cubicBezTo>
                <a:cubicBezTo>
                  <a:pt x="307019" y="773229"/>
                  <a:pt x="312311" y="538280"/>
                  <a:pt x="308607" y="606542"/>
                </a:cubicBezTo>
                <a:cubicBezTo>
                  <a:pt x="304903" y="674804"/>
                  <a:pt x="272095" y="1016646"/>
                  <a:pt x="267332" y="1082792"/>
                </a:cubicBezTo>
                <a:cubicBezTo>
                  <a:pt x="262570" y="1148938"/>
                  <a:pt x="293261" y="980134"/>
                  <a:pt x="280032" y="1003417"/>
                </a:cubicBezTo>
                <a:cubicBezTo>
                  <a:pt x="266803" y="1026700"/>
                  <a:pt x="197482" y="1198680"/>
                  <a:pt x="187957" y="1222492"/>
                </a:cubicBezTo>
                <a:cubicBezTo>
                  <a:pt x="178432" y="1246305"/>
                  <a:pt x="254103" y="1102371"/>
                  <a:pt x="222882" y="1146292"/>
                </a:cubicBezTo>
                <a:cubicBezTo>
                  <a:pt x="191661" y="1190213"/>
                  <a:pt x="10686" y="1463792"/>
                  <a:pt x="632" y="1486017"/>
                </a:cubicBezTo>
                <a:cubicBezTo>
                  <a:pt x="-9422" y="1508242"/>
                  <a:pt x="102761" y="1428338"/>
                  <a:pt x="162557" y="1279642"/>
                </a:cubicBezTo>
                <a:cubicBezTo>
                  <a:pt x="222353" y="1130946"/>
                  <a:pt x="337711" y="684859"/>
                  <a:pt x="359407" y="593842"/>
                </a:cubicBezTo>
                <a:cubicBezTo>
                  <a:pt x="381103" y="502825"/>
                  <a:pt x="298024" y="780109"/>
                  <a:pt x="292732" y="733542"/>
                </a:cubicBezTo>
                <a:cubicBezTo>
                  <a:pt x="287440" y="686975"/>
                  <a:pt x="323953" y="399109"/>
                  <a:pt x="327657" y="314442"/>
                </a:cubicBezTo>
                <a:cubicBezTo>
                  <a:pt x="331361" y="229775"/>
                  <a:pt x="320778" y="188500"/>
                  <a:pt x="314957" y="225542"/>
                </a:cubicBezTo>
                <a:cubicBezTo>
                  <a:pt x="309136" y="262584"/>
                  <a:pt x="302786" y="555213"/>
                  <a:pt x="292732" y="536692"/>
                </a:cubicBezTo>
                <a:cubicBezTo>
                  <a:pt x="282678" y="518171"/>
                  <a:pt x="259924" y="150400"/>
                  <a:pt x="254632" y="114417"/>
                </a:cubicBezTo>
                <a:cubicBezTo>
                  <a:pt x="249340" y="78434"/>
                  <a:pt x="265745" y="333492"/>
                  <a:pt x="260982" y="320792"/>
                </a:cubicBezTo>
                <a:cubicBezTo>
                  <a:pt x="256219" y="308092"/>
                  <a:pt x="199069" y="-52271"/>
                  <a:pt x="203832" y="64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3EEA6226-BD53-341F-0427-AFB4883CFB05}"/>
              </a:ext>
            </a:extLst>
          </p:cNvPr>
          <p:cNvSpPr/>
          <p:nvPr/>
        </p:nvSpPr>
        <p:spPr>
          <a:xfrm>
            <a:off x="6821441" y="3600338"/>
            <a:ext cx="649347" cy="1137131"/>
          </a:xfrm>
          <a:custGeom>
            <a:avLst/>
            <a:gdLst>
              <a:gd name="connsiteX0" fmla="*/ 1634 w 649347"/>
              <a:gd name="connsiteY0" fmla="*/ 3287 h 1137131"/>
              <a:gd name="connsiteX1" fmla="*/ 455659 w 649347"/>
              <a:gd name="connsiteY1" fmla="*/ 587487 h 1137131"/>
              <a:gd name="connsiteX2" fmla="*/ 439784 w 649347"/>
              <a:gd name="connsiteY2" fmla="*/ 489062 h 1137131"/>
              <a:gd name="connsiteX3" fmla="*/ 646159 w 649347"/>
              <a:gd name="connsiteY3" fmla="*/ 1124062 h 1137131"/>
              <a:gd name="connsiteX4" fmla="*/ 557259 w 649347"/>
              <a:gd name="connsiteY4" fmla="*/ 889112 h 1137131"/>
              <a:gd name="connsiteX5" fmla="*/ 449309 w 649347"/>
              <a:gd name="connsiteY5" fmla="*/ 546212 h 1137131"/>
              <a:gd name="connsiteX6" fmla="*/ 268334 w 649347"/>
              <a:gd name="connsiteY6" fmla="*/ 177912 h 1137131"/>
              <a:gd name="connsiteX7" fmla="*/ 395334 w 649347"/>
              <a:gd name="connsiteY7" fmla="*/ 431912 h 1137131"/>
              <a:gd name="connsiteX8" fmla="*/ 306434 w 649347"/>
              <a:gd name="connsiteY8" fmla="*/ 352537 h 1137131"/>
              <a:gd name="connsiteX9" fmla="*/ 1634 w 649347"/>
              <a:gd name="connsiteY9" fmla="*/ 3287 h 113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347" h="1137131">
                <a:moveTo>
                  <a:pt x="1634" y="3287"/>
                </a:moveTo>
                <a:cubicBezTo>
                  <a:pt x="26505" y="42445"/>
                  <a:pt x="382634" y="506525"/>
                  <a:pt x="455659" y="587487"/>
                </a:cubicBezTo>
                <a:cubicBezTo>
                  <a:pt x="528684" y="668450"/>
                  <a:pt x="408034" y="399633"/>
                  <a:pt x="439784" y="489062"/>
                </a:cubicBezTo>
                <a:cubicBezTo>
                  <a:pt x="471534" y="578491"/>
                  <a:pt x="626580" y="1057387"/>
                  <a:pt x="646159" y="1124062"/>
                </a:cubicBezTo>
                <a:cubicBezTo>
                  <a:pt x="665738" y="1190737"/>
                  <a:pt x="590067" y="985420"/>
                  <a:pt x="557259" y="889112"/>
                </a:cubicBezTo>
                <a:cubicBezTo>
                  <a:pt x="524451" y="792804"/>
                  <a:pt x="497463" y="664745"/>
                  <a:pt x="449309" y="546212"/>
                </a:cubicBezTo>
                <a:cubicBezTo>
                  <a:pt x="401155" y="427679"/>
                  <a:pt x="277330" y="196962"/>
                  <a:pt x="268334" y="177912"/>
                </a:cubicBezTo>
                <a:cubicBezTo>
                  <a:pt x="259338" y="158862"/>
                  <a:pt x="388984" y="402808"/>
                  <a:pt x="395334" y="431912"/>
                </a:cubicBezTo>
                <a:cubicBezTo>
                  <a:pt x="401684" y="461016"/>
                  <a:pt x="369934" y="418683"/>
                  <a:pt x="306434" y="352537"/>
                </a:cubicBezTo>
                <a:cubicBezTo>
                  <a:pt x="242934" y="286391"/>
                  <a:pt x="-23237" y="-35871"/>
                  <a:pt x="1634" y="32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9AB708ED-1857-F5CD-C2DF-8EECB50E16AD}"/>
              </a:ext>
            </a:extLst>
          </p:cNvPr>
          <p:cNvSpPr/>
          <p:nvPr/>
        </p:nvSpPr>
        <p:spPr>
          <a:xfrm>
            <a:off x="7080569" y="3683095"/>
            <a:ext cx="447373" cy="1147203"/>
          </a:xfrm>
          <a:custGeom>
            <a:avLst/>
            <a:gdLst>
              <a:gd name="connsiteX0" fmla="*/ 2856 w 447373"/>
              <a:gd name="connsiteY0" fmla="*/ 9430 h 1147203"/>
              <a:gd name="connsiteX1" fmla="*/ 387031 w 447373"/>
              <a:gd name="connsiteY1" fmla="*/ 834930 h 1147203"/>
              <a:gd name="connsiteX2" fmla="*/ 348931 w 447373"/>
              <a:gd name="connsiteY2" fmla="*/ 733330 h 1147203"/>
              <a:gd name="connsiteX3" fmla="*/ 447356 w 447373"/>
              <a:gd name="connsiteY3" fmla="*/ 1146080 h 1147203"/>
              <a:gd name="connsiteX4" fmla="*/ 355281 w 447373"/>
              <a:gd name="connsiteY4" fmla="*/ 834930 h 1147203"/>
              <a:gd name="connsiteX5" fmla="*/ 164781 w 447373"/>
              <a:gd name="connsiteY5" fmla="*/ 244380 h 1147203"/>
              <a:gd name="connsiteX6" fmla="*/ 209231 w 447373"/>
              <a:gd name="connsiteY6" fmla="*/ 377730 h 1147203"/>
              <a:gd name="connsiteX7" fmla="*/ 2856 w 447373"/>
              <a:gd name="connsiteY7" fmla="*/ 9430 h 114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373" h="1147203">
                <a:moveTo>
                  <a:pt x="2856" y="9430"/>
                </a:moveTo>
                <a:cubicBezTo>
                  <a:pt x="32489" y="85630"/>
                  <a:pt x="329352" y="714280"/>
                  <a:pt x="387031" y="834930"/>
                </a:cubicBezTo>
                <a:cubicBezTo>
                  <a:pt x="444710" y="955580"/>
                  <a:pt x="338877" y="681472"/>
                  <a:pt x="348931" y="733330"/>
                </a:cubicBezTo>
                <a:cubicBezTo>
                  <a:pt x="358985" y="785188"/>
                  <a:pt x="446298" y="1129147"/>
                  <a:pt x="447356" y="1146080"/>
                </a:cubicBezTo>
                <a:cubicBezTo>
                  <a:pt x="448414" y="1163013"/>
                  <a:pt x="402377" y="985213"/>
                  <a:pt x="355281" y="834930"/>
                </a:cubicBezTo>
                <a:cubicBezTo>
                  <a:pt x="308185" y="684647"/>
                  <a:pt x="189123" y="320580"/>
                  <a:pt x="164781" y="244380"/>
                </a:cubicBezTo>
                <a:cubicBezTo>
                  <a:pt x="140439" y="168180"/>
                  <a:pt x="235160" y="412655"/>
                  <a:pt x="209231" y="377730"/>
                </a:cubicBezTo>
                <a:cubicBezTo>
                  <a:pt x="183302" y="342805"/>
                  <a:pt x="-26777" y="-66770"/>
                  <a:pt x="2856" y="94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90648B5C-2B3F-F996-E7C8-5985FD5FA9B2}"/>
              </a:ext>
            </a:extLst>
          </p:cNvPr>
          <p:cNvSpPr/>
          <p:nvPr/>
        </p:nvSpPr>
        <p:spPr>
          <a:xfrm>
            <a:off x="7537413" y="4864801"/>
            <a:ext cx="127058" cy="1226680"/>
          </a:xfrm>
          <a:custGeom>
            <a:avLst/>
            <a:gdLst>
              <a:gd name="connsiteX0" fmla="*/ 37 w 127058"/>
              <a:gd name="connsiteY0" fmla="*/ 2474 h 1226680"/>
              <a:gd name="connsiteX1" fmla="*/ 104812 w 127058"/>
              <a:gd name="connsiteY1" fmla="*/ 548574 h 1226680"/>
              <a:gd name="connsiteX2" fmla="*/ 114337 w 127058"/>
              <a:gd name="connsiteY2" fmla="*/ 497774 h 1226680"/>
              <a:gd name="connsiteX3" fmla="*/ 127037 w 127058"/>
              <a:gd name="connsiteY3" fmla="*/ 881949 h 1226680"/>
              <a:gd name="connsiteX4" fmla="*/ 111162 w 127058"/>
              <a:gd name="connsiteY4" fmla="*/ 824799 h 1226680"/>
              <a:gd name="connsiteX5" fmla="*/ 34962 w 127058"/>
              <a:gd name="connsiteY5" fmla="*/ 1224849 h 1226680"/>
              <a:gd name="connsiteX6" fmla="*/ 79412 w 127058"/>
              <a:gd name="connsiteY6" fmla="*/ 948624 h 1226680"/>
              <a:gd name="connsiteX7" fmla="*/ 69887 w 127058"/>
              <a:gd name="connsiteY7" fmla="*/ 389824 h 1226680"/>
              <a:gd name="connsiteX8" fmla="*/ 73062 w 127058"/>
              <a:gd name="connsiteY8" fmla="*/ 618424 h 1226680"/>
              <a:gd name="connsiteX9" fmla="*/ 111162 w 127058"/>
              <a:gd name="connsiteY9" fmla="*/ 259649 h 1226680"/>
              <a:gd name="connsiteX10" fmla="*/ 117512 w 127058"/>
              <a:gd name="connsiteY10" fmla="*/ 342199 h 1226680"/>
              <a:gd name="connsiteX11" fmla="*/ 37 w 127058"/>
              <a:gd name="connsiteY11" fmla="*/ 2474 h 122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8" h="1226680">
                <a:moveTo>
                  <a:pt x="37" y="2474"/>
                </a:moveTo>
                <a:cubicBezTo>
                  <a:pt x="-2080" y="36870"/>
                  <a:pt x="85762" y="466024"/>
                  <a:pt x="104812" y="548574"/>
                </a:cubicBezTo>
                <a:cubicBezTo>
                  <a:pt x="123862" y="631124"/>
                  <a:pt x="110633" y="442212"/>
                  <a:pt x="114337" y="497774"/>
                </a:cubicBezTo>
                <a:cubicBezTo>
                  <a:pt x="118041" y="553336"/>
                  <a:pt x="127566" y="827445"/>
                  <a:pt x="127037" y="881949"/>
                </a:cubicBezTo>
                <a:cubicBezTo>
                  <a:pt x="126508" y="936453"/>
                  <a:pt x="126508" y="767649"/>
                  <a:pt x="111162" y="824799"/>
                </a:cubicBezTo>
                <a:cubicBezTo>
                  <a:pt x="95816" y="881949"/>
                  <a:pt x="40254" y="1204212"/>
                  <a:pt x="34962" y="1224849"/>
                </a:cubicBezTo>
                <a:cubicBezTo>
                  <a:pt x="29670" y="1245486"/>
                  <a:pt x="73591" y="1087795"/>
                  <a:pt x="79412" y="948624"/>
                </a:cubicBezTo>
                <a:cubicBezTo>
                  <a:pt x="85233" y="809453"/>
                  <a:pt x="70945" y="444857"/>
                  <a:pt x="69887" y="389824"/>
                </a:cubicBezTo>
                <a:cubicBezTo>
                  <a:pt x="68829" y="334791"/>
                  <a:pt x="66183" y="640120"/>
                  <a:pt x="73062" y="618424"/>
                </a:cubicBezTo>
                <a:cubicBezTo>
                  <a:pt x="79941" y="596728"/>
                  <a:pt x="103754" y="305687"/>
                  <a:pt x="111162" y="259649"/>
                </a:cubicBezTo>
                <a:cubicBezTo>
                  <a:pt x="118570" y="213612"/>
                  <a:pt x="133916" y="381357"/>
                  <a:pt x="117512" y="342199"/>
                </a:cubicBezTo>
                <a:cubicBezTo>
                  <a:pt x="101108" y="303041"/>
                  <a:pt x="2154" y="-31922"/>
                  <a:pt x="37" y="24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9D9C4DFF-E021-C361-7EEE-A1F1B5A7C347}"/>
              </a:ext>
            </a:extLst>
          </p:cNvPr>
          <p:cNvSpPr/>
          <p:nvPr/>
        </p:nvSpPr>
        <p:spPr>
          <a:xfrm>
            <a:off x="7327243" y="5662969"/>
            <a:ext cx="295777" cy="1054072"/>
          </a:xfrm>
          <a:custGeom>
            <a:avLst/>
            <a:gdLst>
              <a:gd name="connsiteX0" fmla="*/ 289582 w 295777"/>
              <a:gd name="connsiteY0" fmla="*/ 302856 h 1054072"/>
              <a:gd name="connsiteX1" fmla="*/ 67332 w 295777"/>
              <a:gd name="connsiteY1" fmla="*/ 956906 h 1054072"/>
              <a:gd name="connsiteX2" fmla="*/ 41932 w 295777"/>
              <a:gd name="connsiteY2" fmla="*/ 1042631 h 1054072"/>
              <a:gd name="connsiteX3" fmla="*/ 76857 w 295777"/>
              <a:gd name="connsiteY3" fmla="*/ 874356 h 1054072"/>
              <a:gd name="connsiteX4" fmla="*/ 197507 w 295777"/>
              <a:gd name="connsiteY4" fmla="*/ 369531 h 1054072"/>
              <a:gd name="connsiteX5" fmla="*/ 657 w 295777"/>
              <a:gd name="connsiteY5" fmla="*/ 1010881 h 1054072"/>
              <a:gd name="connsiteX6" fmla="*/ 137182 w 295777"/>
              <a:gd name="connsiteY6" fmla="*/ 566381 h 1054072"/>
              <a:gd name="connsiteX7" fmla="*/ 232432 w 295777"/>
              <a:gd name="connsiteY7" fmla="*/ 1231 h 1054072"/>
              <a:gd name="connsiteX8" fmla="*/ 89557 w 295777"/>
              <a:gd name="connsiteY8" fmla="*/ 728306 h 1054072"/>
              <a:gd name="connsiteX9" fmla="*/ 222907 w 295777"/>
              <a:gd name="connsiteY9" fmla="*/ 429856 h 1054072"/>
              <a:gd name="connsiteX10" fmla="*/ 289582 w 295777"/>
              <a:gd name="connsiteY10" fmla="*/ 302856 h 10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777" h="1054072">
                <a:moveTo>
                  <a:pt x="289582" y="302856"/>
                </a:moveTo>
                <a:cubicBezTo>
                  <a:pt x="263653" y="390698"/>
                  <a:pt x="108607" y="833610"/>
                  <a:pt x="67332" y="956906"/>
                </a:cubicBezTo>
                <a:cubicBezTo>
                  <a:pt x="26057" y="1080202"/>
                  <a:pt x="40345" y="1056389"/>
                  <a:pt x="41932" y="1042631"/>
                </a:cubicBezTo>
                <a:cubicBezTo>
                  <a:pt x="43519" y="1028873"/>
                  <a:pt x="50928" y="986539"/>
                  <a:pt x="76857" y="874356"/>
                </a:cubicBezTo>
                <a:cubicBezTo>
                  <a:pt x="102786" y="762173"/>
                  <a:pt x="210207" y="346777"/>
                  <a:pt x="197507" y="369531"/>
                </a:cubicBezTo>
                <a:cubicBezTo>
                  <a:pt x="184807" y="392285"/>
                  <a:pt x="657" y="1010881"/>
                  <a:pt x="657" y="1010881"/>
                </a:cubicBezTo>
                <a:cubicBezTo>
                  <a:pt x="-9397" y="1043689"/>
                  <a:pt x="98553" y="734656"/>
                  <a:pt x="137182" y="566381"/>
                </a:cubicBezTo>
                <a:cubicBezTo>
                  <a:pt x="175811" y="398106"/>
                  <a:pt x="240369" y="-25756"/>
                  <a:pt x="232432" y="1231"/>
                </a:cubicBezTo>
                <a:cubicBezTo>
                  <a:pt x="224495" y="28218"/>
                  <a:pt x="91144" y="656869"/>
                  <a:pt x="89557" y="728306"/>
                </a:cubicBezTo>
                <a:cubicBezTo>
                  <a:pt x="87969" y="799744"/>
                  <a:pt x="192215" y="496531"/>
                  <a:pt x="222907" y="429856"/>
                </a:cubicBezTo>
                <a:cubicBezTo>
                  <a:pt x="253599" y="363181"/>
                  <a:pt x="315511" y="215014"/>
                  <a:pt x="289582" y="3028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164E6817-AC34-97F9-5530-2D6229CA4349}"/>
              </a:ext>
            </a:extLst>
          </p:cNvPr>
          <p:cNvSpPr/>
          <p:nvPr/>
        </p:nvSpPr>
        <p:spPr>
          <a:xfrm>
            <a:off x="4999323" y="2981199"/>
            <a:ext cx="459063" cy="701534"/>
          </a:xfrm>
          <a:custGeom>
            <a:avLst/>
            <a:gdLst>
              <a:gd name="connsiteX0" fmla="*/ 3668 w 459063"/>
              <a:gd name="connsiteY0" fmla="*/ 6618 h 701534"/>
              <a:gd name="connsiteX1" fmla="*/ 271581 w 459063"/>
              <a:gd name="connsiteY1" fmla="*/ 239586 h 701534"/>
              <a:gd name="connsiteX2" fmla="*/ 207515 w 459063"/>
              <a:gd name="connsiteY2" fmla="*/ 396839 h 701534"/>
              <a:gd name="connsiteX3" fmla="*/ 388066 w 459063"/>
              <a:gd name="connsiteY3" fmla="*/ 303652 h 701534"/>
              <a:gd name="connsiteX4" fmla="*/ 120152 w 459063"/>
              <a:gd name="connsiteY4" fmla="*/ 693874 h 701534"/>
              <a:gd name="connsiteX5" fmla="*/ 248285 w 459063"/>
              <a:gd name="connsiteY5" fmla="*/ 536620 h 701534"/>
              <a:gd name="connsiteX6" fmla="*/ 457956 w 459063"/>
              <a:gd name="connsiteY6" fmla="*/ 222113 h 701534"/>
              <a:gd name="connsiteX7" fmla="*/ 329823 w 459063"/>
              <a:gd name="connsiteY7" fmla="*/ 309476 h 701534"/>
              <a:gd name="connsiteX8" fmla="*/ 300702 w 459063"/>
              <a:gd name="connsiteY8" fmla="*/ 175519 h 701534"/>
              <a:gd name="connsiteX9" fmla="*/ 283230 w 459063"/>
              <a:gd name="connsiteY9" fmla="*/ 257058 h 701534"/>
              <a:gd name="connsiteX10" fmla="*/ 137625 w 459063"/>
              <a:gd name="connsiteY10" fmla="*/ 350246 h 701534"/>
              <a:gd name="connsiteX11" fmla="*/ 44438 w 459063"/>
              <a:gd name="connsiteY11" fmla="*/ 420136 h 701534"/>
              <a:gd name="connsiteX12" fmla="*/ 364769 w 459063"/>
              <a:gd name="connsiteY12" fmla="*/ 99805 h 701534"/>
              <a:gd name="connsiteX13" fmla="*/ 190043 w 459063"/>
              <a:gd name="connsiteY13" fmla="*/ 233762 h 701534"/>
              <a:gd name="connsiteX14" fmla="*/ 254109 w 459063"/>
              <a:gd name="connsiteY14" fmla="*/ 88156 h 701534"/>
              <a:gd name="connsiteX15" fmla="*/ 44438 w 459063"/>
              <a:gd name="connsiteY15" fmla="*/ 204640 h 701534"/>
              <a:gd name="connsiteX16" fmla="*/ 271581 w 459063"/>
              <a:gd name="connsiteY16" fmla="*/ 6618 h 701534"/>
              <a:gd name="connsiteX17" fmla="*/ 108504 w 459063"/>
              <a:gd name="connsiteY17" fmla="*/ 111453 h 701534"/>
              <a:gd name="connsiteX18" fmla="*/ 114328 w 459063"/>
              <a:gd name="connsiteY18" fmla="*/ 64860 h 701534"/>
              <a:gd name="connsiteX19" fmla="*/ 3668 w 459063"/>
              <a:gd name="connsiteY19" fmla="*/ 6618 h 70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9063" h="701534">
                <a:moveTo>
                  <a:pt x="3668" y="6618"/>
                </a:moveTo>
                <a:cubicBezTo>
                  <a:pt x="29877" y="35739"/>
                  <a:pt x="237607" y="174549"/>
                  <a:pt x="271581" y="239586"/>
                </a:cubicBezTo>
                <a:cubicBezTo>
                  <a:pt x="305555" y="304623"/>
                  <a:pt x="188101" y="386161"/>
                  <a:pt x="207515" y="396839"/>
                </a:cubicBezTo>
                <a:cubicBezTo>
                  <a:pt x="226929" y="407517"/>
                  <a:pt x="402627" y="254146"/>
                  <a:pt x="388066" y="303652"/>
                </a:cubicBezTo>
                <a:cubicBezTo>
                  <a:pt x="373505" y="353158"/>
                  <a:pt x="143449" y="655046"/>
                  <a:pt x="120152" y="693874"/>
                </a:cubicBezTo>
                <a:cubicBezTo>
                  <a:pt x="96855" y="732702"/>
                  <a:pt x="191984" y="615247"/>
                  <a:pt x="248285" y="536620"/>
                </a:cubicBezTo>
                <a:cubicBezTo>
                  <a:pt x="304586" y="457993"/>
                  <a:pt x="444366" y="259970"/>
                  <a:pt x="457956" y="222113"/>
                </a:cubicBezTo>
                <a:cubicBezTo>
                  <a:pt x="471546" y="184256"/>
                  <a:pt x="356032" y="317242"/>
                  <a:pt x="329823" y="309476"/>
                </a:cubicBezTo>
                <a:cubicBezTo>
                  <a:pt x="303614" y="301710"/>
                  <a:pt x="308468" y="184255"/>
                  <a:pt x="300702" y="175519"/>
                </a:cubicBezTo>
                <a:cubicBezTo>
                  <a:pt x="292937" y="166783"/>
                  <a:pt x="310409" y="227937"/>
                  <a:pt x="283230" y="257058"/>
                </a:cubicBezTo>
                <a:cubicBezTo>
                  <a:pt x="256051" y="286179"/>
                  <a:pt x="177424" y="323066"/>
                  <a:pt x="137625" y="350246"/>
                </a:cubicBezTo>
                <a:cubicBezTo>
                  <a:pt x="97826" y="377426"/>
                  <a:pt x="6581" y="461876"/>
                  <a:pt x="44438" y="420136"/>
                </a:cubicBezTo>
                <a:cubicBezTo>
                  <a:pt x="82295" y="378396"/>
                  <a:pt x="340502" y="130867"/>
                  <a:pt x="364769" y="99805"/>
                </a:cubicBezTo>
                <a:cubicBezTo>
                  <a:pt x="389036" y="68743"/>
                  <a:pt x="208486" y="235704"/>
                  <a:pt x="190043" y="233762"/>
                </a:cubicBezTo>
                <a:cubicBezTo>
                  <a:pt x="171600" y="231821"/>
                  <a:pt x="278376" y="93010"/>
                  <a:pt x="254109" y="88156"/>
                </a:cubicBezTo>
                <a:cubicBezTo>
                  <a:pt x="229842" y="83302"/>
                  <a:pt x="41526" y="218230"/>
                  <a:pt x="44438" y="204640"/>
                </a:cubicBezTo>
                <a:cubicBezTo>
                  <a:pt x="47350" y="191050"/>
                  <a:pt x="260903" y="22149"/>
                  <a:pt x="271581" y="6618"/>
                </a:cubicBezTo>
                <a:cubicBezTo>
                  <a:pt x="282259" y="-8913"/>
                  <a:pt x="134713" y="101746"/>
                  <a:pt x="108504" y="111453"/>
                </a:cubicBezTo>
                <a:cubicBezTo>
                  <a:pt x="82295" y="121160"/>
                  <a:pt x="128889" y="76508"/>
                  <a:pt x="114328" y="64860"/>
                </a:cubicBezTo>
                <a:cubicBezTo>
                  <a:pt x="99767" y="53212"/>
                  <a:pt x="-22541" y="-22503"/>
                  <a:pt x="3668" y="66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6D229A6-ECD7-950C-36C3-8FE9EC17F3A2}"/>
              </a:ext>
            </a:extLst>
          </p:cNvPr>
          <p:cNvSpPr/>
          <p:nvPr/>
        </p:nvSpPr>
        <p:spPr>
          <a:xfrm>
            <a:off x="4848760" y="3214292"/>
            <a:ext cx="429563" cy="668441"/>
          </a:xfrm>
          <a:custGeom>
            <a:avLst/>
            <a:gdLst>
              <a:gd name="connsiteX0" fmla="*/ 253243 w 429563"/>
              <a:gd name="connsiteY0" fmla="*/ 669 h 668441"/>
              <a:gd name="connsiteX1" fmla="*/ 346430 w 429563"/>
              <a:gd name="connsiteY1" fmla="*/ 146274 h 668441"/>
              <a:gd name="connsiteX2" fmla="*/ 165879 w 429563"/>
              <a:gd name="connsiteY2" fmla="*/ 315176 h 668441"/>
              <a:gd name="connsiteX3" fmla="*/ 270715 w 429563"/>
              <a:gd name="connsiteY3" fmla="*/ 233637 h 668441"/>
              <a:gd name="connsiteX4" fmla="*/ 2802 w 429563"/>
              <a:gd name="connsiteY4" fmla="*/ 664628 h 668441"/>
              <a:gd name="connsiteX5" fmla="*/ 148407 w 429563"/>
              <a:gd name="connsiteY5" fmla="*/ 425835 h 668441"/>
              <a:gd name="connsiteX6" fmla="*/ 427969 w 429563"/>
              <a:gd name="connsiteY6" fmla="*/ 105504 h 668441"/>
              <a:gd name="connsiteX7" fmla="*/ 253243 w 429563"/>
              <a:gd name="connsiteY7" fmla="*/ 669 h 66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563" h="668441">
                <a:moveTo>
                  <a:pt x="253243" y="669"/>
                </a:moveTo>
                <a:cubicBezTo>
                  <a:pt x="239653" y="7464"/>
                  <a:pt x="360991" y="93856"/>
                  <a:pt x="346430" y="146274"/>
                </a:cubicBezTo>
                <a:cubicBezTo>
                  <a:pt x="331869" y="198692"/>
                  <a:pt x="178498" y="300616"/>
                  <a:pt x="165879" y="315176"/>
                </a:cubicBezTo>
                <a:cubicBezTo>
                  <a:pt x="153260" y="329736"/>
                  <a:pt x="297894" y="175395"/>
                  <a:pt x="270715" y="233637"/>
                </a:cubicBezTo>
                <a:cubicBezTo>
                  <a:pt x="243536" y="291879"/>
                  <a:pt x="23187" y="632595"/>
                  <a:pt x="2802" y="664628"/>
                </a:cubicBezTo>
                <a:cubicBezTo>
                  <a:pt x="-17583" y="696661"/>
                  <a:pt x="77546" y="519022"/>
                  <a:pt x="148407" y="425835"/>
                </a:cubicBezTo>
                <a:cubicBezTo>
                  <a:pt x="219268" y="332648"/>
                  <a:pt x="407584" y="171512"/>
                  <a:pt x="427969" y="105504"/>
                </a:cubicBezTo>
                <a:cubicBezTo>
                  <a:pt x="448354" y="39496"/>
                  <a:pt x="266833" y="-6126"/>
                  <a:pt x="253243" y="6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1888AD30-5D31-4C6D-E698-DA0B4475DA71}"/>
              </a:ext>
            </a:extLst>
          </p:cNvPr>
          <p:cNvSpPr/>
          <p:nvPr/>
        </p:nvSpPr>
        <p:spPr>
          <a:xfrm>
            <a:off x="4519508" y="3470279"/>
            <a:ext cx="541727" cy="1346342"/>
          </a:xfrm>
          <a:custGeom>
            <a:avLst/>
            <a:gdLst>
              <a:gd name="connsiteX0" fmla="*/ 541725 w 541727"/>
              <a:gd name="connsiteY0" fmla="*/ 946 h 1346342"/>
              <a:gd name="connsiteX1" fmla="*/ 262163 w 541727"/>
              <a:gd name="connsiteY1" fmla="*/ 402817 h 1346342"/>
              <a:gd name="connsiteX2" fmla="*/ 384472 w 541727"/>
              <a:gd name="connsiteY2" fmla="*/ 315453 h 1346342"/>
              <a:gd name="connsiteX3" fmla="*/ 250515 w 541727"/>
              <a:gd name="connsiteY3" fmla="*/ 507652 h 1346342"/>
              <a:gd name="connsiteX4" fmla="*/ 110734 w 541727"/>
              <a:gd name="connsiteY4" fmla="*/ 1037655 h 1346342"/>
              <a:gd name="connsiteX5" fmla="*/ 104910 w 541727"/>
              <a:gd name="connsiteY5" fmla="*/ 967764 h 1346342"/>
              <a:gd name="connsiteX6" fmla="*/ 74 w 541727"/>
              <a:gd name="connsiteY6" fmla="*/ 1346338 h 1346342"/>
              <a:gd name="connsiteX7" fmla="*/ 93261 w 541727"/>
              <a:gd name="connsiteY7" fmla="*/ 973589 h 1346342"/>
              <a:gd name="connsiteX8" fmla="*/ 355351 w 541727"/>
              <a:gd name="connsiteY8" fmla="*/ 99958 h 1346342"/>
              <a:gd name="connsiteX9" fmla="*/ 256339 w 541727"/>
              <a:gd name="connsiteY9" fmla="*/ 286332 h 1346342"/>
              <a:gd name="connsiteX10" fmla="*/ 541725 w 541727"/>
              <a:gd name="connsiteY10" fmla="*/ 946 h 134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727" h="1346342">
                <a:moveTo>
                  <a:pt x="541725" y="946"/>
                </a:moveTo>
                <a:cubicBezTo>
                  <a:pt x="542696" y="20360"/>
                  <a:pt x="288372" y="350399"/>
                  <a:pt x="262163" y="402817"/>
                </a:cubicBezTo>
                <a:cubicBezTo>
                  <a:pt x="235954" y="455235"/>
                  <a:pt x="386413" y="297981"/>
                  <a:pt x="384472" y="315453"/>
                </a:cubicBezTo>
                <a:cubicBezTo>
                  <a:pt x="382531" y="332925"/>
                  <a:pt x="296138" y="387285"/>
                  <a:pt x="250515" y="507652"/>
                </a:cubicBezTo>
                <a:cubicBezTo>
                  <a:pt x="204892" y="628019"/>
                  <a:pt x="135001" y="960970"/>
                  <a:pt x="110734" y="1037655"/>
                </a:cubicBezTo>
                <a:cubicBezTo>
                  <a:pt x="86466" y="1114340"/>
                  <a:pt x="123353" y="916317"/>
                  <a:pt x="104910" y="967764"/>
                </a:cubicBezTo>
                <a:cubicBezTo>
                  <a:pt x="86467" y="1019211"/>
                  <a:pt x="2015" y="1345367"/>
                  <a:pt x="74" y="1346338"/>
                </a:cubicBezTo>
                <a:cubicBezTo>
                  <a:pt x="-1868" y="1347309"/>
                  <a:pt x="34048" y="1181319"/>
                  <a:pt x="93261" y="973589"/>
                </a:cubicBezTo>
                <a:cubicBezTo>
                  <a:pt x="152474" y="765859"/>
                  <a:pt x="328171" y="214501"/>
                  <a:pt x="355351" y="99958"/>
                </a:cubicBezTo>
                <a:cubicBezTo>
                  <a:pt x="382531" y="-14585"/>
                  <a:pt x="223335" y="305746"/>
                  <a:pt x="256339" y="286332"/>
                </a:cubicBezTo>
                <a:cubicBezTo>
                  <a:pt x="289343" y="266918"/>
                  <a:pt x="540754" y="-18468"/>
                  <a:pt x="541725" y="9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ECB14167-B606-0B9B-A343-B2AAF2F55A48}"/>
              </a:ext>
            </a:extLst>
          </p:cNvPr>
          <p:cNvSpPr/>
          <p:nvPr/>
        </p:nvSpPr>
        <p:spPr>
          <a:xfrm>
            <a:off x="4513758" y="4659285"/>
            <a:ext cx="70057" cy="1055587"/>
          </a:xfrm>
          <a:custGeom>
            <a:avLst/>
            <a:gdLst>
              <a:gd name="connsiteX0" fmla="*/ 69890 w 70057"/>
              <a:gd name="connsiteY0" fmla="*/ 5902 h 1055587"/>
              <a:gd name="connsiteX1" fmla="*/ 29121 w 70057"/>
              <a:gd name="connsiteY1" fmla="*/ 652389 h 1055587"/>
              <a:gd name="connsiteX2" fmla="*/ 23297 w 70057"/>
              <a:gd name="connsiteY2" fmla="*/ 500960 h 1055587"/>
              <a:gd name="connsiteX3" fmla="*/ 11648 w 70057"/>
              <a:gd name="connsiteY3" fmla="*/ 763049 h 1055587"/>
              <a:gd name="connsiteX4" fmla="*/ 0 w 70057"/>
              <a:gd name="connsiteY4" fmla="*/ 1054259 h 1055587"/>
              <a:gd name="connsiteX5" fmla="*/ 11648 w 70057"/>
              <a:gd name="connsiteY5" fmla="*/ 838763 h 1055587"/>
              <a:gd name="connsiteX6" fmla="*/ 11648 w 70057"/>
              <a:gd name="connsiteY6" fmla="*/ 151507 h 1055587"/>
              <a:gd name="connsiteX7" fmla="*/ 11648 w 70057"/>
              <a:gd name="connsiteY7" fmla="*/ 320409 h 1055587"/>
              <a:gd name="connsiteX8" fmla="*/ 69890 w 70057"/>
              <a:gd name="connsiteY8" fmla="*/ 5902 h 105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057" h="1055587">
                <a:moveTo>
                  <a:pt x="69890" y="5902"/>
                </a:moveTo>
                <a:cubicBezTo>
                  <a:pt x="72802" y="61232"/>
                  <a:pt x="36887" y="569879"/>
                  <a:pt x="29121" y="652389"/>
                </a:cubicBezTo>
                <a:cubicBezTo>
                  <a:pt x="21355" y="734899"/>
                  <a:pt x="26209" y="482517"/>
                  <a:pt x="23297" y="500960"/>
                </a:cubicBezTo>
                <a:cubicBezTo>
                  <a:pt x="20385" y="519403"/>
                  <a:pt x="15531" y="670833"/>
                  <a:pt x="11648" y="763049"/>
                </a:cubicBezTo>
                <a:cubicBezTo>
                  <a:pt x="7765" y="855265"/>
                  <a:pt x="0" y="1041640"/>
                  <a:pt x="0" y="1054259"/>
                </a:cubicBezTo>
                <a:cubicBezTo>
                  <a:pt x="0" y="1066878"/>
                  <a:pt x="9707" y="989222"/>
                  <a:pt x="11648" y="838763"/>
                </a:cubicBezTo>
                <a:cubicBezTo>
                  <a:pt x="13589" y="688304"/>
                  <a:pt x="11648" y="151507"/>
                  <a:pt x="11648" y="151507"/>
                </a:cubicBezTo>
                <a:cubicBezTo>
                  <a:pt x="11648" y="65115"/>
                  <a:pt x="970" y="338852"/>
                  <a:pt x="11648" y="320409"/>
                </a:cubicBezTo>
                <a:cubicBezTo>
                  <a:pt x="22326" y="301966"/>
                  <a:pt x="66978" y="-49428"/>
                  <a:pt x="69890" y="59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0FE12423-D636-1B06-9A5E-EFA683A39E35}"/>
              </a:ext>
            </a:extLst>
          </p:cNvPr>
          <p:cNvSpPr/>
          <p:nvPr/>
        </p:nvSpPr>
        <p:spPr>
          <a:xfrm>
            <a:off x="4264305" y="4051049"/>
            <a:ext cx="366647" cy="1985619"/>
          </a:xfrm>
          <a:custGeom>
            <a:avLst/>
            <a:gdLst>
              <a:gd name="connsiteX0" fmla="*/ 364339 w 366647"/>
              <a:gd name="connsiteY0" fmla="*/ 11153 h 1985619"/>
              <a:gd name="connsiteX1" fmla="*/ 97302 w 366647"/>
              <a:gd name="connsiteY1" fmla="*/ 1354431 h 1985619"/>
              <a:gd name="connsiteX2" fmla="*/ 105394 w 366647"/>
              <a:gd name="connsiteY2" fmla="*/ 1257326 h 1985619"/>
              <a:gd name="connsiteX3" fmla="*/ 8290 w 366647"/>
              <a:gd name="connsiteY3" fmla="*/ 1799493 h 1985619"/>
              <a:gd name="connsiteX4" fmla="*/ 24474 w 366647"/>
              <a:gd name="connsiteY4" fmla="*/ 1686204 h 1985619"/>
              <a:gd name="connsiteX5" fmla="*/ 198 w 366647"/>
              <a:gd name="connsiteY5" fmla="*/ 1985609 h 1985619"/>
              <a:gd name="connsiteX6" fmla="*/ 40658 w 366647"/>
              <a:gd name="connsiteY6" fmla="*/ 1694296 h 1985619"/>
              <a:gd name="connsiteX7" fmla="*/ 129670 w 366647"/>
              <a:gd name="connsiteY7" fmla="*/ 990289 h 1985619"/>
              <a:gd name="connsiteX8" fmla="*/ 234867 w 366647"/>
              <a:gd name="connsiteY8" fmla="*/ 618055 h 1985619"/>
              <a:gd name="connsiteX9" fmla="*/ 226775 w 366647"/>
              <a:gd name="connsiteY9" fmla="*/ 707068 h 1985619"/>
              <a:gd name="connsiteX10" fmla="*/ 364339 w 366647"/>
              <a:gd name="connsiteY10" fmla="*/ 11153 h 198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647" h="1985619">
                <a:moveTo>
                  <a:pt x="364339" y="11153"/>
                </a:moveTo>
                <a:cubicBezTo>
                  <a:pt x="342760" y="119047"/>
                  <a:pt x="140459" y="1146736"/>
                  <a:pt x="97302" y="1354431"/>
                </a:cubicBezTo>
                <a:cubicBezTo>
                  <a:pt x="54145" y="1562126"/>
                  <a:pt x="120229" y="1183149"/>
                  <a:pt x="105394" y="1257326"/>
                </a:cubicBezTo>
                <a:cubicBezTo>
                  <a:pt x="90559" y="1331503"/>
                  <a:pt x="21777" y="1728013"/>
                  <a:pt x="8290" y="1799493"/>
                </a:cubicBezTo>
                <a:cubicBezTo>
                  <a:pt x="-5197" y="1870973"/>
                  <a:pt x="25823" y="1655185"/>
                  <a:pt x="24474" y="1686204"/>
                </a:cubicBezTo>
                <a:cubicBezTo>
                  <a:pt x="23125" y="1717223"/>
                  <a:pt x="-2499" y="1984260"/>
                  <a:pt x="198" y="1985609"/>
                </a:cubicBezTo>
                <a:cubicBezTo>
                  <a:pt x="2895" y="1986958"/>
                  <a:pt x="19079" y="1860183"/>
                  <a:pt x="40658" y="1694296"/>
                </a:cubicBezTo>
                <a:cubicBezTo>
                  <a:pt x="62237" y="1528409"/>
                  <a:pt x="97302" y="1169663"/>
                  <a:pt x="129670" y="990289"/>
                </a:cubicBezTo>
                <a:cubicBezTo>
                  <a:pt x="162038" y="810916"/>
                  <a:pt x="218683" y="665259"/>
                  <a:pt x="234867" y="618055"/>
                </a:cubicBezTo>
                <a:cubicBezTo>
                  <a:pt x="251051" y="570852"/>
                  <a:pt x="203848" y="802824"/>
                  <a:pt x="226775" y="707068"/>
                </a:cubicBezTo>
                <a:cubicBezTo>
                  <a:pt x="249702" y="611312"/>
                  <a:pt x="385918" y="-96741"/>
                  <a:pt x="364339" y="111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10FFFD61-AC3F-4D8E-A8F5-396C0771BE40}"/>
              </a:ext>
            </a:extLst>
          </p:cNvPr>
          <p:cNvSpPr/>
          <p:nvPr/>
        </p:nvSpPr>
        <p:spPr>
          <a:xfrm>
            <a:off x="4263428" y="5494490"/>
            <a:ext cx="271439" cy="1526631"/>
          </a:xfrm>
          <a:custGeom>
            <a:avLst/>
            <a:gdLst>
              <a:gd name="connsiteX0" fmla="*/ 146731 w 271439"/>
              <a:gd name="connsiteY0" fmla="*/ 2 h 1526631"/>
              <a:gd name="connsiteX1" fmla="*/ 90087 w 271439"/>
              <a:gd name="connsiteY1" fmla="*/ 655457 h 1526631"/>
              <a:gd name="connsiteX2" fmla="*/ 138639 w 271439"/>
              <a:gd name="connsiteY2" fmla="*/ 1003414 h 1526631"/>
              <a:gd name="connsiteX3" fmla="*/ 98179 w 271439"/>
              <a:gd name="connsiteY3" fmla="*/ 736377 h 1526631"/>
              <a:gd name="connsiteX4" fmla="*/ 268112 w 271439"/>
              <a:gd name="connsiteY4" fmla="*/ 1505121 h 1526631"/>
              <a:gd name="connsiteX5" fmla="*/ 195284 w 271439"/>
              <a:gd name="connsiteY5" fmla="*/ 1246175 h 1526631"/>
              <a:gd name="connsiteX6" fmla="*/ 9167 w 271439"/>
              <a:gd name="connsiteY6" fmla="*/ 542168 h 1526631"/>
              <a:gd name="connsiteX7" fmla="*/ 41535 w 271439"/>
              <a:gd name="connsiteY7" fmla="*/ 663549 h 1526631"/>
              <a:gd name="connsiteX8" fmla="*/ 146731 w 271439"/>
              <a:gd name="connsiteY8" fmla="*/ 2 h 152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439" h="1526631">
                <a:moveTo>
                  <a:pt x="146731" y="2"/>
                </a:moveTo>
                <a:cubicBezTo>
                  <a:pt x="154823" y="-1347"/>
                  <a:pt x="91436" y="488222"/>
                  <a:pt x="90087" y="655457"/>
                </a:cubicBezTo>
                <a:cubicBezTo>
                  <a:pt x="88738" y="822692"/>
                  <a:pt x="137290" y="989927"/>
                  <a:pt x="138639" y="1003414"/>
                </a:cubicBezTo>
                <a:cubicBezTo>
                  <a:pt x="139988" y="1016901"/>
                  <a:pt x="76600" y="652759"/>
                  <a:pt x="98179" y="736377"/>
                </a:cubicBezTo>
                <a:cubicBezTo>
                  <a:pt x="119758" y="819995"/>
                  <a:pt x="251928" y="1420155"/>
                  <a:pt x="268112" y="1505121"/>
                </a:cubicBezTo>
                <a:cubicBezTo>
                  <a:pt x="284296" y="1590087"/>
                  <a:pt x="238441" y="1406667"/>
                  <a:pt x="195284" y="1246175"/>
                </a:cubicBezTo>
                <a:cubicBezTo>
                  <a:pt x="152127" y="1085683"/>
                  <a:pt x="34792" y="639272"/>
                  <a:pt x="9167" y="542168"/>
                </a:cubicBezTo>
                <a:cubicBezTo>
                  <a:pt x="-16458" y="445064"/>
                  <a:pt x="17259" y="749864"/>
                  <a:pt x="41535" y="663549"/>
                </a:cubicBezTo>
                <a:cubicBezTo>
                  <a:pt x="65811" y="577234"/>
                  <a:pt x="138639" y="1351"/>
                  <a:pt x="146731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467D995E-AE52-8502-DEA2-DC4E15313B9E}"/>
              </a:ext>
            </a:extLst>
          </p:cNvPr>
          <p:cNvSpPr/>
          <p:nvPr/>
        </p:nvSpPr>
        <p:spPr>
          <a:xfrm>
            <a:off x="4071485" y="4618728"/>
            <a:ext cx="298433" cy="2195676"/>
          </a:xfrm>
          <a:custGeom>
            <a:avLst/>
            <a:gdLst>
              <a:gd name="connsiteX0" fmla="*/ 168742 w 298433"/>
              <a:gd name="connsiteY0" fmla="*/ 9916 h 2195676"/>
              <a:gd name="connsiteX1" fmla="*/ 31177 w 298433"/>
              <a:gd name="connsiteY1" fmla="*/ 1223722 h 2195676"/>
              <a:gd name="connsiteX2" fmla="*/ 79729 w 298433"/>
              <a:gd name="connsiteY2" fmla="*/ 1150893 h 2195676"/>
              <a:gd name="connsiteX3" fmla="*/ 112097 w 298433"/>
              <a:gd name="connsiteY3" fmla="*/ 1741612 h 2195676"/>
              <a:gd name="connsiteX4" fmla="*/ 112097 w 298433"/>
              <a:gd name="connsiteY4" fmla="*/ 1571679 h 2195676"/>
              <a:gd name="connsiteX5" fmla="*/ 176834 w 298433"/>
              <a:gd name="connsiteY5" fmla="*/ 1903453 h 2195676"/>
              <a:gd name="connsiteX6" fmla="*/ 298214 w 298433"/>
              <a:gd name="connsiteY6" fmla="*/ 2194766 h 2195676"/>
              <a:gd name="connsiteX7" fmla="*/ 144465 w 298433"/>
              <a:gd name="connsiteY7" fmla="*/ 1806348 h 2195676"/>
              <a:gd name="connsiteX8" fmla="*/ 23085 w 298433"/>
              <a:gd name="connsiteY8" fmla="*/ 1142801 h 2195676"/>
              <a:gd name="connsiteX9" fmla="*/ 6901 w 298433"/>
              <a:gd name="connsiteY9" fmla="*/ 948592 h 2195676"/>
              <a:gd name="connsiteX10" fmla="*/ 104005 w 298433"/>
              <a:gd name="connsiteY10" fmla="*/ 527807 h 2195676"/>
              <a:gd name="connsiteX11" fmla="*/ 63545 w 298433"/>
              <a:gd name="connsiteY11" fmla="*/ 641095 h 2195676"/>
              <a:gd name="connsiteX12" fmla="*/ 168742 w 298433"/>
              <a:gd name="connsiteY12" fmla="*/ 9916 h 219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433" h="2195676">
                <a:moveTo>
                  <a:pt x="168742" y="9916"/>
                </a:moveTo>
                <a:cubicBezTo>
                  <a:pt x="163347" y="107020"/>
                  <a:pt x="46012" y="1033559"/>
                  <a:pt x="31177" y="1223722"/>
                </a:cubicBezTo>
                <a:cubicBezTo>
                  <a:pt x="16342" y="1413885"/>
                  <a:pt x="66242" y="1064578"/>
                  <a:pt x="79729" y="1150893"/>
                </a:cubicBezTo>
                <a:cubicBezTo>
                  <a:pt x="93216" y="1237208"/>
                  <a:pt x="106702" y="1671481"/>
                  <a:pt x="112097" y="1741612"/>
                </a:cubicBezTo>
                <a:cubicBezTo>
                  <a:pt x="117492" y="1811743"/>
                  <a:pt x="101308" y="1544706"/>
                  <a:pt x="112097" y="1571679"/>
                </a:cubicBezTo>
                <a:cubicBezTo>
                  <a:pt x="122886" y="1598652"/>
                  <a:pt x="145815" y="1799605"/>
                  <a:pt x="176834" y="1903453"/>
                </a:cubicBezTo>
                <a:cubicBezTo>
                  <a:pt x="207853" y="2007301"/>
                  <a:pt x="303609" y="2210950"/>
                  <a:pt x="298214" y="2194766"/>
                </a:cubicBezTo>
                <a:cubicBezTo>
                  <a:pt x="292819" y="2178582"/>
                  <a:pt x="190320" y="1981675"/>
                  <a:pt x="144465" y="1806348"/>
                </a:cubicBezTo>
                <a:cubicBezTo>
                  <a:pt x="98610" y="1631021"/>
                  <a:pt x="46012" y="1285760"/>
                  <a:pt x="23085" y="1142801"/>
                </a:cubicBezTo>
                <a:cubicBezTo>
                  <a:pt x="158" y="999842"/>
                  <a:pt x="-6586" y="1051091"/>
                  <a:pt x="6901" y="948592"/>
                </a:cubicBezTo>
                <a:cubicBezTo>
                  <a:pt x="20388" y="846093"/>
                  <a:pt x="94564" y="579056"/>
                  <a:pt x="104005" y="527807"/>
                </a:cubicBezTo>
                <a:cubicBezTo>
                  <a:pt x="113446" y="476558"/>
                  <a:pt x="55453" y="723364"/>
                  <a:pt x="63545" y="641095"/>
                </a:cubicBezTo>
                <a:cubicBezTo>
                  <a:pt x="71637" y="558826"/>
                  <a:pt x="174137" y="-87188"/>
                  <a:pt x="168742" y="99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2BD65C50-3B50-C0F7-C0CC-CC0919AA8771}"/>
              </a:ext>
            </a:extLst>
          </p:cNvPr>
          <p:cNvSpPr/>
          <p:nvPr/>
        </p:nvSpPr>
        <p:spPr>
          <a:xfrm>
            <a:off x="3792842" y="5366509"/>
            <a:ext cx="285584" cy="1374977"/>
          </a:xfrm>
          <a:custGeom>
            <a:avLst/>
            <a:gdLst>
              <a:gd name="connsiteX0" fmla="*/ 34691 w 285584"/>
              <a:gd name="connsiteY0" fmla="*/ 55155 h 1374977"/>
              <a:gd name="connsiteX1" fmla="*/ 107519 w 285584"/>
              <a:gd name="connsiteY1" fmla="*/ 840082 h 1374977"/>
              <a:gd name="connsiteX2" fmla="*/ 91335 w 285584"/>
              <a:gd name="connsiteY2" fmla="*/ 742978 h 1374977"/>
              <a:gd name="connsiteX3" fmla="*/ 285544 w 285584"/>
              <a:gd name="connsiteY3" fmla="*/ 1374156 h 1374977"/>
              <a:gd name="connsiteX4" fmla="*/ 107519 w 285584"/>
              <a:gd name="connsiteY4" fmla="*/ 864358 h 1374977"/>
              <a:gd name="connsiteX5" fmla="*/ 2323 w 285584"/>
              <a:gd name="connsiteY5" fmla="*/ 346468 h 1374977"/>
              <a:gd name="connsiteX6" fmla="*/ 34691 w 285584"/>
              <a:gd name="connsiteY6" fmla="*/ 459756 h 1374977"/>
              <a:gd name="connsiteX7" fmla="*/ 34691 w 285584"/>
              <a:gd name="connsiteY7" fmla="*/ 111799 h 1374977"/>
              <a:gd name="connsiteX8" fmla="*/ 34691 w 285584"/>
              <a:gd name="connsiteY8" fmla="*/ 55155 h 137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84" h="1374977">
                <a:moveTo>
                  <a:pt x="34691" y="55155"/>
                </a:moveTo>
                <a:cubicBezTo>
                  <a:pt x="46829" y="176535"/>
                  <a:pt x="98078" y="725445"/>
                  <a:pt x="107519" y="840082"/>
                </a:cubicBezTo>
                <a:cubicBezTo>
                  <a:pt x="116960" y="954719"/>
                  <a:pt x="61664" y="653966"/>
                  <a:pt x="91335" y="742978"/>
                </a:cubicBezTo>
                <a:cubicBezTo>
                  <a:pt x="121006" y="831990"/>
                  <a:pt x="282847" y="1353926"/>
                  <a:pt x="285544" y="1374156"/>
                </a:cubicBezTo>
                <a:cubicBezTo>
                  <a:pt x="288241" y="1394386"/>
                  <a:pt x="154723" y="1035639"/>
                  <a:pt x="107519" y="864358"/>
                </a:cubicBezTo>
                <a:cubicBezTo>
                  <a:pt x="60316" y="693077"/>
                  <a:pt x="14461" y="413902"/>
                  <a:pt x="2323" y="346468"/>
                </a:cubicBezTo>
                <a:cubicBezTo>
                  <a:pt x="-9815" y="279034"/>
                  <a:pt x="29296" y="498867"/>
                  <a:pt x="34691" y="459756"/>
                </a:cubicBezTo>
                <a:cubicBezTo>
                  <a:pt x="40086" y="420645"/>
                  <a:pt x="33342" y="183278"/>
                  <a:pt x="34691" y="111799"/>
                </a:cubicBezTo>
                <a:cubicBezTo>
                  <a:pt x="36040" y="40320"/>
                  <a:pt x="22553" y="-66225"/>
                  <a:pt x="34691" y="551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0D309CCB-8732-BFAC-466B-64D926251242}"/>
              </a:ext>
            </a:extLst>
          </p:cNvPr>
          <p:cNvSpPr/>
          <p:nvPr/>
        </p:nvSpPr>
        <p:spPr>
          <a:xfrm>
            <a:off x="5541057" y="4101664"/>
            <a:ext cx="58764" cy="219700"/>
          </a:xfrm>
          <a:custGeom>
            <a:avLst/>
            <a:gdLst>
              <a:gd name="connsiteX0" fmla="*/ 58631 w 58764"/>
              <a:gd name="connsiteY0" fmla="*/ 998 h 219700"/>
              <a:gd name="connsiteX1" fmla="*/ 18171 w 58764"/>
              <a:gd name="connsiteY1" fmla="*/ 162839 h 219700"/>
              <a:gd name="connsiteX2" fmla="*/ 34355 w 58764"/>
              <a:gd name="connsiteY2" fmla="*/ 219483 h 219700"/>
              <a:gd name="connsiteX3" fmla="*/ 18171 w 58764"/>
              <a:gd name="connsiteY3" fmla="*/ 179023 h 219700"/>
              <a:gd name="connsiteX4" fmla="*/ 1987 w 58764"/>
              <a:gd name="connsiteY4" fmla="*/ 98102 h 219700"/>
              <a:gd name="connsiteX5" fmla="*/ 58631 w 58764"/>
              <a:gd name="connsiteY5" fmla="*/ 998 h 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64" h="219700">
                <a:moveTo>
                  <a:pt x="58631" y="998"/>
                </a:moveTo>
                <a:cubicBezTo>
                  <a:pt x="61328" y="11787"/>
                  <a:pt x="22217" y="126425"/>
                  <a:pt x="18171" y="162839"/>
                </a:cubicBezTo>
                <a:cubicBezTo>
                  <a:pt x="14125" y="199253"/>
                  <a:pt x="34355" y="219483"/>
                  <a:pt x="34355" y="219483"/>
                </a:cubicBezTo>
                <a:cubicBezTo>
                  <a:pt x="34355" y="222180"/>
                  <a:pt x="23566" y="199253"/>
                  <a:pt x="18171" y="179023"/>
                </a:cubicBezTo>
                <a:cubicBezTo>
                  <a:pt x="12776" y="158793"/>
                  <a:pt x="-6105" y="126424"/>
                  <a:pt x="1987" y="98102"/>
                </a:cubicBezTo>
                <a:cubicBezTo>
                  <a:pt x="10079" y="69780"/>
                  <a:pt x="55934" y="-9791"/>
                  <a:pt x="58631" y="9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CB5D1372-6C12-94CB-2767-34DEDF0337D4}"/>
              </a:ext>
            </a:extLst>
          </p:cNvPr>
          <p:cNvSpPr/>
          <p:nvPr/>
        </p:nvSpPr>
        <p:spPr>
          <a:xfrm>
            <a:off x="5988021" y="4264180"/>
            <a:ext cx="92204" cy="194967"/>
          </a:xfrm>
          <a:custGeom>
            <a:avLst/>
            <a:gdLst>
              <a:gd name="connsiteX0" fmla="*/ 85 w 92204"/>
              <a:gd name="connsiteY0" fmla="*/ 323 h 194967"/>
              <a:gd name="connsiteX1" fmla="*/ 72914 w 92204"/>
              <a:gd name="connsiteY1" fmla="*/ 121703 h 194967"/>
              <a:gd name="connsiteX2" fmla="*/ 81006 w 92204"/>
              <a:gd name="connsiteY2" fmla="*/ 194532 h 194967"/>
              <a:gd name="connsiteX3" fmla="*/ 89098 w 92204"/>
              <a:gd name="connsiteY3" fmla="*/ 89335 h 194967"/>
              <a:gd name="connsiteX4" fmla="*/ 85 w 92204"/>
              <a:gd name="connsiteY4" fmla="*/ 323 h 19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04" h="194967">
                <a:moveTo>
                  <a:pt x="85" y="323"/>
                </a:moveTo>
                <a:cubicBezTo>
                  <a:pt x="-2612" y="5718"/>
                  <a:pt x="59427" y="89335"/>
                  <a:pt x="72914" y="121703"/>
                </a:cubicBezTo>
                <a:cubicBezTo>
                  <a:pt x="86401" y="154071"/>
                  <a:pt x="78309" y="199927"/>
                  <a:pt x="81006" y="194532"/>
                </a:cubicBezTo>
                <a:cubicBezTo>
                  <a:pt x="83703" y="189137"/>
                  <a:pt x="98539" y="120354"/>
                  <a:pt x="89098" y="89335"/>
                </a:cubicBezTo>
                <a:cubicBezTo>
                  <a:pt x="79657" y="58316"/>
                  <a:pt x="2782" y="-5072"/>
                  <a:pt x="85" y="3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87985D90-2B01-F34D-DCEC-BBECE58BC32A}"/>
              </a:ext>
            </a:extLst>
          </p:cNvPr>
          <p:cNvSpPr/>
          <p:nvPr/>
        </p:nvSpPr>
        <p:spPr>
          <a:xfrm>
            <a:off x="5939497" y="3843658"/>
            <a:ext cx="141667" cy="218654"/>
          </a:xfrm>
          <a:custGeom>
            <a:avLst/>
            <a:gdLst>
              <a:gd name="connsiteX0" fmla="*/ 57 w 141667"/>
              <a:gd name="connsiteY0" fmla="*/ 59 h 218654"/>
              <a:gd name="connsiteX1" fmla="*/ 113345 w 141667"/>
              <a:gd name="connsiteY1" fmla="*/ 137623 h 218654"/>
              <a:gd name="connsiteX2" fmla="*/ 137622 w 141667"/>
              <a:gd name="connsiteY2" fmla="*/ 218544 h 218654"/>
              <a:gd name="connsiteX3" fmla="*/ 129530 w 141667"/>
              <a:gd name="connsiteY3" fmla="*/ 121439 h 218654"/>
              <a:gd name="connsiteX4" fmla="*/ 57 w 141667"/>
              <a:gd name="connsiteY4" fmla="*/ 59 h 21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67" h="218654">
                <a:moveTo>
                  <a:pt x="57" y="59"/>
                </a:moveTo>
                <a:cubicBezTo>
                  <a:pt x="-2640" y="2756"/>
                  <a:pt x="90418" y="101209"/>
                  <a:pt x="113345" y="137623"/>
                </a:cubicBezTo>
                <a:cubicBezTo>
                  <a:pt x="136272" y="174037"/>
                  <a:pt x="134925" y="221241"/>
                  <a:pt x="137622" y="218544"/>
                </a:cubicBezTo>
                <a:cubicBezTo>
                  <a:pt x="140319" y="215847"/>
                  <a:pt x="148411" y="156504"/>
                  <a:pt x="129530" y="121439"/>
                </a:cubicBezTo>
                <a:cubicBezTo>
                  <a:pt x="110649" y="86374"/>
                  <a:pt x="2754" y="-2638"/>
                  <a:pt x="57" y="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3628AF38-5B71-4360-68B4-419F0C5BCD89}"/>
              </a:ext>
            </a:extLst>
          </p:cNvPr>
          <p:cNvSpPr/>
          <p:nvPr/>
        </p:nvSpPr>
        <p:spPr>
          <a:xfrm>
            <a:off x="5820467" y="3131805"/>
            <a:ext cx="1134731" cy="1497383"/>
          </a:xfrm>
          <a:custGeom>
            <a:avLst/>
            <a:gdLst>
              <a:gd name="connsiteX0" fmla="*/ 14548 w 1134731"/>
              <a:gd name="connsiteY0" fmla="*/ 34305 h 1497383"/>
              <a:gd name="connsiteX1" fmla="*/ 145993 w 1134731"/>
              <a:gd name="connsiteY1" fmla="*/ 137175 h 1497383"/>
              <a:gd name="connsiteX2" fmla="*/ 654628 w 1134731"/>
              <a:gd name="connsiteY2" fmla="*/ 651525 h 1497383"/>
              <a:gd name="connsiteX3" fmla="*/ 688918 w 1134731"/>
              <a:gd name="connsiteY3" fmla="*/ 691530 h 1497383"/>
              <a:gd name="connsiteX4" fmla="*/ 923233 w 1134731"/>
              <a:gd name="connsiteY4" fmla="*/ 1177305 h 1497383"/>
              <a:gd name="connsiteX5" fmla="*/ 963238 w 1134731"/>
              <a:gd name="connsiteY5" fmla="*/ 1165875 h 1497383"/>
              <a:gd name="connsiteX6" fmla="*/ 1134688 w 1134731"/>
              <a:gd name="connsiteY6" fmla="*/ 1497345 h 1497383"/>
              <a:gd name="connsiteX7" fmla="*/ 946093 w 1134731"/>
              <a:gd name="connsiteY7" fmla="*/ 1143015 h 1497383"/>
              <a:gd name="connsiteX8" fmla="*/ 608908 w 1134731"/>
              <a:gd name="connsiteY8" fmla="*/ 571515 h 1497383"/>
              <a:gd name="connsiteX9" fmla="*/ 231718 w 1134731"/>
              <a:gd name="connsiteY9" fmla="*/ 15 h 1497383"/>
              <a:gd name="connsiteX10" fmla="*/ 614623 w 1134731"/>
              <a:gd name="connsiteY10" fmla="*/ 588660 h 1497383"/>
              <a:gd name="connsiteX11" fmla="*/ 426028 w 1134731"/>
              <a:gd name="connsiteY11" fmla="*/ 400065 h 1497383"/>
              <a:gd name="connsiteX12" fmla="*/ 14548 w 1134731"/>
              <a:gd name="connsiteY12" fmla="*/ 34305 h 149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4731" h="1497383">
                <a:moveTo>
                  <a:pt x="14548" y="34305"/>
                </a:moveTo>
                <a:cubicBezTo>
                  <a:pt x="-32124" y="-9510"/>
                  <a:pt x="39313" y="34305"/>
                  <a:pt x="145993" y="137175"/>
                </a:cubicBezTo>
                <a:cubicBezTo>
                  <a:pt x="252673" y="240045"/>
                  <a:pt x="564141" y="559133"/>
                  <a:pt x="654628" y="651525"/>
                </a:cubicBezTo>
                <a:cubicBezTo>
                  <a:pt x="745115" y="743917"/>
                  <a:pt x="644151" y="603900"/>
                  <a:pt x="688918" y="691530"/>
                </a:cubicBezTo>
                <a:cubicBezTo>
                  <a:pt x="733685" y="779160"/>
                  <a:pt x="877513" y="1098248"/>
                  <a:pt x="923233" y="1177305"/>
                </a:cubicBezTo>
                <a:cubicBezTo>
                  <a:pt x="968953" y="1256362"/>
                  <a:pt x="927996" y="1112535"/>
                  <a:pt x="963238" y="1165875"/>
                </a:cubicBezTo>
                <a:cubicBezTo>
                  <a:pt x="998480" y="1219215"/>
                  <a:pt x="1137545" y="1501155"/>
                  <a:pt x="1134688" y="1497345"/>
                </a:cubicBezTo>
                <a:cubicBezTo>
                  <a:pt x="1131831" y="1493535"/>
                  <a:pt x="1033723" y="1297320"/>
                  <a:pt x="946093" y="1143015"/>
                </a:cubicBezTo>
                <a:cubicBezTo>
                  <a:pt x="858463" y="988710"/>
                  <a:pt x="727970" y="762015"/>
                  <a:pt x="608908" y="571515"/>
                </a:cubicBezTo>
                <a:cubicBezTo>
                  <a:pt x="489846" y="381015"/>
                  <a:pt x="230765" y="-2843"/>
                  <a:pt x="231718" y="15"/>
                </a:cubicBezTo>
                <a:cubicBezTo>
                  <a:pt x="232671" y="2873"/>
                  <a:pt x="582238" y="521985"/>
                  <a:pt x="614623" y="588660"/>
                </a:cubicBezTo>
                <a:cubicBezTo>
                  <a:pt x="647008" y="655335"/>
                  <a:pt x="522231" y="489600"/>
                  <a:pt x="426028" y="400065"/>
                </a:cubicBezTo>
                <a:cubicBezTo>
                  <a:pt x="329826" y="310530"/>
                  <a:pt x="61220" y="78120"/>
                  <a:pt x="14548" y="343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E1B3C2A4-E331-2F7A-1402-29956C24FC08}"/>
              </a:ext>
            </a:extLst>
          </p:cNvPr>
          <p:cNvSpPr/>
          <p:nvPr/>
        </p:nvSpPr>
        <p:spPr>
          <a:xfrm>
            <a:off x="6776249" y="4240345"/>
            <a:ext cx="757080" cy="1657719"/>
          </a:xfrm>
          <a:custGeom>
            <a:avLst/>
            <a:gdLst>
              <a:gd name="connsiteX0" fmla="*/ 1741 w 757080"/>
              <a:gd name="connsiteY0" fmla="*/ 5900 h 1657719"/>
              <a:gd name="connsiteX1" fmla="*/ 298921 w 757080"/>
              <a:gd name="connsiteY1" fmla="*/ 611690 h 1657719"/>
              <a:gd name="connsiteX2" fmla="*/ 298921 w 757080"/>
              <a:gd name="connsiteY2" fmla="*/ 525965 h 1657719"/>
              <a:gd name="connsiteX3" fmla="*/ 738976 w 757080"/>
              <a:gd name="connsiteY3" fmla="*/ 1571810 h 1657719"/>
              <a:gd name="connsiteX4" fmla="*/ 664681 w 757080"/>
              <a:gd name="connsiteY4" fmla="*/ 1326065 h 1657719"/>
              <a:gd name="connsiteX5" fmla="*/ 590386 w 757080"/>
              <a:gd name="connsiteY5" fmla="*/ 1040315 h 1657719"/>
              <a:gd name="connsiteX6" fmla="*/ 744691 w 757080"/>
              <a:gd name="connsiteY6" fmla="*/ 1657535 h 1657719"/>
              <a:gd name="connsiteX7" fmla="*/ 561811 w 757080"/>
              <a:gd name="connsiteY7" fmla="*/ 1097465 h 1657719"/>
              <a:gd name="connsiteX8" fmla="*/ 316066 w 757080"/>
              <a:gd name="connsiteY8" fmla="*/ 411665 h 1657719"/>
              <a:gd name="connsiteX9" fmla="*/ 476086 w 757080"/>
              <a:gd name="connsiteY9" fmla="*/ 1034600 h 1657719"/>
              <a:gd name="connsiteX10" fmla="*/ 258916 w 757080"/>
              <a:gd name="connsiteY10" fmla="*/ 520250 h 1657719"/>
              <a:gd name="connsiteX11" fmla="*/ 178906 w 757080"/>
              <a:gd name="connsiteY11" fmla="*/ 314510 h 1657719"/>
              <a:gd name="connsiteX12" fmla="*/ 1741 w 757080"/>
              <a:gd name="connsiteY12" fmla="*/ 5900 h 165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7080" h="1657719">
                <a:moveTo>
                  <a:pt x="1741" y="5900"/>
                </a:moveTo>
                <a:cubicBezTo>
                  <a:pt x="21743" y="55430"/>
                  <a:pt x="249391" y="525012"/>
                  <a:pt x="298921" y="611690"/>
                </a:cubicBezTo>
                <a:cubicBezTo>
                  <a:pt x="348451" y="698368"/>
                  <a:pt x="225579" y="365945"/>
                  <a:pt x="298921" y="525965"/>
                </a:cubicBezTo>
                <a:cubicBezTo>
                  <a:pt x="372264" y="685985"/>
                  <a:pt x="678016" y="1438460"/>
                  <a:pt x="738976" y="1571810"/>
                </a:cubicBezTo>
                <a:cubicBezTo>
                  <a:pt x="799936" y="1705160"/>
                  <a:pt x="689446" y="1414647"/>
                  <a:pt x="664681" y="1326065"/>
                </a:cubicBezTo>
                <a:cubicBezTo>
                  <a:pt x="639916" y="1237483"/>
                  <a:pt x="577051" y="985070"/>
                  <a:pt x="590386" y="1040315"/>
                </a:cubicBezTo>
                <a:cubicBezTo>
                  <a:pt x="603721" y="1095560"/>
                  <a:pt x="749454" y="1648010"/>
                  <a:pt x="744691" y="1657535"/>
                </a:cubicBezTo>
                <a:cubicBezTo>
                  <a:pt x="739928" y="1667060"/>
                  <a:pt x="633248" y="1305110"/>
                  <a:pt x="561811" y="1097465"/>
                </a:cubicBezTo>
                <a:cubicBezTo>
                  <a:pt x="490374" y="889820"/>
                  <a:pt x="330354" y="422143"/>
                  <a:pt x="316066" y="411665"/>
                </a:cubicBezTo>
                <a:cubicBezTo>
                  <a:pt x="301779" y="401188"/>
                  <a:pt x="485611" y="1016503"/>
                  <a:pt x="476086" y="1034600"/>
                </a:cubicBezTo>
                <a:cubicBezTo>
                  <a:pt x="466561" y="1052698"/>
                  <a:pt x="308446" y="640265"/>
                  <a:pt x="258916" y="520250"/>
                </a:cubicBezTo>
                <a:cubicBezTo>
                  <a:pt x="209386" y="400235"/>
                  <a:pt x="217959" y="396425"/>
                  <a:pt x="178906" y="314510"/>
                </a:cubicBezTo>
                <a:cubicBezTo>
                  <a:pt x="139854" y="232595"/>
                  <a:pt x="-18261" y="-43630"/>
                  <a:pt x="1741" y="590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CE5E80B5-8552-5A0D-11DC-31214D3E5559}"/>
              </a:ext>
            </a:extLst>
          </p:cNvPr>
          <p:cNvSpPr/>
          <p:nvPr/>
        </p:nvSpPr>
        <p:spPr>
          <a:xfrm>
            <a:off x="7113800" y="4920627"/>
            <a:ext cx="511563" cy="1457486"/>
          </a:xfrm>
          <a:custGeom>
            <a:avLst/>
            <a:gdLst>
              <a:gd name="connsiteX0" fmla="*/ 1375 w 511563"/>
              <a:gd name="connsiteY0" fmla="*/ 5703 h 1457486"/>
              <a:gd name="connsiteX1" fmla="*/ 298555 w 511563"/>
              <a:gd name="connsiteY1" fmla="*/ 1011543 h 1457486"/>
              <a:gd name="connsiteX2" fmla="*/ 292840 w 511563"/>
              <a:gd name="connsiteY2" fmla="*/ 891528 h 1457486"/>
              <a:gd name="connsiteX3" fmla="*/ 510010 w 511563"/>
              <a:gd name="connsiteY3" fmla="*/ 1451598 h 1457486"/>
              <a:gd name="connsiteX4" fmla="*/ 384280 w 511563"/>
              <a:gd name="connsiteY4" fmla="*/ 1165848 h 1457486"/>
              <a:gd name="connsiteX5" fmla="*/ 269980 w 511563"/>
              <a:gd name="connsiteY5" fmla="*/ 857238 h 1457486"/>
              <a:gd name="connsiteX6" fmla="*/ 189970 w 511563"/>
              <a:gd name="connsiteY6" fmla="*/ 611493 h 1457486"/>
              <a:gd name="connsiteX7" fmla="*/ 1375 w 511563"/>
              <a:gd name="connsiteY7" fmla="*/ 5703 h 145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563" h="1457486">
                <a:moveTo>
                  <a:pt x="1375" y="5703"/>
                </a:moveTo>
                <a:cubicBezTo>
                  <a:pt x="19473" y="72378"/>
                  <a:pt x="249978" y="863906"/>
                  <a:pt x="298555" y="1011543"/>
                </a:cubicBezTo>
                <a:cubicBezTo>
                  <a:pt x="347133" y="1159181"/>
                  <a:pt x="257598" y="818186"/>
                  <a:pt x="292840" y="891528"/>
                </a:cubicBezTo>
                <a:cubicBezTo>
                  <a:pt x="328083" y="964871"/>
                  <a:pt x="494770" y="1405878"/>
                  <a:pt x="510010" y="1451598"/>
                </a:cubicBezTo>
                <a:cubicBezTo>
                  <a:pt x="525250" y="1497318"/>
                  <a:pt x="424285" y="1264908"/>
                  <a:pt x="384280" y="1165848"/>
                </a:cubicBezTo>
                <a:cubicBezTo>
                  <a:pt x="344275" y="1066788"/>
                  <a:pt x="302365" y="949630"/>
                  <a:pt x="269980" y="857238"/>
                </a:cubicBezTo>
                <a:cubicBezTo>
                  <a:pt x="237595" y="764846"/>
                  <a:pt x="230927" y="746748"/>
                  <a:pt x="189970" y="611493"/>
                </a:cubicBezTo>
                <a:cubicBezTo>
                  <a:pt x="149013" y="476238"/>
                  <a:pt x="-16723" y="-60972"/>
                  <a:pt x="1375" y="57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8E073569-F1C2-A8C5-BA72-525D8D89311B}"/>
              </a:ext>
            </a:extLst>
          </p:cNvPr>
          <p:cNvSpPr/>
          <p:nvPr/>
        </p:nvSpPr>
        <p:spPr>
          <a:xfrm>
            <a:off x="5258468" y="3051328"/>
            <a:ext cx="1296924" cy="438787"/>
          </a:xfrm>
          <a:custGeom>
            <a:avLst/>
            <a:gdLst>
              <a:gd name="connsiteX0" fmla="*/ 18382 w 1296924"/>
              <a:gd name="connsiteY0" fmla="*/ 114147 h 438787"/>
              <a:gd name="connsiteX1" fmla="*/ 608932 w 1296924"/>
              <a:gd name="connsiteY1" fmla="*/ 107797 h 438787"/>
              <a:gd name="connsiteX2" fmla="*/ 875632 w 1296924"/>
              <a:gd name="connsiteY2" fmla="*/ 161772 h 438787"/>
              <a:gd name="connsiteX3" fmla="*/ 758157 w 1296924"/>
              <a:gd name="connsiteY3" fmla="*/ 98272 h 438787"/>
              <a:gd name="connsiteX4" fmla="*/ 1288382 w 1296924"/>
              <a:gd name="connsiteY4" fmla="*/ 434822 h 438787"/>
              <a:gd name="connsiteX5" fmla="*/ 1047082 w 1296924"/>
              <a:gd name="connsiteY5" fmla="*/ 266547 h 438787"/>
              <a:gd name="connsiteX6" fmla="*/ 545432 w 1296924"/>
              <a:gd name="connsiteY6" fmla="*/ 22072 h 438787"/>
              <a:gd name="connsiteX7" fmla="*/ 326357 w 1296924"/>
              <a:gd name="connsiteY7" fmla="*/ 9372 h 438787"/>
              <a:gd name="connsiteX8" fmla="*/ 8857 w 1296924"/>
              <a:gd name="connsiteY8" fmla="*/ 3022 h 438787"/>
              <a:gd name="connsiteX9" fmla="*/ 466057 w 1296924"/>
              <a:gd name="connsiteY9" fmla="*/ 50647 h 438787"/>
              <a:gd name="connsiteX10" fmla="*/ 720057 w 1296924"/>
              <a:gd name="connsiteY10" fmla="*/ 50647 h 438787"/>
              <a:gd name="connsiteX11" fmla="*/ 637507 w 1296924"/>
              <a:gd name="connsiteY11" fmla="*/ 82397 h 438787"/>
              <a:gd name="connsiteX12" fmla="*/ 193007 w 1296924"/>
              <a:gd name="connsiteY12" fmla="*/ 110972 h 438787"/>
              <a:gd name="connsiteX13" fmla="*/ 18382 w 1296924"/>
              <a:gd name="connsiteY13" fmla="*/ 114147 h 43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6924" h="438787">
                <a:moveTo>
                  <a:pt x="18382" y="114147"/>
                </a:moveTo>
                <a:cubicBezTo>
                  <a:pt x="87703" y="113618"/>
                  <a:pt x="466057" y="99860"/>
                  <a:pt x="608932" y="107797"/>
                </a:cubicBezTo>
                <a:cubicBezTo>
                  <a:pt x="751807" y="115734"/>
                  <a:pt x="850761" y="163360"/>
                  <a:pt x="875632" y="161772"/>
                </a:cubicBezTo>
                <a:cubicBezTo>
                  <a:pt x="900503" y="160185"/>
                  <a:pt x="689365" y="52764"/>
                  <a:pt x="758157" y="98272"/>
                </a:cubicBezTo>
                <a:cubicBezTo>
                  <a:pt x="826949" y="143780"/>
                  <a:pt x="1240228" y="406776"/>
                  <a:pt x="1288382" y="434822"/>
                </a:cubicBezTo>
                <a:cubicBezTo>
                  <a:pt x="1336536" y="462868"/>
                  <a:pt x="1170907" y="335339"/>
                  <a:pt x="1047082" y="266547"/>
                </a:cubicBezTo>
                <a:cubicBezTo>
                  <a:pt x="923257" y="197755"/>
                  <a:pt x="665553" y="64934"/>
                  <a:pt x="545432" y="22072"/>
                </a:cubicBezTo>
                <a:cubicBezTo>
                  <a:pt x="425311" y="-20790"/>
                  <a:pt x="415786" y="12547"/>
                  <a:pt x="326357" y="9372"/>
                </a:cubicBezTo>
                <a:cubicBezTo>
                  <a:pt x="236928" y="6197"/>
                  <a:pt x="-14426" y="-3857"/>
                  <a:pt x="8857" y="3022"/>
                </a:cubicBezTo>
                <a:cubicBezTo>
                  <a:pt x="32140" y="9901"/>
                  <a:pt x="347524" y="42709"/>
                  <a:pt x="466057" y="50647"/>
                </a:cubicBezTo>
                <a:cubicBezTo>
                  <a:pt x="584590" y="58585"/>
                  <a:pt x="691482" y="45355"/>
                  <a:pt x="720057" y="50647"/>
                </a:cubicBezTo>
                <a:cubicBezTo>
                  <a:pt x="748632" y="55939"/>
                  <a:pt x="725349" y="72343"/>
                  <a:pt x="637507" y="82397"/>
                </a:cubicBezTo>
                <a:cubicBezTo>
                  <a:pt x="549665" y="92451"/>
                  <a:pt x="295136" y="106739"/>
                  <a:pt x="193007" y="110972"/>
                </a:cubicBezTo>
                <a:cubicBezTo>
                  <a:pt x="90878" y="115205"/>
                  <a:pt x="-50939" y="114676"/>
                  <a:pt x="18382" y="1141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EC8429E-C4DF-0A1B-75D6-06D39C8E7174}"/>
              </a:ext>
            </a:extLst>
          </p:cNvPr>
          <p:cNvSpPr/>
          <p:nvPr/>
        </p:nvSpPr>
        <p:spPr>
          <a:xfrm>
            <a:off x="5428864" y="3146425"/>
            <a:ext cx="946686" cy="537102"/>
          </a:xfrm>
          <a:custGeom>
            <a:avLst/>
            <a:gdLst>
              <a:gd name="connsiteX0" fmla="*/ 386 w 946686"/>
              <a:gd name="connsiteY0" fmla="*/ 73025 h 537102"/>
              <a:gd name="connsiteX1" fmla="*/ 397261 w 946686"/>
              <a:gd name="connsiteY1" fmla="*/ 73025 h 537102"/>
              <a:gd name="connsiteX2" fmla="*/ 635386 w 946686"/>
              <a:gd name="connsiteY2" fmla="*/ 231775 h 537102"/>
              <a:gd name="connsiteX3" fmla="*/ 565536 w 946686"/>
              <a:gd name="connsiteY3" fmla="*/ 215900 h 537102"/>
              <a:gd name="connsiteX4" fmla="*/ 943361 w 946686"/>
              <a:gd name="connsiteY4" fmla="*/ 533400 h 537102"/>
              <a:gd name="connsiteX5" fmla="*/ 743336 w 946686"/>
              <a:gd name="connsiteY5" fmla="*/ 381000 h 537102"/>
              <a:gd name="connsiteX6" fmla="*/ 625861 w 946686"/>
              <a:gd name="connsiteY6" fmla="*/ 254000 h 537102"/>
              <a:gd name="connsiteX7" fmla="*/ 514736 w 946686"/>
              <a:gd name="connsiteY7" fmla="*/ 50800 h 537102"/>
              <a:gd name="connsiteX8" fmla="*/ 606811 w 946686"/>
              <a:gd name="connsiteY8" fmla="*/ 165100 h 537102"/>
              <a:gd name="connsiteX9" fmla="*/ 365511 w 946686"/>
              <a:gd name="connsiteY9" fmla="*/ 50800 h 537102"/>
              <a:gd name="connsiteX10" fmla="*/ 197236 w 946686"/>
              <a:gd name="connsiteY10" fmla="*/ 0 h 537102"/>
              <a:gd name="connsiteX11" fmla="*/ 321061 w 946686"/>
              <a:gd name="connsiteY11" fmla="*/ 50800 h 537102"/>
              <a:gd name="connsiteX12" fmla="*/ 386 w 946686"/>
              <a:gd name="connsiteY12" fmla="*/ 73025 h 53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6686" h="537102">
                <a:moveTo>
                  <a:pt x="386" y="73025"/>
                </a:moveTo>
                <a:cubicBezTo>
                  <a:pt x="13086" y="76729"/>
                  <a:pt x="291428" y="46567"/>
                  <a:pt x="397261" y="73025"/>
                </a:cubicBezTo>
                <a:cubicBezTo>
                  <a:pt x="503094" y="99483"/>
                  <a:pt x="607340" y="207963"/>
                  <a:pt x="635386" y="231775"/>
                </a:cubicBezTo>
                <a:cubicBezTo>
                  <a:pt x="663432" y="255588"/>
                  <a:pt x="514207" y="165629"/>
                  <a:pt x="565536" y="215900"/>
                </a:cubicBezTo>
                <a:cubicBezTo>
                  <a:pt x="616865" y="266171"/>
                  <a:pt x="913728" y="505883"/>
                  <a:pt x="943361" y="533400"/>
                </a:cubicBezTo>
                <a:cubicBezTo>
                  <a:pt x="972994" y="560917"/>
                  <a:pt x="796253" y="427567"/>
                  <a:pt x="743336" y="381000"/>
                </a:cubicBezTo>
                <a:cubicBezTo>
                  <a:pt x="690419" y="334433"/>
                  <a:pt x="663961" y="309033"/>
                  <a:pt x="625861" y="254000"/>
                </a:cubicBezTo>
                <a:cubicBezTo>
                  <a:pt x="587761" y="198967"/>
                  <a:pt x="517911" y="65617"/>
                  <a:pt x="514736" y="50800"/>
                </a:cubicBezTo>
                <a:cubicBezTo>
                  <a:pt x="511561" y="35983"/>
                  <a:pt x="631682" y="165100"/>
                  <a:pt x="606811" y="165100"/>
                </a:cubicBezTo>
                <a:cubicBezTo>
                  <a:pt x="581940" y="165100"/>
                  <a:pt x="433773" y="78317"/>
                  <a:pt x="365511" y="50800"/>
                </a:cubicBezTo>
                <a:cubicBezTo>
                  <a:pt x="297249" y="23283"/>
                  <a:pt x="204644" y="0"/>
                  <a:pt x="197236" y="0"/>
                </a:cubicBezTo>
                <a:cubicBezTo>
                  <a:pt x="189828" y="0"/>
                  <a:pt x="350165" y="40217"/>
                  <a:pt x="321061" y="50800"/>
                </a:cubicBezTo>
                <a:cubicBezTo>
                  <a:pt x="291957" y="61383"/>
                  <a:pt x="-12314" y="69321"/>
                  <a:pt x="386" y="730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D9E86D35-B142-A88C-DF99-334F7E37FA0C}"/>
              </a:ext>
            </a:extLst>
          </p:cNvPr>
          <p:cNvSpPr/>
          <p:nvPr/>
        </p:nvSpPr>
        <p:spPr>
          <a:xfrm>
            <a:off x="5111413" y="3461397"/>
            <a:ext cx="489133" cy="282016"/>
          </a:xfrm>
          <a:custGeom>
            <a:avLst/>
            <a:gdLst>
              <a:gd name="connsiteX0" fmla="*/ 337 w 489133"/>
              <a:gd name="connsiteY0" fmla="*/ 281928 h 282016"/>
              <a:gd name="connsiteX1" fmla="*/ 244812 w 489133"/>
              <a:gd name="connsiteY1" fmla="*/ 91428 h 282016"/>
              <a:gd name="connsiteX2" fmla="*/ 482937 w 489133"/>
              <a:gd name="connsiteY2" fmla="*/ 2528 h 282016"/>
              <a:gd name="connsiteX3" fmla="*/ 400387 w 489133"/>
              <a:gd name="connsiteY3" fmla="*/ 27928 h 282016"/>
              <a:gd name="connsiteX4" fmla="*/ 197187 w 489133"/>
              <a:gd name="connsiteY4" fmla="*/ 66028 h 282016"/>
              <a:gd name="connsiteX5" fmla="*/ 298787 w 489133"/>
              <a:gd name="connsiteY5" fmla="*/ 66028 h 282016"/>
              <a:gd name="connsiteX6" fmla="*/ 337 w 489133"/>
              <a:gd name="connsiteY6" fmla="*/ 281928 h 28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133" h="282016">
                <a:moveTo>
                  <a:pt x="337" y="281928"/>
                </a:moveTo>
                <a:cubicBezTo>
                  <a:pt x="-8659" y="286161"/>
                  <a:pt x="164379" y="137995"/>
                  <a:pt x="244812" y="91428"/>
                </a:cubicBezTo>
                <a:cubicBezTo>
                  <a:pt x="325245" y="44861"/>
                  <a:pt x="457008" y="13111"/>
                  <a:pt x="482937" y="2528"/>
                </a:cubicBezTo>
                <a:cubicBezTo>
                  <a:pt x="508866" y="-8055"/>
                  <a:pt x="448012" y="17345"/>
                  <a:pt x="400387" y="27928"/>
                </a:cubicBezTo>
                <a:cubicBezTo>
                  <a:pt x="352762" y="38511"/>
                  <a:pt x="214120" y="59678"/>
                  <a:pt x="197187" y="66028"/>
                </a:cubicBezTo>
                <a:cubicBezTo>
                  <a:pt x="180254" y="72378"/>
                  <a:pt x="330537" y="34278"/>
                  <a:pt x="298787" y="66028"/>
                </a:cubicBezTo>
                <a:cubicBezTo>
                  <a:pt x="267037" y="97778"/>
                  <a:pt x="9333" y="277695"/>
                  <a:pt x="337" y="2819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79CC9E08-B93C-32DE-1B44-D99013E49C83}"/>
              </a:ext>
            </a:extLst>
          </p:cNvPr>
          <p:cNvSpPr/>
          <p:nvPr/>
        </p:nvSpPr>
        <p:spPr>
          <a:xfrm>
            <a:off x="4898856" y="3936570"/>
            <a:ext cx="120886" cy="152962"/>
          </a:xfrm>
          <a:custGeom>
            <a:avLst/>
            <a:gdLst>
              <a:gd name="connsiteX0" fmla="*/ 120819 w 120886"/>
              <a:gd name="connsiteY0" fmla="*/ 430 h 152962"/>
              <a:gd name="connsiteX1" fmla="*/ 19219 w 120886"/>
              <a:gd name="connsiteY1" fmla="*/ 92505 h 152962"/>
              <a:gd name="connsiteX2" fmla="*/ 169 w 120886"/>
              <a:gd name="connsiteY2" fmla="*/ 152830 h 152962"/>
              <a:gd name="connsiteX3" fmla="*/ 22394 w 120886"/>
              <a:gd name="connsiteY3" fmla="*/ 76630 h 152962"/>
              <a:gd name="connsiteX4" fmla="*/ 35094 w 120886"/>
              <a:gd name="connsiteY4" fmla="*/ 57580 h 152962"/>
              <a:gd name="connsiteX5" fmla="*/ 120819 w 120886"/>
              <a:gd name="connsiteY5" fmla="*/ 430 h 15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86" h="152962">
                <a:moveTo>
                  <a:pt x="120819" y="430"/>
                </a:moveTo>
                <a:cubicBezTo>
                  <a:pt x="118173" y="6251"/>
                  <a:pt x="39327" y="67105"/>
                  <a:pt x="19219" y="92505"/>
                </a:cubicBezTo>
                <a:cubicBezTo>
                  <a:pt x="-889" y="117905"/>
                  <a:pt x="-360" y="155476"/>
                  <a:pt x="169" y="152830"/>
                </a:cubicBezTo>
                <a:cubicBezTo>
                  <a:pt x="698" y="150184"/>
                  <a:pt x="16573" y="92505"/>
                  <a:pt x="22394" y="76630"/>
                </a:cubicBezTo>
                <a:cubicBezTo>
                  <a:pt x="28215" y="60755"/>
                  <a:pt x="22923" y="65517"/>
                  <a:pt x="35094" y="57580"/>
                </a:cubicBezTo>
                <a:cubicBezTo>
                  <a:pt x="47265" y="49643"/>
                  <a:pt x="123465" y="-5391"/>
                  <a:pt x="120819" y="4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039E9D6B-9651-23C7-8F15-8EA4F0274004}"/>
              </a:ext>
            </a:extLst>
          </p:cNvPr>
          <p:cNvSpPr/>
          <p:nvPr/>
        </p:nvSpPr>
        <p:spPr>
          <a:xfrm>
            <a:off x="4793322" y="4574855"/>
            <a:ext cx="55652" cy="342780"/>
          </a:xfrm>
          <a:custGeom>
            <a:avLst/>
            <a:gdLst>
              <a:gd name="connsiteX0" fmla="*/ 45378 w 55652"/>
              <a:gd name="connsiteY0" fmla="*/ 320 h 342780"/>
              <a:gd name="connsiteX1" fmla="*/ 42203 w 55652"/>
              <a:gd name="connsiteY1" fmla="*/ 184470 h 342780"/>
              <a:gd name="connsiteX2" fmla="*/ 928 w 55652"/>
              <a:gd name="connsiteY2" fmla="*/ 340045 h 342780"/>
              <a:gd name="connsiteX3" fmla="*/ 16803 w 55652"/>
              <a:gd name="connsiteY3" fmla="*/ 273370 h 342780"/>
              <a:gd name="connsiteX4" fmla="*/ 54903 w 55652"/>
              <a:gd name="connsiteY4" fmla="*/ 143195 h 342780"/>
              <a:gd name="connsiteX5" fmla="*/ 45378 w 55652"/>
              <a:gd name="connsiteY5" fmla="*/ 320 h 34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52" h="342780">
                <a:moveTo>
                  <a:pt x="45378" y="320"/>
                </a:moveTo>
                <a:cubicBezTo>
                  <a:pt x="43261" y="7199"/>
                  <a:pt x="49611" y="127849"/>
                  <a:pt x="42203" y="184470"/>
                </a:cubicBezTo>
                <a:cubicBezTo>
                  <a:pt x="34795" y="241091"/>
                  <a:pt x="5161" y="325228"/>
                  <a:pt x="928" y="340045"/>
                </a:cubicBezTo>
                <a:cubicBezTo>
                  <a:pt x="-3305" y="354862"/>
                  <a:pt x="7807" y="306178"/>
                  <a:pt x="16803" y="273370"/>
                </a:cubicBezTo>
                <a:cubicBezTo>
                  <a:pt x="25799" y="240562"/>
                  <a:pt x="51199" y="187116"/>
                  <a:pt x="54903" y="143195"/>
                </a:cubicBezTo>
                <a:cubicBezTo>
                  <a:pt x="58607" y="99274"/>
                  <a:pt x="47495" y="-6559"/>
                  <a:pt x="45378" y="3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AE50D718-42D4-F61B-2E5D-1ADBA105DD0F}"/>
              </a:ext>
            </a:extLst>
          </p:cNvPr>
          <p:cNvSpPr/>
          <p:nvPr/>
        </p:nvSpPr>
        <p:spPr>
          <a:xfrm>
            <a:off x="4497218" y="5210441"/>
            <a:ext cx="44353" cy="572953"/>
          </a:xfrm>
          <a:custGeom>
            <a:avLst/>
            <a:gdLst>
              <a:gd name="connsiteX0" fmla="*/ 12259 w 44353"/>
              <a:gd name="connsiteY0" fmla="*/ 2421 h 572953"/>
              <a:gd name="connsiteX1" fmla="*/ 43520 w 44353"/>
              <a:gd name="connsiteY1" fmla="*/ 463528 h 572953"/>
              <a:gd name="connsiteX2" fmla="*/ 35705 w 44353"/>
              <a:gd name="connsiteY2" fmla="*/ 365836 h 572953"/>
              <a:gd name="connsiteX3" fmla="*/ 39613 w 44353"/>
              <a:gd name="connsiteY3" fmla="*/ 572944 h 572953"/>
              <a:gd name="connsiteX4" fmla="*/ 16167 w 44353"/>
              <a:gd name="connsiteY4" fmla="*/ 373651 h 572953"/>
              <a:gd name="connsiteX5" fmla="*/ 536 w 44353"/>
              <a:gd name="connsiteY5" fmla="*/ 178267 h 572953"/>
              <a:gd name="connsiteX6" fmla="*/ 35705 w 44353"/>
              <a:gd name="connsiteY6" fmla="*/ 275959 h 572953"/>
              <a:gd name="connsiteX7" fmla="*/ 12259 w 44353"/>
              <a:gd name="connsiteY7" fmla="*/ 2421 h 57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53" h="572953">
                <a:moveTo>
                  <a:pt x="12259" y="2421"/>
                </a:moveTo>
                <a:cubicBezTo>
                  <a:pt x="13561" y="33682"/>
                  <a:pt x="39612" y="402959"/>
                  <a:pt x="43520" y="463528"/>
                </a:cubicBezTo>
                <a:cubicBezTo>
                  <a:pt x="47428" y="524097"/>
                  <a:pt x="36356" y="347600"/>
                  <a:pt x="35705" y="365836"/>
                </a:cubicBezTo>
                <a:cubicBezTo>
                  <a:pt x="35054" y="384072"/>
                  <a:pt x="42869" y="571642"/>
                  <a:pt x="39613" y="572944"/>
                </a:cubicBezTo>
                <a:cubicBezTo>
                  <a:pt x="36357" y="574246"/>
                  <a:pt x="22680" y="439430"/>
                  <a:pt x="16167" y="373651"/>
                </a:cubicBezTo>
                <a:cubicBezTo>
                  <a:pt x="9654" y="307872"/>
                  <a:pt x="-2720" y="194549"/>
                  <a:pt x="536" y="178267"/>
                </a:cubicBezTo>
                <a:cubicBezTo>
                  <a:pt x="3792" y="161985"/>
                  <a:pt x="34403" y="299405"/>
                  <a:pt x="35705" y="275959"/>
                </a:cubicBezTo>
                <a:cubicBezTo>
                  <a:pt x="37007" y="252513"/>
                  <a:pt x="10957" y="-28840"/>
                  <a:pt x="12259" y="24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3DC52174-C980-15FC-5114-FDD8077FCEE3}"/>
              </a:ext>
            </a:extLst>
          </p:cNvPr>
          <p:cNvSpPr/>
          <p:nvPr/>
        </p:nvSpPr>
        <p:spPr>
          <a:xfrm>
            <a:off x="4528752" y="5763375"/>
            <a:ext cx="156632" cy="463369"/>
          </a:xfrm>
          <a:custGeom>
            <a:avLst/>
            <a:gdLst>
              <a:gd name="connsiteX0" fmla="*/ 263 w 156632"/>
              <a:gd name="connsiteY0" fmla="*/ 471 h 463369"/>
              <a:gd name="connsiteX1" fmla="*/ 105771 w 156632"/>
              <a:gd name="connsiteY1" fmla="*/ 328717 h 463369"/>
              <a:gd name="connsiteX2" fmla="*/ 82325 w 156632"/>
              <a:gd name="connsiteY2" fmla="*/ 262287 h 463369"/>
              <a:gd name="connsiteX3" fmla="*/ 156571 w 156632"/>
              <a:gd name="connsiteY3" fmla="*/ 461579 h 463369"/>
              <a:gd name="connsiteX4" fmla="*/ 94048 w 156632"/>
              <a:gd name="connsiteY4" fmla="*/ 352163 h 463369"/>
              <a:gd name="connsiteX5" fmla="*/ 39340 w 156632"/>
              <a:gd name="connsiteY5" fmla="*/ 211487 h 463369"/>
              <a:gd name="connsiteX6" fmla="*/ 74510 w 156632"/>
              <a:gd name="connsiteY6" fmla="*/ 254471 h 463369"/>
              <a:gd name="connsiteX7" fmla="*/ 263 w 156632"/>
              <a:gd name="connsiteY7" fmla="*/ 471 h 46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32" h="463369">
                <a:moveTo>
                  <a:pt x="263" y="471"/>
                </a:moveTo>
                <a:cubicBezTo>
                  <a:pt x="5473" y="12845"/>
                  <a:pt x="92094" y="285081"/>
                  <a:pt x="105771" y="328717"/>
                </a:cubicBezTo>
                <a:cubicBezTo>
                  <a:pt x="119448" y="372353"/>
                  <a:pt x="73858" y="240143"/>
                  <a:pt x="82325" y="262287"/>
                </a:cubicBezTo>
                <a:cubicBezTo>
                  <a:pt x="90792" y="284431"/>
                  <a:pt x="154617" y="446600"/>
                  <a:pt x="156571" y="461579"/>
                </a:cubicBezTo>
                <a:cubicBezTo>
                  <a:pt x="158525" y="476558"/>
                  <a:pt x="113587" y="393845"/>
                  <a:pt x="94048" y="352163"/>
                </a:cubicBezTo>
                <a:cubicBezTo>
                  <a:pt x="74510" y="310481"/>
                  <a:pt x="42596" y="227769"/>
                  <a:pt x="39340" y="211487"/>
                </a:cubicBezTo>
                <a:cubicBezTo>
                  <a:pt x="36084" y="195205"/>
                  <a:pt x="80371" y="285733"/>
                  <a:pt x="74510" y="254471"/>
                </a:cubicBezTo>
                <a:cubicBezTo>
                  <a:pt x="68649" y="223209"/>
                  <a:pt x="-4947" y="-11903"/>
                  <a:pt x="263" y="4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B5588843-8274-8702-3D81-A8FA5971ADAE}"/>
              </a:ext>
            </a:extLst>
          </p:cNvPr>
          <p:cNvSpPr/>
          <p:nvPr/>
        </p:nvSpPr>
        <p:spPr>
          <a:xfrm>
            <a:off x="4694829" y="6274774"/>
            <a:ext cx="343366" cy="446936"/>
          </a:xfrm>
          <a:custGeom>
            <a:avLst/>
            <a:gdLst>
              <a:gd name="connsiteX0" fmla="*/ 2217 w 343366"/>
              <a:gd name="connsiteY0" fmla="*/ 4888 h 446936"/>
              <a:gd name="connsiteX1" fmla="*/ 201509 w 343366"/>
              <a:gd name="connsiteY1" fmla="*/ 286241 h 446936"/>
              <a:gd name="connsiteX2" fmla="*/ 170248 w 343366"/>
              <a:gd name="connsiteY2" fmla="*/ 247164 h 446936"/>
              <a:gd name="connsiteX3" fmla="*/ 338279 w 343366"/>
              <a:gd name="connsiteY3" fmla="*/ 442549 h 446936"/>
              <a:gd name="connsiteX4" fmla="*/ 303109 w 343366"/>
              <a:gd name="connsiteY4" fmla="*/ 387841 h 446936"/>
              <a:gd name="connsiteX5" fmla="*/ 326556 w 343366"/>
              <a:gd name="connsiteY5" fmla="*/ 403472 h 446936"/>
              <a:gd name="connsiteX6" fmla="*/ 181971 w 343366"/>
              <a:gd name="connsiteY6" fmla="*/ 254980 h 446936"/>
              <a:gd name="connsiteX7" fmla="*/ 72556 w 343366"/>
              <a:gd name="connsiteY7" fmla="*/ 102580 h 446936"/>
              <a:gd name="connsiteX8" fmla="*/ 197602 w 343366"/>
              <a:gd name="connsiteY8" fmla="*/ 282334 h 446936"/>
              <a:gd name="connsiteX9" fmla="*/ 99909 w 343366"/>
              <a:gd name="connsiteY9" fmla="*/ 118211 h 446936"/>
              <a:gd name="connsiteX10" fmla="*/ 2217 w 343366"/>
              <a:gd name="connsiteY10" fmla="*/ 4888 h 44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66" h="446936">
                <a:moveTo>
                  <a:pt x="2217" y="4888"/>
                </a:moveTo>
                <a:cubicBezTo>
                  <a:pt x="19150" y="32893"/>
                  <a:pt x="173504" y="245862"/>
                  <a:pt x="201509" y="286241"/>
                </a:cubicBezTo>
                <a:cubicBezTo>
                  <a:pt x="229514" y="326620"/>
                  <a:pt x="147453" y="221113"/>
                  <a:pt x="170248" y="247164"/>
                </a:cubicBezTo>
                <a:cubicBezTo>
                  <a:pt x="193043" y="273215"/>
                  <a:pt x="316136" y="419103"/>
                  <a:pt x="338279" y="442549"/>
                </a:cubicBezTo>
                <a:cubicBezTo>
                  <a:pt x="360422" y="465995"/>
                  <a:pt x="303109" y="387841"/>
                  <a:pt x="303109" y="387841"/>
                </a:cubicBezTo>
                <a:cubicBezTo>
                  <a:pt x="301155" y="381328"/>
                  <a:pt x="346746" y="425616"/>
                  <a:pt x="326556" y="403472"/>
                </a:cubicBezTo>
                <a:cubicBezTo>
                  <a:pt x="306366" y="381329"/>
                  <a:pt x="224304" y="305129"/>
                  <a:pt x="181971" y="254980"/>
                </a:cubicBezTo>
                <a:cubicBezTo>
                  <a:pt x="139638" y="204831"/>
                  <a:pt x="69951" y="98021"/>
                  <a:pt x="72556" y="102580"/>
                </a:cubicBezTo>
                <a:cubicBezTo>
                  <a:pt x="75161" y="107139"/>
                  <a:pt x="193043" y="279729"/>
                  <a:pt x="197602" y="282334"/>
                </a:cubicBezTo>
                <a:cubicBezTo>
                  <a:pt x="202161" y="284939"/>
                  <a:pt x="129868" y="159893"/>
                  <a:pt x="99909" y="118211"/>
                </a:cubicBezTo>
                <a:cubicBezTo>
                  <a:pt x="69950" y="76529"/>
                  <a:pt x="-14716" y="-23117"/>
                  <a:pt x="2217" y="48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EB8D97F4-32ED-789C-94A7-0DD59F1944CB}"/>
              </a:ext>
            </a:extLst>
          </p:cNvPr>
          <p:cNvSpPr/>
          <p:nvPr/>
        </p:nvSpPr>
        <p:spPr>
          <a:xfrm>
            <a:off x="4891495" y="6581432"/>
            <a:ext cx="424474" cy="273667"/>
          </a:xfrm>
          <a:custGeom>
            <a:avLst/>
            <a:gdLst>
              <a:gd name="connsiteX0" fmla="*/ 1180 w 424474"/>
              <a:gd name="connsiteY0" fmla="*/ 343 h 273667"/>
              <a:gd name="connsiteX1" fmla="*/ 315505 w 424474"/>
              <a:gd name="connsiteY1" fmla="*/ 232118 h 273667"/>
              <a:gd name="connsiteX2" fmla="*/ 423455 w 424474"/>
              <a:gd name="connsiteY2" fmla="*/ 273393 h 273667"/>
              <a:gd name="connsiteX3" fmla="*/ 372655 w 424474"/>
              <a:gd name="connsiteY3" fmla="*/ 251168 h 273667"/>
              <a:gd name="connsiteX4" fmla="*/ 213905 w 424474"/>
              <a:gd name="connsiteY4" fmla="*/ 181318 h 273667"/>
              <a:gd name="connsiteX5" fmla="*/ 1180 w 424474"/>
              <a:gd name="connsiteY5" fmla="*/ 343 h 27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474" h="273667">
                <a:moveTo>
                  <a:pt x="1180" y="343"/>
                </a:moveTo>
                <a:cubicBezTo>
                  <a:pt x="18113" y="8810"/>
                  <a:pt x="245126" y="186610"/>
                  <a:pt x="315505" y="232118"/>
                </a:cubicBezTo>
                <a:cubicBezTo>
                  <a:pt x="385884" y="277626"/>
                  <a:pt x="413930" y="270218"/>
                  <a:pt x="423455" y="273393"/>
                </a:cubicBezTo>
                <a:cubicBezTo>
                  <a:pt x="432980" y="276568"/>
                  <a:pt x="372655" y="251168"/>
                  <a:pt x="372655" y="251168"/>
                </a:cubicBezTo>
                <a:cubicBezTo>
                  <a:pt x="337730" y="235822"/>
                  <a:pt x="273701" y="220476"/>
                  <a:pt x="213905" y="181318"/>
                </a:cubicBezTo>
                <a:cubicBezTo>
                  <a:pt x="154109" y="142160"/>
                  <a:pt x="-15753" y="-8124"/>
                  <a:pt x="1180" y="3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D2BDA7D3-394C-697A-0E40-73DC2FC78FBF}"/>
              </a:ext>
            </a:extLst>
          </p:cNvPr>
          <p:cNvSpPr/>
          <p:nvPr/>
        </p:nvSpPr>
        <p:spPr>
          <a:xfrm>
            <a:off x="6663925" y="3752259"/>
            <a:ext cx="281320" cy="496650"/>
          </a:xfrm>
          <a:custGeom>
            <a:avLst/>
            <a:gdLst>
              <a:gd name="connsiteX0" fmla="*/ 400 w 281320"/>
              <a:gd name="connsiteY0" fmla="*/ 591 h 496650"/>
              <a:gd name="connsiteX1" fmla="*/ 222650 w 281320"/>
              <a:gd name="connsiteY1" fmla="*/ 321266 h 496650"/>
              <a:gd name="connsiteX2" fmla="*/ 197250 w 281320"/>
              <a:gd name="connsiteY2" fmla="*/ 292691 h 496650"/>
              <a:gd name="connsiteX3" fmla="*/ 279800 w 281320"/>
              <a:gd name="connsiteY3" fmla="*/ 492716 h 496650"/>
              <a:gd name="connsiteX4" fmla="*/ 238525 w 281320"/>
              <a:gd name="connsiteY4" fmla="*/ 403816 h 496650"/>
              <a:gd name="connsiteX5" fmla="*/ 92475 w 281320"/>
              <a:gd name="connsiteY5" fmla="*/ 146641 h 496650"/>
              <a:gd name="connsiteX6" fmla="*/ 165500 w 281320"/>
              <a:gd name="connsiteY6" fmla="*/ 238716 h 496650"/>
              <a:gd name="connsiteX7" fmla="*/ 400 w 281320"/>
              <a:gd name="connsiteY7" fmla="*/ 591 h 49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320" h="496650">
                <a:moveTo>
                  <a:pt x="400" y="591"/>
                </a:moveTo>
                <a:lnTo>
                  <a:pt x="222650" y="321266"/>
                </a:lnTo>
                <a:cubicBezTo>
                  <a:pt x="255458" y="369949"/>
                  <a:pt x="187725" y="264116"/>
                  <a:pt x="197250" y="292691"/>
                </a:cubicBezTo>
                <a:cubicBezTo>
                  <a:pt x="206775" y="321266"/>
                  <a:pt x="272921" y="474195"/>
                  <a:pt x="279800" y="492716"/>
                </a:cubicBezTo>
                <a:cubicBezTo>
                  <a:pt x="286679" y="511237"/>
                  <a:pt x="269746" y="461495"/>
                  <a:pt x="238525" y="403816"/>
                </a:cubicBezTo>
                <a:cubicBezTo>
                  <a:pt x="207304" y="346137"/>
                  <a:pt x="104646" y="174158"/>
                  <a:pt x="92475" y="146641"/>
                </a:cubicBezTo>
                <a:cubicBezTo>
                  <a:pt x="80304" y="119124"/>
                  <a:pt x="176613" y="259883"/>
                  <a:pt x="165500" y="238716"/>
                </a:cubicBezTo>
                <a:cubicBezTo>
                  <a:pt x="154388" y="217549"/>
                  <a:pt x="-9125" y="-13167"/>
                  <a:pt x="400" y="59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AF74BB03-F64E-2803-588B-A073A850FE4B}"/>
              </a:ext>
            </a:extLst>
          </p:cNvPr>
          <p:cNvSpPr/>
          <p:nvPr/>
        </p:nvSpPr>
        <p:spPr>
          <a:xfrm>
            <a:off x="6299156" y="4311156"/>
            <a:ext cx="38798" cy="124729"/>
          </a:xfrm>
          <a:custGeom>
            <a:avLst/>
            <a:gdLst>
              <a:gd name="connsiteX0" fmla="*/ 19094 w 38798"/>
              <a:gd name="connsiteY0" fmla="*/ 494 h 124729"/>
              <a:gd name="connsiteX1" fmla="*/ 12744 w 38798"/>
              <a:gd name="connsiteY1" fmla="*/ 79869 h 124729"/>
              <a:gd name="connsiteX2" fmla="*/ 38144 w 38798"/>
              <a:gd name="connsiteY2" fmla="*/ 124319 h 124729"/>
              <a:gd name="connsiteX3" fmla="*/ 28619 w 38798"/>
              <a:gd name="connsiteY3" fmla="*/ 98919 h 124729"/>
              <a:gd name="connsiteX4" fmla="*/ 44 w 38798"/>
              <a:gd name="connsiteY4" fmla="*/ 48119 h 124729"/>
              <a:gd name="connsiteX5" fmla="*/ 19094 w 38798"/>
              <a:gd name="connsiteY5" fmla="*/ 494 h 12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98" h="124729">
                <a:moveTo>
                  <a:pt x="19094" y="494"/>
                </a:moveTo>
                <a:cubicBezTo>
                  <a:pt x="21211" y="5786"/>
                  <a:pt x="9569" y="59232"/>
                  <a:pt x="12744" y="79869"/>
                </a:cubicBezTo>
                <a:cubicBezTo>
                  <a:pt x="15919" y="100507"/>
                  <a:pt x="35498" y="121144"/>
                  <a:pt x="38144" y="124319"/>
                </a:cubicBezTo>
                <a:cubicBezTo>
                  <a:pt x="40790" y="127494"/>
                  <a:pt x="34969" y="111619"/>
                  <a:pt x="28619" y="98919"/>
                </a:cubicBezTo>
                <a:cubicBezTo>
                  <a:pt x="22269" y="86219"/>
                  <a:pt x="1102" y="62406"/>
                  <a:pt x="44" y="48119"/>
                </a:cubicBezTo>
                <a:cubicBezTo>
                  <a:pt x="-1014" y="33832"/>
                  <a:pt x="16977" y="-4798"/>
                  <a:pt x="19094" y="4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CA2361E0-C3BC-E8C8-FD4E-BB4B6B82EF0A}"/>
              </a:ext>
            </a:extLst>
          </p:cNvPr>
          <p:cNvSpPr/>
          <p:nvPr/>
        </p:nvSpPr>
        <p:spPr>
          <a:xfrm>
            <a:off x="6502301" y="4215859"/>
            <a:ext cx="52780" cy="100846"/>
          </a:xfrm>
          <a:custGeom>
            <a:avLst/>
            <a:gdLst>
              <a:gd name="connsiteX0" fmla="*/ 99 w 52780"/>
              <a:gd name="connsiteY0" fmla="*/ 541 h 100846"/>
              <a:gd name="connsiteX1" fmla="*/ 50899 w 52780"/>
              <a:gd name="connsiteY1" fmla="*/ 98966 h 100846"/>
              <a:gd name="connsiteX2" fmla="*/ 38199 w 52780"/>
              <a:gd name="connsiteY2" fmla="*/ 60866 h 100846"/>
              <a:gd name="connsiteX3" fmla="*/ 99 w 52780"/>
              <a:gd name="connsiteY3" fmla="*/ 541 h 10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80" h="100846">
                <a:moveTo>
                  <a:pt x="99" y="541"/>
                </a:moveTo>
                <a:cubicBezTo>
                  <a:pt x="2216" y="6891"/>
                  <a:pt x="44549" y="88912"/>
                  <a:pt x="50899" y="98966"/>
                </a:cubicBezTo>
                <a:cubicBezTo>
                  <a:pt x="57249" y="109020"/>
                  <a:pt x="46136" y="76212"/>
                  <a:pt x="38199" y="60866"/>
                </a:cubicBezTo>
                <a:cubicBezTo>
                  <a:pt x="30262" y="45520"/>
                  <a:pt x="-2018" y="-5809"/>
                  <a:pt x="99" y="5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0FD29D4F-7D6F-F284-FD56-933227CECA27}"/>
              </a:ext>
            </a:extLst>
          </p:cNvPr>
          <p:cNvSpPr/>
          <p:nvPr/>
        </p:nvSpPr>
        <p:spPr>
          <a:xfrm>
            <a:off x="6188045" y="3816269"/>
            <a:ext cx="38923" cy="136676"/>
          </a:xfrm>
          <a:custGeom>
            <a:avLst/>
            <a:gdLst>
              <a:gd name="connsiteX0" fmla="*/ 30 w 38923"/>
              <a:gd name="connsiteY0" fmla="*/ 81 h 136676"/>
              <a:gd name="connsiteX1" fmla="*/ 31780 w 38923"/>
              <a:gd name="connsiteY1" fmla="*/ 69931 h 136676"/>
              <a:gd name="connsiteX2" fmla="*/ 38130 w 38923"/>
              <a:gd name="connsiteY2" fmla="*/ 136606 h 136676"/>
              <a:gd name="connsiteX3" fmla="*/ 38130 w 38923"/>
              <a:gd name="connsiteY3" fmla="*/ 57231 h 136676"/>
              <a:gd name="connsiteX4" fmla="*/ 30 w 38923"/>
              <a:gd name="connsiteY4" fmla="*/ 81 h 1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23" h="136676">
                <a:moveTo>
                  <a:pt x="30" y="81"/>
                </a:moveTo>
                <a:cubicBezTo>
                  <a:pt x="-1028" y="2198"/>
                  <a:pt x="25430" y="47177"/>
                  <a:pt x="31780" y="69931"/>
                </a:cubicBezTo>
                <a:cubicBezTo>
                  <a:pt x="38130" y="92685"/>
                  <a:pt x="37072" y="138723"/>
                  <a:pt x="38130" y="136606"/>
                </a:cubicBezTo>
                <a:cubicBezTo>
                  <a:pt x="39188" y="134489"/>
                  <a:pt x="39188" y="76810"/>
                  <a:pt x="38130" y="57231"/>
                </a:cubicBezTo>
                <a:cubicBezTo>
                  <a:pt x="37072" y="37652"/>
                  <a:pt x="1088" y="-2036"/>
                  <a:pt x="30" y="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5F7E23CF-E1DD-2ADA-8995-EE7DAAB8DF2C}"/>
              </a:ext>
            </a:extLst>
          </p:cNvPr>
          <p:cNvSpPr/>
          <p:nvPr/>
        </p:nvSpPr>
        <p:spPr>
          <a:xfrm>
            <a:off x="6537173" y="4667084"/>
            <a:ext cx="31931" cy="127750"/>
          </a:xfrm>
          <a:custGeom>
            <a:avLst/>
            <a:gdLst>
              <a:gd name="connsiteX0" fmla="*/ 152 w 31931"/>
              <a:gd name="connsiteY0" fmla="*/ 166 h 127750"/>
              <a:gd name="connsiteX1" fmla="*/ 19202 w 31931"/>
              <a:gd name="connsiteY1" fmla="*/ 95416 h 127750"/>
              <a:gd name="connsiteX2" fmla="*/ 3327 w 31931"/>
              <a:gd name="connsiteY2" fmla="*/ 127166 h 127750"/>
              <a:gd name="connsiteX3" fmla="*/ 31902 w 31931"/>
              <a:gd name="connsiteY3" fmla="*/ 73191 h 127750"/>
              <a:gd name="connsiteX4" fmla="*/ 152 w 31931"/>
              <a:gd name="connsiteY4" fmla="*/ 166 h 12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31" h="127750">
                <a:moveTo>
                  <a:pt x="152" y="166"/>
                </a:moveTo>
                <a:cubicBezTo>
                  <a:pt x="-1965" y="3870"/>
                  <a:pt x="18673" y="74249"/>
                  <a:pt x="19202" y="95416"/>
                </a:cubicBezTo>
                <a:cubicBezTo>
                  <a:pt x="19731" y="116583"/>
                  <a:pt x="1210" y="130870"/>
                  <a:pt x="3327" y="127166"/>
                </a:cubicBezTo>
                <a:cubicBezTo>
                  <a:pt x="5444" y="123462"/>
                  <a:pt x="32960" y="90653"/>
                  <a:pt x="31902" y="73191"/>
                </a:cubicBezTo>
                <a:cubicBezTo>
                  <a:pt x="30844" y="55729"/>
                  <a:pt x="2269" y="-3538"/>
                  <a:pt x="152" y="1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8960FD26-913E-E8B1-094B-37621E15A09F}"/>
              </a:ext>
            </a:extLst>
          </p:cNvPr>
          <p:cNvSpPr/>
          <p:nvPr/>
        </p:nvSpPr>
        <p:spPr>
          <a:xfrm>
            <a:off x="6508707" y="4911720"/>
            <a:ext cx="44625" cy="256481"/>
          </a:xfrm>
          <a:custGeom>
            <a:avLst/>
            <a:gdLst>
              <a:gd name="connsiteX0" fmla="*/ 43 w 44625"/>
              <a:gd name="connsiteY0" fmla="*/ 5 h 256481"/>
              <a:gd name="connsiteX1" fmla="*/ 22268 w 44625"/>
              <a:gd name="connsiteY1" fmla="*/ 69855 h 256481"/>
              <a:gd name="connsiteX2" fmla="*/ 28618 w 44625"/>
              <a:gd name="connsiteY2" fmla="*/ 174630 h 256481"/>
              <a:gd name="connsiteX3" fmla="*/ 41318 w 44625"/>
              <a:gd name="connsiteY3" fmla="*/ 95255 h 256481"/>
              <a:gd name="connsiteX4" fmla="*/ 44493 w 44625"/>
              <a:gd name="connsiteY4" fmla="*/ 247655 h 256481"/>
              <a:gd name="connsiteX5" fmla="*/ 38143 w 44625"/>
              <a:gd name="connsiteY5" fmla="*/ 225430 h 256481"/>
              <a:gd name="connsiteX6" fmla="*/ 31793 w 44625"/>
              <a:gd name="connsiteY6" fmla="*/ 254005 h 256481"/>
              <a:gd name="connsiteX7" fmla="*/ 31793 w 44625"/>
              <a:gd name="connsiteY7" fmla="*/ 149230 h 256481"/>
              <a:gd name="connsiteX8" fmla="*/ 28618 w 44625"/>
              <a:gd name="connsiteY8" fmla="*/ 73030 h 256481"/>
              <a:gd name="connsiteX9" fmla="*/ 43 w 44625"/>
              <a:gd name="connsiteY9" fmla="*/ 5 h 25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25" h="256481">
                <a:moveTo>
                  <a:pt x="43" y="5"/>
                </a:moveTo>
                <a:cubicBezTo>
                  <a:pt x="-1015" y="-524"/>
                  <a:pt x="17506" y="40751"/>
                  <a:pt x="22268" y="69855"/>
                </a:cubicBezTo>
                <a:cubicBezTo>
                  <a:pt x="27030" y="98959"/>
                  <a:pt x="25443" y="170397"/>
                  <a:pt x="28618" y="174630"/>
                </a:cubicBezTo>
                <a:cubicBezTo>
                  <a:pt x="31793" y="178863"/>
                  <a:pt x="38672" y="83084"/>
                  <a:pt x="41318" y="95255"/>
                </a:cubicBezTo>
                <a:cubicBezTo>
                  <a:pt x="43964" y="107426"/>
                  <a:pt x="45022" y="225959"/>
                  <a:pt x="44493" y="247655"/>
                </a:cubicBezTo>
                <a:cubicBezTo>
                  <a:pt x="43964" y="269351"/>
                  <a:pt x="40260" y="224372"/>
                  <a:pt x="38143" y="225430"/>
                </a:cubicBezTo>
                <a:cubicBezTo>
                  <a:pt x="36026" y="226488"/>
                  <a:pt x="32851" y="266705"/>
                  <a:pt x="31793" y="254005"/>
                </a:cubicBezTo>
                <a:cubicBezTo>
                  <a:pt x="30735" y="241305"/>
                  <a:pt x="32322" y="179393"/>
                  <a:pt x="31793" y="149230"/>
                </a:cubicBezTo>
                <a:cubicBezTo>
                  <a:pt x="31264" y="119068"/>
                  <a:pt x="32851" y="92080"/>
                  <a:pt x="28618" y="73030"/>
                </a:cubicBezTo>
                <a:cubicBezTo>
                  <a:pt x="24385" y="53980"/>
                  <a:pt x="1101" y="534"/>
                  <a:pt x="43" y="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228567CA-1760-4B65-0E1F-9DD2479B96F0}"/>
              </a:ext>
            </a:extLst>
          </p:cNvPr>
          <p:cNvSpPr/>
          <p:nvPr/>
        </p:nvSpPr>
        <p:spPr>
          <a:xfrm>
            <a:off x="6333197" y="4641768"/>
            <a:ext cx="36471" cy="137308"/>
          </a:xfrm>
          <a:custGeom>
            <a:avLst/>
            <a:gdLst>
              <a:gd name="connsiteX0" fmla="*/ 7278 w 36471"/>
              <a:gd name="connsiteY0" fmla="*/ 82 h 137308"/>
              <a:gd name="connsiteX1" fmla="*/ 10453 w 36471"/>
              <a:gd name="connsiteY1" fmla="*/ 88982 h 137308"/>
              <a:gd name="connsiteX2" fmla="*/ 35853 w 36471"/>
              <a:gd name="connsiteY2" fmla="*/ 136607 h 137308"/>
              <a:gd name="connsiteX3" fmla="*/ 26328 w 36471"/>
              <a:gd name="connsiteY3" fmla="*/ 114382 h 137308"/>
              <a:gd name="connsiteX4" fmla="*/ 928 w 36471"/>
              <a:gd name="connsiteY4" fmla="*/ 73107 h 137308"/>
              <a:gd name="connsiteX5" fmla="*/ 7278 w 36471"/>
              <a:gd name="connsiteY5" fmla="*/ 82 h 13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71" h="137308">
                <a:moveTo>
                  <a:pt x="7278" y="82"/>
                </a:moveTo>
                <a:cubicBezTo>
                  <a:pt x="8866" y="2728"/>
                  <a:pt x="5690" y="66228"/>
                  <a:pt x="10453" y="88982"/>
                </a:cubicBezTo>
                <a:cubicBezTo>
                  <a:pt x="15216" y="111736"/>
                  <a:pt x="33207" y="132374"/>
                  <a:pt x="35853" y="136607"/>
                </a:cubicBezTo>
                <a:cubicBezTo>
                  <a:pt x="38499" y="140840"/>
                  <a:pt x="32149" y="124965"/>
                  <a:pt x="26328" y="114382"/>
                </a:cubicBezTo>
                <a:cubicBezTo>
                  <a:pt x="20507" y="103799"/>
                  <a:pt x="4632" y="86865"/>
                  <a:pt x="928" y="73107"/>
                </a:cubicBezTo>
                <a:cubicBezTo>
                  <a:pt x="-2776" y="59349"/>
                  <a:pt x="5690" y="-2564"/>
                  <a:pt x="7278" y="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13D8E1F7-A5DA-8287-BBCB-8D82F02F6D65}"/>
              </a:ext>
            </a:extLst>
          </p:cNvPr>
          <p:cNvSpPr/>
          <p:nvPr/>
        </p:nvSpPr>
        <p:spPr>
          <a:xfrm>
            <a:off x="6677015" y="4514688"/>
            <a:ext cx="38147" cy="177962"/>
          </a:xfrm>
          <a:custGeom>
            <a:avLst/>
            <a:gdLst>
              <a:gd name="connsiteX0" fmla="*/ 15885 w 38147"/>
              <a:gd name="connsiteY0" fmla="*/ 162 h 177962"/>
              <a:gd name="connsiteX1" fmla="*/ 28585 w 38147"/>
              <a:gd name="connsiteY1" fmla="*/ 114462 h 177962"/>
              <a:gd name="connsiteX2" fmla="*/ 10 w 38147"/>
              <a:gd name="connsiteY2" fmla="*/ 177962 h 177962"/>
              <a:gd name="connsiteX3" fmla="*/ 25410 w 38147"/>
              <a:gd name="connsiteY3" fmla="*/ 114462 h 177962"/>
              <a:gd name="connsiteX4" fmla="*/ 38110 w 38147"/>
              <a:gd name="connsiteY4" fmla="*/ 89062 h 177962"/>
              <a:gd name="connsiteX5" fmla="*/ 15885 w 38147"/>
              <a:gd name="connsiteY5" fmla="*/ 162 h 17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7" h="177962">
                <a:moveTo>
                  <a:pt x="15885" y="162"/>
                </a:moveTo>
                <a:cubicBezTo>
                  <a:pt x="14298" y="4395"/>
                  <a:pt x="31231" y="84829"/>
                  <a:pt x="28585" y="114462"/>
                </a:cubicBezTo>
                <a:cubicBezTo>
                  <a:pt x="25939" y="144095"/>
                  <a:pt x="539" y="177962"/>
                  <a:pt x="10" y="177962"/>
                </a:cubicBezTo>
                <a:cubicBezTo>
                  <a:pt x="-519" y="177962"/>
                  <a:pt x="19060" y="129279"/>
                  <a:pt x="25410" y="114462"/>
                </a:cubicBezTo>
                <a:cubicBezTo>
                  <a:pt x="31760" y="99645"/>
                  <a:pt x="37052" y="102291"/>
                  <a:pt x="38110" y="89062"/>
                </a:cubicBezTo>
                <a:cubicBezTo>
                  <a:pt x="39168" y="75833"/>
                  <a:pt x="17472" y="-4071"/>
                  <a:pt x="15885" y="1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1A13E4F1-CC44-F485-1E1E-F1395203CE54}"/>
              </a:ext>
            </a:extLst>
          </p:cNvPr>
          <p:cNvSpPr/>
          <p:nvPr/>
        </p:nvSpPr>
        <p:spPr>
          <a:xfrm>
            <a:off x="4300509" y="6752726"/>
            <a:ext cx="663561" cy="904970"/>
          </a:xfrm>
          <a:custGeom>
            <a:avLst/>
            <a:gdLst>
              <a:gd name="connsiteX0" fmla="*/ 79 w 663561"/>
              <a:gd name="connsiteY0" fmla="*/ 263 h 904970"/>
              <a:gd name="connsiteX1" fmla="*/ 151940 w 663561"/>
              <a:gd name="connsiteY1" fmla="*/ 329835 h 904970"/>
              <a:gd name="connsiteX2" fmla="*/ 142247 w 663561"/>
              <a:gd name="connsiteY2" fmla="*/ 294293 h 904970"/>
              <a:gd name="connsiteX3" fmla="*/ 297340 w 663561"/>
              <a:gd name="connsiteY3" fmla="*/ 610940 h 904970"/>
              <a:gd name="connsiteX4" fmla="*/ 316726 w 663561"/>
              <a:gd name="connsiteY4" fmla="*/ 623865 h 904970"/>
              <a:gd name="connsiteX5" fmla="*/ 487974 w 663561"/>
              <a:gd name="connsiteY5" fmla="*/ 798344 h 904970"/>
              <a:gd name="connsiteX6" fmla="*/ 487974 w 663561"/>
              <a:gd name="connsiteY6" fmla="*/ 772495 h 904970"/>
              <a:gd name="connsiteX7" fmla="*/ 662454 w 663561"/>
              <a:gd name="connsiteY7" fmla="*/ 904970 h 904970"/>
              <a:gd name="connsiteX8" fmla="*/ 549365 w 663561"/>
              <a:gd name="connsiteY8" fmla="*/ 772495 h 904970"/>
              <a:gd name="connsiteX9" fmla="*/ 297340 w 663561"/>
              <a:gd name="connsiteY9" fmla="*/ 459079 h 904970"/>
              <a:gd name="connsiteX10" fmla="*/ 523516 w 663561"/>
              <a:gd name="connsiteY10" fmla="*/ 788651 h 904970"/>
              <a:gd name="connsiteX11" fmla="*/ 336113 w 663561"/>
              <a:gd name="connsiteY11" fmla="*/ 614172 h 904970"/>
              <a:gd name="connsiteX12" fmla="*/ 32390 w 663561"/>
              <a:gd name="connsiteY12" fmla="*/ 287831 h 904970"/>
              <a:gd name="connsiteX13" fmla="*/ 174558 w 663561"/>
              <a:gd name="connsiteY13" fmla="*/ 391226 h 904970"/>
              <a:gd name="connsiteX14" fmla="*/ 79 w 663561"/>
              <a:gd name="connsiteY14" fmla="*/ 263 h 90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3561" h="904970">
                <a:moveTo>
                  <a:pt x="79" y="263"/>
                </a:moveTo>
                <a:cubicBezTo>
                  <a:pt x="-3691" y="-9969"/>
                  <a:pt x="128245" y="280830"/>
                  <a:pt x="151940" y="329835"/>
                </a:cubicBezTo>
                <a:cubicBezTo>
                  <a:pt x="175635" y="378840"/>
                  <a:pt x="118014" y="247442"/>
                  <a:pt x="142247" y="294293"/>
                </a:cubicBezTo>
                <a:cubicBezTo>
                  <a:pt x="166480" y="341144"/>
                  <a:pt x="268260" y="556011"/>
                  <a:pt x="297340" y="610940"/>
                </a:cubicBezTo>
                <a:cubicBezTo>
                  <a:pt x="326420" y="665869"/>
                  <a:pt x="284954" y="592631"/>
                  <a:pt x="316726" y="623865"/>
                </a:cubicBezTo>
                <a:cubicBezTo>
                  <a:pt x="348498" y="655099"/>
                  <a:pt x="459433" y="773572"/>
                  <a:pt x="487974" y="798344"/>
                </a:cubicBezTo>
                <a:cubicBezTo>
                  <a:pt x="516515" y="823116"/>
                  <a:pt x="458894" y="754724"/>
                  <a:pt x="487974" y="772495"/>
                </a:cubicBezTo>
                <a:cubicBezTo>
                  <a:pt x="517054" y="790266"/>
                  <a:pt x="652222" y="904970"/>
                  <a:pt x="662454" y="904970"/>
                </a:cubicBezTo>
                <a:cubicBezTo>
                  <a:pt x="672686" y="904970"/>
                  <a:pt x="610217" y="846810"/>
                  <a:pt x="549365" y="772495"/>
                </a:cubicBezTo>
                <a:cubicBezTo>
                  <a:pt x="488513" y="698180"/>
                  <a:pt x="301648" y="456386"/>
                  <a:pt x="297340" y="459079"/>
                </a:cubicBezTo>
                <a:cubicBezTo>
                  <a:pt x="293032" y="461772"/>
                  <a:pt x="517054" y="762802"/>
                  <a:pt x="523516" y="788651"/>
                </a:cubicBezTo>
                <a:cubicBezTo>
                  <a:pt x="529978" y="814500"/>
                  <a:pt x="417967" y="697642"/>
                  <a:pt x="336113" y="614172"/>
                </a:cubicBezTo>
                <a:cubicBezTo>
                  <a:pt x="254259" y="530702"/>
                  <a:pt x="59316" y="324989"/>
                  <a:pt x="32390" y="287831"/>
                </a:cubicBezTo>
                <a:cubicBezTo>
                  <a:pt x="5464" y="250673"/>
                  <a:pt x="175097" y="437538"/>
                  <a:pt x="174558" y="391226"/>
                </a:cubicBezTo>
                <a:cubicBezTo>
                  <a:pt x="174020" y="344914"/>
                  <a:pt x="3849" y="10495"/>
                  <a:pt x="79" y="2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45688813-CA25-E3DC-589D-56546A4A64C1}"/>
              </a:ext>
            </a:extLst>
          </p:cNvPr>
          <p:cNvSpPr/>
          <p:nvPr/>
        </p:nvSpPr>
        <p:spPr>
          <a:xfrm>
            <a:off x="5196752" y="7781896"/>
            <a:ext cx="800170" cy="347543"/>
          </a:xfrm>
          <a:custGeom>
            <a:avLst/>
            <a:gdLst>
              <a:gd name="connsiteX0" fmla="*/ 2081 w 800170"/>
              <a:gd name="connsiteY0" fmla="*/ 1813 h 347543"/>
              <a:gd name="connsiteX1" fmla="*/ 496438 w 800170"/>
              <a:gd name="connsiteY1" fmla="*/ 253838 h 347543"/>
              <a:gd name="connsiteX2" fmla="*/ 493207 w 800170"/>
              <a:gd name="connsiteY2" fmla="*/ 244145 h 347543"/>
              <a:gd name="connsiteX3" fmla="*/ 800161 w 800170"/>
              <a:gd name="connsiteY3" fmla="*/ 347540 h 347543"/>
              <a:gd name="connsiteX4" fmla="*/ 502900 w 800170"/>
              <a:gd name="connsiteY4" fmla="*/ 247376 h 347543"/>
              <a:gd name="connsiteX5" fmla="*/ 263799 w 800170"/>
              <a:gd name="connsiteY5" fmla="*/ 95515 h 347543"/>
              <a:gd name="connsiteX6" fmla="*/ 315497 w 800170"/>
              <a:gd name="connsiteY6" fmla="*/ 137519 h 347543"/>
              <a:gd name="connsiteX7" fmla="*/ 2081 w 800170"/>
              <a:gd name="connsiteY7" fmla="*/ 1813 h 34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0170" h="347543">
                <a:moveTo>
                  <a:pt x="2081" y="1813"/>
                </a:moveTo>
                <a:cubicBezTo>
                  <a:pt x="32238" y="21199"/>
                  <a:pt x="414584" y="213449"/>
                  <a:pt x="496438" y="253838"/>
                </a:cubicBezTo>
                <a:cubicBezTo>
                  <a:pt x="578292" y="294227"/>
                  <a:pt x="442587" y="228528"/>
                  <a:pt x="493207" y="244145"/>
                </a:cubicBezTo>
                <a:cubicBezTo>
                  <a:pt x="543827" y="259762"/>
                  <a:pt x="800161" y="347540"/>
                  <a:pt x="800161" y="347540"/>
                </a:cubicBezTo>
                <a:cubicBezTo>
                  <a:pt x="801777" y="348079"/>
                  <a:pt x="592294" y="289380"/>
                  <a:pt x="502900" y="247376"/>
                </a:cubicBezTo>
                <a:cubicBezTo>
                  <a:pt x="413506" y="205372"/>
                  <a:pt x="295033" y="113824"/>
                  <a:pt x="263799" y="95515"/>
                </a:cubicBezTo>
                <a:cubicBezTo>
                  <a:pt x="232565" y="77206"/>
                  <a:pt x="352116" y="150443"/>
                  <a:pt x="315497" y="137519"/>
                </a:cubicBezTo>
                <a:cubicBezTo>
                  <a:pt x="278878" y="124595"/>
                  <a:pt x="-28076" y="-17573"/>
                  <a:pt x="2081" y="18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EFF56B64-BCDF-F190-26CB-D6D0684791FF}"/>
              </a:ext>
            </a:extLst>
          </p:cNvPr>
          <p:cNvSpPr/>
          <p:nvPr/>
        </p:nvSpPr>
        <p:spPr>
          <a:xfrm>
            <a:off x="6394069" y="3570832"/>
            <a:ext cx="194749" cy="142185"/>
          </a:xfrm>
          <a:custGeom>
            <a:avLst/>
            <a:gdLst>
              <a:gd name="connsiteX0" fmla="*/ 57 w 194749"/>
              <a:gd name="connsiteY0" fmla="*/ 0 h 142185"/>
              <a:gd name="connsiteX1" fmla="*/ 166918 w 194749"/>
              <a:gd name="connsiteY1" fmla="*/ 140164 h 142185"/>
              <a:gd name="connsiteX2" fmla="*/ 160243 w 194749"/>
              <a:gd name="connsiteY2" fmla="*/ 86768 h 142185"/>
              <a:gd name="connsiteX3" fmla="*/ 186941 w 194749"/>
              <a:gd name="connsiteY3" fmla="*/ 140164 h 142185"/>
              <a:gd name="connsiteX4" fmla="*/ 57 w 194749"/>
              <a:gd name="connsiteY4" fmla="*/ 0 h 14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49" h="142185">
                <a:moveTo>
                  <a:pt x="57" y="0"/>
                </a:moveTo>
                <a:cubicBezTo>
                  <a:pt x="-3280" y="0"/>
                  <a:pt x="140220" y="125703"/>
                  <a:pt x="166918" y="140164"/>
                </a:cubicBezTo>
                <a:cubicBezTo>
                  <a:pt x="193616" y="154625"/>
                  <a:pt x="156906" y="86768"/>
                  <a:pt x="160243" y="86768"/>
                </a:cubicBezTo>
                <a:cubicBezTo>
                  <a:pt x="163580" y="86768"/>
                  <a:pt x="213639" y="151288"/>
                  <a:pt x="186941" y="140164"/>
                </a:cubicBezTo>
                <a:cubicBezTo>
                  <a:pt x="160243" y="129040"/>
                  <a:pt x="3394" y="0"/>
                  <a:pt x="5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02657D6C-C532-50B7-4C7E-75847210D245}"/>
              </a:ext>
            </a:extLst>
          </p:cNvPr>
          <p:cNvSpPr/>
          <p:nvPr/>
        </p:nvSpPr>
        <p:spPr>
          <a:xfrm>
            <a:off x="5693299" y="3990817"/>
            <a:ext cx="136470" cy="148893"/>
          </a:xfrm>
          <a:custGeom>
            <a:avLst/>
            <a:gdLst>
              <a:gd name="connsiteX0" fmla="*/ 9 w 136470"/>
              <a:gd name="connsiteY0" fmla="*/ 506 h 148893"/>
              <a:gd name="connsiteX1" fmla="*/ 126824 w 136470"/>
              <a:gd name="connsiteY1" fmla="*/ 113971 h 148893"/>
              <a:gd name="connsiteX2" fmla="*/ 126824 w 136470"/>
              <a:gd name="connsiteY2" fmla="*/ 147344 h 148893"/>
              <a:gd name="connsiteX3" fmla="*/ 120149 w 136470"/>
              <a:gd name="connsiteY3" fmla="*/ 73925 h 148893"/>
              <a:gd name="connsiteX4" fmla="*/ 9 w 136470"/>
              <a:gd name="connsiteY4" fmla="*/ 506 h 14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70" h="148893">
                <a:moveTo>
                  <a:pt x="9" y="506"/>
                </a:moveTo>
                <a:cubicBezTo>
                  <a:pt x="1122" y="7180"/>
                  <a:pt x="126824" y="113971"/>
                  <a:pt x="126824" y="113971"/>
                </a:cubicBezTo>
                <a:cubicBezTo>
                  <a:pt x="147960" y="138444"/>
                  <a:pt x="127937" y="154018"/>
                  <a:pt x="126824" y="147344"/>
                </a:cubicBezTo>
                <a:cubicBezTo>
                  <a:pt x="125712" y="140670"/>
                  <a:pt x="145734" y="92836"/>
                  <a:pt x="120149" y="73925"/>
                </a:cubicBezTo>
                <a:cubicBezTo>
                  <a:pt x="94564" y="55014"/>
                  <a:pt x="-1104" y="-6168"/>
                  <a:pt x="9" y="5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D4176E3F-3F41-4337-2C54-3487B24A6ED7}"/>
              </a:ext>
            </a:extLst>
          </p:cNvPr>
          <p:cNvSpPr/>
          <p:nvPr/>
        </p:nvSpPr>
        <p:spPr>
          <a:xfrm>
            <a:off x="5746143" y="3517251"/>
            <a:ext cx="162064" cy="168516"/>
          </a:xfrm>
          <a:custGeom>
            <a:avLst/>
            <a:gdLst>
              <a:gd name="connsiteX0" fmla="*/ 60631 w 162064"/>
              <a:gd name="connsiteY0" fmla="*/ 185 h 168516"/>
              <a:gd name="connsiteX1" fmla="*/ 94003 w 162064"/>
              <a:gd name="connsiteY1" fmla="*/ 100302 h 168516"/>
              <a:gd name="connsiteX2" fmla="*/ 160748 w 162064"/>
              <a:gd name="connsiteY2" fmla="*/ 167047 h 168516"/>
              <a:gd name="connsiteX3" fmla="*/ 127375 w 162064"/>
              <a:gd name="connsiteY3" fmla="*/ 147023 h 168516"/>
              <a:gd name="connsiteX4" fmla="*/ 561 w 162064"/>
              <a:gd name="connsiteY4" fmla="*/ 153698 h 168516"/>
              <a:gd name="connsiteX5" fmla="*/ 80654 w 162064"/>
              <a:gd name="connsiteY5" fmla="*/ 127000 h 168516"/>
              <a:gd name="connsiteX6" fmla="*/ 60631 w 162064"/>
              <a:gd name="connsiteY6" fmla="*/ 185 h 16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064" h="168516">
                <a:moveTo>
                  <a:pt x="60631" y="185"/>
                </a:moveTo>
                <a:cubicBezTo>
                  <a:pt x="62856" y="-4265"/>
                  <a:pt x="77317" y="72492"/>
                  <a:pt x="94003" y="100302"/>
                </a:cubicBezTo>
                <a:cubicBezTo>
                  <a:pt x="110689" y="128112"/>
                  <a:pt x="160748" y="167047"/>
                  <a:pt x="160748" y="167047"/>
                </a:cubicBezTo>
                <a:cubicBezTo>
                  <a:pt x="166310" y="174834"/>
                  <a:pt x="154073" y="149248"/>
                  <a:pt x="127375" y="147023"/>
                </a:cubicBezTo>
                <a:cubicBezTo>
                  <a:pt x="100677" y="144798"/>
                  <a:pt x="8348" y="157035"/>
                  <a:pt x="561" y="153698"/>
                </a:cubicBezTo>
                <a:cubicBezTo>
                  <a:pt x="-7226" y="150361"/>
                  <a:pt x="68418" y="145911"/>
                  <a:pt x="80654" y="127000"/>
                </a:cubicBezTo>
                <a:cubicBezTo>
                  <a:pt x="92890" y="108089"/>
                  <a:pt x="58406" y="4635"/>
                  <a:pt x="60631" y="18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FC4E0A5D-82A1-AA04-3F74-197BBFFB0806}"/>
              </a:ext>
            </a:extLst>
          </p:cNvPr>
          <p:cNvSpPr/>
          <p:nvPr/>
        </p:nvSpPr>
        <p:spPr>
          <a:xfrm>
            <a:off x="5526328" y="6394113"/>
            <a:ext cx="95234" cy="153550"/>
          </a:xfrm>
          <a:custGeom>
            <a:avLst/>
            <a:gdLst>
              <a:gd name="connsiteX0" fmla="*/ 53514 w 95234"/>
              <a:gd name="connsiteY0" fmla="*/ 13 h 153550"/>
              <a:gd name="connsiteX1" fmla="*/ 73538 w 95234"/>
              <a:gd name="connsiteY1" fmla="*/ 93455 h 153550"/>
              <a:gd name="connsiteX2" fmla="*/ 119 w 95234"/>
              <a:gd name="connsiteY2" fmla="*/ 153525 h 153550"/>
              <a:gd name="connsiteX3" fmla="*/ 93561 w 95234"/>
              <a:gd name="connsiteY3" fmla="*/ 86780 h 153550"/>
              <a:gd name="connsiteX4" fmla="*/ 53514 w 95234"/>
              <a:gd name="connsiteY4" fmla="*/ 13 h 15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34" h="153550">
                <a:moveTo>
                  <a:pt x="53514" y="13"/>
                </a:moveTo>
                <a:cubicBezTo>
                  <a:pt x="50177" y="1126"/>
                  <a:pt x="82437" y="67870"/>
                  <a:pt x="73538" y="93455"/>
                </a:cubicBezTo>
                <a:cubicBezTo>
                  <a:pt x="64639" y="119040"/>
                  <a:pt x="-3218" y="154638"/>
                  <a:pt x="119" y="153525"/>
                </a:cubicBezTo>
                <a:cubicBezTo>
                  <a:pt x="3456" y="152413"/>
                  <a:pt x="82437" y="109028"/>
                  <a:pt x="93561" y="86780"/>
                </a:cubicBezTo>
                <a:cubicBezTo>
                  <a:pt x="104685" y="64532"/>
                  <a:pt x="56851" y="-1100"/>
                  <a:pt x="53514" y="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5E7E61C9-8D79-9E4E-E73F-C5D5AE563769}"/>
              </a:ext>
            </a:extLst>
          </p:cNvPr>
          <p:cNvSpPr/>
          <p:nvPr/>
        </p:nvSpPr>
        <p:spPr>
          <a:xfrm>
            <a:off x="6534199" y="7735234"/>
            <a:ext cx="127455" cy="147310"/>
          </a:xfrm>
          <a:custGeom>
            <a:avLst/>
            <a:gdLst>
              <a:gd name="connsiteX0" fmla="*/ 46811 w 127455"/>
              <a:gd name="connsiteY0" fmla="*/ 457 h 147310"/>
              <a:gd name="connsiteX1" fmla="*/ 106881 w 127455"/>
              <a:gd name="connsiteY1" fmla="*/ 87224 h 147310"/>
              <a:gd name="connsiteX2" fmla="*/ 90 w 127455"/>
              <a:gd name="connsiteY2" fmla="*/ 147294 h 147310"/>
              <a:gd name="connsiteX3" fmla="*/ 86858 w 127455"/>
              <a:gd name="connsiteY3" fmla="*/ 93899 h 147310"/>
              <a:gd name="connsiteX4" fmla="*/ 126905 w 127455"/>
              <a:gd name="connsiteY4" fmla="*/ 53852 h 147310"/>
              <a:gd name="connsiteX5" fmla="*/ 46811 w 127455"/>
              <a:gd name="connsiteY5" fmla="*/ 457 h 14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455" h="147310">
                <a:moveTo>
                  <a:pt x="46811" y="457"/>
                </a:moveTo>
                <a:cubicBezTo>
                  <a:pt x="43474" y="6019"/>
                  <a:pt x="114668" y="62751"/>
                  <a:pt x="106881" y="87224"/>
                </a:cubicBezTo>
                <a:cubicBezTo>
                  <a:pt x="99094" y="111697"/>
                  <a:pt x="3427" y="146182"/>
                  <a:pt x="90" y="147294"/>
                </a:cubicBezTo>
                <a:cubicBezTo>
                  <a:pt x="-3247" y="148407"/>
                  <a:pt x="86858" y="93899"/>
                  <a:pt x="86858" y="93899"/>
                </a:cubicBezTo>
                <a:cubicBezTo>
                  <a:pt x="107994" y="78325"/>
                  <a:pt x="131355" y="66088"/>
                  <a:pt x="126905" y="53852"/>
                </a:cubicBezTo>
                <a:cubicBezTo>
                  <a:pt x="122455" y="41616"/>
                  <a:pt x="50148" y="-5105"/>
                  <a:pt x="46811" y="4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3391E99C-B9BB-3564-1580-763465FEAC93}"/>
              </a:ext>
            </a:extLst>
          </p:cNvPr>
          <p:cNvSpPr/>
          <p:nvPr/>
        </p:nvSpPr>
        <p:spPr>
          <a:xfrm>
            <a:off x="5277968" y="7108279"/>
            <a:ext cx="142725" cy="90587"/>
          </a:xfrm>
          <a:custGeom>
            <a:avLst/>
            <a:gdLst>
              <a:gd name="connsiteX0" fmla="*/ 1524 w 142725"/>
              <a:gd name="connsiteY0" fmla="*/ 13 h 90587"/>
              <a:gd name="connsiteX1" fmla="*/ 88292 w 142725"/>
              <a:gd name="connsiteY1" fmla="*/ 80106 h 90587"/>
              <a:gd name="connsiteX2" fmla="*/ 141687 w 142725"/>
              <a:gd name="connsiteY2" fmla="*/ 80106 h 90587"/>
              <a:gd name="connsiteX3" fmla="*/ 41571 w 142725"/>
              <a:gd name="connsiteY3" fmla="*/ 86781 h 90587"/>
              <a:gd name="connsiteX4" fmla="*/ 1524 w 142725"/>
              <a:gd name="connsiteY4" fmla="*/ 13 h 9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25" h="90587">
                <a:moveTo>
                  <a:pt x="1524" y="13"/>
                </a:moveTo>
                <a:cubicBezTo>
                  <a:pt x="9311" y="-1100"/>
                  <a:pt x="64932" y="66757"/>
                  <a:pt x="88292" y="80106"/>
                </a:cubicBezTo>
                <a:cubicBezTo>
                  <a:pt x="111652" y="93455"/>
                  <a:pt x="149474" y="78994"/>
                  <a:pt x="141687" y="80106"/>
                </a:cubicBezTo>
                <a:cubicBezTo>
                  <a:pt x="133900" y="81219"/>
                  <a:pt x="66044" y="97905"/>
                  <a:pt x="41571" y="86781"/>
                </a:cubicBezTo>
                <a:cubicBezTo>
                  <a:pt x="17098" y="75657"/>
                  <a:pt x="-6263" y="1126"/>
                  <a:pt x="1524" y="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6F234F0F-8DA4-BE8B-787B-566FD70C54B9}"/>
              </a:ext>
            </a:extLst>
          </p:cNvPr>
          <p:cNvSpPr/>
          <p:nvPr/>
        </p:nvSpPr>
        <p:spPr>
          <a:xfrm>
            <a:off x="3893376" y="6749895"/>
            <a:ext cx="391721" cy="826236"/>
          </a:xfrm>
          <a:custGeom>
            <a:avLst/>
            <a:gdLst>
              <a:gd name="connsiteX0" fmla="*/ 52982 w 391721"/>
              <a:gd name="connsiteY0" fmla="*/ 7040 h 826236"/>
              <a:gd name="connsiteX1" fmla="*/ 264738 w 391721"/>
              <a:gd name="connsiteY1" fmla="*/ 680808 h 826236"/>
              <a:gd name="connsiteX2" fmla="*/ 240675 w 391721"/>
              <a:gd name="connsiteY2" fmla="*/ 469052 h 826236"/>
              <a:gd name="connsiteX3" fmla="*/ 389866 w 391721"/>
              <a:gd name="connsiteY3" fmla="*/ 825187 h 826236"/>
              <a:gd name="connsiteX4" fmla="*/ 317677 w 391721"/>
              <a:gd name="connsiteY4" fmla="*/ 565305 h 826236"/>
              <a:gd name="connsiteX5" fmla="*/ 221424 w 391721"/>
              <a:gd name="connsiteY5" fmla="*/ 199545 h 826236"/>
              <a:gd name="connsiteX6" fmla="*/ 283988 w 391721"/>
              <a:gd name="connsiteY6" fmla="*/ 550867 h 826236"/>
              <a:gd name="connsiteX7" fmla="*/ 202173 w 391721"/>
              <a:gd name="connsiteY7" fmla="*/ 353549 h 826236"/>
              <a:gd name="connsiteX8" fmla="*/ 120359 w 391721"/>
              <a:gd name="connsiteY8" fmla="*/ 372800 h 826236"/>
              <a:gd name="connsiteX9" fmla="*/ 43 w 391721"/>
              <a:gd name="connsiteY9" fmla="*/ 132168 h 826236"/>
              <a:gd name="connsiteX10" fmla="*/ 105921 w 391721"/>
              <a:gd name="connsiteY10" fmla="*/ 315048 h 826236"/>
              <a:gd name="connsiteX11" fmla="*/ 52982 w 391721"/>
              <a:gd name="connsiteY11" fmla="*/ 7040 h 82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1721" h="826236">
                <a:moveTo>
                  <a:pt x="52982" y="7040"/>
                </a:moveTo>
                <a:cubicBezTo>
                  <a:pt x="79451" y="68000"/>
                  <a:pt x="233456" y="603806"/>
                  <a:pt x="264738" y="680808"/>
                </a:cubicBezTo>
                <a:cubicBezTo>
                  <a:pt x="296020" y="757810"/>
                  <a:pt x="219820" y="444989"/>
                  <a:pt x="240675" y="469052"/>
                </a:cubicBezTo>
                <a:cubicBezTo>
                  <a:pt x="261530" y="493115"/>
                  <a:pt x="377032" y="809145"/>
                  <a:pt x="389866" y="825187"/>
                </a:cubicBezTo>
                <a:cubicBezTo>
                  <a:pt x="402700" y="841229"/>
                  <a:pt x="345751" y="669579"/>
                  <a:pt x="317677" y="565305"/>
                </a:cubicBezTo>
                <a:cubicBezTo>
                  <a:pt x="289603" y="461031"/>
                  <a:pt x="227039" y="201951"/>
                  <a:pt x="221424" y="199545"/>
                </a:cubicBezTo>
                <a:cubicBezTo>
                  <a:pt x="215809" y="197139"/>
                  <a:pt x="287196" y="525200"/>
                  <a:pt x="283988" y="550867"/>
                </a:cubicBezTo>
                <a:cubicBezTo>
                  <a:pt x="280780" y="576534"/>
                  <a:pt x="229444" y="383227"/>
                  <a:pt x="202173" y="353549"/>
                </a:cubicBezTo>
                <a:cubicBezTo>
                  <a:pt x="174902" y="323871"/>
                  <a:pt x="154047" y="409697"/>
                  <a:pt x="120359" y="372800"/>
                </a:cubicBezTo>
                <a:cubicBezTo>
                  <a:pt x="86671" y="335903"/>
                  <a:pt x="2449" y="141793"/>
                  <a:pt x="43" y="132168"/>
                </a:cubicBezTo>
                <a:cubicBezTo>
                  <a:pt x="-2363" y="122543"/>
                  <a:pt x="96296" y="329486"/>
                  <a:pt x="105921" y="315048"/>
                </a:cubicBezTo>
                <a:cubicBezTo>
                  <a:pt x="115546" y="300610"/>
                  <a:pt x="26513" y="-53920"/>
                  <a:pt x="52982" y="70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4C7B28F9-077D-C619-B734-39C6C5A4C76E}"/>
              </a:ext>
            </a:extLst>
          </p:cNvPr>
          <p:cNvSpPr/>
          <p:nvPr/>
        </p:nvSpPr>
        <p:spPr>
          <a:xfrm>
            <a:off x="3672027" y="7290605"/>
            <a:ext cx="362829" cy="794655"/>
          </a:xfrm>
          <a:custGeom>
            <a:avLst/>
            <a:gdLst>
              <a:gd name="connsiteX0" fmla="*/ 336895 w 362829"/>
              <a:gd name="connsiteY0" fmla="*/ 5344 h 794655"/>
              <a:gd name="connsiteX1" fmla="*/ 341708 w 362829"/>
              <a:gd name="connsiteY1" fmla="*/ 380730 h 794655"/>
              <a:gd name="connsiteX2" fmla="*/ 178078 w 362829"/>
              <a:gd name="connsiteY2" fmla="*/ 597298 h 794655"/>
              <a:gd name="connsiteX3" fmla="*/ 216579 w 362829"/>
              <a:gd name="connsiteY3" fmla="*/ 573235 h 794655"/>
              <a:gd name="connsiteX4" fmla="*/ 11 w 362829"/>
              <a:gd name="connsiteY4" fmla="*/ 794616 h 794655"/>
              <a:gd name="connsiteX5" fmla="*/ 206954 w 362829"/>
              <a:gd name="connsiteY5" fmla="*/ 553984 h 794655"/>
              <a:gd name="connsiteX6" fmla="*/ 269518 w 362829"/>
              <a:gd name="connsiteY6" fmla="*/ 409606 h 794655"/>
              <a:gd name="connsiteX7" fmla="*/ 288769 w 362829"/>
              <a:gd name="connsiteY7" fmla="*/ 106410 h 794655"/>
              <a:gd name="connsiteX8" fmla="*/ 293581 w 362829"/>
              <a:gd name="connsiteY8" fmla="*/ 332603 h 794655"/>
              <a:gd name="connsiteX9" fmla="*/ 360958 w 362829"/>
              <a:gd name="connsiteY9" fmla="*/ 168974 h 794655"/>
              <a:gd name="connsiteX10" fmla="*/ 336895 w 362829"/>
              <a:gd name="connsiteY10" fmla="*/ 5344 h 79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829" h="794655">
                <a:moveTo>
                  <a:pt x="336895" y="5344"/>
                </a:moveTo>
                <a:cubicBezTo>
                  <a:pt x="333687" y="40637"/>
                  <a:pt x="368178" y="282071"/>
                  <a:pt x="341708" y="380730"/>
                </a:cubicBezTo>
                <a:cubicBezTo>
                  <a:pt x="315238" y="479389"/>
                  <a:pt x="198933" y="565214"/>
                  <a:pt x="178078" y="597298"/>
                </a:cubicBezTo>
                <a:cubicBezTo>
                  <a:pt x="157223" y="629382"/>
                  <a:pt x="246257" y="540349"/>
                  <a:pt x="216579" y="573235"/>
                </a:cubicBezTo>
                <a:cubicBezTo>
                  <a:pt x="186901" y="606121"/>
                  <a:pt x="1615" y="797825"/>
                  <a:pt x="11" y="794616"/>
                </a:cubicBezTo>
                <a:cubicBezTo>
                  <a:pt x="-1593" y="791408"/>
                  <a:pt x="162036" y="618152"/>
                  <a:pt x="206954" y="553984"/>
                </a:cubicBezTo>
                <a:cubicBezTo>
                  <a:pt x="251872" y="489816"/>
                  <a:pt x="255882" y="484202"/>
                  <a:pt x="269518" y="409606"/>
                </a:cubicBezTo>
                <a:cubicBezTo>
                  <a:pt x="283154" y="335010"/>
                  <a:pt x="284758" y="119244"/>
                  <a:pt x="288769" y="106410"/>
                </a:cubicBezTo>
                <a:cubicBezTo>
                  <a:pt x="292780" y="93576"/>
                  <a:pt x="281550" y="322176"/>
                  <a:pt x="293581" y="332603"/>
                </a:cubicBezTo>
                <a:cubicBezTo>
                  <a:pt x="305612" y="343030"/>
                  <a:pt x="351333" y="218704"/>
                  <a:pt x="360958" y="168974"/>
                </a:cubicBezTo>
                <a:cubicBezTo>
                  <a:pt x="370583" y="119244"/>
                  <a:pt x="340103" y="-29949"/>
                  <a:pt x="336895" y="53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3127BEA0-2EB2-7047-7213-3B926FB36A67}"/>
              </a:ext>
            </a:extLst>
          </p:cNvPr>
          <p:cNvSpPr/>
          <p:nvPr/>
        </p:nvSpPr>
        <p:spPr>
          <a:xfrm>
            <a:off x="5354146" y="8213332"/>
            <a:ext cx="514552" cy="1205608"/>
          </a:xfrm>
          <a:custGeom>
            <a:avLst/>
            <a:gdLst>
              <a:gd name="connsiteX0" fmla="*/ 512452 w 514552"/>
              <a:gd name="connsiteY0" fmla="*/ 11455 h 1205608"/>
              <a:gd name="connsiteX1" fmla="*/ 204443 w 514552"/>
              <a:gd name="connsiteY1" fmla="*/ 742975 h 1205608"/>
              <a:gd name="connsiteX2" fmla="*/ 252570 w 514552"/>
              <a:gd name="connsiteY2" fmla="*/ 685224 h 1205608"/>
              <a:gd name="connsiteX3" fmla="*/ 141879 w 514552"/>
              <a:gd name="connsiteY3" fmla="*/ 930668 h 1205608"/>
              <a:gd name="connsiteX4" fmla="*/ 170755 w 514552"/>
              <a:gd name="connsiteY4" fmla="*/ 844041 h 1205608"/>
              <a:gd name="connsiteX5" fmla="*/ 2313 w 514552"/>
              <a:gd name="connsiteY5" fmla="*/ 1200175 h 1205608"/>
              <a:gd name="connsiteX6" fmla="*/ 88940 w 514552"/>
              <a:gd name="connsiteY6" fmla="*/ 1012483 h 1205608"/>
              <a:gd name="connsiteX7" fmla="*/ 310321 w 514552"/>
              <a:gd name="connsiteY7" fmla="*/ 406091 h 1205608"/>
              <a:gd name="connsiteX8" fmla="*/ 223694 w 514552"/>
              <a:gd name="connsiteY8" fmla="*/ 627472 h 1205608"/>
              <a:gd name="connsiteX9" fmla="*/ 425825 w 514552"/>
              <a:gd name="connsiteY9" fmla="*/ 189523 h 1205608"/>
              <a:gd name="connsiteX10" fmla="*/ 344010 w 514552"/>
              <a:gd name="connsiteY10" fmla="*/ 285775 h 1205608"/>
              <a:gd name="connsiteX11" fmla="*/ 512452 w 514552"/>
              <a:gd name="connsiteY11" fmla="*/ 11455 h 120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4552" h="1205608">
                <a:moveTo>
                  <a:pt x="512452" y="11455"/>
                </a:moveTo>
                <a:cubicBezTo>
                  <a:pt x="489191" y="87655"/>
                  <a:pt x="247757" y="630680"/>
                  <a:pt x="204443" y="742975"/>
                </a:cubicBezTo>
                <a:cubicBezTo>
                  <a:pt x="161129" y="855270"/>
                  <a:pt x="262997" y="653942"/>
                  <a:pt x="252570" y="685224"/>
                </a:cubicBezTo>
                <a:cubicBezTo>
                  <a:pt x="242143" y="716506"/>
                  <a:pt x="155515" y="904199"/>
                  <a:pt x="141879" y="930668"/>
                </a:cubicBezTo>
                <a:cubicBezTo>
                  <a:pt x="128243" y="957137"/>
                  <a:pt x="194016" y="799123"/>
                  <a:pt x="170755" y="844041"/>
                </a:cubicBezTo>
                <a:cubicBezTo>
                  <a:pt x="147494" y="888959"/>
                  <a:pt x="15949" y="1172101"/>
                  <a:pt x="2313" y="1200175"/>
                </a:cubicBezTo>
                <a:cubicBezTo>
                  <a:pt x="-11323" y="1228249"/>
                  <a:pt x="37605" y="1144830"/>
                  <a:pt x="88940" y="1012483"/>
                </a:cubicBezTo>
                <a:cubicBezTo>
                  <a:pt x="140275" y="880136"/>
                  <a:pt x="287862" y="470259"/>
                  <a:pt x="310321" y="406091"/>
                </a:cubicBezTo>
                <a:cubicBezTo>
                  <a:pt x="332780" y="341923"/>
                  <a:pt x="204443" y="663567"/>
                  <a:pt x="223694" y="627472"/>
                </a:cubicBezTo>
                <a:cubicBezTo>
                  <a:pt x="242945" y="591377"/>
                  <a:pt x="405772" y="246473"/>
                  <a:pt x="425825" y="189523"/>
                </a:cubicBezTo>
                <a:cubicBezTo>
                  <a:pt x="445878" y="132574"/>
                  <a:pt x="329572" y="308234"/>
                  <a:pt x="344010" y="285775"/>
                </a:cubicBezTo>
                <a:cubicBezTo>
                  <a:pt x="358448" y="263316"/>
                  <a:pt x="535713" y="-64745"/>
                  <a:pt x="512452" y="114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309D4304-BFC9-120A-ED57-BABF9B86E01B}"/>
              </a:ext>
            </a:extLst>
          </p:cNvPr>
          <p:cNvSpPr/>
          <p:nvPr/>
        </p:nvSpPr>
        <p:spPr>
          <a:xfrm>
            <a:off x="5360101" y="8161419"/>
            <a:ext cx="373071" cy="681006"/>
          </a:xfrm>
          <a:custGeom>
            <a:avLst/>
            <a:gdLst>
              <a:gd name="connsiteX0" fmla="*/ 68547 w 373071"/>
              <a:gd name="connsiteY0" fmla="*/ 804 h 681006"/>
              <a:gd name="connsiteX1" fmla="*/ 236990 w 373071"/>
              <a:gd name="connsiteY1" fmla="*/ 275124 h 681006"/>
              <a:gd name="connsiteX2" fmla="*/ 232177 w 373071"/>
              <a:gd name="connsiteY2" fmla="*/ 246248 h 681006"/>
              <a:gd name="connsiteX3" fmla="*/ 131112 w 373071"/>
              <a:gd name="connsiteY3" fmla="*/ 395440 h 681006"/>
              <a:gd name="connsiteX4" fmla="*/ 371743 w 373071"/>
              <a:gd name="connsiteY4" fmla="*/ 58556 h 681006"/>
              <a:gd name="connsiteX5" fmla="*/ 217739 w 373071"/>
              <a:gd name="connsiteY5" fmla="*/ 304000 h 681006"/>
              <a:gd name="connsiteX6" fmla="*/ 1171 w 373071"/>
              <a:gd name="connsiteY6" fmla="*/ 679385 h 681006"/>
              <a:gd name="connsiteX7" fmla="*/ 135924 w 373071"/>
              <a:gd name="connsiteY7" fmla="*/ 433941 h 681006"/>
              <a:gd name="connsiteX8" fmla="*/ 236990 w 373071"/>
              <a:gd name="connsiteY8" fmla="*/ 284749 h 681006"/>
              <a:gd name="connsiteX9" fmla="*/ 236990 w 373071"/>
              <a:gd name="connsiteY9" fmla="*/ 130745 h 681006"/>
              <a:gd name="connsiteX10" fmla="*/ 222552 w 373071"/>
              <a:gd name="connsiteY10" fmla="*/ 188497 h 681006"/>
              <a:gd name="connsiteX11" fmla="*/ 68547 w 373071"/>
              <a:gd name="connsiteY11" fmla="*/ 804 h 68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071" h="681006">
                <a:moveTo>
                  <a:pt x="68547" y="804"/>
                </a:moveTo>
                <a:cubicBezTo>
                  <a:pt x="70953" y="15242"/>
                  <a:pt x="209718" y="234217"/>
                  <a:pt x="236990" y="275124"/>
                </a:cubicBezTo>
                <a:cubicBezTo>
                  <a:pt x="264262" y="316031"/>
                  <a:pt x="249823" y="226195"/>
                  <a:pt x="232177" y="246248"/>
                </a:cubicBezTo>
                <a:cubicBezTo>
                  <a:pt x="214531" y="266301"/>
                  <a:pt x="107851" y="426722"/>
                  <a:pt x="131112" y="395440"/>
                </a:cubicBezTo>
                <a:cubicBezTo>
                  <a:pt x="154373" y="364158"/>
                  <a:pt x="357305" y="73796"/>
                  <a:pt x="371743" y="58556"/>
                </a:cubicBezTo>
                <a:cubicBezTo>
                  <a:pt x="386181" y="43316"/>
                  <a:pt x="279501" y="200529"/>
                  <a:pt x="217739" y="304000"/>
                </a:cubicBezTo>
                <a:cubicBezTo>
                  <a:pt x="155977" y="407471"/>
                  <a:pt x="14807" y="657728"/>
                  <a:pt x="1171" y="679385"/>
                </a:cubicBezTo>
                <a:cubicBezTo>
                  <a:pt x="-12465" y="701042"/>
                  <a:pt x="96621" y="499714"/>
                  <a:pt x="135924" y="433941"/>
                </a:cubicBezTo>
                <a:cubicBezTo>
                  <a:pt x="175227" y="368168"/>
                  <a:pt x="220146" y="335282"/>
                  <a:pt x="236990" y="284749"/>
                </a:cubicBezTo>
                <a:cubicBezTo>
                  <a:pt x="253834" y="234216"/>
                  <a:pt x="239396" y="146787"/>
                  <a:pt x="236990" y="130745"/>
                </a:cubicBezTo>
                <a:cubicBezTo>
                  <a:pt x="234584" y="114703"/>
                  <a:pt x="250626" y="206143"/>
                  <a:pt x="222552" y="188497"/>
                </a:cubicBezTo>
                <a:cubicBezTo>
                  <a:pt x="194478" y="170851"/>
                  <a:pt x="66141" y="-13634"/>
                  <a:pt x="68547" y="8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16627514-8A56-FCB5-A3C5-5C990BA6AB99}"/>
              </a:ext>
            </a:extLst>
          </p:cNvPr>
          <p:cNvSpPr/>
          <p:nvPr/>
        </p:nvSpPr>
        <p:spPr>
          <a:xfrm>
            <a:off x="5191509" y="8444293"/>
            <a:ext cx="328721" cy="652426"/>
          </a:xfrm>
          <a:custGeom>
            <a:avLst/>
            <a:gdLst>
              <a:gd name="connsiteX0" fmla="*/ 150512 w 328721"/>
              <a:gd name="connsiteY0" fmla="*/ 1875 h 652426"/>
              <a:gd name="connsiteX1" fmla="*/ 107198 w 328721"/>
              <a:gd name="connsiteY1" fmla="*/ 377261 h 652426"/>
              <a:gd name="connsiteX2" fmla="*/ 164950 w 328721"/>
              <a:gd name="connsiteY2" fmla="*/ 281008 h 652426"/>
              <a:gd name="connsiteX3" fmla="*/ 44634 w 328721"/>
              <a:gd name="connsiteY3" fmla="*/ 531265 h 652426"/>
              <a:gd name="connsiteX4" fmla="*/ 174575 w 328721"/>
              <a:gd name="connsiteY4" fmla="*/ 406136 h 652426"/>
              <a:gd name="connsiteX5" fmla="*/ 1320 w 328721"/>
              <a:gd name="connsiteY5" fmla="*/ 651581 h 652426"/>
              <a:gd name="connsiteX6" fmla="*/ 107198 w 328721"/>
              <a:gd name="connsiteY6" fmla="*/ 468701 h 652426"/>
              <a:gd name="connsiteX7" fmla="*/ 328579 w 328721"/>
              <a:gd name="connsiteY7" fmla="*/ 16313 h 652426"/>
              <a:gd name="connsiteX8" fmla="*/ 140887 w 328721"/>
              <a:gd name="connsiteY8" fmla="*/ 223256 h 652426"/>
              <a:gd name="connsiteX9" fmla="*/ 150512 w 328721"/>
              <a:gd name="connsiteY9" fmla="*/ 1875 h 6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721" h="652426">
                <a:moveTo>
                  <a:pt x="150512" y="1875"/>
                </a:moveTo>
                <a:cubicBezTo>
                  <a:pt x="144897" y="27542"/>
                  <a:pt x="104792" y="330739"/>
                  <a:pt x="107198" y="377261"/>
                </a:cubicBezTo>
                <a:cubicBezTo>
                  <a:pt x="109604" y="423783"/>
                  <a:pt x="175377" y="255341"/>
                  <a:pt x="164950" y="281008"/>
                </a:cubicBezTo>
                <a:cubicBezTo>
                  <a:pt x="154523" y="306675"/>
                  <a:pt x="43030" y="510410"/>
                  <a:pt x="44634" y="531265"/>
                </a:cubicBezTo>
                <a:cubicBezTo>
                  <a:pt x="46238" y="552120"/>
                  <a:pt x="181794" y="386083"/>
                  <a:pt x="174575" y="406136"/>
                </a:cubicBezTo>
                <a:cubicBezTo>
                  <a:pt x="167356" y="426189"/>
                  <a:pt x="12549" y="641154"/>
                  <a:pt x="1320" y="651581"/>
                </a:cubicBezTo>
                <a:cubicBezTo>
                  <a:pt x="-9909" y="662008"/>
                  <a:pt x="52655" y="574579"/>
                  <a:pt x="107198" y="468701"/>
                </a:cubicBezTo>
                <a:cubicBezTo>
                  <a:pt x="161741" y="362823"/>
                  <a:pt x="322964" y="57221"/>
                  <a:pt x="328579" y="16313"/>
                </a:cubicBezTo>
                <a:cubicBezTo>
                  <a:pt x="334194" y="-24595"/>
                  <a:pt x="172169" y="224058"/>
                  <a:pt x="140887" y="223256"/>
                </a:cubicBezTo>
                <a:cubicBezTo>
                  <a:pt x="109605" y="222454"/>
                  <a:pt x="156127" y="-23792"/>
                  <a:pt x="150512" y="18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56A4B991-0054-F682-7280-F817D13B6E6F}"/>
              </a:ext>
            </a:extLst>
          </p:cNvPr>
          <p:cNvSpPr/>
          <p:nvPr/>
        </p:nvSpPr>
        <p:spPr>
          <a:xfrm>
            <a:off x="5620139" y="8684600"/>
            <a:ext cx="116860" cy="608753"/>
          </a:xfrm>
          <a:custGeom>
            <a:avLst/>
            <a:gdLst>
              <a:gd name="connsiteX0" fmla="*/ 116518 w 116860"/>
              <a:gd name="connsiteY0" fmla="*/ 2200 h 608753"/>
              <a:gd name="connsiteX1" fmla="*/ 63579 w 116860"/>
              <a:gd name="connsiteY1" fmla="*/ 502714 h 608753"/>
              <a:gd name="connsiteX2" fmla="*/ 53954 w 116860"/>
              <a:gd name="connsiteY2" fmla="*/ 406461 h 608753"/>
              <a:gd name="connsiteX3" fmla="*/ 1015 w 116860"/>
              <a:gd name="connsiteY3" fmla="*/ 608592 h 608753"/>
              <a:gd name="connsiteX4" fmla="*/ 20265 w 116860"/>
              <a:gd name="connsiteY4" fmla="*/ 435337 h 608753"/>
              <a:gd name="connsiteX5" fmla="*/ 34703 w 116860"/>
              <a:gd name="connsiteY5" fmla="*/ 161017 h 608753"/>
              <a:gd name="connsiteX6" fmla="*/ 34703 w 116860"/>
              <a:gd name="connsiteY6" fmla="*/ 315021 h 608753"/>
              <a:gd name="connsiteX7" fmla="*/ 116518 w 116860"/>
              <a:gd name="connsiteY7" fmla="*/ 2200 h 60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860" h="608753">
                <a:moveTo>
                  <a:pt x="116518" y="2200"/>
                </a:moveTo>
                <a:cubicBezTo>
                  <a:pt x="121331" y="33482"/>
                  <a:pt x="74006" y="435337"/>
                  <a:pt x="63579" y="502714"/>
                </a:cubicBezTo>
                <a:cubicBezTo>
                  <a:pt x="53152" y="570091"/>
                  <a:pt x="64381" y="388815"/>
                  <a:pt x="53954" y="406461"/>
                </a:cubicBezTo>
                <a:cubicBezTo>
                  <a:pt x="43527" y="424107"/>
                  <a:pt x="6630" y="603779"/>
                  <a:pt x="1015" y="608592"/>
                </a:cubicBezTo>
                <a:cubicBezTo>
                  <a:pt x="-4600" y="613405"/>
                  <a:pt x="14650" y="509933"/>
                  <a:pt x="20265" y="435337"/>
                </a:cubicBezTo>
                <a:cubicBezTo>
                  <a:pt x="25880" y="360741"/>
                  <a:pt x="32297" y="181070"/>
                  <a:pt x="34703" y="161017"/>
                </a:cubicBezTo>
                <a:cubicBezTo>
                  <a:pt x="37109" y="140964"/>
                  <a:pt x="18661" y="347105"/>
                  <a:pt x="34703" y="315021"/>
                </a:cubicBezTo>
                <a:cubicBezTo>
                  <a:pt x="50745" y="282937"/>
                  <a:pt x="111705" y="-29082"/>
                  <a:pt x="116518" y="220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784CB55A-3328-C472-8B2C-3C72FB3E59C7}"/>
              </a:ext>
            </a:extLst>
          </p:cNvPr>
          <p:cNvSpPr/>
          <p:nvPr/>
        </p:nvSpPr>
        <p:spPr>
          <a:xfrm>
            <a:off x="3850081" y="6784224"/>
            <a:ext cx="331969" cy="659460"/>
          </a:xfrm>
          <a:custGeom>
            <a:avLst/>
            <a:gdLst>
              <a:gd name="connsiteX0" fmla="*/ 24 w 331969"/>
              <a:gd name="connsiteY0" fmla="*/ 1587 h 659460"/>
              <a:gd name="connsiteX1" fmla="*/ 96277 w 331969"/>
              <a:gd name="connsiteY1" fmla="*/ 453974 h 659460"/>
              <a:gd name="connsiteX2" fmla="*/ 77026 w 331969"/>
              <a:gd name="connsiteY2" fmla="*/ 343283 h 659460"/>
              <a:gd name="connsiteX3" fmla="*/ 298407 w 331969"/>
              <a:gd name="connsiteY3" fmla="*/ 622416 h 659460"/>
              <a:gd name="connsiteX4" fmla="*/ 327283 w 331969"/>
              <a:gd name="connsiteY4" fmla="*/ 651292 h 659460"/>
              <a:gd name="connsiteX5" fmla="*/ 259906 w 331969"/>
              <a:gd name="connsiteY5" fmla="*/ 574290 h 659460"/>
              <a:gd name="connsiteX6" fmla="*/ 125153 w 331969"/>
              <a:gd name="connsiteY6" fmla="*/ 473224 h 659460"/>
              <a:gd name="connsiteX7" fmla="*/ 178092 w 331969"/>
              <a:gd name="connsiteY7" fmla="*/ 468412 h 659460"/>
              <a:gd name="connsiteX8" fmla="*/ 115527 w 331969"/>
              <a:gd name="connsiteY8" fmla="*/ 367347 h 659460"/>
              <a:gd name="connsiteX9" fmla="*/ 57776 w 331969"/>
              <a:gd name="connsiteY9" fmla="*/ 194092 h 659460"/>
              <a:gd name="connsiteX10" fmla="*/ 86652 w 331969"/>
              <a:gd name="connsiteY10" fmla="*/ 299970 h 659460"/>
              <a:gd name="connsiteX11" fmla="*/ 24 w 331969"/>
              <a:gd name="connsiteY11" fmla="*/ 1587 h 65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969" h="659460">
                <a:moveTo>
                  <a:pt x="24" y="1587"/>
                </a:moveTo>
                <a:cubicBezTo>
                  <a:pt x="1628" y="27254"/>
                  <a:pt x="83443" y="397025"/>
                  <a:pt x="96277" y="453974"/>
                </a:cubicBezTo>
                <a:cubicBezTo>
                  <a:pt x="109111" y="510923"/>
                  <a:pt x="43338" y="315209"/>
                  <a:pt x="77026" y="343283"/>
                </a:cubicBezTo>
                <a:cubicBezTo>
                  <a:pt x="110714" y="371357"/>
                  <a:pt x="256698" y="571081"/>
                  <a:pt x="298407" y="622416"/>
                </a:cubicBezTo>
                <a:cubicBezTo>
                  <a:pt x="340117" y="673751"/>
                  <a:pt x="333700" y="659313"/>
                  <a:pt x="327283" y="651292"/>
                </a:cubicBezTo>
                <a:cubicBezTo>
                  <a:pt x="320866" y="643271"/>
                  <a:pt x="293594" y="603968"/>
                  <a:pt x="259906" y="574290"/>
                </a:cubicBezTo>
                <a:cubicBezTo>
                  <a:pt x="226218" y="544612"/>
                  <a:pt x="138789" y="490870"/>
                  <a:pt x="125153" y="473224"/>
                </a:cubicBezTo>
                <a:cubicBezTo>
                  <a:pt x="111517" y="455578"/>
                  <a:pt x="179696" y="486058"/>
                  <a:pt x="178092" y="468412"/>
                </a:cubicBezTo>
                <a:cubicBezTo>
                  <a:pt x="176488" y="450766"/>
                  <a:pt x="135580" y="413067"/>
                  <a:pt x="115527" y="367347"/>
                </a:cubicBezTo>
                <a:cubicBezTo>
                  <a:pt x="95474" y="321627"/>
                  <a:pt x="62588" y="205321"/>
                  <a:pt x="57776" y="194092"/>
                </a:cubicBezTo>
                <a:cubicBezTo>
                  <a:pt x="52964" y="182863"/>
                  <a:pt x="98684" y="330450"/>
                  <a:pt x="86652" y="299970"/>
                </a:cubicBezTo>
                <a:cubicBezTo>
                  <a:pt x="74620" y="269490"/>
                  <a:pt x="-1580" y="-24080"/>
                  <a:pt x="24" y="15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B46CA2EF-5784-FB9E-44DC-383E0B9F5F13}"/>
              </a:ext>
            </a:extLst>
          </p:cNvPr>
          <p:cNvSpPr/>
          <p:nvPr/>
        </p:nvSpPr>
        <p:spPr>
          <a:xfrm>
            <a:off x="5028373" y="8016060"/>
            <a:ext cx="343673" cy="708862"/>
          </a:xfrm>
          <a:custGeom>
            <a:avLst/>
            <a:gdLst>
              <a:gd name="connsiteX0" fmla="*/ 238952 w 343673"/>
              <a:gd name="connsiteY0" fmla="*/ 29390 h 708862"/>
              <a:gd name="connsiteX1" fmla="*/ 334202 w 343673"/>
              <a:gd name="connsiteY1" fmla="*/ 334190 h 708862"/>
              <a:gd name="connsiteX2" fmla="*/ 337377 w 343673"/>
              <a:gd name="connsiteY2" fmla="*/ 318315 h 708862"/>
              <a:gd name="connsiteX3" fmla="*/ 308802 w 343673"/>
              <a:gd name="connsiteY3" fmla="*/ 378640 h 708862"/>
              <a:gd name="connsiteX4" fmla="*/ 118302 w 343673"/>
              <a:gd name="connsiteY4" fmla="*/ 448490 h 708862"/>
              <a:gd name="connsiteX5" fmla="*/ 264352 w 343673"/>
              <a:gd name="connsiteY5" fmla="*/ 410390 h 708862"/>
              <a:gd name="connsiteX6" fmla="*/ 219902 w 343673"/>
              <a:gd name="connsiteY6" fmla="*/ 515165 h 708862"/>
              <a:gd name="connsiteX7" fmla="*/ 207202 w 343673"/>
              <a:gd name="connsiteY7" fmla="*/ 708840 h 708862"/>
              <a:gd name="connsiteX8" fmla="*/ 210377 w 343673"/>
              <a:gd name="connsiteY8" fmla="*/ 502465 h 708862"/>
              <a:gd name="connsiteX9" fmla="*/ 273877 w 343673"/>
              <a:gd name="connsiteY9" fmla="*/ 375465 h 708862"/>
              <a:gd name="connsiteX10" fmla="*/ 219902 w 343673"/>
              <a:gd name="connsiteY10" fmla="*/ 226240 h 708862"/>
              <a:gd name="connsiteX11" fmla="*/ 827 w 343673"/>
              <a:gd name="connsiteY11" fmla="*/ 815 h 708862"/>
              <a:gd name="connsiteX12" fmla="*/ 308802 w 343673"/>
              <a:gd name="connsiteY12" fmla="*/ 311965 h 708862"/>
              <a:gd name="connsiteX13" fmla="*/ 305627 w 343673"/>
              <a:gd name="connsiteY13" fmla="*/ 283390 h 708862"/>
              <a:gd name="connsiteX14" fmla="*/ 238952 w 343673"/>
              <a:gd name="connsiteY14" fmla="*/ 29390 h 70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3673" h="708862">
                <a:moveTo>
                  <a:pt x="238952" y="29390"/>
                </a:moveTo>
                <a:cubicBezTo>
                  <a:pt x="243715" y="37857"/>
                  <a:pt x="317798" y="286036"/>
                  <a:pt x="334202" y="334190"/>
                </a:cubicBezTo>
                <a:cubicBezTo>
                  <a:pt x="350606" y="382344"/>
                  <a:pt x="341610" y="310907"/>
                  <a:pt x="337377" y="318315"/>
                </a:cubicBezTo>
                <a:cubicBezTo>
                  <a:pt x="333144" y="325723"/>
                  <a:pt x="345314" y="356944"/>
                  <a:pt x="308802" y="378640"/>
                </a:cubicBezTo>
                <a:cubicBezTo>
                  <a:pt x="272290" y="400336"/>
                  <a:pt x="125710" y="443198"/>
                  <a:pt x="118302" y="448490"/>
                </a:cubicBezTo>
                <a:cubicBezTo>
                  <a:pt x="110894" y="453782"/>
                  <a:pt x="247419" y="399278"/>
                  <a:pt x="264352" y="410390"/>
                </a:cubicBezTo>
                <a:cubicBezTo>
                  <a:pt x="281285" y="421502"/>
                  <a:pt x="229427" y="465423"/>
                  <a:pt x="219902" y="515165"/>
                </a:cubicBezTo>
                <a:cubicBezTo>
                  <a:pt x="210377" y="564907"/>
                  <a:pt x="208790" y="710957"/>
                  <a:pt x="207202" y="708840"/>
                </a:cubicBezTo>
                <a:cubicBezTo>
                  <a:pt x="205614" y="706723"/>
                  <a:pt x="199264" y="558028"/>
                  <a:pt x="210377" y="502465"/>
                </a:cubicBezTo>
                <a:cubicBezTo>
                  <a:pt x="221490" y="446902"/>
                  <a:pt x="272290" y="421502"/>
                  <a:pt x="273877" y="375465"/>
                </a:cubicBezTo>
                <a:cubicBezTo>
                  <a:pt x="275464" y="329428"/>
                  <a:pt x="265410" y="288682"/>
                  <a:pt x="219902" y="226240"/>
                </a:cubicBezTo>
                <a:cubicBezTo>
                  <a:pt x="174394" y="163798"/>
                  <a:pt x="-13990" y="-13472"/>
                  <a:pt x="827" y="815"/>
                </a:cubicBezTo>
                <a:cubicBezTo>
                  <a:pt x="15644" y="15102"/>
                  <a:pt x="308802" y="311965"/>
                  <a:pt x="308802" y="311965"/>
                </a:cubicBezTo>
                <a:cubicBezTo>
                  <a:pt x="359602" y="359061"/>
                  <a:pt x="314094" y="327311"/>
                  <a:pt x="305627" y="283390"/>
                </a:cubicBezTo>
                <a:cubicBezTo>
                  <a:pt x="297160" y="239469"/>
                  <a:pt x="234189" y="20923"/>
                  <a:pt x="238952" y="293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E90615B1-D89E-6699-B69C-8EA4EE9E5D6D}"/>
              </a:ext>
            </a:extLst>
          </p:cNvPr>
          <p:cNvSpPr/>
          <p:nvPr/>
        </p:nvSpPr>
        <p:spPr>
          <a:xfrm>
            <a:off x="5083133" y="8254760"/>
            <a:ext cx="44664" cy="105247"/>
          </a:xfrm>
          <a:custGeom>
            <a:avLst/>
            <a:gdLst>
              <a:gd name="connsiteX0" fmla="*/ 44492 w 44664"/>
              <a:gd name="connsiteY0" fmla="*/ 240 h 105247"/>
              <a:gd name="connsiteX1" fmla="*/ 15917 w 44664"/>
              <a:gd name="connsiteY1" fmla="*/ 60565 h 105247"/>
              <a:gd name="connsiteX2" fmla="*/ 28617 w 44664"/>
              <a:gd name="connsiteY2" fmla="*/ 105015 h 105247"/>
              <a:gd name="connsiteX3" fmla="*/ 42 w 44664"/>
              <a:gd name="connsiteY3" fmla="*/ 41515 h 105247"/>
              <a:gd name="connsiteX4" fmla="*/ 44492 w 44664"/>
              <a:gd name="connsiteY4" fmla="*/ 240 h 10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64" h="105247">
                <a:moveTo>
                  <a:pt x="44492" y="240"/>
                </a:moveTo>
                <a:cubicBezTo>
                  <a:pt x="47138" y="3415"/>
                  <a:pt x="18563" y="43102"/>
                  <a:pt x="15917" y="60565"/>
                </a:cubicBezTo>
                <a:cubicBezTo>
                  <a:pt x="13271" y="78028"/>
                  <a:pt x="31263" y="108190"/>
                  <a:pt x="28617" y="105015"/>
                </a:cubicBezTo>
                <a:cubicBezTo>
                  <a:pt x="25971" y="101840"/>
                  <a:pt x="1629" y="56861"/>
                  <a:pt x="42" y="41515"/>
                </a:cubicBezTo>
                <a:cubicBezTo>
                  <a:pt x="-1546" y="26169"/>
                  <a:pt x="41846" y="-2935"/>
                  <a:pt x="44492" y="2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539745BA-18F4-B6C1-25D1-091AD4227A2F}"/>
              </a:ext>
            </a:extLst>
          </p:cNvPr>
          <p:cNvSpPr/>
          <p:nvPr/>
        </p:nvSpPr>
        <p:spPr>
          <a:xfrm>
            <a:off x="4889500" y="8124825"/>
            <a:ext cx="48118" cy="112234"/>
          </a:xfrm>
          <a:custGeom>
            <a:avLst/>
            <a:gdLst>
              <a:gd name="connsiteX0" fmla="*/ 47625 w 48118"/>
              <a:gd name="connsiteY0" fmla="*/ 0 h 112234"/>
              <a:gd name="connsiteX1" fmla="*/ 25400 w 48118"/>
              <a:gd name="connsiteY1" fmla="*/ 53975 h 112234"/>
              <a:gd name="connsiteX2" fmla="*/ 34925 w 48118"/>
              <a:gd name="connsiteY2" fmla="*/ 111125 h 112234"/>
              <a:gd name="connsiteX3" fmla="*/ 28575 w 48118"/>
              <a:gd name="connsiteY3" fmla="*/ 88900 h 112234"/>
              <a:gd name="connsiteX4" fmla="*/ 0 w 48118"/>
              <a:gd name="connsiteY4" fmla="*/ 53975 h 112234"/>
              <a:gd name="connsiteX5" fmla="*/ 47625 w 48118"/>
              <a:gd name="connsiteY5" fmla="*/ 0 h 11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18" h="112234">
                <a:moveTo>
                  <a:pt x="47625" y="0"/>
                </a:moveTo>
                <a:cubicBezTo>
                  <a:pt x="51858" y="0"/>
                  <a:pt x="27517" y="35454"/>
                  <a:pt x="25400" y="53975"/>
                </a:cubicBezTo>
                <a:cubicBezTo>
                  <a:pt x="23283" y="72496"/>
                  <a:pt x="34925" y="111125"/>
                  <a:pt x="34925" y="111125"/>
                </a:cubicBezTo>
                <a:cubicBezTo>
                  <a:pt x="35454" y="116946"/>
                  <a:pt x="34396" y="98425"/>
                  <a:pt x="28575" y="88900"/>
                </a:cubicBezTo>
                <a:cubicBezTo>
                  <a:pt x="22754" y="79375"/>
                  <a:pt x="0" y="65617"/>
                  <a:pt x="0" y="53975"/>
                </a:cubicBezTo>
                <a:cubicBezTo>
                  <a:pt x="0" y="42333"/>
                  <a:pt x="43392" y="0"/>
                  <a:pt x="4762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C3B415CD-4D87-9479-A529-E943FA2A75AD}"/>
              </a:ext>
            </a:extLst>
          </p:cNvPr>
          <p:cNvSpPr/>
          <p:nvPr/>
        </p:nvSpPr>
        <p:spPr>
          <a:xfrm>
            <a:off x="4674496" y="7643531"/>
            <a:ext cx="736014" cy="459069"/>
          </a:xfrm>
          <a:custGeom>
            <a:avLst/>
            <a:gdLst>
              <a:gd name="connsiteX0" fmla="*/ 8629 w 736014"/>
              <a:gd name="connsiteY0" fmla="*/ 5044 h 459069"/>
              <a:gd name="connsiteX1" fmla="*/ 354704 w 736014"/>
              <a:gd name="connsiteY1" fmla="*/ 284444 h 459069"/>
              <a:gd name="connsiteX2" fmla="*/ 310254 w 736014"/>
              <a:gd name="connsiteY2" fmla="*/ 297144 h 459069"/>
              <a:gd name="connsiteX3" fmla="*/ 535679 w 736014"/>
              <a:gd name="connsiteY3" fmla="*/ 386044 h 459069"/>
              <a:gd name="connsiteX4" fmla="*/ 491229 w 736014"/>
              <a:gd name="connsiteY4" fmla="*/ 338419 h 459069"/>
              <a:gd name="connsiteX5" fmla="*/ 659504 w 736014"/>
              <a:gd name="connsiteY5" fmla="*/ 392394 h 459069"/>
              <a:gd name="connsiteX6" fmla="*/ 735704 w 736014"/>
              <a:gd name="connsiteY6" fmla="*/ 459069 h 459069"/>
              <a:gd name="connsiteX7" fmla="*/ 634104 w 736014"/>
              <a:gd name="connsiteY7" fmla="*/ 392394 h 459069"/>
              <a:gd name="connsiteX8" fmla="*/ 392804 w 736014"/>
              <a:gd name="connsiteY8" fmla="*/ 239994 h 459069"/>
              <a:gd name="connsiteX9" fmla="*/ 411854 w 736014"/>
              <a:gd name="connsiteY9" fmla="*/ 281269 h 459069"/>
              <a:gd name="connsiteX10" fmla="*/ 288029 w 736014"/>
              <a:gd name="connsiteY10" fmla="*/ 211419 h 459069"/>
              <a:gd name="connsiteX11" fmla="*/ 310254 w 736014"/>
              <a:gd name="connsiteY11" fmla="*/ 239994 h 459069"/>
              <a:gd name="connsiteX12" fmla="*/ 122929 w 736014"/>
              <a:gd name="connsiteY12" fmla="*/ 112994 h 459069"/>
              <a:gd name="connsiteX13" fmla="*/ 8629 w 736014"/>
              <a:gd name="connsiteY13" fmla="*/ 5044 h 45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014" h="459069">
                <a:moveTo>
                  <a:pt x="8629" y="5044"/>
                </a:moveTo>
                <a:cubicBezTo>
                  <a:pt x="47258" y="33619"/>
                  <a:pt x="304433" y="235761"/>
                  <a:pt x="354704" y="284444"/>
                </a:cubicBezTo>
                <a:cubicBezTo>
                  <a:pt x="404975" y="333127"/>
                  <a:pt x="280092" y="280211"/>
                  <a:pt x="310254" y="297144"/>
                </a:cubicBezTo>
                <a:cubicBezTo>
                  <a:pt x="340416" y="314077"/>
                  <a:pt x="505517" y="379165"/>
                  <a:pt x="535679" y="386044"/>
                </a:cubicBezTo>
                <a:cubicBezTo>
                  <a:pt x="565841" y="392923"/>
                  <a:pt x="470592" y="337361"/>
                  <a:pt x="491229" y="338419"/>
                </a:cubicBezTo>
                <a:cubicBezTo>
                  <a:pt x="511866" y="339477"/>
                  <a:pt x="618758" y="372286"/>
                  <a:pt x="659504" y="392394"/>
                </a:cubicBezTo>
                <a:cubicBezTo>
                  <a:pt x="700250" y="412502"/>
                  <a:pt x="739937" y="459069"/>
                  <a:pt x="735704" y="459069"/>
                </a:cubicBezTo>
                <a:cubicBezTo>
                  <a:pt x="731471" y="459069"/>
                  <a:pt x="634104" y="392394"/>
                  <a:pt x="634104" y="392394"/>
                </a:cubicBezTo>
                <a:cubicBezTo>
                  <a:pt x="576954" y="355882"/>
                  <a:pt x="429846" y="258515"/>
                  <a:pt x="392804" y="239994"/>
                </a:cubicBezTo>
                <a:cubicBezTo>
                  <a:pt x="355762" y="221473"/>
                  <a:pt x="429317" y="286032"/>
                  <a:pt x="411854" y="281269"/>
                </a:cubicBezTo>
                <a:cubicBezTo>
                  <a:pt x="394391" y="276506"/>
                  <a:pt x="304962" y="218298"/>
                  <a:pt x="288029" y="211419"/>
                </a:cubicBezTo>
                <a:cubicBezTo>
                  <a:pt x="271096" y="204540"/>
                  <a:pt x="337771" y="256398"/>
                  <a:pt x="310254" y="239994"/>
                </a:cubicBezTo>
                <a:cubicBezTo>
                  <a:pt x="282737" y="223590"/>
                  <a:pt x="175316" y="148977"/>
                  <a:pt x="122929" y="112994"/>
                </a:cubicBezTo>
                <a:cubicBezTo>
                  <a:pt x="70542" y="77011"/>
                  <a:pt x="-30000" y="-23531"/>
                  <a:pt x="8629" y="50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EDE655A8-A9DC-E637-BB3F-625C319F63C2}"/>
              </a:ext>
            </a:extLst>
          </p:cNvPr>
          <p:cNvSpPr/>
          <p:nvPr/>
        </p:nvSpPr>
        <p:spPr>
          <a:xfrm>
            <a:off x="3933073" y="8010010"/>
            <a:ext cx="81001" cy="288473"/>
          </a:xfrm>
          <a:custGeom>
            <a:avLst/>
            <a:gdLst>
              <a:gd name="connsiteX0" fmla="*/ 51552 w 81001"/>
              <a:gd name="connsiteY0" fmla="*/ 515 h 288473"/>
              <a:gd name="connsiteX1" fmla="*/ 51552 w 81001"/>
              <a:gd name="connsiteY1" fmla="*/ 162440 h 288473"/>
              <a:gd name="connsiteX2" fmla="*/ 752 w 81001"/>
              <a:gd name="connsiteY2" fmla="*/ 286265 h 288473"/>
              <a:gd name="connsiteX3" fmla="*/ 19802 w 81001"/>
              <a:gd name="connsiteY3" fmla="*/ 244990 h 288473"/>
              <a:gd name="connsiteX4" fmla="*/ 80127 w 81001"/>
              <a:gd name="connsiteY4" fmla="*/ 114815 h 288473"/>
              <a:gd name="connsiteX5" fmla="*/ 51552 w 81001"/>
              <a:gd name="connsiteY5" fmla="*/ 515 h 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01" h="288473">
                <a:moveTo>
                  <a:pt x="51552" y="515"/>
                </a:moveTo>
                <a:cubicBezTo>
                  <a:pt x="46789" y="8453"/>
                  <a:pt x="60019" y="114815"/>
                  <a:pt x="51552" y="162440"/>
                </a:cubicBezTo>
                <a:cubicBezTo>
                  <a:pt x="43085" y="210065"/>
                  <a:pt x="6044" y="272507"/>
                  <a:pt x="752" y="286265"/>
                </a:cubicBezTo>
                <a:cubicBezTo>
                  <a:pt x="-4540" y="300023"/>
                  <a:pt x="19802" y="244990"/>
                  <a:pt x="19802" y="244990"/>
                </a:cubicBezTo>
                <a:cubicBezTo>
                  <a:pt x="33031" y="216415"/>
                  <a:pt x="73777" y="151327"/>
                  <a:pt x="80127" y="114815"/>
                </a:cubicBezTo>
                <a:cubicBezTo>
                  <a:pt x="86477" y="78303"/>
                  <a:pt x="56315" y="-7423"/>
                  <a:pt x="51552" y="5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6A217840-D084-3B96-F6C6-1B20B13E6C75}"/>
              </a:ext>
            </a:extLst>
          </p:cNvPr>
          <p:cNvSpPr/>
          <p:nvPr/>
        </p:nvSpPr>
        <p:spPr>
          <a:xfrm>
            <a:off x="4127164" y="7638064"/>
            <a:ext cx="55145" cy="710658"/>
          </a:xfrm>
          <a:custGeom>
            <a:avLst/>
            <a:gdLst>
              <a:gd name="connsiteX0" fmla="*/ 44786 w 55145"/>
              <a:gd name="connsiteY0" fmla="*/ 10511 h 710658"/>
              <a:gd name="connsiteX1" fmla="*/ 51136 w 55145"/>
              <a:gd name="connsiteY1" fmla="*/ 664561 h 710658"/>
              <a:gd name="connsiteX2" fmla="*/ 51136 w 55145"/>
              <a:gd name="connsiteY2" fmla="*/ 594711 h 710658"/>
              <a:gd name="connsiteX3" fmla="*/ 336 w 55145"/>
              <a:gd name="connsiteY3" fmla="*/ 99411 h 710658"/>
              <a:gd name="connsiteX4" fmla="*/ 28911 w 55145"/>
              <a:gd name="connsiteY4" fmla="*/ 248636 h 710658"/>
              <a:gd name="connsiteX5" fmla="*/ 44786 w 55145"/>
              <a:gd name="connsiteY5" fmla="*/ 10511 h 71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45" h="710658">
                <a:moveTo>
                  <a:pt x="44786" y="10511"/>
                </a:moveTo>
                <a:cubicBezTo>
                  <a:pt x="48490" y="79832"/>
                  <a:pt x="50078" y="567194"/>
                  <a:pt x="51136" y="664561"/>
                </a:cubicBezTo>
                <a:cubicBezTo>
                  <a:pt x="52194" y="761928"/>
                  <a:pt x="59603" y="688903"/>
                  <a:pt x="51136" y="594711"/>
                </a:cubicBezTo>
                <a:cubicBezTo>
                  <a:pt x="42669" y="500519"/>
                  <a:pt x="4040" y="157090"/>
                  <a:pt x="336" y="99411"/>
                </a:cubicBezTo>
                <a:cubicBezTo>
                  <a:pt x="-3368" y="41732"/>
                  <a:pt x="24678" y="260278"/>
                  <a:pt x="28911" y="248636"/>
                </a:cubicBezTo>
                <a:cubicBezTo>
                  <a:pt x="33144" y="236994"/>
                  <a:pt x="41082" y="-58810"/>
                  <a:pt x="44786" y="105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35B941E0-6932-7DBE-EC31-FF1A40096B15}"/>
              </a:ext>
            </a:extLst>
          </p:cNvPr>
          <p:cNvSpPr/>
          <p:nvPr/>
        </p:nvSpPr>
        <p:spPr>
          <a:xfrm>
            <a:off x="4635471" y="8293100"/>
            <a:ext cx="98555" cy="253463"/>
          </a:xfrm>
          <a:custGeom>
            <a:avLst/>
            <a:gdLst>
              <a:gd name="connsiteX0" fmla="*/ 98454 w 98555"/>
              <a:gd name="connsiteY0" fmla="*/ 0 h 253463"/>
              <a:gd name="connsiteX1" fmla="*/ 82579 w 98555"/>
              <a:gd name="connsiteY1" fmla="*/ 117475 h 253463"/>
              <a:gd name="connsiteX2" fmla="*/ 98454 w 98555"/>
              <a:gd name="connsiteY2" fmla="*/ 250825 h 253463"/>
              <a:gd name="connsiteX3" fmla="*/ 82579 w 98555"/>
              <a:gd name="connsiteY3" fmla="*/ 193675 h 253463"/>
              <a:gd name="connsiteX4" fmla="*/ 29 w 98555"/>
              <a:gd name="connsiteY4" fmla="*/ 44450 h 253463"/>
              <a:gd name="connsiteX5" fmla="*/ 73054 w 98555"/>
              <a:gd name="connsiteY5" fmla="*/ 117475 h 253463"/>
              <a:gd name="connsiteX6" fmla="*/ 98454 w 98555"/>
              <a:gd name="connsiteY6" fmla="*/ 0 h 25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55" h="253463">
                <a:moveTo>
                  <a:pt x="98454" y="0"/>
                </a:moveTo>
                <a:cubicBezTo>
                  <a:pt x="100041" y="0"/>
                  <a:pt x="82579" y="75671"/>
                  <a:pt x="82579" y="117475"/>
                </a:cubicBezTo>
                <a:cubicBezTo>
                  <a:pt x="82579" y="159279"/>
                  <a:pt x="98454" y="238125"/>
                  <a:pt x="98454" y="250825"/>
                </a:cubicBezTo>
                <a:cubicBezTo>
                  <a:pt x="98454" y="263525"/>
                  <a:pt x="98983" y="228071"/>
                  <a:pt x="82579" y="193675"/>
                </a:cubicBezTo>
                <a:cubicBezTo>
                  <a:pt x="66175" y="159279"/>
                  <a:pt x="1616" y="57150"/>
                  <a:pt x="29" y="44450"/>
                </a:cubicBezTo>
                <a:cubicBezTo>
                  <a:pt x="-1558" y="31750"/>
                  <a:pt x="60354" y="119062"/>
                  <a:pt x="73054" y="117475"/>
                </a:cubicBezTo>
                <a:cubicBezTo>
                  <a:pt x="85754" y="115888"/>
                  <a:pt x="96867" y="0"/>
                  <a:pt x="9845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9A0CE54B-52AA-0748-4651-A9D717F3923F}"/>
              </a:ext>
            </a:extLst>
          </p:cNvPr>
          <p:cNvSpPr/>
          <p:nvPr/>
        </p:nvSpPr>
        <p:spPr>
          <a:xfrm>
            <a:off x="3201423" y="6696765"/>
            <a:ext cx="506274" cy="257933"/>
          </a:xfrm>
          <a:custGeom>
            <a:avLst/>
            <a:gdLst>
              <a:gd name="connsiteX0" fmla="*/ 310403 w 506274"/>
              <a:gd name="connsiteY0" fmla="*/ 53009 h 257933"/>
              <a:gd name="connsiteX1" fmla="*/ 434090 w 506274"/>
              <a:gd name="connsiteY1" fmla="*/ 110435 h 257933"/>
              <a:gd name="connsiteX2" fmla="*/ 5603 w 506274"/>
              <a:gd name="connsiteY2" fmla="*/ 256209 h 257933"/>
              <a:gd name="connsiteX3" fmla="*/ 208803 w 506274"/>
              <a:gd name="connsiteY3" fmla="*/ 185531 h 257933"/>
              <a:gd name="connsiteX4" fmla="*/ 487099 w 506274"/>
              <a:gd name="connsiteY4" fmla="*/ 110435 h 257933"/>
              <a:gd name="connsiteX5" fmla="*/ 473847 w 506274"/>
              <a:gd name="connsiteY5" fmla="*/ 79513 h 257933"/>
              <a:gd name="connsiteX6" fmla="*/ 407586 w 506274"/>
              <a:gd name="connsiteY6" fmla="*/ 61844 h 257933"/>
              <a:gd name="connsiteX7" fmla="*/ 447342 w 506274"/>
              <a:gd name="connsiteY7" fmla="*/ 0 h 257933"/>
              <a:gd name="connsiteX8" fmla="*/ 310403 w 506274"/>
              <a:gd name="connsiteY8" fmla="*/ 53009 h 25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274" h="257933">
                <a:moveTo>
                  <a:pt x="310403" y="53009"/>
                </a:moveTo>
                <a:cubicBezTo>
                  <a:pt x="308194" y="71415"/>
                  <a:pt x="484890" y="76568"/>
                  <a:pt x="434090" y="110435"/>
                </a:cubicBezTo>
                <a:cubicBezTo>
                  <a:pt x="383290" y="144302"/>
                  <a:pt x="43151" y="243693"/>
                  <a:pt x="5603" y="256209"/>
                </a:cubicBezTo>
                <a:cubicBezTo>
                  <a:pt x="-31945" y="268725"/>
                  <a:pt x="128554" y="209827"/>
                  <a:pt x="208803" y="185531"/>
                </a:cubicBezTo>
                <a:cubicBezTo>
                  <a:pt x="289052" y="161235"/>
                  <a:pt x="487099" y="110435"/>
                  <a:pt x="487099" y="110435"/>
                </a:cubicBezTo>
                <a:cubicBezTo>
                  <a:pt x="531273" y="92765"/>
                  <a:pt x="487099" y="87611"/>
                  <a:pt x="473847" y="79513"/>
                </a:cubicBezTo>
                <a:cubicBezTo>
                  <a:pt x="460595" y="71415"/>
                  <a:pt x="412003" y="75096"/>
                  <a:pt x="407586" y="61844"/>
                </a:cubicBezTo>
                <a:cubicBezTo>
                  <a:pt x="403169" y="48592"/>
                  <a:pt x="456913" y="0"/>
                  <a:pt x="447342" y="0"/>
                </a:cubicBezTo>
                <a:cubicBezTo>
                  <a:pt x="437771" y="0"/>
                  <a:pt x="312612" y="34603"/>
                  <a:pt x="310403" y="530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BE0ED040-32F6-81A5-0F0F-E24E7777A634}"/>
              </a:ext>
            </a:extLst>
          </p:cNvPr>
          <p:cNvSpPr/>
          <p:nvPr/>
        </p:nvSpPr>
        <p:spPr>
          <a:xfrm>
            <a:off x="3122661" y="6801811"/>
            <a:ext cx="649791" cy="365989"/>
          </a:xfrm>
          <a:custGeom>
            <a:avLst/>
            <a:gdLst>
              <a:gd name="connsiteX0" fmla="*/ 614452 w 649791"/>
              <a:gd name="connsiteY0" fmla="*/ 972 h 365989"/>
              <a:gd name="connsiteX1" fmla="*/ 517269 w 649791"/>
              <a:gd name="connsiteY1" fmla="*/ 93737 h 365989"/>
              <a:gd name="connsiteX2" fmla="*/ 305235 w 649791"/>
              <a:gd name="connsiteY2" fmla="*/ 235093 h 365989"/>
              <a:gd name="connsiteX3" fmla="*/ 455426 w 649791"/>
              <a:gd name="connsiteY3" fmla="*/ 142328 h 365989"/>
              <a:gd name="connsiteX4" fmla="*/ 649791 w 649791"/>
              <a:gd name="connsiteY4" fmla="*/ 133493 h 365989"/>
              <a:gd name="connsiteX5" fmla="*/ 455426 w 649791"/>
              <a:gd name="connsiteY5" fmla="*/ 358780 h 365989"/>
              <a:gd name="connsiteX6" fmla="*/ 435 w 649791"/>
              <a:gd name="connsiteY6" fmla="*/ 314606 h 365989"/>
              <a:gd name="connsiteX7" fmla="*/ 375913 w 649791"/>
              <a:gd name="connsiteY7" fmla="*/ 358780 h 365989"/>
              <a:gd name="connsiteX8" fmla="*/ 574696 w 649791"/>
              <a:gd name="connsiteY8" fmla="*/ 327859 h 365989"/>
              <a:gd name="connsiteX9" fmla="*/ 601200 w 649791"/>
              <a:gd name="connsiteY9" fmla="*/ 146746 h 365989"/>
              <a:gd name="connsiteX10" fmla="*/ 367078 w 649791"/>
              <a:gd name="connsiteY10" fmla="*/ 151163 h 365989"/>
              <a:gd name="connsiteX11" fmla="*/ 614452 w 649791"/>
              <a:gd name="connsiteY11" fmla="*/ 972 h 36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9791" h="365989">
                <a:moveTo>
                  <a:pt x="614452" y="972"/>
                </a:moveTo>
                <a:cubicBezTo>
                  <a:pt x="639484" y="-8599"/>
                  <a:pt x="568805" y="54717"/>
                  <a:pt x="517269" y="93737"/>
                </a:cubicBezTo>
                <a:cubicBezTo>
                  <a:pt x="465733" y="132757"/>
                  <a:pt x="315542" y="226995"/>
                  <a:pt x="305235" y="235093"/>
                </a:cubicBezTo>
                <a:cubicBezTo>
                  <a:pt x="294928" y="243191"/>
                  <a:pt x="398000" y="159261"/>
                  <a:pt x="455426" y="142328"/>
                </a:cubicBezTo>
                <a:cubicBezTo>
                  <a:pt x="512852" y="125395"/>
                  <a:pt x="649791" y="97418"/>
                  <a:pt x="649791" y="133493"/>
                </a:cubicBezTo>
                <a:cubicBezTo>
                  <a:pt x="649791" y="169568"/>
                  <a:pt x="563652" y="328595"/>
                  <a:pt x="455426" y="358780"/>
                </a:cubicBezTo>
                <a:cubicBezTo>
                  <a:pt x="347200" y="388965"/>
                  <a:pt x="13687" y="314606"/>
                  <a:pt x="435" y="314606"/>
                </a:cubicBezTo>
                <a:cubicBezTo>
                  <a:pt x="-12817" y="314606"/>
                  <a:pt x="280203" y="356571"/>
                  <a:pt x="375913" y="358780"/>
                </a:cubicBezTo>
                <a:cubicBezTo>
                  <a:pt x="471623" y="360989"/>
                  <a:pt x="537148" y="363198"/>
                  <a:pt x="574696" y="327859"/>
                </a:cubicBezTo>
                <a:cubicBezTo>
                  <a:pt x="612244" y="292520"/>
                  <a:pt x="635803" y="176195"/>
                  <a:pt x="601200" y="146746"/>
                </a:cubicBezTo>
                <a:cubicBezTo>
                  <a:pt x="566597" y="117297"/>
                  <a:pt x="364869" y="170305"/>
                  <a:pt x="367078" y="151163"/>
                </a:cubicBezTo>
                <a:cubicBezTo>
                  <a:pt x="369287" y="132021"/>
                  <a:pt x="589420" y="10543"/>
                  <a:pt x="614452" y="97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176D24C0-1F4E-17FA-C45F-0617410E3DE0}"/>
              </a:ext>
            </a:extLst>
          </p:cNvPr>
          <p:cNvSpPr/>
          <p:nvPr/>
        </p:nvSpPr>
        <p:spPr>
          <a:xfrm>
            <a:off x="3167149" y="7023537"/>
            <a:ext cx="675985" cy="740963"/>
          </a:xfrm>
          <a:custGeom>
            <a:avLst/>
            <a:gdLst>
              <a:gd name="connsiteX0" fmla="*/ 675981 w 675985"/>
              <a:gd name="connsiteY0" fmla="*/ 115 h 740963"/>
              <a:gd name="connsiteX1" fmla="*/ 304921 w 675985"/>
              <a:gd name="connsiteY1" fmla="*/ 265159 h 740963"/>
              <a:gd name="connsiteX2" fmla="*/ 393268 w 675985"/>
              <a:gd name="connsiteY2" fmla="*/ 216567 h 740963"/>
              <a:gd name="connsiteX3" fmla="*/ 234242 w 675985"/>
              <a:gd name="connsiteY3" fmla="*/ 433020 h 740963"/>
              <a:gd name="connsiteX4" fmla="*/ 362347 w 675985"/>
              <a:gd name="connsiteY4" fmla="*/ 327002 h 740963"/>
              <a:gd name="connsiteX5" fmla="*/ 123808 w 675985"/>
              <a:gd name="connsiteY5" fmla="*/ 547872 h 740963"/>
              <a:gd name="connsiteX6" fmla="*/ 225408 w 675985"/>
              <a:gd name="connsiteY6" fmla="*/ 428602 h 740963"/>
              <a:gd name="connsiteX7" fmla="*/ 121 w 675985"/>
              <a:gd name="connsiteY7" fmla="*/ 622967 h 740963"/>
              <a:gd name="connsiteX8" fmla="*/ 260747 w 675985"/>
              <a:gd name="connsiteY8" fmla="*/ 433020 h 740963"/>
              <a:gd name="connsiteX9" fmla="*/ 48712 w 675985"/>
              <a:gd name="connsiteY9" fmla="*/ 728985 h 740963"/>
              <a:gd name="connsiteX10" fmla="*/ 114973 w 675985"/>
              <a:gd name="connsiteY10" fmla="*/ 627385 h 740963"/>
              <a:gd name="connsiteX11" fmla="*/ 600886 w 675985"/>
              <a:gd name="connsiteY11" fmla="*/ 123802 h 740963"/>
              <a:gd name="connsiteX12" fmla="*/ 296086 w 675985"/>
              <a:gd name="connsiteY12" fmla="*/ 393263 h 740963"/>
              <a:gd name="connsiteX13" fmla="*/ 539042 w 675985"/>
              <a:gd name="connsiteY13" fmla="*/ 110550 h 740963"/>
              <a:gd name="connsiteX14" fmla="*/ 313755 w 675985"/>
              <a:gd name="connsiteY14" fmla="*/ 229820 h 740963"/>
              <a:gd name="connsiteX15" fmla="*/ 675981 w 675985"/>
              <a:gd name="connsiteY15" fmla="*/ 115 h 74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5985" h="740963">
                <a:moveTo>
                  <a:pt x="675981" y="115"/>
                </a:moveTo>
                <a:cubicBezTo>
                  <a:pt x="674509" y="6005"/>
                  <a:pt x="352040" y="229084"/>
                  <a:pt x="304921" y="265159"/>
                </a:cubicBezTo>
                <a:cubicBezTo>
                  <a:pt x="257802" y="301234"/>
                  <a:pt x="405048" y="188590"/>
                  <a:pt x="393268" y="216567"/>
                </a:cubicBezTo>
                <a:cubicBezTo>
                  <a:pt x="381488" y="244544"/>
                  <a:pt x="239395" y="414614"/>
                  <a:pt x="234242" y="433020"/>
                </a:cubicBezTo>
                <a:cubicBezTo>
                  <a:pt x="229089" y="451426"/>
                  <a:pt x="380752" y="307860"/>
                  <a:pt x="362347" y="327002"/>
                </a:cubicBezTo>
                <a:cubicBezTo>
                  <a:pt x="343942" y="346144"/>
                  <a:pt x="146631" y="530939"/>
                  <a:pt x="123808" y="547872"/>
                </a:cubicBezTo>
                <a:cubicBezTo>
                  <a:pt x="100985" y="564805"/>
                  <a:pt x="246022" y="416086"/>
                  <a:pt x="225408" y="428602"/>
                </a:cubicBezTo>
                <a:cubicBezTo>
                  <a:pt x="204793" y="441118"/>
                  <a:pt x="-5769" y="622231"/>
                  <a:pt x="121" y="622967"/>
                </a:cubicBezTo>
                <a:cubicBezTo>
                  <a:pt x="6011" y="623703"/>
                  <a:pt x="252649" y="415350"/>
                  <a:pt x="260747" y="433020"/>
                </a:cubicBezTo>
                <a:cubicBezTo>
                  <a:pt x="268845" y="450690"/>
                  <a:pt x="73008" y="696591"/>
                  <a:pt x="48712" y="728985"/>
                </a:cubicBezTo>
                <a:cubicBezTo>
                  <a:pt x="24416" y="761379"/>
                  <a:pt x="22944" y="728249"/>
                  <a:pt x="114973" y="627385"/>
                </a:cubicBezTo>
                <a:cubicBezTo>
                  <a:pt x="207002" y="526521"/>
                  <a:pt x="570701" y="162822"/>
                  <a:pt x="600886" y="123802"/>
                </a:cubicBezTo>
                <a:cubicBezTo>
                  <a:pt x="631071" y="84782"/>
                  <a:pt x="306393" y="395472"/>
                  <a:pt x="296086" y="393263"/>
                </a:cubicBezTo>
                <a:cubicBezTo>
                  <a:pt x="285779" y="391054"/>
                  <a:pt x="536097" y="137790"/>
                  <a:pt x="539042" y="110550"/>
                </a:cubicBezTo>
                <a:cubicBezTo>
                  <a:pt x="541987" y="83310"/>
                  <a:pt x="295349" y="243808"/>
                  <a:pt x="313755" y="229820"/>
                </a:cubicBezTo>
                <a:cubicBezTo>
                  <a:pt x="332161" y="215832"/>
                  <a:pt x="677453" y="-5775"/>
                  <a:pt x="675981" y="1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C60C15EE-7BE6-AD22-78E5-B81AAA0F4B16}"/>
              </a:ext>
            </a:extLst>
          </p:cNvPr>
          <p:cNvSpPr/>
          <p:nvPr/>
        </p:nvSpPr>
        <p:spPr>
          <a:xfrm>
            <a:off x="2601324" y="7040770"/>
            <a:ext cx="1095105" cy="88950"/>
          </a:xfrm>
          <a:custGeom>
            <a:avLst/>
            <a:gdLst>
              <a:gd name="connsiteX0" fmla="*/ 1082780 w 1095105"/>
              <a:gd name="connsiteY0" fmla="*/ 66813 h 88950"/>
              <a:gd name="connsiteX1" fmla="*/ 937006 w 1095105"/>
              <a:gd name="connsiteY1" fmla="*/ 80065 h 88950"/>
              <a:gd name="connsiteX2" fmla="*/ 287650 w 1095105"/>
              <a:gd name="connsiteY2" fmla="*/ 4969 h 88950"/>
              <a:gd name="connsiteX3" fmla="*/ 519 w 1095105"/>
              <a:gd name="connsiteY3" fmla="*/ 40308 h 88950"/>
              <a:gd name="connsiteX4" fmla="*/ 221389 w 1095105"/>
              <a:gd name="connsiteY4" fmla="*/ 4969 h 88950"/>
              <a:gd name="connsiteX5" fmla="*/ 384833 w 1095105"/>
              <a:gd name="connsiteY5" fmla="*/ 9387 h 88950"/>
              <a:gd name="connsiteX6" fmla="*/ 773563 w 1095105"/>
              <a:gd name="connsiteY6" fmla="*/ 88900 h 88950"/>
              <a:gd name="connsiteX7" fmla="*/ 707302 w 1095105"/>
              <a:gd name="connsiteY7" fmla="*/ 22639 h 88950"/>
              <a:gd name="connsiteX8" fmla="*/ 1082780 w 1095105"/>
              <a:gd name="connsiteY8" fmla="*/ 66813 h 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105" h="88950">
                <a:moveTo>
                  <a:pt x="1082780" y="66813"/>
                </a:moveTo>
                <a:cubicBezTo>
                  <a:pt x="1121064" y="76384"/>
                  <a:pt x="1069528" y="90372"/>
                  <a:pt x="937006" y="80065"/>
                </a:cubicBezTo>
                <a:cubicBezTo>
                  <a:pt x="804484" y="69758"/>
                  <a:pt x="443731" y="11595"/>
                  <a:pt x="287650" y="4969"/>
                </a:cubicBezTo>
                <a:cubicBezTo>
                  <a:pt x="131569" y="-1657"/>
                  <a:pt x="11562" y="40308"/>
                  <a:pt x="519" y="40308"/>
                </a:cubicBezTo>
                <a:cubicBezTo>
                  <a:pt x="-10524" y="40308"/>
                  <a:pt x="157337" y="10122"/>
                  <a:pt x="221389" y="4969"/>
                </a:cubicBezTo>
                <a:cubicBezTo>
                  <a:pt x="285441" y="-185"/>
                  <a:pt x="292804" y="-4602"/>
                  <a:pt x="384833" y="9387"/>
                </a:cubicBezTo>
                <a:cubicBezTo>
                  <a:pt x="476862" y="23375"/>
                  <a:pt x="719818" y="86691"/>
                  <a:pt x="773563" y="88900"/>
                </a:cubicBezTo>
                <a:cubicBezTo>
                  <a:pt x="827308" y="91109"/>
                  <a:pt x="651348" y="20430"/>
                  <a:pt x="707302" y="22639"/>
                </a:cubicBezTo>
                <a:cubicBezTo>
                  <a:pt x="763256" y="24848"/>
                  <a:pt x="1044496" y="57242"/>
                  <a:pt x="1082780" y="668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45974542-26F3-70F8-39D0-D17570F1304C}"/>
              </a:ext>
            </a:extLst>
          </p:cNvPr>
          <p:cNvSpPr/>
          <p:nvPr/>
        </p:nvSpPr>
        <p:spPr>
          <a:xfrm>
            <a:off x="3107883" y="6926316"/>
            <a:ext cx="430614" cy="631185"/>
          </a:xfrm>
          <a:custGeom>
            <a:avLst/>
            <a:gdLst>
              <a:gd name="connsiteX0" fmla="*/ 430447 w 430614"/>
              <a:gd name="connsiteY0" fmla="*/ 154 h 631185"/>
              <a:gd name="connsiteX1" fmla="*/ 187491 w 430614"/>
              <a:gd name="connsiteY1" fmla="*/ 194519 h 631185"/>
              <a:gd name="connsiteX2" fmla="*/ 130065 w 430614"/>
              <a:gd name="connsiteY2" fmla="*/ 494901 h 631185"/>
              <a:gd name="connsiteX3" fmla="*/ 191908 w 430614"/>
              <a:gd name="connsiteY3" fmla="*/ 150345 h 631185"/>
              <a:gd name="connsiteX4" fmla="*/ 6378 w 430614"/>
              <a:gd name="connsiteY4" fmla="*/ 623006 h 631185"/>
              <a:gd name="connsiteX5" fmla="*/ 68221 w 430614"/>
              <a:gd name="connsiteY5" fmla="*/ 419806 h 631185"/>
              <a:gd name="connsiteX6" fmla="*/ 311178 w 430614"/>
              <a:gd name="connsiteY6" fmla="*/ 35493 h 631185"/>
              <a:gd name="connsiteX7" fmla="*/ 227247 w 430614"/>
              <a:gd name="connsiteY7" fmla="*/ 159180 h 631185"/>
              <a:gd name="connsiteX8" fmla="*/ 430447 w 430614"/>
              <a:gd name="connsiteY8" fmla="*/ 154 h 63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614" h="631185">
                <a:moveTo>
                  <a:pt x="430447" y="154"/>
                </a:moveTo>
                <a:cubicBezTo>
                  <a:pt x="423821" y="6044"/>
                  <a:pt x="237555" y="112061"/>
                  <a:pt x="187491" y="194519"/>
                </a:cubicBezTo>
                <a:cubicBezTo>
                  <a:pt x="137427" y="276977"/>
                  <a:pt x="129329" y="502263"/>
                  <a:pt x="130065" y="494901"/>
                </a:cubicBezTo>
                <a:cubicBezTo>
                  <a:pt x="130801" y="487539"/>
                  <a:pt x="212522" y="128994"/>
                  <a:pt x="191908" y="150345"/>
                </a:cubicBezTo>
                <a:cubicBezTo>
                  <a:pt x="171294" y="171696"/>
                  <a:pt x="26992" y="578096"/>
                  <a:pt x="6378" y="623006"/>
                </a:cubicBezTo>
                <a:cubicBezTo>
                  <a:pt x="-14237" y="667916"/>
                  <a:pt x="17421" y="517725"/>
                  <a:pt x="68221" y="419806"/>
                </a:cubicBezTo>
                <a:cubicBezTo>
                  <a:pt x="119021" y="321887"/>
                  <a:pt x="284674" y="78931"/>
                  <a:pt x="311178" y="35493"/>
                </a:cubicBezTo>
                <a:cubicBezTo>
                  <a:pt x="337682" y="-7945"/>
                  <a:pt x="209578" y="159916"/>
                  <a:pt x="227247" y="159180"/>
                </a:cubicBezTo>
                <a:cubicBezTo>
                  <a:pt x="244916" y="158444"/>
                  <a:pt x="437073" y="-5736"/>
                  <a:pt x="430447" y="1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6894A06F-B38D-A4CF-0B56-068B40C0F52B}"/>
              </a:ext>
            </a:extLst>
          </p:cNvPr>
          <p:cNvSpPr/>
          <p:nvPr/>
        </p:nvSpPr>
        <p:spPr>
          <a:xfrm>
            <a:off x="2443539" y="7060625"/>
            <a:ext cx="746422" cy="646351"/>
          </a:xfrm>
          <a:custGeom>
            <a:avLst/>
            <a:gdLst>
              <a:gd name="connsiteX0" fmla="*/ 741400 w 746422"/>
              <a:gd name="connsiteY0" fmla="*/ 2784 h 646351"/>
              <a:gd name="connsiteX1" fmla="*/ 189226 w 746422"/>
              <a:gd name="connsiteY1" fmla="*/ 126471 h 646351"/>
              <a:gd name="connsiteX2" fmla="*/ 52287 w 746422"/>
              <a:gd name="connsiteY2" fmla="*/ 329671 h 646351"/>
              <a:gd name="connsiteX3" fmla="*/ 96461 w 746422"/>
              <a:gd name="connsiteY3" fmla="*/ 179479 h 646351"/>
              <a:gd name="connsiteX4" fmla="*/ 3696 w 746422"/>
              <a:gd name="connsiteY4" fmla="*/ 510784 h 646351"/>
              <a:gd name="connsiteX5" fmla="*/ 21365 w 746422"/>
              <a:gd name="connsiteY5" fmla="*/ 643305 h 646351"/>
              <a:gd name="connsiteX6" fmla="*/ 12531 w 746422"/>
              <a:gd name="connsiteY6" fmla="*/ 572627 h 646351"/>
              <a:gd name="connsiteX7" fmla="*/ 3696 w 746422"/>
              <a:gd name="connsiteY7" fmla="*/ 241323 h 646351"/>
              <a:gd name="connsiteX8" fmla="*/ 78791 w 746422"/>
              <a:gd name="connsiteY8" fmla="*/ 276662 h 646351"/>
              <a:gd name="connsiteX9" fmla="*/ 189226 w 746422"/>
              <a:gd name="connsiteY9" fmla="*/ 130888 h 646351"/>
              <a:gd name="connsiteX10" fmla="*/ 392426 w 746422"/>
              <a:gd name="connsiteY10" fmla="*/ 99966 h 646351"/>
              <a:gd name="connsiteX11" fmla="*/ 458687 w 746422"/>
              <a:gd name="connsiteY11" fmla="*/ 42540 h 646351"/>
              <a:gd name="connsiteX12" fmla="*/ 741400 w 746422"/>
              <a:gd name="connsiteY12" fmla="*/ 2784 h 64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6422" h="646351">
                <a:moveTo>
                  <a:pt x="741400" y="2784"/>
                </a:moveTo>
                <a:cubicBezTo>
                  <a:pt x="696490" y="16772"/>
                  <a:pt x="304078" y="71990"/>
                  <a:pt x="189226" y="126471"/>
                </a:cubicBezTo>
                <a:cubicBezTo>
                  <a:pt x="74374" y="180952"/>
                  <a:pt x="67748" y="320836"/>
                  <a:pt x="52287" y="329671"/>
                </a:cubicBezTo>
                <a:cubicBezTo>
                  <a:pt x="36826" y="338506"/>
                  <a:pt x="104560" y="149293"/>
                  <a:pt x="96461" y="179479"/>
                </a:cubicBezTo>
                <a:cubicBezTo>
                  <a:pt x="88362" y="209665"/>
                  <a:pt x="16212" y="433480"/>
                  <a:pt x="3696" y="510784"/>
                </a:cubicBezTo>
                <a:cubicBezTo>
                  <a:pt x="-8820" y="588088"/>
                  <a:pt x="19893" y="632998"/>
                  <a:pt x="21365" y="643305"/>
                </a:cubicBezTo>
                <a:cubicBezTo>
                  <a:pt x="22837" y="653612"/>
                  <a:pt x="15476" y="639624"/>
                  <a:pt x="12531" y="572627"/>
                </a:cubicBezTo>
                <a:cubicBezTo>
                  <a:pt x="9586" y="505630"/>
                  <a:pt x="-7347" y="290651"/>
                  <a:pt x="3696" y="241323"/>
                </a:cubicBezTo>
                <a:cubicBezTo>
                  <a:pt x="14739" y="191996"/>
                  <a:pt x="47869" y="295068"/>
                  <a:pt x="78791" y="276662"/>
                </a:cubicBezTo>
                <a:cubicBezTo>
                  <a:pt x="109713" y="258256"/>
                  <a:pt x="136954" y="160337"/>
                  <a:pt x="189226" y="130888"/>
                </a:cubicBezTo>
                <a:cubicBezTo>
                  <a:pt x="241498" y="101439"/>
                  <a:pt x="347516" y="114691"/>
                  <a:pt x="392426" y="99966"/>
                </a:cubicBezTo>
                <a:cubicBezTo>
                  <a:pt x="437336" y="85241"/>
                  <a:pt x="400525" y="53583"/>
                  <a:pt x="458687" y="42540"/>
                </a:cubicBezTo>
                <a:cubicBezTo>
                  <a:pt x="516849" y="31497"/>
                  <a:pt x="786310" y="-11204"/>
                  <a:pt x="741400" y="278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29B42562-7357-E99C-715B-F2EDC25AB513}"/>
              </a:ext>
            </a:extLst>
          </p:cNvPr>
          <p:cNvSpPr/>
          <p:nvPr/>
        </p:nvSpPr>
        <p:spPr>
          <a:xfrm>
            <a:off x="3667912" y="7660343"/>
            <a:ext cx="231189" cy="748431"/>
          </a:xfrm>
          <a:custGeom>
            <a:avLst/>
            <a:gdLst>
              <a:gd name="connsiteX0" fmla="*/ 59538 w 231189"/>
              <a:gd name="connsiteY0" fmla="*/ 188257 h 748431"/>
              <a:gd name="connsiteX1" fmla="*/ 21438 w 231189"/>
              <a:gd name="connsiteY1" fmla="*/ 369232 h 748431"/>
              <a:gd name="connsiteX2" fmla="*/ 21438 w 231189"/>
              <a:gd name="connsiteY2" fmla="*/ 537507 h 748431"/>
              <a:gd name="connsiteX3" fmla="*/ 18263 w 231189"/>
              <a:gd name="connsiteY3" fmla="*/ 432732 h 748431"/>
              <a:gd name="connsiteX4" fmla="*/ 2388 w 231189"/>
              <a:gd name="connsiteY4" fmla="*/ 740707 h 748431"/>
              <a:gd name="connsiteX5" fmla="*/ 8738 w 231189"/>
              <a:gd name="connsiteY5" fmla="*/ 623232 h 748431"/>
              <a:gd name="connsiteX6" fmla="*/ 81763 w 231189"/>
              <a:gd name="connsiteY6" fmla="*/ 273982 h 748431"/>
              <a:gd name="connsiteX7" fmla="*/ 50013 w 231189"/>
              <a:gd name="connsiteY7" fmla="*/ 435907 h 748431"/>
              <a:gd name="connsiteX8" fmla="*/ 230988 w 231189"/>
              <a:gd name="connsiteY8" fmla="*/ 932 h 748431"/>
              <a:gd name="connsiteX9" fmla="*/ 84938 w 231189"/>
              <a:gd name="connsiteY9" fmla="*/ 318432 h 748431"/>
              <a:gd name="connsiteX10" fmla="*/ 53188 w 231189"/>
              <a:gd name="connsiteY10" fmla="*/ 254932 h 748431"/>
              <a:gd name="connsiteX11" fmla="*/ 59538 w 231189"/>
              <a:gd name="connsiteY11" fmla="*/ 188257 h 74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89" h="748431">
                <a:moveTo>
                  <a:pt x="59538" y="188257"/>
                </a:moveTo>
                <a:cubicBezTo>
                  <a:pt x="54246" y="207307"/>
                  <a:pt x="27788" y="311024"/>
                  <a:pt x="21438" y="369232"/>
                </a:cubicBezTo>
                <a:cubicBezTo>
                  <a:pt x="15088" y="427440"/>
                  <a:pt x="21967" y="526924"/>
                  <a:pt x="21438" y="537507"/>
                </a:cubicBezTo>
                <a:cubicBezTo>
                  <a:pt x="20909" y="548090"/>
                  <a:pt x="21438" y="398865"/>
                  <a:pt x="18263" y="432732"/>
                </a:cubicBezTo>
                <a:cubicBezTo>
                  <a:pt x="15088" y="466599"/>
                  <a:pt x="3976" y="708957"/>
                  <a:pt x="2388" y="740707"/>
                </a:cubicBezTo>
                <a:cubicBezTo>
                  <a:pt x="800" y="772457"/>
                  <a:pt x="-4491" y="701019"/>
                  <a:pt x="8738" y="623232"/>
                </a:cubicBezTo>
                <a:cubicBezTo>
                  <a:pt x="21967" y="545445"/>
                  <a:pt x="74884" y="305203"/>
                  <a:pt x="81763" y="273982"/>
                </a:cubicBezTo>
                <a:cubicBezTo>
                  <a:pt x="88642" y="242761"/>
                  <a:pt x="25142" y="481415"/>
                  <a:pt x="50013" y="435907"/>
                </a:cubicBezTo>
                <a:cubicBezTo>
                  <a:pt x="74884" y="390399"/>
                  <a:pt x="225167" y="20511"/>
                  <a:pt x="230988" y="932"/>
                </a:cubicBezTo>
                <a:cubicBezTo>
                  <a:pt x="236809" y="-18647"/>
                  <a:pt x="114571" y="276099"/>
                  <a:pt x="84938" y="318432"/>
                </a:cubicBezTo>
                <a:cubicBezTo>
                  <a:pt x="55305" y="360765"/>
                  <a:pt x="59538" y="272924"/>
                  <a:pt x="53188" y="254932"/>
                </a:cubicBezTo>
                <a:cubicBezTo>
                  <a:pt x="46838" y="236940"/>
                  <a:pt x="64830" y="169207"/>
                  <a:pt x="59538" y="1882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B47EF020-BA5C-A459-1283-607FDE028696}"/>
              </a:ext>
            </a:extLst>
          </p:cNvPr>
          <p:cNvSpPr/>
          <p:nvPr/>
        </p:nvSpPr>
        <p:spPr>
          <a:xfrm>
            <a:off x="3359141" y="7682613"/>
            <a:ext cx="512109" cy="417893"/>
          </a:xfrm>
          <a:custGeom>
            <a:avLst/>
            <a:gdLst>
              <a:gd name="connsiteX0" fmla="*/ 3184 w 512109"/>
              <a:gd name="connsiteY0" fmla="*/ 178687 h 417893"/>
              <a:gd name="connsiteX1" fmla="*/ 361959 w 512109"/>
              <a:gd name="connsiteY1" fmla="*/ 175512 h 417893"/>
              <a:gd name="connsiteX2" fmla="*/ 298459 w 512109"/>
              <a:gd name="connsiteY2" fmla="*/ 197737 h 417893"/>
              <a:gd name="connsiteX3" fmla="*/ 511184 w 512109"/>
              <a:gd name="connsiteY3" fmla="*/ 887 h 417893"/>
              <a:gd name="connsiteX4" fmla="*/ 371484 w 512109"/>
              <a:gd name="connsiteY4" fmla="*/ 137412 h 417893"/>
              <a:gd name="connsiteX5" fmla="*/ 266709 w 512109"/>
              <a:gd name="connsiteY5" fmla="*/ 416812 h 417893"/>
              <a:gd name="connsiteX6" fmla="*/ 295284 w 512109"/>
              <a:gd name="connsiteY6" fmla="*/ 232662 h 417893"/>
              <a:gd name="connsiteX7" fmla="*/ 190509 w 512109"/>
              <a:gd name="connsiteY7" fmla="*/ 197737 h 417893"/>
              <a:gd name="connsiteX8" fmla="*/ 3184 w 512109"/>
              <a:gd name="connsiteY8" fmla="*/ 178687 h 41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109" h="417893">
                <a:moveTo>
                  <a:pt x="3184" y="178687"/>
                </a:moveTo>
                <a:cubicBezTo>
                  <a:pt x="31759" y="174983"/>
                  <a:pt x="312747" y="172337"/>
                  <a:pt x="361959" y="175512"/>
                </a:cubicBezTo>
                <a:cubicBezTo>
                  <a:pt x="411171" y="178687"/>
                  <a:pt x="273588" y="226841"/>
                  <a:pt x="298459" y="197737"/>
                </a:cubicBezTo>
                <a:cubicBezTo>
                  <a:pt x="323330" y="168633"/>
                  <a:pt x="499013" y="10941"/>
                  <a:pt x="511184" y="887"/>
                </a:cubicBezTo>
                <a:cubicBezTo>
                  <a:pt x="523355" y="-9167"/>
                  <a:pt x="412230" y="68091"/>
                  <a:pt x="371484" y="137412"/>
                </a:cubicBezTo>
                <a:cubicBezTo>
                  <a:pt x="330738" y="206733"/>
                  <a:pt x="279409" y="400937"/>
                  <a:pt x="266709" y="416812"/>
                </a:cubicBezTo>
                <a:cubicBezTo>
                  <a:pt x="254009" y="432687"/>
                  <a:pt x="307984" y="269175"/>
                  <a:pt x="295284" y="232662"/>
                </a:cubicBezTo>
                <a:cubicBezTo>
                  <a:pt x="282584" y="196150"/>
                  <a:pt x="234430" y="207262"/>
                  <a:pt x="190509" y="197737"/>
                </a:cubicBezTo>
                <a:cubicBezTo>
                  <a:pt x="146588" y="188212"/>
                  <a:pt x="-25391" y="182391"/>
                  <a:pt x="3184" y="1786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0043C7D4-CA89-20EB-84AB-D56AE3114593}"/>
              </a:ext>
            </a:extLst>
          </p:cNvPr>
          <p:cNvSpPr/>
          <p:nvPr/>
        </p:nvSpPr>
        <p:spPr>
          <a:xfrm>
            <a:off x="2269057" y="7567490"/>
            <a:ext cx="1070159" cy="310797"/>
          </a:xfrm>
          <a:custGeom>
            <a:avLst/>
            <a:gdLst>
              <a:gd name="connsiteX0" fmla="*/ 1068 w 1070159"/>
              <a:gd name="connsiteY0" fmla="*/ 243010 h 310797"/>
              <a:gd name="connsiteX1" fmla="*/ 426518 w 1070159"/>
              <a:gd name="connsiteY1" fmla="*/ 71560 h 310797"/>
              <a:gd name="connsiteX2" fmla="*/ 321743 w 1070159"/>
              <a:gd name="connsiteY2" fmla="*/ 122360 h 310797"/>
              <a:gd name="connsiteX3" fmla="*/ 594793 w 1070159"/>
              <a:gd name="connsiteY3" fmla="*/ 30285 h 310797"/>
              <a:gd name="connsiteX4" fmla="*/ 521768 w 1070159"/>
              <a:gd name="connsiteY4" fmla="*/ 23935 h 310797"/>
              <a:gd name="connsiteX5" fmla="*/ 702743 w 1070159"/>
              <a:gd name="connsiteY5" fmla="*/ 55685 h 310797"/>
              <a:gd name="connsiteX6" fmla="*/ 670993 w 1070159"/>
              <a:gd name="connsiteY6" fmla="*/ 23935 h 310797"/>
              <a:gd name="connsiteX7" fmla="*/ 842443 w 1070159"/>
              <a:gd name="connsiteY7" fmla="*/ 62035 h 310797"/>
              <a:gd name="connsiteX8" fmla="*/ 842443 w 1070159"/>
              <a:gd name="connsiteY8" fmla="*/ 74735 h 310797"/>
              <a:gd name="connsiteX9" fmla="*/ 1010718 w 1070159"/>
              <a:gd name="connsiteY9" fmla="*/ 271585 h 310797"/>
              <a:gd name="connsiteX10" fmla="*/ 998018 w 1070159"/>
              <a:gd name="connsiteY10" fmla="*/ 223960 h 310797"/>
              <a:gd name="connsiteX11" fmla="*/ 1067868 w 1070159"/>
              <a:gd name="connsiteY11" fmla="*/ 309685 h 310797"/>
              <a:gd name="connsiteX12" fmla="*/ 899593 w 1070159"/>
              <a:gd name="connsiteY12" fmla="*/ 150935 h 310797"/>
              <a:gd name="connsiteX13" fmla="*/ 763068 w 1070159"/>
              <a:gd name="connsiteY13" fmla="*/ 1710 h 310797"/>
              <a:gd name="connsiteX14" fmla="*/ 493193 w 1070159"/>
              <a:gd name="connsiteY14" fmla="*/ 68385 h 310797"/>
              <a:gd name="connsiteX15" fmla="*/ 255068 w 1070159"/>
              <a:gd name="connsiteY15" fmla="*/ 42985 h 310797"/>
              <a:gd name="connsiteX16" fmla="*/ 420168 w 1070159"/>
              <a:gd name="connsiteY16" fmla="*/ 46160 h 310797"/>
              <a:gd name="connsiteX17" fmla="*/ 220143 w 1070159"/>
              <a:gd name="connsiteY17" fmla="*/ 138235 h 310797"/>
              <a:gd name="connsiteX18" fmla="*/ 45518 w 1070159"/>
              <a:gd name="connsiteY18" fmla="*/ 195385 h 310797"/>
              <a:gd name="connsiteX19" fmla="*/ 296343 w 1070159"/>
              <a:gd name="connsiteY19" fmla="*/ 150935 h 310797"/>
              <a:gd name="connsiteX20" fmla="*/ 1068 w 1070159"/>
              <a:gd name="connsiteY20" fmla="*/ 243010 h 31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70159" h="310797">
                <a:moveTo>
                  <a:pt x="1068" y="243010"/>
                </a:moveTo>
                <a:cubicBezTo>
                  <a:pt x="22764" y="229781"/>
                  <a:pt x="373072" y="91668"/>
                  <a:pt x="426518" y="71560"/>
                </a:cubicBezTo>
                <a:cubicBezTo>
                  <a:pt x="479964" y="51452"/>
                  <a:pt x="293697" y="129239"/>
                  <a:pt x="321743" y="122360"/>
                </a:cubicBezTo>
                <a:cubicBezTo>
                  <a:pt x="349789" y="115481"/>
                  <a:pt x="561455" y="46689"/>
                  <a:pt x="594793" y="30285"/>
                </a:cubicBezTo>
                <a:cubicBezTo>
                  <a:pt x="628131" y="13881"/>
                  <a:pt x="503776" y="19702"/>
                  <a:pt x="521768" y="23935"/>
                </a:cubicBezTo>
                <a:cubicBezTo>
                  <a:pt x="539760" y="28168"/>
                  <a:pt x="677872" y="55685"/>
                  <a:pt x="702743" y="55685"/>
                </a:cubicBezTo>
                <a:cubicBezTo>
                  <a:pt x="727614" y="55685"/>
                  <a:pt x="647710" y="22877"/>
                  <a:pt x="670993" y="23935"/>
                </a:cubicBezTo>
                <a:cubicBezTo>
                  <a:pt x="694276" y="24993"/>
                  <a:pt x="813868" y="53568"/>
                  <a:pt x="842443" y="62035"/>
                </a:cubicBezTo>
                <a:cubicBezTo>
                  <a:pt x="871018" y="70502"/>
                  <a:pt x="814397" y="39810"/>
                  <a:pt x="842443" y="74735"/>
                </a:cubicBezTo>
                <a:cubicBezTo>
                  <a:pt x="870489" y="109660"/>
                  <a:pt x="984789" y="246714"/>
                  <a:pt x="1010718" y="271585"/>
                </a:cubicBezTo>
                <a:cubicBezTo>
                  <a:pt x="1036647" y="296456"/>
                  <a:pt x="988493" y="217610"/>
                  <a:pt x="998018" y="223960"/>
                </a:cubicBezTo>
                <a:cubicBezTo>
                  <a:pt x="1007543" y="230310"/>
                  <a:pt x="1084272" y="321856"/>
                  <a:pt x="1067868" y="309685"/>
                </a:cubicBezTo>
                <a:cubicBezTo>
                  <a:pt x="1051464" y="297514"/>
                  <a:pt x="950393" y="202264"/>
                  <a:pt x="899593" y="150935"/>
                </a:cubicBezTo>
                <a:cubicBezTo>
                  <a:pt x="848793" y="99606"/>
                  <a:pt x="830801" y="15468"/>
                  <a:pt x="763068" y="1710"/>
                </a:cubicBezTo>
                <a:cubicBezTo>
                  <a:pt x="695335" y="-12048"/>
                  <a:pt x="577860" y="61506"/>
                  <a:pt x="493193" y="68385"/>
                </a:cubicBezTo>
                <a:cubicBezTo>
                  <a:pt x="408526" y="75264"/>
                  <a:pt x="267239" y="46689"/>
                  <a:pt x="255068" y="42985"/>
                </a:cubicBezTo>
                <a:cubicBezTo>
                  <a:pt x="242897" y="39281"/>
                  <a:pt x="425989" y="30285"/>
                  <a:pt x="420168" y="46160"/>
                </a:cubicBezTo>
                <a:cubicBezTo>
                  <a:pt x="414347" y="62035"/>
                  <a:pt x="282585" y="113364"/>
                  <a:pt x="220143" y="138235"/>
                </a:cubicBezTo>
                <a:cubicBezTo>
                  <a:pt x="157701" y="163106"/>
                  <a:pt x="32818" y="193268"/>
                  <a:pt x="45518" y="195385"/>
                </a:cubicBezTo>
                <a:cubicBezTo>
                  <a:pt x="58218" y="197502"/>
                  <a:pt x="297401" y="141410"/>
                  <a:pt x="296343" y="150935"/>
                </a:cubicBezTo>
                <a:cubicBezTo>
                  <a:pt x="295285" y="160460"/>
                  <a:pt x="-20628" y="256239"/>
                  <a:pt x="1068" y="2430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8F9F7BD6-1E8D-B836-493E-457F7755C0F4}"/>
              </a:ext>
            </a:extLst>
          </p:cNvPr>
          <p:cNvSpPr/>
          <p:nvPr/>
        </p:nvSpPr>
        <p:spPr>
          <a:xfrm>
            <a:off x="3046602" y="7490366"/>
            <a:ext cx="420647" cy="580921"/>
          </a:xfrm>
          <a:custGeom>
            <a:avLst/>
            <a:gdLst>
              <a:gd name="connsiteX0" fmla="*/ 1398 w 420647"/>
              <a:gd name="connsiteY0" fmla="*/ 2634 h 580921"/>
              <a:gd name="connsiteX1" fmla="*/ 299848 w 420647"/>
              <a:gd name="connsiteY1" fmla="*/ 386809 h 580921"/>
              <a:gd name="connsiteX2" fmla="*/ 306198 w 420647"/>
              <a:gd name="connsiteY2" fmla="*/ 326484 h 580921"/>
              <a:gd name="connsiteX3" fmla="*/ 420498 w 420647"/>
              <a:gd name="connsiteY3" fmla="*/ 580484 h 580921"/>
              <a:gd name="connsiteX4" fmla="*/ 328423 w 420647"/>
              <a:gd name="connsiteY4" fmla="*/ 383634 h 580921"/>
              <a:gd name="connsiteX5" fmla="*/ 242698 w 420647"/>
              <a:gd name="connsiteY5" fmla="*/ 234409 h 580921"/>
              <a:gd name="connsiteX6" fmla="*/ 249048 w 420647"/>
              <a:gd name="connsiteY6" fmla="*/ 272509 h 580921"/>
              <a:gd name="connsiteX7" fmla="*/ 188723 w 420647"/>
              <a:gd name="connsiteY7" fmla="*/ 218534 h 580921"/>
              <a:gd name="connsiteX8" fmla="*/ 1398 w 420647"/>
              <a:gd name="connsiteY8" fmla="*/ 2634 h 58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647" h="580921">
                <a:moveTo>
                  <a:pt x="1398" y="2634"/>
                </a:moveTo>
                <a:cubicBezTo>
                  <a:pt x="19919" y="30680"/>
                  <a:pt x="249048" y="332834"/>
                  <a:pt x="299848" y="386809"/>
                </a:cubicBezTo>
                <a:cubicBezTo>
                  <a:pt x="350648" y="440784"/>
                  <a:pt x="286090" y="294205"/>
                  <a:pt x="306198" y="326484"/>
                </a:cubicBezTo>
                <a:cubicBezTo>
                  <a:pt x="326306" y="358763"/>
                  <a:pt x="416794" y="570959"/>
                  <a:pt x="420498" y="580484"/>
                </a:cubicBezTo>
                <a:cubicBezTo>
                  <a:pt x="424202" y="590009"/>
                  <a:pt x="358056" y="441313"/>
                  <a:pt x="328423" y="383634"/>
                </a:cubicBezTo>
                <a:cubicBezTo>
                  <a:pt x="298790" y="325955"/>
                  <a:pt x="255927" y="252930"/>
                  <a:pt x="242698" y="234409"/>
                </a:cubicBezTo>
                <a:cubicBezTo>
                  <a:pt x="229469" y="215888"/>
                  <a:pt x="258044" y="275155"/>
                  <a:pt x="249048" y="272509"/>
                </a:cubicBezTo>
                <a:cubicBezTo>
                  <a:pt x="240052" y="269863"/>
                  <a:pt x="223648" y="258221"/>
                  <a:pt x="188723" y="218534"/>
                </a:cubicBezTo>
                <a:cubicBezTo>
                  <a:pt x="153798" y="178847"/>
                  <a:pt x="-17123" y="-25412"/>
                  <a:pt x="1398" y="26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CC2EF061-22F7-6428-E734-B59D6177FA4A}"/>
              </a:ext>
            </a:extLst>
          </p:cNvPr>
          <p:cNvSpPr/>
          <p:nvPr/>
        </p:nvSpPr>
        <p:spPr>
          <a:xfrm>
            <a:off x="3532478" y="8150058"/>
            <a:ext cx="322823" cy="549710"/>
          </a:xfrm>
          <a:custGeom>
            <a:avLst/>
            <a:gdLst>
              <a:gd name="connsiteX0" fmla="*/ 4472 w 322823"/>
              <a:gd name="connsiteY0" fmla="*/ 6517 h 549710"/>
              <a:gd name="connsiteX1" fmla="*/ 312447 w 322823"/>
              <a:gd name="connsiteY1" fmla="*/ 527217 h 549710"/>
              <a:gd name="connsiteX2" fmla="*/ 229897 w 322823"/>
              <a:gd name="connsiteY2" fmla="*/ 422442 h 549710"/>
              <a:gd name="connsiteX3" fmla="*/ 29872 w 322823"/>
              <a:gd name="connsiteY3" fmla="*/ 123992 h 549710"/>
              <a:gd name="connsiteX4" fmla="*/ 121947 w 322823"/>
              <a:gd name="connsiteY4" fmla="*/ 225592 h 549710"/>
              <a:gd name="connsiteX5" fmla="*/ 4472 w 322823"/>
              <a:gd name="connsiteY5" fmla="*/ 6517 h 54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823" h="549710">
                <a:moveTo>
                  <a:pt x="4472" y="6517"/>
                </a:moveTo>
                <a:cubicBezTo>
                  <a:pt x="36222" y="56788"/>
                  <a:pt x="274876" y="457896"/>
                  <a:pt x="312447" y="527217"/>
                </a:cubicBezTo>
                <a:cubicBezTo>
                  <a:pt x="350018" y="596538"/>
                  <a:pt x="276993" y="489646"/>
                  <a:pt x="229897" y="422442"/>
                </a:cubicBezTo>
                <a:cubicBezTo>
                  <a:pt x="182801" y="355238"/>
                  <a:pt x="47864" y="156800"/>
                  <a:pt x="29872" y="123992"/>
                </a:cubicBezTo>
                <a:cubicBezTo>
                  <a:pt x="11880" y="91184"/>
                  <a:pt x="123534" y="238292"/>
                  <a:pt x="121947" y="225592"/>
                </a:cubicBezTo>
                <a:cubicBezTo>
                  <a:pt x="120360" y="212892"/>
                  <a:pt x="-27278" y="-43754"/>
                  <a:pt x="4472" y="65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AC2AADE0-5DDC-6CEA-373F-8CAB4CD0C67D}"/>
              </a:ext>
            </a:extLst>
          </p:cNvPr>
          <p:cNvSpPr/>
          <p:nvPr/>
        </p:nvSpPr>
        <p:spPr>
          <a:xfrm>
            <a:off x="3863384" y="8737898"/>
            <a:ext cx="813718" cy="631528"/>
          </a:xfrm>
          <a:custGeom>
            <a:avLst/>
            <a:gdLst>
              <a:gd name="connsiteX0" fmla="*/ 45041 w 813718"/>
              <a:gd name="connsiteY0" fmla="*/ 2877 h 631528"/>
              <a:gd name="connsiteX1" fmla="*/ 327616 w 813718"/>
              <a:gd name="connsiteY1" fmla="*/ 320377 h 631528"/>
              <a:gd name="connsiteX2" fmla="*/ 267291 w 813718"/>
              <a:gd name="connsiteY2" fmla="*/ 282277 h 631528"/>
              <a:gd name="connsiteX3" fmla="*/ 670516 w 813718"/>
              <a:gd name="connsiteY3" fmla="*/ 526752 h 631528"/>
              <a:gd name="connsiteX4" fmla="*/ 619716 w 813718"/>
              <a:gd name="connsiteY4" fmla="*/ 485477 h 631528"/>
              <a:gd name="connsiteX5" fmla="*/ 813391 w 813718"/>
              <a:gd name="connsiteY5" fmla="*/ 631527 h 631528"/>
              <a:gd name="connsiteX6" fmla="*/ 565741 w 813718"/>
              <a:gd name="connsiteY6" fmla="*/ 482302 h 631528"/>
              <a:gd name="connsiteX7" fmla="*/ 16466 w 813718"/>
              <a:gd name="connsiteY7" fmla="*/ 94952 h 631528"/>
              <a:gd name="connsiteX8" fmla="*/ 137116 w 813718"/>
              <a:gd name="connsiteY8" fmla="*/ 158452 h 631528"/>
              <a:gd name="connsiteX9" fmla="*/ 45041 w 813718"/>
              <a:gd name="connsiteY9" fmla="*/ 2877 h 63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3718" h="631528">
                <a:moveTo>
                  <a:pt x="45041" y="2877"/>
                </a:moveTo>
                <a:cubicBezTo>
                  <a:pt x="76791" y="29864"/>
                  <a:pt x="290574" y="273810"/>
                  <a:pt x="327616" y="320377"/>
                </a:cubicBezTo>
                <a:cubicBezTo>
                  <a:pt x="364658" y="366944"/>
                  <a:pt x="267291" y="282277"/>
                  <a:pt x="267291" y="282277"/>
                </a:cubicBezTo>
                <a:lnTo>
                  <a:pt x="670516" y="526752"/>
                </a:lnTo>
                <a:cubicBezTo>
                  <a:pt x="729254" y="560619"/>
                  <a:pt x="595904" y="468015"/>
                  <a:pt x="619716" y="485477"/>
                </a:cubicBezTo>
                <a:cubicBezTo>
                  <a:pt x="643528" y="502939"/>
                  <a:pt x="822387" y="632056"/>
                  <a:pt x="813391" y="631527"/>
                </a:cubicBezTo>
                <a:cubicBezTo>
                  <a:pt x="804395" y="630998"/>
                  <a:pt x="698562" y="571731"/>
                  <a:pt x="565741" y="482302"/>
                </a:cubicBezTo>
                <a:cubicBezTo>
                  <a:pt x="432920" y="392873"/>
                  <a:pt x="87903" y="148927"/>
                  <a:pt x="16466" y="94952"/>
                </a:cubicBezTo>
                <a:cubicBezTo>
                  <a:pt x="-54971" y="40977"/>
                  <a:pt x="128649" y="169564"/>
                  <a:pt x="137116" y="158452"/>
                </a:cubicBezTo>
                <a:cubicBezTo>
                  <a:pt x="145583" y="147340"/>
                  <a:pt x="13291" y="-24110"/>
                  <a:pt x="45041" y="28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C4A3D0EC-EC85-8BE7-62D6-AFFA7F1403B7}"/>
              </a:ext>
            </a:extLst>
          </p:cNvPr>
          <p:cNvSpPr/>
          <p:nvPr/>
        </p:nvSpPr>
        <p:spPr>
          <a:xfrm>
            <a:off x="5864219" y="8394116"/>
            <a:ext cx="38803" cy="578519"/>
          </a:xfrm>
          <a:custGeom>
            <a:avLst/>
            <a:gdLst>
              <a:gd name="connsiteX0" fmla="*/ 6 w 38803"/>
              <a:gd name="connsiteY0" fmla="*/ 6934 h 578519"/>
              <a:gd name="connsiteX1" fmla="*/ 38106 w 38803"/>
              <a:gd name="connsiteY1" fmla="*/ 553034 h 578519"/>
              <a:gd name="connsiteX2" fmla="*/ 25406 w 38803"/>
              <a:gd name="connsiteY2" fmla="*/ 457784 h 578519"/>
              <a:gd name="connsiteX3" fmla="*/ 34931 w 38803"/>
              <a:gd name="connsiteY3" fmla="*/ 184734 h 578519"/>
              <a:gd name="connsiteX4" fmla="*/ 34931 w 38803"/>
              <a:gd name="connsiteY4" fmla="*/ 238709 h 578519"/>
              <a:gd name="connsiteX5" fmla="*/ 6 w 38803"/>
              <a:gd name="connsiteY5" fmla="*/ 6934 h 57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03" h="578519">
                <a:moveTo>
                  <a:pt x="6" y="6934"/>
                </a:moveTo>
                <a:cubicBezTo>
                  <a:pt x="535" y="59321"/>
                  <a:pt x="33873" y="477892"/>
                  <a:pt x="38106" y="553034"/>
                </a:cubicBezTo>
                <a:cubicBezTo>
                  <a:pt x="42339" y="628176"/>
                  <a:pt x="25935" y="519167"/>
                  <a:pt x="25406" y="457784"/>
                </a:cubicBezTo>
                <a:cubicBezTo>
                  <a:pt x="24877" y="396401"/>
                  <a:pt x="33344" y="221246"/>
                  <a:pt x="34931" y="184734"/>
                </a:cubicBezTo>
                <a:cubicBezTo>
                  <a:pt x="36518" y="148222"/>
                  <a:pt x="38635" y="261992"/>
                  <a:pt x="34931" y="238709"/>
                </a:cubicBezTo>
                <a:cubicBezTo>
                  <a:pt x="31227" y="215426"/>
                  <a:pt x="-523" y="-45453"/>
                  <a:pt x="6" y="69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361E544A-C174-42B5-EC75-D17294D06F93}"/>
              </a:ext>
            </a:extLst>
          </p:cNvPr>
          <p:cNvSpPr/>
          <p:nvPr/>
        </p:nvSpPr>
        <p:spPr>
          <a:xfrm>
            <a:off x="5434079" y="8371908"/>
            <a:ext cx="431505" cy="1080255"/>
          </a:xfrm>
          <a:custGeom>
            <a:avLst/>
            <a:gdLst>
              <a:gd name="connsiteX0" fmla="*/ 414271 w 431505"/>
              <a:gd name="connsiteY0" fmla="*/ 16442 h 1080255"/>
              <a:gd name="connsiteX1" fmla="*/ 411096 w 431505"/>
              <a:gd name="connsiteY1" fmla="*/ 565717 h 1080255"/>
              <a:gd name="connsiteX2" fmla="*/ 420621 w 431505"/>
              <a:gd name="connsiteY2" fmla="*/ 464117 h 1080255"/>
              <a:gd name="connsiteX3" fmla="*/ 395221 w 431505"/>
              <a:gd name="connsiteY3" fmla="*/ 692717 h 1080255"/>
              <a:gd name="connsiteX4" fmla="*/ 277746 w 431505"/>
              <a:gd name="connsiteY4" fmla="*/ 864167 h 1080255"/>
              <a:gd name="connsiteX5" fmla="*/ 334896 w 431505"/>
              <a:gd name="connsiteY5" fmla="*/ 816542 h 1080255"/>
              <a:gd name="connsiteX6" fmla="*/ 7871 w 431505"/>
              <a:gd name="connsiteY6" fmla="*/ 1070542 h 1080255"/>
              <a:gd name="connsiteX7" fmla="*/ 125346 w 431505"/>
              <a:gd name="connsiteY7" fmla="*/ 994342 h 1080255"/>
              <a:gd name="connsiteX8" fmla="*/ 388871 w 431505"/>
              <a:gd name="connsiteY8" fmla="*/ 686367 h 1080255"/>
              <a:gd name="connsiteX9" fmla="*/ 430146 w 431505"/>
              <a:gd name="connsiteY9" fmla="*/ 422842 h 1080255"/>
              <a:gd name="connsiteX10" fmla="*/ 420621 w 431505"/>
              <a:gd name="connsiteY10" fmla="*/ 426017 h 1080255"/>
              <a:gd name="connsiteX11" fmla="*/ 411096 w 431505"/>
              <a:gd name="connsiteY11" fmla="*/ 168842 h 1080255"/>
              <a:gd name="connsiteX12" fmla="*/ 414271 w 431505"/>
              <a:gd name="connsiteY12" fmla="*/ 16442 h 10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1505" h="1080255">
                <a:moveTo>
                  <a:pt x="414271" y="16442"/>
                </a:moveTo>
                <a:cubicBezTo>
                  <a:pt x="414271" y="82588"/>
                  <a:pt x="410038" y="491105"/>
                  <a:pt x="411096" y="565717"/>
                </a:cubicBezTo>
                <a:cubicBezTo>
                  <a:pt x="412154" y="640329"/>
                  <a:pt x="423267" y="442950"/>
                  <a:pt x="420621" y="464117"/>
                </a:cubicBezTo>
                <a:cubicBezTo>
                  <a:pt x="417975" y="485284"/>
                  <a:pt x="419034" y="626042"/>
                  <a:pt x="395221" y="692717"/>
                </a:cubicBezTo>
                <a:cubicBezTo>
                  <a:pt x="371408" y="759392"/>
                  <a:pt x="287800" y="843529"/>
                  <a:pt x="277746" y="864167"/>
                </a:cubicBezTo>
                <a:cubicBezTo>
                  <a:pt x="267692" y="884805"/>
                  <a:pt x="379875" y="782146"/>
                  <a:pt x="334896" y="816542"/>
                </a:cubicBezTo>
                <a:cubicBezTo>
                  <a:pt x="289917" y="850938"/>
                  <a:pt x="42796" y="1040909"/>
                  <a:pt x="7871" y="1070542"/>
                </a:cubicBezTo>
                <a:cubicBezTo>
                  <a:pt x="-27054" y="1100175"/>
                  <a:pt x="61846" y="1058371"/>
                  <a:pt x="125346" y="994342"/>
                </a:cubicBezTo>
                <a:cubicBezTo>
                  <a:pt x="188846" y="930313"/>
                  <a:pt x="338071" y="781617"/>
                  <a:pt x="388871" y="686367"/>
                </a:cubicBezTo>
                <a:cubicBezTo>
                  <a:pt x="439671" y="591117"/>
                  <a:pt x="424854" y="466234"/>
                  <a:pt x="430146" y="422842"/>
                </a:cubicBezTo>
                <a:cubicBezTo>
                  <a:pt x="435438" y="379450"/>
                  <a:pt x="423796" y="468350"/>
                  <a:pt x="420621" y="426017"/>
                </a:cubicBezTo>
                <a:cubicBezTo>
                  <a:pt x="417446" y="383684"/>
                  <a:pt x="407921" y="237104"/>
                  <a:pt x="411096" y="168842"/>
                </a:cubicBezTo>
                <a:cubicBezTo>
                  <a:pt x="414271" y="100580"/>
                  <a:pt x="414271" y="-49704"/>
                  <a:pt x="414271" y="164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7B241B5D-DAE2-C77C-3469-47EC4E056FA5}"/>
              </a:ext>
            </a:extLst>
          </p:cNvPr>
          <p:cNvSpPr/>
          <p:nvPr/>
        </p:nvSpPr>
        <p:spPr>
          <a:xfrm>
            <a:off x="4670968" y="9315281"/>
            <a:ext cx="904401" cy="260951"/>
          </a:xfrm>
          <a:custGeom>
            <a:avLst/>
            <a:gdLst>
              <a:gd name="connsiteX0" fmla="*/ 2632 w 904401"/>
              <a:gd name="connsiteY0" fmla="*/ 169 h 260951"/>
              <a:gd name="connsiteX1" fmla="*/ 478882 w 904401"/>
              <a:gd name="connsiteY1" fmla="*/ 165269 h 260951"/>
              <a:gd name="connsiteX2" fmla="*/ 212182 w 904401"/>
              <a:gd name="connsiteY2" fmla="*/ 130344 h 260951"/>
              <a:gd name="connsiteX3" fmla="*/ 755107 w 904401"/>
              <a:gd name="connsiteY3" fmla="*/ 120819 h 260951"/>
              <a:gd name="connsiteX4" fmla="*/ 904332 w 904401"/>
              <a:gd name="connsiteY4" fmla="*/ 70019 h 260951"/>
              <a:gd name="connsiteX5" fmla="*/ 770982 w 904401"/>
              <a:gd name="connsiteY5" fmla="*/ 130344 h 260951"/>
              <a:gd name="connsiteX6" fmla="*/ 529682 w 904401"/>
              <a:gd name="connsiteY6" fmla="*/ 260519 h 260951"/>
              <a:gd name="connsiteX7" fmla="*/ 701132 w 904401"/>
              <a:gd name="connsiteY7" fmla="*/ 171619 h 260951"/>
              <a:gd name="connsiteX8" fmla="*/ 456657 w 904401"/>
              <a:gd name="connsiteY8" fmla="*/ 149394 h 260951"/>
              <a:gd name="connsiteX9" fmla="*/ 189957 w 904401"/>
              <a:gd name="connsiteY9" fmla="*/ 114469 h 260951"/>
              <a:gd name="connsiteX10" fmla="*/ 282032 w 904401"/>
              <a:gd name="connsiteY10" fmla="*/ 133519 h 260951"/>
              <a:gd name="connsiteX11" fmla="*/ 2632 w 904401"/>
              <a:gd name="connsiteY11" fmla="*/ 169 h 26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4401" h="260951">
                <a:moveTo>
                  <a:pt x="2632" y="169"/>
                </a:moveTo>
                <a:cubicBezTo>
                  <a:pt x="35440" y="5461"/>
                  <a:pt x="443957" y="143573"/>
                  <a:pt x="478882" y="165269"/>
                </a:cubicBezTo>
                <a:cubicBezTo>
                  <a:pt x="513807" y="186965"/>
                  <a:pt x="166145" y="137752"/>
                  <a:pt x="212182" y="130344"/>
                </a:cubicBezTo>
                <a:cubicBezTo>
                  <a:pt x="258220" y="122936"/>
                  <a:pt x="639749" y="130873"/>
                  <a:pt x="755107" y="120819"/>
                </a:cubicBezTo>
                <a:cubicBezTo>
                  <a:pt x="870465" y="110765"/>
                  <a:pt x="901686" y="68432"/>
                  <a:pt x="904332" y="70019"/>
                </a:cubicBezTo>
                <a:cubicBezTo>
                  <a:pt x="906978" y="71607"/>
                  <a:pt x="833424" y="98594"/>
                  <a:pt x="770982" y="130344"/>
                </a:cubicBezTo>
                <a:cubicBezTo>
                  <a:pt x="708540" y="162094"/>
                  <a:pt x="541324" y="253640"/>
                  <a:pt x="529682" y="260519"/>
                </a:cubicBezTo>
                <a:cubicBezTo>
                  <a:pt x="518040" y="267398"/>
                  <a:pt x="713303" y="190140"/>
                  <a:pt x="701132" y="171619"/>
                </a:cubicBezTo>
                <a:cubicBezTo>
                  <a:pt x="688961" y="153098"/>
                  <a:pt x="541853" y="158919"/>
                  <a:pt x="456657" y="149394"/>
                </a:cubicBezTo>
                <a:cubicBezTo>
                  <a:pt x="371461" y="139869"/>
                  <a:pt x="219061" y="117115"/>
                  <a:pt x="189957" y="114469"/>
                </a:cubicBezTo>
                <a:cubicBezTo>
                  <a:pt x="160853" y="111823"/>
                  <a:pt x="310078" y="152040"/>
                  <a:pt x="282032" y="133519"/>
                </a:cubicBezTo>
                <a:cubicBezTo>
                  <a:pt x="253986" y="114998"/>
                  <a:pt x="-30176" y="-5123"/>
                  <a:pt x="2632" y="1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EBCD4DD7-0F8A-DC14-8308-BFFD13A881E4}"/>
              </a:ext>
            </a:extLst>
          </p:cNvPr>
          <p:cNvSpPr/>
          <p:nvPr/>
        </p:nvSpPr>
        <p:spPr>
          <a:xfrm>
            <a:off x="5861746" y="8256541"/>
            <a:ext cx="145488" cy="665382"/>
          </a:xfrm>
          <a:custGeom>
            <a:avLst/>
            <a:gdLst>
              <a:gd name="connsiteX0" fmla="*/ 8829 w 145488"/>
              <a:gd name="connsiteY0" fmla="*/ 27034 h 665382"/>
              <a:gd name="connsiteX1" fmla="*/ 126304 w 145488"/>
              <a:gd name="connsiteY1" fmla="*/ 468359 h 665382"/>
              <a:gd name="connsiteX2" fmla="*/ 81854 w 145488"/>
              <a:gd name="connsiteY2" fmla="*/ 338184 h 665382"/>
              <a:gd name="connsiteX3" fmla="*/ 145354 w 145488"/>
              <a:gd name="connsiteY3" fmla="*/ 665209 h 665382"/>
              <a:gd name="connsiteX4" fmla="*/ 97729 w 145488"/>
              <a:gd name="connsiteY4" fmla="*/ 382634 h 665382"/>
              <a:gd name="connsiteX5" fmla="*/ 65979 w 145488"/>
              <a:gd name="connsiteY5" fmla="*/ 315959 h 665382"/>
              <a:gd name="connsiteX6" fmla="*/ 65979 w 145488"/>
              <a:gd name="connsiteY6" fmla="*/ 328659 h 665382"/>
              <a:gd name="connsiteX7" fmla="*/ 15179 w 145488"/>
              <a:gd name="connsiteY7" fmla="*/ 77834 h 665382"/>
              <a:gd name="connsiteX8" fmla="*/ 8829 w 145488"/>
              <a:gd name="connsiteY8" fmla="*/ 27034 h 66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488" h="665382">
                <a:moveTo>
                  <a:pt x="8829" y="27034"/>
                </a:moveTo>
                <a:cubicBezTo>
                  <a:pt x="27350" y="92122"/>
                  <a:pt x="114133" y="416501"/>
                  <a:pt x="126304" y="468359"/>
                </a:cubicBezTo>
                <a:cubicBezTo>
                  <a:pt x="138475" y="520217"/>
                  <a:pt x="78679" y="305376"/>
                  <a:pt x="81854" y="338184"/>
                </a:cubicBezTo>
                <a:cubicBezTo>
                  <a:pt x="85029" y="370992"/>
                  <a:pt x="142708" y="657801"/>
                  <a:pt x="145354" y="665209"/>
                </a:cubicBezTo>
                <a:cubicBezTo>
                  <a:pt x="148000" y="672617"/>
                  <a:pt x="110958" y="440842"/>
                  <a:pt x="97729" y="382634"/>
                </a:cubicBezTo>
                <a:cubicBezTo>
                  <a:pt x="84500" y="324426"/>
                  <a:pt x="71271" y="324955"/>
                  <a:pt x="65979" y="315959"/>
                </a:cubicBezTo>
                <a:cubicBezTo>
                  <a:pt x="60687" y="306963"/>
                  <a:pt x="74446" y="368347"/>
                  <a:pt x="65979" y="328659"/>
                </a:cubicBezTo>
                <a:cubicBezTo>
                  <a:pt x="57512" y="288972"/>
                  <a:pt x="25233" y="127047"/>
                  <a:pt x="15179" y="77834"/>
                </a:cubicBezTo>
                <a:cubicBezTo>
                  <a:pt x="5125" y="28622"/>
                  <a:pt x="-9692" y="-38054"/>
                  <a:pt x="8829" y="270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917B71B1-7E78-3447-C186-2EC48808699F}"/>
              </a:ext>
            </a:extLst>
          </p:cNvPr>
          <p:cNvSpPr/>
          <p:nvPr/>
        </p:nvSpPr>
        <p:spPr>
          <a:xfrm>
            <a:off x="5377262" y="8263328"/>
            <a:ext cx="645733" cy="1355139"/>
          </a:xfrm>
          <a:custGeom>
            <a:avLst/>
            <a:gdLst>
              <a:gd name="connsiteX0" fmla="*/ 525063 w 645733"/>
              <a:gd name="connsiteY0" fmla="*/ 1197 h 1355139"/>
              <a:gd name="connsiteX1" fmla="*/ 626663 w 645733"/>
              <a:gd name="connsiteY1" fmla="*/ 509197 h 1355139"/>
              <a:gd name="connsiteX2" fmla="*/ 569513 w 645733"/>
              <a:gd name="connsiteY2" fmla="*/ 867972 h 1355139"/>
              <a:gd name="connsiteX3" fmla="*/ 610788 w 645733"/>
              <a:gd name="connsiteY3" fmla="*/ 788597 h 1355139"/>
              <a:gd name="connsiteX4" fmla="*/ 499663 w 645733"/>
              <a:gd name="connsiteY4" fmla="*/ 1039422 h 1355139"/>
              <a:gd name="connsiteX5" fmla="*/ 547288 w 645733"/>
              <a:gd name="connsiteY5" fmla="*/ 979097 h 1355139"/>
              <a:gd name="connsiteX6" fmla="*/ 344088 w 645733"/>
              <a:gd name="connsiteY6" fmla="*/ 1175947 h 1355139"/>
              <a:gd name="connsiteX7" fmla="*/ 461563 w 645733"/>
              <a:gd name="connsiteY7" fmla="*/ 1055297 h 1355139"/>
              <a:gd name="connsiteX8" fmla="*/ 175813 w 645733"/>
              <a:gd name="connsiteY8" fmla="*/ 1274372 h 1355139"/>
              <a:gd name="connsiteX9" fmla="*/ 80563 w 645733"/>
              <a:gd name="connsiteY9" fmla="*/ 1302947 h 1355139"/>
              <a:gd name="connsiteX10" fmla="*/ 188513 w 645733"/>
              <a:gd name="connsiteY10" fmla="*/ 1236272 h 1355139"/>
              <a:gd name="connsiteX11" fmla="*/ 1188 w 645733"/>
              <a:gd name="connsiteY11" fmla="*/ 1353747 h 1355139"/>
              <a:gd name="connsiteX12" fmla="*/ 296463 w 645733"/>
              <a:gd name="connsiteY12" fmla="*/ 1141022 h 1355139"/>
              <a:gd name="connsiteX13" fmla="*/ 432988 w 645733"/>
              <a:gd name="connsiteY13" fmla="*/ 1033072 h 1355139"/>
              <a:gd name="connsiteX14" fmla="*/ 582213 w 645733"/>
              <a:gd name="connsiteY14" fmla="*/ 823522 h 1355139"/>
              <a:gd name="connsiteX15" fmla="*/ 544113 w 645733"/>
              <a:gd name="connsiteY15" fmla="*/ 861622 h 1355139"/>
              <a:gd name="connsiteX16" fmla="*/ 556813 w 645733"/>
              <a:gd name="connsiteY16" fmla="*/ 569522 h 1355139"/>
              <a:gd name="connsiteX17" fmla="*/ 591738 w 645733"/>
              <a:gd name="connsiteY17" fmla="*/ 706047 h 1355139"/>
              <a:gd name="connsiteX18" fmla="*/ 645713 w 645733"/>
              <a:gd name="connsiteY18" fmla="*/ 550472 h 1355139"/>
              <a:gd name="connsiteX19" fmla="*/ 585388 w 645733"/>
              <a:gd name="connsiteY19" fmla="*/ 328222 h 1355139"/>
              <a:gd name="connsiteX20" fmla="*/ 598088 w 645733"/>
              <a:gd name="connsiteY20" fmla="*/ 366322 h 1355139"/>
              <a:gd name="connsiteX21" fmla="*/ 525063 w 645733"/>
              <a:gd name="connsiteY21" fmla="*/ 1197 h 135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5733" h="1355139">
                <a:moveTo>
                  <a:pt x="525063" y="1197"/>
                </a:moveTo>
                <a:cubicBezTo>
                  <a:pt x="529825" y="25009"/>
                  <a:pt x="619255" y="364735"/>
                  <a:pt x="626663" y="509197"/>
                </a:cubicBezTo>
                <a:cubicBezTo>
                  <a:pt x="634071" y="653659"/>
                  <a:pt x="572159" y="821405"/>
                  <a:pt x="569513" y="867972"/>
                </a:cubicBezTo>
                <a:cubicBezTo>
                  <a:pt x="566867" y="914539"/>
                  <a:pt x="622430" y="760022"/>
                  <a:pt x="610788" y="788597"/>
                </a:cubicBezTo>
                <a:cubicBezTo>
                  <a:pt x="599146" y="817172"/>
                  <a:pt x="510246" y="1007672"/>
                  <a:pt x="499663" y="1039422"/>
                </a:cubicBezTo>
                <a:cubicBezTo>
                  <a:pt x="489080" y="1071172"/>
                  <a:pt x="573217" y="956343"/>
                  <a:pt x="547288" y="979097"/>
                </a:cubicBezTo>
                <a:cubicBezTo>
                  <a:pt x="521359" y="1001851"/>
                  <a:pt x="358375" y="1163247"/>
                  <a:pt x="344088" y="1175947"/>
                </a:cubicBezTo>
                <a:cubicBezTo>
                  <a:pt x="329800" y="1188647"/>
                  <a:pt x="489609" y="1038893"/>
                  <a:pt x="461563" y="1055297"/>
                </a:cubicBezTo>
                <a:cubicBezTo>
                  <a:pt x="433517" y="1071701"/>
                  <a:pt x="239313" y="1233097"/>
                  <a:pt x="175813" y="1274372"/>
                </a:cubicBezTo>
                <a:cubicBezTo>
                  <a:pt x="112313" y="1315647"/>
                  <a:pt x="78446" y="1309297"/>
                  <a:pt x="80563" y="1302947"/>
                </a:cubicBezTo>
                <a:cubicBezTo>
                  <a:pt x="82680" y="1296597"/>
                  <a:pt x="201742" y="1227805"/>
                  <a:pt x="188513" y="1236272"/>
                </a:cubicBezTo>
                <a:cubicBezTo>
                  <a:pt x="175284" y="1244739"/>
                  <a:pt x="-16804" y="1369622"/>
                  <a:pt x="1188" y="1353747"/>
                </a:cubicBezTo>
                <a:cubicBezTo>
                  <a:pt x="19180" y="1337872"/>
                  <a:pt x="224496" y="1194468"/>
                  <a:pt x="296463" y="1141022"/>
                </a:cubicBezTo>
                <a:cubicBezTo>
                  <a:pt x="368430" y="1087576"/>
                  <a:pt x="385363" y="1085989"/>
                  <a:pt x="432988" y="1033072"/>
                </a:cubicBezTo>
                <a:cubicBezTo>
                  <a:pt x="480613" y="980155"/>
                  <a:pt x="563692" y="852097"/>
                  <a:pt x="582213" y="823522"/>
                </a:cubicBezTo>
                <a:cubicBezTo>
                  <a:pt x="600734" y="794947"/>
                  <a:pt x="548346" y="903955"/>
                  <a:pt x="544113" y="861622"/>
                </a:cubicBezTo>
                <a:cubicBezTo>
                  <a:pt x="539880" y="819289"/>
                  <a:pt x="548876" y="595451"/>
                  <a:pt x="556813" y="569522"/>
                </a:cubicBezTo>
                <a:cubicBezTo>
                  <a:pt x="564750" y="543593"/>
                  <a:pt x="576921" y="709222"/>
                  <a:pt x="591738" y="706047"/>
                </a:cubicBezTo>
                <a:cubicBezTo>
                  <a:pt x="606555" y="702872"/>
                  <a:pt x="646771" y="613443"/>
                  <a:pt x="645713" y="550472"/>
                </a:cubicBezTo>
                <a:cubicBezTo>
                  <a:pt x="644655" y="487501"/>
                  <a:pt x="593325" y="358914"/>
                  <a:pt x="585388" y="328222"/>
                </a:cubicBezTo>
                <a:cubicBezTo>
                  <a:pt x="577451" y="297530"/>
                  <a:pt x="604967" y="416593"/>
                  <a:pt x="598088" y="366322"/>
                </a:cubicBezTo>
                <a:cubicBezTo>
                  <a:pt x="591209" y="316051"/>
                  <a:pt x="520301" y="-22615"/>
                  <a:pt x="525063" y="11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7B900C98-519B-BD2A-7D56-BAC1ECAAACC7}"/>
              </a:ext>
            </a:extLst>
          </p:cNvPr>
          <p:cNvSpPr/>
          <p:nvPr/>
        </p:nvSpPr>
        <p:spPr>
          <a:xfrm>
            <a:off x="4339738" y="9229504"/>
            <a:ext cx="1164166" cy="340097"/>
          </a:xfrm>
          <a:custGeom>
            <a:avLst/>
            <a:gdLst>
              <a:gd name="connsiteX0" fmla="*/ 487 w 1164166"/>
              <a:gd name="connsiteY0" fmla="*/ 221 h 340097"/>
              <a:gd name="connsiteX1" fmla="*/ 571987 w 1164166"/>
              <a:gd name="connsiteY1" fmla="*/ 263746 h 340097"/>
              <a:gd name="connsiteX2" fmla="*/ 441812 w 1164166"/>
              <a:gd name="connsiteY2" fmla="*/ 212946 h 340097"/>
              <a:gd name="connsiteX3" fmla="*/ 797412 w 1164166"/>
              <a:gd name="connsiteY3" fmla="*/ 333596 h 340097"/>
              <a:gd name="connsiteX4" fmla="*/ 664062 w 1164166"/>
              <a:gd name="connsiteY4" fmla="*/ 298671 h 340097"/>
              <a:gd name="connsiteX5" fmla="*/ 911712 w 1164166"/>
              <a:gd name="connsiteY5" fmla="*/ 314546 h 340097"/>
              <a:gd name="connsiteX6" fmla="*/ 800587 w 1164166"/>
              <a:gd name="connsiteY6" fmla="*/ 339946 h 340097"/>
              <a:gd name="connsiteX7" fmla="*/ 1162537 w 1164166"/>
              <a:gd name="connsiteY7" fmla="*/ 301846 h 340097"/>
              <a:gd name="connsiteX8" fmla="*/ 921237 w 1164166"/>
              <a:gd name="connsiteY8" fmla="*/ 320896 h 340097"/>
              <a:gd name="connsiteX9" fmla="*/ 619612 w 1164166"/>
              <a:gd name="connsiteY9" fmla="*/ 327246 h 340097"/>
              <a:gd name="connsiteX10" fmla="*/ 724387 w 1164166"/>
              <a:gd name="connsiteY10" fmla="*/ 308196 h 340097"/>
              <a:gd name="connsiteX11" fmla="*/ 476737 w 1164166"/>
              <a:gd name="connsiteY11" fmla="*/ 219296 h 340097"/>
              <a:gd name="connsiteX12" fmla="*/ 487 w 1164166"/>
              <a:gd name="connsiteY12" fmla="*/ 221 h 34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4166" h="340097">
                <a:moveTo>
                  <a:pt x="487" y="221"/>
                </a:moveTo>
                <a:lnTo>
                  <a:pt x="571987" y="263746"/>
                </a:lnTo>
                <a:cubicBezTo>
                  <a:pt x="645541" y="299200"/>
                  <a:pt x="404241" y="201304"/>
                  <a:pt x="441812" y="212946"/>
                </a:cubicBezTo>
                <a:cubicBezTo>
                  <a:pt x="479383" y="224588"/>
                  <a:pt x="760370" y="319309"/>
                  <a:pt x="797412" y="333596"/>
                </a:cubicBezTo>
                <a:cubicBezTo>
                  <a:pt x="834454" y="347884"/>
                  <a:pt x="645012" y="301846"/>
                  <a:pt x="664062" y="298671"/>
                </a:cubicBezTo>
                <a:cubicBezTo>
                  <a:pt x="683112" y="295496"/>
                  <a:pt x="888958" y="307667"/>
                  <a:pt x="911712" y="314546"/>
                </a:cubicBezTo>
                <a:cubicBezTo>
                  <a:pt x="934466" y="321425"/>
                  <a:pt x="758783" y="342063"/>
                  <a:pt x="800587" y="339946"/>
                </a:cubicBezTo>
                <a:cubicBezTo>
                  <a:pt x="842391" y="337829"/>
                  <a:pt x="1142429" y="305021"/>
                  <a:pt x="1162537" y="301846"/>
                </a:cubicBezTo>
                <a:cubicBezTo>
                  <a:pt x="1182645" y="298671"/>
                  <a:pt x="1011724" y="316663"/>
                  <a:pt x="921237" y="320896"/>
                </a:cubicBezTo>
                <a:cubicBezTo>
                  <a:pt x="830750" y="325129"/>
                  <a:pt x="652420" y="329363"/>
                  <a:pt x="619612" y="327246"/>
                </a:cubicBezTo>
                <a:cubicBezTo>
                  <a:pt x="586804" y="325129"/>
                  <a:pt x="748200" y="326188"/>
                  <a:pt x="724387" y="308196"/>
                </a:cubicBezTo>
                <a:cubicBezTo>
                  <a:pt x="700575" y="290204"/>
                  <a:pt x="592625" y="265334"/>
                  <a:pt x="476737" y="219296"/>
                </a:cubicBezTo>
                <a:cubicBezTo>
                  <a:pt x="360849" y="173258"/>
                  <a:pt x="-15388" y="-7187"/>
                  <a:pt x="487" y="2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06B3A97D-C28E-5058-FB66-41A20EEB6AE6}"/>
              </a:ext>
            </a:extLst>
          </p:cNvPr>
          <p:cNvSpPr/>
          <p:nvPr/>
        </p:nvSpPr>
        <p:spPr>
          <a:xfrm>
            <a:off x="2372877" y="7721379"/>
            <a:ext cx="822725" cy="515123"/>
          </a:xfrm>
          <a:custGeom>
            <a:avLst/>
            <a:gdLst>
              <a:gd name="connsiteX0" fmla="*/ 8373 w 822725"/>
              <a:gd name="connsiteY0" fmla="*/ 60546 h 515123"/>
              <a:gd name="connsiteX1" fmla="*/ 284598 w 822725"/>
              <a:gd name="connsiteY1" fmla="*/ 16096 h 515123"/>
              <a:gd name="connsiteX2" fmla="*/ 557648 w 822725"/>
              <a:gd name="connsiteY2" fmla="*/ 158971 h 515123"/>
              <a:gd name="connsiteX3" fmla="*/ 551298 w 822725"/>
              <a:gd name="connsiteY3" fmla="*/ 108171 h 515123"/>
              <a:gd name="connsiteX4" fmla="*/ 817998 w 822725"/>
              <a:gd name="connsiteY4" fmla="*/ 511396 h 515123"/>
              <a:gd name="connsiteX5" fmla="*/ 703698 w 822725"/>
              <a:gd name="connsiteY5" fmla="*/ 295496 h 515123"/>
              <a:gd name="connsiteX6" fmla="*/ 475098 w 822725"/>
              <a:gd name="connsiteY6" fmla="*/ 66896 h 515123"/>
              <a:gd name="connsiteX7" fmla="*/ 363973 w 822725"/>
              <a:gd name="connsiteY7" fmla="*/ 221 h 515123"/>
              <a:gd name="connsiteX8" fmla="*/ 424298 w 822725"/>
              <a:gd name="connsiteY8" fmla="*/ 44671 h 515123"/>
              <a:gd name="connsiteX9" fmla="*/ 300473 w 822725"/>
              <a:gd name="connsiteY9" fmla="*/ 25621 h 515123"/>
              <a:gd name="connsiteX10" fmla="*/ 94098 w 822725"/>
              <a:gd name="connsiteY10" fmla="*/ 38321 h 515123"/>
              <a:gd name="connsiteX11" fmla="*/ 8373 w 822725"/>
              <a:gd name="connsiteY11" fmla="*/ 60546 h 51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725" h="515123">
                <a:moveTo>
                  <a:pt x="8373" y="60546"/>
                </a:moveTo>
                <a:cubicBezTo>
                  <a:pt x="40123" y="56842"/>
                  <a:pt x="193052" y="-308"/>
                  <a:pt x="284598" y="16096"/>
                </a:cubicBezTo>
                <a:cubicBezTo>
                  <a:pt x="376144" y="32500"/>
                  <a:pt x="513198" y="143625"/>
                  <a:pt x="557648" y="158971"/>
                </a:cubicBezTo>
                <a:cubicBezTo>
                  <a:pt x="602098" y="174317"/>
                  <a:pt x="507906" y="49434"/>
                  <a:pt x="551298" y="108171"/>
                </a:cubicBezTo>
                <a:cubicBezTo>
                  <a:pt x="594690" y="166908"/>
                  <a:pt x="792598" y="480175"/>
                  <a:pt x="817998" y="511396"/>
                </a:cubicBezTo>
                <a:cubicBezTo>
                  <a:pt x="843398" y="542617"/>
                  <a:pt x="760848" y="369579"/>
                  <a:pt x="703698" y="295496"/>
                </a:cubicBezTo>
                <a:cubicBezTo>
                  <a:pt x="646548" y="221413"/>
                  <a:pt x="531719" y="116109"/>
                  <a:pt x="475098" y="66896"/>
                </a:cubicBezTo>
                <a:cubicBezTo>
                  <a:pt x="418477" y="17683"/>
                  <a:pt x="372440" y="3925"/>
                  <a:pt x="363973" y="221"/>
                </a:cubicBezTo>
                <a:cubicBezTo>
                  <a:pt x="355506" y="-3483"/>
                  <a:pt x="434881" y="40438"/>
                  <a:pt x="424298" y="44671"/>
                </a:cubicBezTo>
                <a:cubicBezTo>
                  <a:pt x="413715" y="48904"/>
                  <a:pt x="355506" y="26679"/>
                  <a:pt x="300473" y="25621"/>
                </a:cubicBezTo>
                <a:cubicBezTo>
                  <a:pt x="245440" y="24563"/>
                  <a:pt x="146485" y="29325"/>
                  <a:pt x="94098" y="38321"/>
                </a:cubicBezTo>
                <a:cubicBezTo>
                  <a:pt x="41711" y="47317"/>
                  <a:pt x="-23377" y="64250"/>
                  <a:pt x="8373" y="605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B2838C43-1434-6A60-6BD5-F5D5311C0257}"/>
              </a:ext>
            </a:extLst>
          </p:cNvPr>
          <p:cNvSpPr/>
          <p:nvPr/>
        </p:nvSpPr>
        <p:spPr>
          <a:xfrm>
            <a:off x="2266787" y="7755117"/>
            <a:ext cx="749493" cy="131585"/>
          </a:xfrm>
          <a:custGeom>
            <a:avLst/>
            <a:gdLst>
              <a:gd name="connsiteX0" fmla="*/ 163 w 749493"/>
              <a:gd name="connsiteY0" fmla="*/ 93483 h 131585"/>
              <a:gd name="connsiteX1" fmla="*/ 270038 w 749493"/>
              <a:gd name="connsiteY1" fmla="*/ 33158 h 131585"/>
              <a:gd name="connsiteX2" fmla="*/ 574838 w 749493"/>
              <a:gd name="connsiteY2" fmla="*/ 90308 h 131585"/>
              <a:gd name="connsiteX3" fmla="*/ 552613 w 749493"/>
              <a:gd name="connsiteY3" fmla="*/ 49033 h 131585"/>
              <a:gd name="connsiteX4" fmla="*/ 749463 w 749493"/>
              <a:gd name="connsiteY4" fmla="*/ 131583 h 131585"/>
              <a:gd name="connsiteX5" fmla="*/ 536738 w 749493"/>
              <a:gd name="connsiteY5" fmla="*/ 45858 h 131585"/>
              <a:gd name="connsiteX6" fmla="*/ 301788 w 749493"/>
              <a:gd name="connsiteY6" fmla="*/ 4583 h 131585"/>
              <a:gd name="connsiteX7" fmla="*/ 250988 w 749493"/>
              <a:gd name="connsiteY7" fmla="*/ 4583 h 131585"/>
              <a:gd name="connsiteX8" fmla="*/ 308138 w 749493"/>
              <a:gd name="connsiteY8" fmla="*/ 36333 h 131585"/>
              <a:gd name="connsiteX9" fmla="*/ 163 w 749493"/>
              <a:gd name="connsiteY9" fmla="*/ 93483 h 13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9493" h="131585">
                <a:moveTo>
                  <a:pt x="163" y="93483"/>
                </a:moveTo>
                <a:cubicBezTo>
                  <a:pt x="-6187" y="92954"/>
                  <a:pt x="174259" y="33687"/>
                  <a:pt x="270038" y="33158"/>
                </a:cubicBezTo>
                <a:cubicBezTo>
                  <a:pt x="365817" y="32629"/>
                  <a:pt x="527742" y="87662"/>
                  <a:pt x="574838" y="90308"/>
                </a:cubicBezTo>
                <a:cubicBezTo>
                  <a:pt x="621934" y="92954"/>
                  <a:pt x="523509" y="42154"/>
                  <a:pt x="552613" y="49033"/>
                </a:cubicBezTo>
                <a:cubicBezTo>
                  <a:pt x="581717" y="55912"/>
                  <a:pt x="752109" y="132112"/>
                  <a:pt x="749463" y="131583"/>
                </a:cubicBezTo>
                <a:cubicBezTo>
                  <a:pt x="746817" y="131054"/>
                  <a:pt x="611350" y="67025"/>
                  <a:pt x="536738" y="45858"/>
                </a:cubicBezTo>
                <a:cubicBezTo>
                  <a:pt x="462126" y="24691"/>
                  <a:pt x="349413" y="11462"/>
                  <a:pt x="301788" y="4583"/>
                </a:cubicBezTo>
                <a:cubicBezTo>
                  <a:pt x="254163" y="-2296"/>
                  <a:pt x="249930" y="-708"/>
                  <a:pt x="250988" y="4583"/>
                </a:cubicBezTo>
                <a:cubicBezTo>
                  <a:pt x="252046" y="9874"/>
                  <a:pt x="353117" y="21516"/>
                  <a:pt x="308138" y="36333"/>
                </a:cubicBezTo>
                <a:cubicBezTo>
                  <a:pt x="263159" y="51150"/>
                  <a:pt x="6513" y="94012"/>
                  <a:pt x="163" y="934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83CEB8B7-5CE9-A4CC-F4CB-196C108E03A3}"/>
              </a:ext>
            </a:extLst>
          </p:cNvPr>
          <p:cNvSpPr/>
          <p:nvPr/>
        </p:nvSpPr>
        <p:spPr>
          <a:xfrm>
            <a:off x="2337730" y="7814813"/>
            <a:ext cx="994927" cy="929591"/>
          </a:xfrm>
          <a:custGeom>
            <a:avLst/>
            <a:gdLst>
              <a:gd name="connsiteX0" fmla="*/ 2245 w 994927"/>
              <a:gd name="connsiteY0" fmla="*/ 71887 h 929591"/>
              <a:gd name="connsiteX1" fmla="*/ 361020 w 994927"/>
              <a:gd name="connsiteY1" fmla="*/ 30612 h 929591"/>
              <a:gd name="connsiteX2" fmla="*/ 573745 w 994927"/>
              <a:gd name="connsiteY2" fmla="*/ 167137 h 929591"/>
              <a:gd name="connsiteX3" fmla="*/ 554695 w 994927"/>
              <a:gd name="connsiteY3" fmla="*/ 122687 h 929591"/>
              <a:gd name="connsiteX4" fmla="*/ 726145 w 994927"/>
              <a:gd name="connsiteY4" fmla="*/ 421137 h 929591"/>
              <a:gd name="connsiteX5" fmla="*/ 713445 w 994927"/>
              <a:gd name="connsiteY5" fmla="*/ 383037 h 929591"/>
              <a:gd name="connsiteX6" fmla="*/ 869020 w 994927"/>
              <a:gd name="connsiteY6" fmla="*/ 614812 h 929591"/>
              <a:gd name="connsiteX7" fmla="*/ 992845 w 994927"/>
              <a:gd name="connsiteY7" fmla="*/ 916437 h 929591"/>
              <a:gd name="connsiteX8" fmla="*/ 932520 w 994927"/>
              <a:gd name="connsiteY8" fmla="*/ 846587 h 929591"/>
              <a:gd name="connsiteX9" fmla="*/ 754720 w 994927"/>
              <a:gd name="connsiteY9" fmla="*/ 586237 h 929591"/>
              <a:gd name="connsiteX10" fmla="*/ 672170 w 994927"/>
              <a:gd name="connsiteY10" fmla="*/ 284612 h 929591"/>
              <a:gd name="connsiteX11" fmla="*/ 497545 w 994927"/>
              <a:gd name="connsiteY11" fmla="*/ 52837 h 929591"/>
              <a:gd name="connsiteX12" fmla="*/ 478495 w 994927"/>
              <a:gd name="connsiteY12" fmla="*/ 62362 h 929591"/>
              <a:gd name="connsiteX13" fmla="*/ 326095 w 994927"/>
              <a:gd name="connsiteY13" fmla="*/ 8387 h 929591"/>
              <a:gd name="connsiteX14" fmla="*/ 84795 w 994927"/>
              <a:gd name="connsiteY14" fmla="*/ 2037 h 929591"/>
              <a:gd name="connsiteX15" fmla="*/ 202270 w 994927"/>
              <a:gd name="connsiteY15" fmla="*/ 27437 h 929591"/>
              <a:gd name="connsiteX16" fmla="*/ 2245 w 994927"/>
              <a:gd name="connsiteY16" fmla="*/ 71887 h 92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94927" h="929591">
                <a:moveTo>
                  <a:pt x="2245" y="71887"/>
                </a:moveTo>
                <a:cubicBezTo>
                  <a:pt x="28703" y="72416"/>
                  <a:pt x="265770" y="14737"/>
                  <a:pt x="361020" y="30612"/>
                </a:cubicBezTo>
                <a:cubicBezTo>
                  <a:pt x="456270" y="46487"/>
                  <a:pt x="541466" y="151791"/>
                  <a:pt x="573745" y="167137"/>
                </a:cubicBezTo>
                <a:cubicBezTo>
                  <a:pt x="606024" y="182483"/>
                  <a:pt x="529295" y="80354"/>
                  <a:pt x="554695" y="122687"/>
                </a:cubicBezTo>
                <a:cubicBezTo>
                  <a:pt x="580095" y="165020"/>
                  <a:pt x="699687" y="377745"/>
                  <a:pt x="726145" y="421137"/>
                </a:cubicBezTo>
                <a:cubicBezTo>
                  <a:pt x="752603" y="464529"/>
                  <a:pt x="689633" y="350758"/>
                  <a:pt x="713445" y="383037"/>
                </a:cubicBezTo>
                <a:cubicBezTo>
                  <a:pt x="737258" y="415316"/>
                  <a:pt x="822453" y="525912"/>
                  <a:pt x="869020" y="614812"/>
                </a:cubicBezTo>
                <a:cubicBezTo>
                  <a:pt x="915587" y="703712"/>
                  <a:pt x="982262" y="877808"/>
                  <a:pt x="992845" y="916437"/>
                </a:cubicBezTo>
                <a:cubicBezTo>
                  <a:pt x="1003428" y="955066"/>
                  <a:pt x="972207" y="901620"/>
                  <a:pt x="932520" y="846587"/>
                </a:cubicBezTo>
                <a:cubicBezTo>
                  <a:pt x="892833" y="791554"/>
                  <a:pt x="798112" y="679899"/>
                  <a:pt x="754720" y="586237"/>
                </a:cubicBezTo>
                <a:cubicBezTo>
                  <a:pt x="711328" y="492575"/>
                  <a:pt x="715033" y="373512"/>
                  <a:pt x="672170" y="284612"/>
                </a:cubicBezTo>
                <a:cubicBezTo>
                  <a:pt x="629308" y="195712"/>
                  <a:pt x="497545" y="52837"/>
                  <a:pt x="497545" y="52837"/>
                </a:cubicBezTo>
                <a:cubicBezTo>
                  <a:pt x="465266" y="15795"/>
                  <a:pt x="507070" y="69770"/>
                  <a:pt x="478495" y="62362"/>
                </a:cubicBezTo>
                <a:cubicBezTo>
                  <a:pt x="449920" y="54954"/>
                  <a:pt x="391712" y="18441"/>
                  <a:pt x="326095" y="8387"/>
                </a:cubicBezTo>
                <a:cubicBezTo>
                  <a:pt x="260478" y="-1667"/>
                  <a:pt x="105433" y="-1138"/>
                  <a:pt x="84795" y="2037"/>
                </a:cubicBezTo>
                <a:cubicBezTo>
                  <a:pt x="64158" y="5212"/>
                  <a:pt x="212853" y="17912"/>
                  <a:pt x="202270" y="27437"/>
                </a:cubicBezTo>
                <a:cubicBezTo>
                  <a:pt x="191687" y="36962"/>
                  <a:pt x="-24213" y="71358"/>
                  <a:pt x="2245" y="718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BEAF0D8F-31AF-585A-05D4-BDB8E0406A4F}"/>
              </a:ext>
            </a:extLst>
          </p:cNvPr>
          <p:cNvSpPr/>
          <p:nvPr/>
        </p:nvSpPr>
        <p:spPr>
          <a:xfrm>
            <a:off x="3247863" y="8288149"/>
            <a:ext cx="232329" cy="443503"/>
          </a:xfrm>
          <a:custGeom>
            <a:avLst/>
            <a:gdLst>
              <a:gd name="connsiteX0" fmla="*/ 162 w 232329"/>
              <a:gd name="connsiteY0" fmla="*/ 1776 h 443503"/>
              <a:gd name="connsiteX1" fmla="*/ 219237 w 232329"/>
              <a:gd name="connsiteY1" fmla="*/ 433576 h 443503"/>
              <a:gd name="connsiteX2" fmla="*/ 184312 w 232329"/>
              <a:gd name="connsiteY2" fmla="*/ 284351 h 443503"/>
              <a:gd name="connsiteX3" fmla="*/ 162 w 232329"/>
              <a:gd name="connsiteY3" fmla="*/ 1776 h 44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329" h="443503">
                <a:moveTo>
                  <a:pt x="162" y="1776"/>
                </a:moveTo>
                <a:cubicBezTo>
                  <a:pt x="5983" y="26647"/>
                  <a:pt x="188545" y="386480"/>
                  <a:pt x="219237" y="433576"/>
                </a:cubicBezTo>
                <a:cubicBezTo>
                  <a:pt x="249929" y="480672"/>
                  <a:pt x="221883" y="348380"/>
                  <a:pt x="184312" y="284351"/>
                </a:cubicBezTo>
                <a:cubicBezTo>
                  <a:pt x="146741" y="220322"/>
                  <a:pt x="-5659" y="-23095"/>
                  <a:pt x="162" y="17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7781056-2CB6-6525-031F-C6A5CB23C008}"/>
              </a:ext>
            </a:extLst>
          </p:cNvPr>
          <p:cNvSpPr/>
          <p:nvPr/>
        </p:nvSpPr>
        <p:spPr>
          <a:xfrm>
            <a:off x="3240883" y="8218955"/>
            <a:ext cx="341896" cy="1490782"/>
          </a:xfrm>
          <a:custGeom>
            <a:avLst/>
            <a:gdLst>
              <a:gd name="connsiteX0" fmla="*/ 3967 w 341896"/>
              <a:gd name="connsiteY0" fmla="*/ 7470 h 1490782"/>
              <a:gd name="connsiteX1" fmla="*/ 264317 w 341896"/>
              <a:gd name="connsiteY1" fmla="*/ 490070 h 1490782"/>
              <a:gd name="connsiteX2" fmla="*/ 315117 w 341896"/>
              <a:gd name="connsiteY2" fmla="*/ 1045695 h 1490782"/>
              <a:gd name="connsiteX3" fmla="*/ 340517 w 341896"/>
              <a:gd name="connsiteY3" fmla="*/ 972670 h 1490782"/>
              <a:gd name="connsiteX4" fmla="*/ 334167 w 341896"/>
              <a:gd name="connsiteY4" fmla="*/ 1487020 h 1490782"/>
              <a:gd name="connsiteX5" fmla="*/ 340517 w 341896"/>
              <a:gd name="connsiteY5" fmla="*/ 1175870 h 1490782"/>
              <a:gd name="connsiteX6" fmla="*/ 302417 w 341896"/>
              <a:gd name="connsiteY6" fmla="*/ 629770 h 1490782"/>
              <a:gd name="connsiteX7" fmla="*/ 130967 w 341896"/>
              <a:gd name="connsiteY7" fmla="*/ 305920 h 1490782"/>
              <a:gd name="connsiteX8" fmla="*/ 172242 w 341896"/>
              <a:gd name="connsiteY8" fmla="*/ 331320 h 1490782"/>
              <a:gd name="connsiteX9" fmla="*/ 111917 w 341896"/>
              <a:gd name="connsiteY9" fmla="*/ 204320 h 1490782"/>
              <a:gd name="connsiteX10" fmla="*/ 3967 w 341896"/>
              <a:gd name="connsiteY10" fmla="*/ 7470 h 149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896" h="1490782">
                <a:moveTo>
                  <a:pt x="3967" y="7470"/>
                </a:moveTo>
                <a:cubicBezTo>
                  <a:pt x="29367" y="55095"/>
                  <a:pt x="212459" y="317033"/>
                  <a:pt x="264317" y="490070"/>
                </a:cubicBezTo>
                <a:cubicBezTo>
                  <a:pt x="316175" y="663107"/>
                  <a:pt x="302417" y="965262"/>
                  <a:pt x="315117" y="1045695"/>
                </a:cubicBezTo>
                <a:cubicBezTo>
                  <a:pt x="327817" y="1126128"/>
                  <a:pt x="337342" y="899116"/>
                  <a:pt x="340517" y="972670"/>
                </a:cubicBezTo>
                <a:cubicBezTo>
                  <a:pt x="343692" y="1046224"/>
                  <a:pt x="334167" y="1453153"/>
                  <a:pt x="334167" y="1487020"/>
                </a:cubicBezTo>
                <a:cubicBezTo>
                  <a:pt x="334167" y="1520887"/>
                  <a:pt x="345809" y="1318745"/>
                  <a:pt x="340517" y="1175870"/>
                </a:cubicBezTo>
                <a:cubicBezTo>
                  <a:pt x="335225" y="1032995"/>
                  <a:pt x="337342" y="774762"/>
                  <a:pt x="302417" y="629770"/>
                </a:cubicBezTo>
                <a:cubicBezTo>
                  <a:pt x="267492" y="484778"/>
                  <a:pt x="152663" y="355662"/>
                  <a:pt x="130967" y="305920"/>
                </a:cubicBezTo>
                <a:cubicBezTo>
                  <a:pt x="109271" y="256178"/>
                  <a:pt x="175417" y="348253"/>
                  <a:pt x="172242" y="331320"/>
                </a:cubicBezTo>
                <a:cubicBezTo>
                  <a:pt x="169067" y="314387"/>
                  <a:pt x="141550" y="255120"/>
                  <a:pt x="111917" y="204320"/>
                </a:cubicBezTo>
                <a:cubicBezTo>
                  <a:pt x="82284" y="153520"/>
                  <a:pt x="-21433" y="-40155"/>
                  <a:pt x="3967" y="747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455D2451-7004-EE7C-3098-54CFEC72CD2C}"/>
              </a:ext>
            </a:extLst>
          </p:cNvPr>
          <p:cNvSpPr/>
          <p:nvPr/>
        </p:nvSpPr>
        <p:spPr>
          <a:xfrm>
            <a:off x="3475708" y="9264268"/>
            <a:ext cx="75859" cy="1218633"/>
          </a:xfrm>
          <a:custGeom>
            <a:avLst/>
            <a:gdLst>
              <a:gd name="connsiteX0" fmla="*/ 73942 w 75859"/>
              <a:gd name="connsiteY0" fmla="*/ 382 h 1218633"/>
              <a:gd name="connsiteX1" fmla="*/ 54892 w 75859"/>
              <a:gd name="connsiteY1" fmla="*/ 575057 h 1218633"/>
              <a:gd name="connsiteX2" fmla="*/ 64417 w 75859"/>
              <a:gd name="connsiteY2" fmla="*/ 530607 h 1218633"/>
              <a:gd name="connsiteX3" fmla="*/ 45367 w 75859"/>
              <a:gd name="connsiteY3" fmla="*/ 822707 h 1218633"/>
              <a:gd name="connsiteX4" fmla="*/ 917 w 75859"/>
              <a:gd name="connsiteY4" fmla="*/ 1216407 h 1218633"/>
              <a:gd name="connsiteX5" fmla="*/ 19967 w 75859"/>
              <a:gd name="connsiteY5" fmla="*/ 949707 h 1218633"/>
              <a:gd name="connsiteX6" fmla="*/ 73942 w 75859"/>
              <a:gd name="connsiteY6" fmla="*/ 286132 h 1218633"/>
              <a:gd name="connsiteX7" fmla="*/ 64417 w 75859"/>
              <a:gd name="connsiteY7" fmla="*/ 482982 h 1218633"/>
              <a:gd name="connsiteX8" fmla="*/ 73942 w 75859"/>
              <a:gd name="connsiteY8" fmla="*/ 382 h 121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859" h="1218633">
                <a:moveTo>
                  <a:pt x="73942" y="382"/>
                </a:moveTo>
                <a:cubicBezTo>
                  <a:pt x="72354" y="15728"/>
                  <a:pt x="56479" y="486686"/>
                  <a:pt x="54892" y="575057"/>
                </a:cubicBezTo>
                <a:cubicBezTo>
                  <a:pt x="53305" y="663428"/>
                  <a:pt x="66004" y="489332"/>
                  <a:pt x="64417" y="530607"/>
                </a:cubicBezTo>
                <a:cubicBezTo>
                  <a:pt x="62830" y="571882"/>
                  <a:pt x="55950" y="708407"/>
                  <a:pt x="45367" y="822707"/>
                </a:cubicBezTo>
                <a:cubicBezTo>
                  <a:pt x="34784" y="937007"/>
                  <a:pt x="5150" y="1195240"/>
                  <a:pt x="917" y="1216407"/>
                </a:cubicBezTo>
                <a:cubicBezTo>
                  <a:pt x="-3316" y="1237574"/>
                  <a:pt x="7796" y="1104753"/>
                  <a:pt x="19967" y="949707"/>
                </a:cubicBezTo>
                <a:cubicBezTo>
                  <a:pt x="32138" y="794661"/>
                  <a:pt x="66534" y="363920"/>
                  <a:pt x="73942" y="286132"/>
                </a:cubicBezTo>
                <a:cubicBezTo>
                  <a:pt x="81350" y="208344"/>
                  <a:pt x="64946" y="529549"/>
                  <a:pt x="64417" y="482982"/>
                </a:cubicBezTo>
                <a:cubicBezTo>
                  <a:pt x="63888" y="436415"/>
                  <a:pt x="75530" y="-14964"/>
                  <a:pt x="73942" y="3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F6CEF042-F4CE-1DCC-068A-29AEEE1C6512}"/>
              </a:ext>
            </a:extLst>
          </p:cNvPr>
          <p:cNvSpPr/>
          <p:nvPr/>
        </p:nvSpPr>
        <p:spPr>
          <a:xfrm>
            <a:off x="3463883" y="9223283"/>
            <a:ext cx="115294" cy="1318012"/>
          </a:xfrm>
          <a:custGeom>
            <a:avLst/>
            <a:gdLst>
              <a:gd name="connsiteX0" fmla="*/ 107992 w 115294"/>
              <a:gd name="connsiteY0" fmla="*/ 6442 h 1318012"/>
              <a:gd name="connsiteX1" fmla="*/ 92117 w 115294"/>
              <a:gd name="connsiteY1" fmla="*/ 733517 h 1318012"/>
              <a:gd name="connsiteX2" fmla="*/ 50842 w 115294"/>
              <a:gd name="connsiteY2" fmla="*/ 1165317 h 1318012"/>
              <a:gd name="connsiteX3" fmla="*/ 69892 w 115294"/>
              <a:gd name="connsiteY3" fmla="*/ 1101817 h 1318012"/>
              <a:gd name="connsiteX4" fmla="*/ 42 w 115294"/>
              <a:gd name="connsiteY4" fmla="*/ 1317717 h 1318012"/>
              <a:gd name="connsiteX5" fmla="*/ 60367 w 115294"/>
              <a:gd name="connsiteY5" fmla="*/ 1047842 h 1318012"/>
              <a:gd name="connsiteX6" fmla="*/ 111167 w 115294"/>
              <a:gd name="connsiteY6" fmla="*/ 292192 h 1318012"/>
              <a:gd name="connsiteX7" fmla="*/ 114342 w 115294"/>
              <a:gd name="connsiteY7" fmla="*/ 371567 h 1318012"/>
              <a:gd name="connsiteX8" fmla="*/ 107992 w 115294"/>
              <a:gd name="connsiteY8" fmla="*/ 6442 h 131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94" h="1318012">
                <a:moveTo>
                  <a:pt x="107992" y="6442"/>
                </a:moveTo>
                <a:cubicBezTo>
                  <a:pt x="104288" y="66767"/>
                  <a:pt x="101642" y="540371"/>
                  <a:pt x="92117" y="733517"/>
                </a:cubicBezTo>
                <a:cubicBezTo>
                  <a:pt x="82592" y="926663"/>
                  <a:pt x="54546" y="1103934"/>
                  <a:pt x="50842" y="1165317"/>
                </a:cubicBezTo>
                <a:cubicBezTo>
                  <a:pt x="47138" y="1226700"/>
                  <a:pt x="78359" y="1076417"/>
                  <a:pt x="69892" y="1101817"/>
                </a:cubicBezTo>
                <a:cubicBezTo>
                  <a:pt x="61425" y="1127217"/>
                  <a:pt x="1629" y="1326713"/>
                  <a:pt x="42" y="1317717"/>
                </a:cubicBezTo>
                <a:cubicBezTo>
                  <a:pt x="-1545" y="1308721"/>
                  <a:pt x="41846" y="1218763"/>
                  <a:pt x="60367" y="1047842"/>
                </a:cubicBezTo>
                <a:cubicBezTo>
                  <a:pt x="78888" y="876921"/>
                  <a:pt x="102171" y="404904"/>
                  <a:pt x="111167" y="292192"/>
                </a:cubicBezTo>
                <a:cubicBezTo>
                  <a:pt x="120163" y="179480"/>
                  <a:pt x="111167" y="414959"/>
                  <a:pt x="114342" y="371567"/>
                </a:cubicBezTo>
                <a:cubicBezTo>
                  <a:pt x="117517" y="328175"/>
                  <a:pt x="111696" y="-53883"/>
                  <a:pt x="107992" y="64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A16C47A5-43A4-13B6-68CE-DF33C6D1F55B}"/>
              </a:ext>
            </a:extLst>
          </p:cNvPr>
          <p:cNvSpPr/>
          <p:nvPr/>
        </p:nvSpPr>
        <p:spPr>
          <a:xfrm>
            <a:off x="2575140" y="8029385"/>
            <a:ext cx="410246" cy="574462"/>
          </a:xfrm>
          <a:custGeom>
            <a:avLst/>
            <a:gdLst>
              <a:gd name="connsiteX0" fmla="*/ 330 w 410246"/>
              <a:gd name="connsiteY0" fmla="*/ 21 h 574462"/>
              <a:gd name="connsiteX1" fmla="*/ 243809 w 410246"/>
              <a:gd name="connsiteY1" fmla="*/ 292196 h 574462"/>
              <a:gd name="connsiteX2" fmla="*/ 205935 w 410246"/>
              <a:gd name="connsiteY2" fmla="*/ 162340 h 574462"/>
              <a:gd name="connsiteX3" fmla="*/ 406129 w 410246"/>
              <a:gd name="connsiteY3" fmla="*/ 568139 h 574462"/>
              <a:gd name="connsiteX4" fmla="*/ 324969 w 410246"/>
              <a:gd name="connsiteY4" fmla="*/ 394998 h 574462"/>
              <a:gd name="connsiteX5" fmla="*/ 135596 w 410246"/>
              <a:gd name="connsiteY5" fmla="*/ 194804 h 574462"/>
              <a:gd name="connsiteX6" fmla="*/ 189703 w 410246"/>
              <a:gd name="connsiteY6" fmla="*/ 275964 h 574462"/>
              <a:gd name="connsiteX7" fmla="*/ 330 w 410246"/>
              <a:gd name="connsiteY7" fmla="*/ 21 h 57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246" h="574462">
                <a:moveTo>
                  <a:pt x="330" y="21"/>
                </a:moveTo>
                <a:cubicBezTo>
                  <a:pt x="9348" y="2726"/>
                  <a:pt x="209542" y="265143"/>
                  <a:pt x="243809" y="292196"/>
                </a:cubicBezTo>
                <a:cubicBezTo>
                  <a:pt x="278077" y="319249"/>
                  <a:pt x="178882" y="116350"/>
                  <a:pt x="205935" y="162340"/>
                </a:cubicBezTo>
                <a:cubicBezTo>
                  <a:pt x="232988" y="208331"/>
                  <a:pt x="386290" y="529363"/>
                  <a:pt x="406129" y="568139"/>
                </a:cubicBezTo>
                <a:cubicBezTo>
                  <a:pt x="425968" y="606915"/>
                  <a:pt x="370058" y="457220"/>
                  <a:pt x="324969" y="394998"/>
                </a:cubicBezTo>
                <a:cubicBezTo>
                  <a:pt x="279880" y="332776"/>
                  <a:pt x="158140" y="214643"/>
                  <a:pt x="135596" y="194804"/>
                </a:cubicBezTo>
                <a:cubicBezTo>
                  <a:pt x="113052" y="174965"/>
                  <a:pt x="209542" y="302116"/>
                  <a:pt x="189703" y="275964"/>
                </a:cubicBezTo>
                <a:cubicBezTo>
                  <a:pt x="169864" y="249812"/>
                  <a:pt x="-8688" y="-2684"/>
                  <a:pt x="330" y="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7E834E4B-545B-263E-28E0-4F3ACADBAE50}"/>
              </a:ext>
            </a:extLst>
          </p:cNvPr>
          <p:cNvSpPr/>
          <p:nvPr/>
        </p:nvSpPr>
        <p:spPr>
          <a:xfrm>
            <a:off x="1923829" y="7849471"/>
            <a:ext cx="853565" cy="185430"/>
          </a:xfrm>
          <a:custGeom>
            <a:avLst/>
            <a:gdLst>
              <a:gd name="connsiteX0" fmla="*/ 7773 w 853565"/>
              <a:gd name="connsiteY0" fmla="*/ 44669 h 185430"/>
              <a:gd name="connsiteX1" fmla="*/ 435215 w 853565"/>
              <a:gd name="connsiteY1" fmla="*/ 125828 h 185430"/>
              <a:gd name="connsiteX2" fmla="*/ 408162 w 853565"/>
              <a:gd name="connsiteY2" fmla="*/ 28437 h 185430"/>
              <a:gd name="connsiteX3" fmla="*/ 689515 w 853565"/>
              <a:gd name="connsiteY3" fmla="*/ 185346 h 185430"/>
              <a:gd name="connsiteX4" fmla="*/ 548838 w 853565"/>
              <a:gd name="connsiteY4" fmla="*/ 50079 h 185430"/>
              <a:gd name="connsiteX5" fmla="*/ 456857 w 853565"/>
              <a:gd name="connsiteY5" fmla="*/ 33847 h 185430"/>
              <a:gd name="connsiteX6" fmla="*/ 851835 w 853565"/>
              <a:gd name="connsiteY6" fmla="*/ 23026 h 185430"/>
              <a:gd name="connsiteX7" fmla="*/ 586713 w 853565"/>
              <a:gd name="connsiteY7" fmla="*/ 33847 h 185430"/>
              <a:gd name="connsiteX8" fmla="*/ 251253 w 853565"/>
              <a:gd name="connsiteY8" fmla="*/ 1383 h 185430"/>
              <a:gd name="connsiteX9" fmla="*/ 397340 w 853565"/>
              <a:gd name="connsiteY9" fmla="*/ 87954 h 185430"/>
              <a:gd name="connsiteX10" fmla="*/ 175504 w 853565"/>
              <a:gd name="connsiteY10" fmla="*/ 60901 h 185430"/>
              <a:gd name="connsiteX11" fmla="*/ 7773 w 853565"/>
              <a:gd name="connsiteY11" fmla="*/ 44669 h 18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3565" h="185430">
                <a:moveTo>
                  <a:pt x="7773" y="44669"/>
                </a:moveTo>
                <a:cubicBezTo>
                  <a:pt x="51058" y="55490"/>
                  <a:pt x="368484" y="128533"/>
                  <a:pt x="435215" y="125828"/>
                </a:cubicBezTo>
                <a:cubicBezTo>
                  <a:pt x="501946" y="123123"/>
                  <a:pt x="365779" y="18517"/>
                  <a:pt x="408162" y="28437"/>
                </a:cubicBezTo>
                <a:cubicBezTo>
                  <a:pt x="450545" y="38357"/>
                  <a:pt x="666069" y="181739"/>
                  <a:pt x="689515" y="185346"/>
                </a:cubicBezTo>
                <a:cubicBezTo>
                  <a:pt x="712961" y="188953"/>
                  <a:pt x="587614" y="75329"/>
                  <a:pt x="548838" y="50079"/>
                </a:cubicBezTo>
                <a:cubicBezTo>
                  <a:pt x="510062" y="24829"/>
                  <a:pt x="406358" y="38356"/>
                  <a:pt x="456857" y="33847"/>
                </a:cubicBezTo>
                <a:cubicBezTo>
                  <a:pt x="507357" y="29338"/>
                  <a:pt x="830192" y="23026"/>
                  <a:pt x="851835" y="23026"/>
                </a:cubicBezTo>
                <a:cubicBezTo>
                  <a:pt x="873478" y="23026"/>
                  <a:pt x="686810" y="37454"/>
                  <a:pt x="586713" y="33847"/>
                </a:cubicBezTo>
                <a:cubicBezTo>
                  <a:pt x="486616" y="30240"/>
                  <a:pt x="282815" y="-7635"/>
                  <a:pt x="251253" y="1383"/>
                </a:cubicBezTo>
                <a:cubicBezTo>
                  <a:pt x="219691" y="10401"/>
                  <a:pt x="409965" y="78034"/>
                  <a:pt x="397340" y="87954"/>
                </a:cubicBezTo>
                <a:cubicBezTo>
                  <a:pt x="384715" y="97874"/>
                  <a:pt x="237726" y="65410"/>
                  <a:pt x="175504" y="60901"/>
                </a:cubicBezTo>
                <a:cubicBezTo>
                  <a:pt x="113282" y="56392"/>
                  <a:pt x="-35512" y="33848"/>
                  <a:pt x="7773" y="446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D954FF9F-3167-CF56-7EDF-4FB6ADE2D888}"/>
              </a:ext>
            </a:extLst>
          </p:cNvPr>
          <p:cNvSpPr/>
          <p:nvPr/>
        </p:nvSpPr>
        <p:spPr>
          <a:xfrm>
            <a:off x="336307" y="8294031"/>
            <a:ext cx="809676" cy="2268078"/>
          </a:xfrm>
          <a:custGeom>
            <a:avLst/>
            <a:gdLst>
              <a:gd name="connsiteX0" fmla="*/ 805340 w 809676"/>
              <a:gd name="connsiteY0" fmla="*/ 16729 h 2268078"/>
              <a:gd name="connsiteX1" fmla="*/ 388720 w 809676"/>
              <a:gd name="connsiteY1" fmla="*/ 947361 h 2268078"/>
              <a:gd name="connsiteX2" fmla="*/ 432005 w 809676"/>
              <a:gd name="connsiteY2" fmla="*/ 925718 h 2268078"/>
              <a:gd name="connsiteX3" fmla="*/ 248043 w 809676"/>
              <a:gd name="connsiteY3" fmla="*/ 1288232 h 2268078"/>
              <a:gd name="connsiteX4" fmla="*/ 307560 w 809676"/>
              <a:gd name="connsiteY4" fmla="*/ 1169197 h 2268078"/>
              <a:gd name="connsiteX5" fmla="*/ 188526 w 809676"/>
              <a:gd name="connsiteY5" fmla="*/ 1612871 h 2268078"/>
              <a:gd name="connsiteX6" fmla="*/ 101956 w 809676"/>
              <a:gd name="connsiteY6" fmla="*/ 1834707 h 2268078"/>
              <a:gd name="connsiteX7" fmla="*/ 172294 w 809676"/>
              <a:gd name="connsiteY7" fmla="*/ 1699441 h 2268078"/>
              <a:gd name="connsiteX8" fmla="*/ 15385 w 809676"/>
              <a:gd name="connsiteY8" fmla="*/ 2262149 h 2268078"/>
              <a:gd name="connsiteX9" fmla="*/ 64081 w 809676"/>
              <a:gd name="connsiteY9" fmla="*/ 1888814 h 2268078"/>
              <a:gd name="connsiteX10" fmla="*/ 529397 w 809676"/>
              <a:gd name="connsiteY10" fmla="*/ 373832 h 2268078"/>
              <a:gd name="connsiteX11" fmla="*/ 394131 w 809676"/>
              <a:gd name="connsiteY11" fmla="*/ 833737 h 2268078"/>
              <a:gd name="connsiteX12" fmla="*/ 680895 w 809676"/>
              <a:gd name="connsiteY12" fmla="*/ 189870 h 2268078"/>
              <a:gd name="connsiteX13" fmla="*/ 610557 w 809676"/>
              <a:gd name="connsiteY13" fmla="*/ 335957 h 2268078"/>
              <a:gd name="connsiteX14" fmla="*/ 805340 w 809676"/>
              <a:gd name="connsiteY14" fmla="*/ 16729 h 226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9676" h="2268078">
                <a:moveTo>
                  <a:pt x="805340" y="16729"/>
                </a:moveTo>
                <a:cubicBezTo>
                  <a:pt x="768367" y="118630"/>
                  <a:pt x="450942" y="795863"/>
                  <a:pt x="388720" y="947361"/>
                </a:cubicBezTo>
                <a:cubicBezTo>
                  <a:pt x="326497" y="1098859"/>
                  <a:pt x="455451" y="868906"/>
                  <a:pt x="432005" y="925718"/>
                </a:cubicBezTo>
                <a:cubicBezTo>
                  <a:pt x="408559" y="982530"/>
                  <a:pt x="268784" y="1247652"/>
                  <a:pt x="248043" y="1288232"/>
                </a:cubicBezTo>
                <a:cubicBezTo>
                  <a:pt x="227302" y="1328812"/>
                  <a:pt x="317479" y="1115091"/>
                  <a:pt x="307560" y="1169197"/>
                </a:cubicBezTo>
                <a:cubicBezTo>
                  <a:pt x="297641" y="1223303"/>
                  <a:pt x="222793" y="1501953"/>
                  <a:pt x="188526" y="1612871"/>
                </a:cubicBezTo>
                <a:cubicBezTo>
                  <a:pt x="154259" y="1723789"/>
                  <a:pt x="104661" y="1820279"/>
                  <a:pt x="101956" y="1834707"/>
                </a:cubicBezTo>
                <a:cubicBezTo>
                  <a:pt x="99251" y="1849135"/>
                  <a:pt x="186722" y="1628201"/>
                  <a:pt x="172294" y="1699441"/>
                </a:cubicBezTo>
                <a:cubicBezTo>
                  <a:pt x="157865" y="1770681"/>
                  <a:pt x="33420" y="2230587"/>
                  <a:pt x="15385" y="2262149"/>
                </a:cubicBezTo>
                <a:cubicBezTo>
                  <a:pt x="-2650" y="2293711"/>
                  <a:pt x="-21588" y="2203533"/>
                  <a:pt x="64081" y="1888814"/>
                </a:cubicBezTo>
                <a:cubicBezTo>
                  <a:pt x="149750" y="1574095"/>
                  <a:pt x="474389" y="549678"/>
                  <a:pt x="529397" y="373832"/>
                </a:cubicBezTo>
                <a:cubicBezTo>
                  <a:pt x="584405" y="197986"/>
                  <a:pt x="368881" y="864397"/>
                  <a:pt x="394131" y="833737"/>
                </a:cubicBezTo>
                <a:cubicBezTo>
                  <a:pt x="419381" y="803077"/>
                  <a:pt x="644824" y="272833"/>
                  <a:pt x="680895" y="189870"/>
                </a:cubicBezTo>
                <a:cubicBezTo>
                  <a:pt x="716966" y="106907"/>
                  <a:pt x="589816" y="361207"/>
                  <a:pt x="610557" y="335957"/>
                </a:cubicBezTo>
                <a:cubicBezTo>
                  <a:pt x="631298" y="310707"/>
                  <a:pt x="842313" y="-85172"/>
                  <a:pt x="805340" y="167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FC5EFE4D-C0C5-7E97-85A3-28C85D68FFC1}"/>
              </a:ext>
            </a:extLst>
          </p:cNvPr>
          <p:cNvSpPr/>
          <p:nvPr/>
        </p:nvSpPr>
        <p:spPr>
          <a:xfrm>
            <a:off x="1170704" y="7904772"/>
            <a:ext cx="1230483" cy="412110"/>
          </a:xfrm>
          <a:custGeom>
            <a:avLst/>
            <a:gdLst>
              <a:gd name="connsiteX0" fmla="*/ 57514 w 1230483"/>
              <a:gd name="connsiteY0" fmla="*/ 373524 h 412110"/>
              <a:gd name="connsiteX1" fmla="*/ 328046 w 1230483"/>
              <a:gd name="connsiteY1" fmla="*/ 205794 h 412110"/>
              <a:gd name="connsiteX2" fmla="*/ 549883 w 1230483"/>
              <a:gd name="connsiteY2" fmla="*/ 211204 h 412110"/>
              <a:gd name="connsiteX3" fmla="*/ 517419 w 1230483"/>
              <a:gd name="connsiteY3" fmla="*/ 146277 h 412110"/>
              <a:gd name="connsiteX4" fmla="*/ 890754 w 1230483"/>
              <a:gd name="connsiteY4" fmla="*/ 227436 h 412110"/>
              <a:gd name="connsiteX5" fmla="*/ 782541 w 1230483"/>
              <a:gd name="connsiteY5" fmla="*/ 113813 h 412110"/>
              <a:gd name="connsiteX6" fmla="*/ 1166697 w 1230483"/>
              <a:gd name="connsiteY6" fmla="*/ 211204 h 412110"/>
              <a:gd name="connsiteX7" fmla="*/ 1193750 w 1230483"/>
              <a:gd name="connsiteY7" fmla="*/ 216615 h 412110"/>
              <a:gd name="connsiteX8" fmla="*/ 798773 w 1230483"/>
              <a:gd name="connsiteY8" fmla="*/ 81349 h 412110"/>
              <a:gd name="connsiteX9" fmla="*/ 490366 w 1230483"/>
              <a:gd name="connsiteY9" fmla="*/ 189 h 412110"/>
              <a:gd name="connsiteX10" fmla="*/ 695971 w 1230483"/>
              <a:gd name="connsiteY10" fmla="*/ 102991 h 412110"/>
              <a:gd name="connsiteX11" fmla="*/ 268529 w 1230483"/>
              <a:gd name="connsiteY11" fmla="*/ 48885 h 412110"/>
              <a:gd name="connsiteX12" fmla="*/ 512008 w 1230483"/>
              <a:gd name="connsiteY12" fmla="*/ 92170 h 412110"/>
              <a:gd name="connsiteX13" fmla="*/ 214423 w 1230483"/>
              <a:gd name="connsiteY13" fmla="*/ 130045 h 412110"/>
              <a:gd name="connsiteX14" fmla="*/ 398385 w 1230483"/>
              <a:gd name="connsiteY14" fmla="*/ 146277 h 412110"/>
              <a:gd name="connsiteX15" fmla="*/ 284761 w 1230483"/>
              <a:gd name="connsiteY15" fmla="*/ 205794 h 412110"/>
              <a:gd name="connsiteX16" fmla="*/ 144084 w 1230483"/>
              <a:gd name="connsiteY16" fmla="*/ 249079 h 412110"/>
              <a:gd name="connsiteX17" fmla="*/ 3407 w 1230483"/>
              <a:gd name="connsiteY17" fmla="*/ 405988 h 412110"/>
              <a:gd name="connsiteX18" fmla="*/ 57514 w 1230483"/>
              <a:gd name="connsiteY18" fmla="*/ 373524 h 41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30483" h="412110">
                <a:moveTo>
                  <a:pt x="57514" y="373524"/>
                </a:moveTo>
                <a:cubicBezTo>
                  <a:pt x="111620" y="340158"/>
                  <a:pt x="245985" y="232847"/>
                  <a:pt x="328046" y="205794"/>
                </a:cubicBezTo>
                <a:cubicBezTo>
                  <a:pt x="410107" y="178741"/>
                  <a:pt x="518321" y="221123"/>
                  <a:pt x="549883" y="211204"/>
                </a:cubicBezTo>
                <a:cubicBezTo>
                  <a:pt x="581445" y="201284"/>
                  <a:pt x="460607" y="143572"/>
                  <a:pt x="517419" y="146277"/>
                </a:cubicBezTo>
                <a:cubicBezTo>
                  <a:pt x="574231" y="148982"/>
                  <a:pt x="846567" y="232847"/>
                  <a:pt x="890754" y="227436"/>
                </a:cubicBezTo>
                <a:cubicBezTo>
                  <a:pt x="934941" y="222025"/>
                  <a:pt x="736551" y="116518"/>
                  <a:pt x="782541" y="113813"/>
                </a:cubicBezTo>
                <a:cubicBezTo>
                  <a:pt x="828531" y="111108"/>
                  <a:pt x="1166697" y="211204"/>
                  <a:pt x="1166697" y="211204"/>
                </a:cubicBezTo>
                <a:cubicBezTo>
                  <a:pt x="1235232" y="228338"/>
                  <a:pt x="1255071" y="238257"/>
                  <a:pt x="1193750" y="216615"/>
                </a:cubicBezTo>
                <a:cubicBezTo>
                  <a:pt x="1132429" y="194973"/>
                  <a:pt x="916004" y="117420"/>
                  <a:pt x="798773" y="81349"/>
                </a:cubicBezTo>
                <a:cubicBezTo>
                  <a:pt x="681542" y="45278"/>
                  <a:pt x="507500" y="-3418"/>
                  <a:pt x="490366" y="189"/>
                </a:cubicBezTo>
                <a:cubicBezTo>
                  <a:pt x="473232" y="3796"/>
                  <a:pt x="732944" y="94875"/>
                  <a:pt x="695971" y="102991"/>
                </a:cubicBezTo>
                <a:cubicBezTo>
                  <a:pt x="658998" y="111107"/>
                  <a:pt x="299189" y="50688"/>
                  <a:pt x="268529" y="48885"/>
                </a:cubicBezTo>
                <a:cubicBezTo>
                  <a:pt x="237869" y="47082"/>
                  <a:pt x="521026" y="78643"/>
                  <a:pt x="512008" y="92170"/>
                </a:cubicBezTo>
                <a:cubicBezTo>
                  <a:pt x="502990" y="105697"/>
                  <a:pt x="233360" y="121027"/>
                  <a:pt x="214423" y="130045"/>
                </a:cubicBezTo>
                <a:cubicBezTo>
                  <a:pt x="195486" y="139063"/>
                  <a:pt x="386662" y="133652"/>
                  <a:pt x="398385" y="146277"/>
                </a:cubicBezTo>
                <a:cubicBezTo>
                  <a:pt x="410108" y="158902"/>
                  <a:pt x="327144" y="188660"/>
                  <a:pt x="284761" y="205794"/>
                </a:cubicBezTo>
                <a:cubicBezTo>
                  <a:pt x="242378" y="222928"/>
                  <a:pt x="190976" y="215713"/>
                  <a:pt x="144084" y="249079"/>
                </a:cubicBezTo>
                <a:cubicBezTo>
                  <a:pt x="97192" y="282445"/>
                  <a:pt x="13326" y="390658"/>
                  <a:pt x="3407" y="405988"/>
                </a:cubicBezTo>
                <a:cubicBezTo>
                  <a:pt x="-6513" y="421318"/>
                  <a:pt x="3408" y="406890"/>
                  <a:pt x="57514" y="3735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381E73C5-0460-0596-3988-3A2E3ABBFB17}"/>
              </a:ext>
            </a:extLst>
          </p:cNvPr>
          <p:cNvSpPr/>
          <p:nvPr/>
        </p:nvSpPr>
        <p:spPr>
          <a:xfrm>
            <a:off x="2610219" y="8414098"/>
            <a:ext cx="335757" cy="898669"/>
          </a:xfrm>
          <a:custGeom>
            <a:avLst/>
            <a:gdLst>
              <a:gd name="connsiteX0" fmla="*/ 19357 w 335757"/>
              <a:gd name="connsiteY0" fmla="*/ 26517 h 898669"/>
              <a:gd name="connsiteX1" fmla="*/ 268247 w 335757"/>
              <a:gd name="connsiteY1" fmla="*/ 383620 h 898669"/>
              <a:gd name="connsiteX2" fmla="*/ 333175 w 335757"/>
              <a:gd name="connsiteY2" fmla="*/ 702849 h 898669"/>
              <a:gd name="connsiteX3" fmla="*/ 311532 w 335757"/>
              <a:gd name="connsiteY3" fmla="*/ 567582 h 898669"/>
              <a:gd name="connsiteX4" fmla="*/ 208730 w 335757"/>
              <a:gd name="connsiteY4" fmla="*/ 897632 h 898669"/>
              <a:gd name="connsiteX5" fmla="*/ 268247 w 335757"/>
              <a:gd name="connsiteY5" fmla="*/ 664974 h 898669"/>
              <a:gd name="connsiteX6" fmla="*/ 241194 w 335757"/>
              <a:gd name="connsiteY6" fmla="*/ 475601 h 898669"/>
              <a:gd name="connsiteX7" fmla="*/ 160034 w 335757"/>
              <a:gd name="connsiteY7" fmla="*/ 616278 h 898669"/>
              <a:gd name="connsiteX8" fmla="*/ 252015 w 335757"/>
              <a:gd name="connsiteY8" fmla="*/ 410674 h 898669"/>
              <a:gd name="connsiteX9" fmla="*/ 46411 w 335757"/>
              <a:gd name="connsiteY9" fmla="*/ 69803 h 898669"/>
              <a:gd name="connsiteX10" fmla="*/ 19357 w 335757"/>
              <a:gd name="connsiteY10" fmla="*/ 26517 h 8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757" h="898669">
                <a:moveTo>
                  <a:pt x="19357" y="26517"/>
                </a:moveTo>
                <a:cubicBezTo>
                  <a:pt x="56330" y="78820"/>
                  <a:pt x="215944" y="270898"/>
                  <a:pt x="268247" y="383620"/>
                </a:cubicBezTo>
                <a:cubicBezTo>
                  <a:pt x="320550" y="496342"/>
                  <a:pt x="325961" y="672189"/>
                  <a:pt x="333175" y="702849"/>
                </a:cubicBezTo>
                <a:cubicBezTo>
                  <a:pt x="340389" y="733509"/>
                  <a:pt x="332273" y="535118"/>
                  <a:pt x="311532" y="567582"/>
                </a:cubicBezTo>
                <a:cubicBezTo>
                  <a:pt x="290791" y="600046"/>
                  <a:pt x="215944" y="881400"/>
                  <a:pt x="208730" y="897632"/>
                </a:cubicBezTo>
                <a:cubicBezTo>
                  <a:pt x="201516" y="913864"/>
                  <a:pt x="262836" y="735313"/>
                  <a:pt x="268247" y="664974"/>
                </a:cubicBezTo>
                <a:cubicBezTo>
                  <a:pt x="273658" y="594635"/>
                  <a:pt x="259229" y="483717"/>
                  <a:pt x="241194" y="475601"/>
                </a:cubicBezTo>
                <a:cubicBezTo>
                  <a:pt x="223159" y="467485"/>
                  <a:pt x="158231" y="627099"/>
                  <a:pt x="160034" y="616278"/>
                </a:cubicBezTo>
                <a:cubicBezTo>
                  <a:pt x="161837" y="605457"/>
                  <a:pt x="270952" y="501753"/>
                  <a:pt x="252015" y="410674"/>
                </a:cubicBezTo>
                <a:cubicBezTo>
                  <a:pt x="233078" y="319595"/>
                  <a:pt x="90598" y="134731"/>
                  <a:pt x="46411" y="69803"/>
                </a:cubicBezTo>
                <a:cubicBezTo>
                  <a:pt x="2224" y="4875"/>
                  <a:pt x="-17616" y="-25786"/>
                  <a:pt x="19357" y="265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628DB8FE-823C-BB9E-CAC9-2CB039AFB366}"/>
              </a:ext>
            </a:extLst>
          </p:cNvPr>
          <p:cNvSpPr/>
          <p:nvPr/>
        </p:nvSpPr>
        <p:spPr>
          <a:xfrm>
            <a:off x="1882907" y="8332384"/>
            <a:ext cx="205883" cy="849550"/>
          </a:xfrm>
          <a:custGeom>
            <a:avLst/>
            <a:gdLst>
              <a:gd name="connsiteX0" fmla="*/ 0 w 205883"/>
              <a:gd name="connsiteY0" fmla="*/ 75767 h 849550"/>
              <a:gd name="connsiteX1" fmla="*/ 124444 w 205883"/>
              <a:gd name="connsiteY1" fmla="*/ 443692 h 849550"/>
              <a:gd name="connsiteX2" fmla="*/ 97391 w 205883"/>
              <a:gd name="connsiteY2" fmla="*/ 654707 h 849550"/>
              <a:gd name="connsiteX3" fmla="*/ 146087 w 205883"/>
              <a:gd name="connsiteY3" fmla="*/ 568137 h 849550"/>
              <a:gd name="connsiteX4" fmla="*/ 48695 w 205883"/>
              <a:gd name="connsiteY4" fmla="*/ 849491 h 849550"/>
              <a:gd name="connsiteX5" fmla="*/ 162319 w 205883"/>
              <a:gd name="connsiteY5" fmla="*/ 541083 h 849550"/>
              <a:gd name="connsiteX6" fmla="*/ 151498 w 205883"/>
              <a:gd name="connsiteY6" fmla="*/ 330068 h 849550"/>
              <a:gd name="connsiteX7" fmla="*/ 205604 w 205883"/>
              <a:gd name="connsiteY7" fmla="*/ 18 h 849550"/>
              <a:gd name="connsiteX8" fmla="*/ 124444 w 205883"/>
              <a:gd name="connsiteY8" fmla="*/ 313836 h 849550"/>
              <a:gd name="connsiteX9" fmla="*/ 0 w 205883"/>
              <a:gd name="connsiteY9" fmla="*/ 75767 h 84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83" h="849550">
                <a:moveTo>
                  <a:pt x="0" y="75767"/>
                </a:moveTo>
                <a:cubicBezTo>
                  <a:pt x="0" y="97410"/>
                  <a:pt x="108212" y="347202"/>
                  <a:pt x="124444" y="443692"/>
                </a:cubicBezTo>
                <a:cubicBezTo>
                  <a:pt x="140676" y="540182"/>
                  <a:pt x="93784" y="633966"/>
                  <a:pt x="97391" y="654707"/>
                </a:cubicBezTo>
                <a:cubicBezTo>
                  <a:pt x="100998" y="675448"/>
                  <a:pt x="154203" y="535673"/>
                  <a:pt x="146087" y="568137"/>
                </a:cubicBezTo>
                <a:cubicBezTo>
                  <a:pt x="137971" y="600601"/>
                  <a:pt x="45990" y="854000"/>
                  <a:pt x="48695" y="849491"/>
                </a:cubicBezTo>
                <a:cubicBezTo>
                  <a:pt x="51400" y="844982"/>
                  <a:pt x="145185" y="627654"/>
                  <a:pt x="162319" y="541083"/>
                </a:cubicBezTo>
                <a:cubicBezTo>
                  <a:pt x="179453" y="454513"/>
                  <a:pt x="144284" y="420246"/>
                  <a:pt x="151498" y="330068"/>
                </a:cubicBezTo>
                <a:cubicBezTo>
                  <a:pt x="158712" y="239891"/>
                  <a:pt x="210113" y="2723"/>
                  <a:pt x="205604" y="18"/>
                </a:cubicBezTo>
                <a:cubicBezTo>
                  <a:pt x="201095" y="-2687"/>
                  <a:pt x="159613" y="293095"/>
                  <a:pt x="124444" y="313836"/>
                </a:cubicBezTo>
                <a:cubicBezTo>
                  <a:pt x="89275" y="334577"/>
                  <a:pt x="0" y="54124"/>
                  <a:pt x="0" y="757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32522400-DB03-CBA2-1130-6CF1620CBE89}"/>
              </a:ext>
            </a:extLst>
          </p:cNvPr>
          <p:cNvSpPr/>
          <p:nvPr/>
        </p:nvSpPr>
        <p:spPr>
          <a:xfrm>
            <a:off x="1105129" y="8773929"/>
            <a:ext cx="325244" cy="573451"/>
          </a:xfrm>
          <a:custGeom>
            <a:avLst/>
            <a:gdLst>
              <a:gd name="connsiteX0" fmla="*/ 133910 w 325244"/>
              <a:gd name="connsiteY0" fmla="*/ 2147 h 573451"/>
              <a:gd name="connsiteX1" fmla="*/ 85214 w 325244"/>
              <a:gd name="connsiteY1" fmla="*/ 99538 h 573451"/>
              <a:gd name="connsiteX2" fmla="*/ 123089 w 325244"/>
              <a:gd name="connsiteY2" fmla="*/ 256447 h 573451"/>
              <a:gd name="connsiteX3" fmla="*/ 68982 w 325244"/>
              <a:gd name="connsiteY3" fmla="*/ 234805 h 573451"/>
              <a:gd name="connsiteX4" fmla="*/ 323283 w 325244"/>
              <a:gd name="connsiteY4" fmla="*/ 570265 h 573451"/>
              <a:gd name="connsiteX5" fmla="*/ 177195 w 325244"/>
              <a:gd name="connsiteY5" fmla="*/ 391714 h 573451"/>
              <a:gd name="connsiteX6" fmla="*/ 4054 w 325244"/>
              <a:gd name="connsiteY6" fmla="*/ 191520 h 573451"/>
              <a:gd name="connsiteX7" fmla="*/ 58161 w 325244"/>
              <a:gd name="connsiteY7" fmla="*/ 191520 h 573451"/>
              <a:gd name="connsiteX8" fmla="*/ 133910 w 325244"/>
              <a:gd name="connsiteY8" fmla="*/ 2147 h 57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244" h="573451">
                <a:moveTo>
                  <a:pt x="133910" y="2147"/>
                </a:moveTo>
                <a:cubicBezTo>
                  <a:pt x="138419" y="-13183"/>
                  <a:pt x="87017" y="57155"/>
                  <a:pt x="85214" y="99538"/>
                </a:cubicBezTo>
                <a:cubicBezTo>
                  <a:pt x="83410" y="141921"/>
                  <a:pt x="125794" y="233903"/>
                  <a:pt x="123089" y="256447"/>
                </a:cubicBezTo>
                <a:cubicBezTo>
                  <a:pt x="120384" y="278991"/>
                  <a:pt x="35616" y="182502"/>
                  <a:pt x="68982" y="234805"/>
                </a:cubicBezTo>
                <a:cubicBezTo>
                  <a:pt x="102348" y="287108"/>
                  <a:pt x="305247" y="544113"/>
                  <a:pt x="323283" y="570265"/>
                </a:cubicBezTo>
                <a:cubicBezTo>
                  <a:pt x="341319" y="596417"/>
                  <a:pt x="230400" y="454838"/>
                  <a:pt x="177195" y="391714"/>
                </a:cubicBezTo>
                <a:cubicBezTo>
                  <a:pt x="123990" y="328590"/>
                  <a:pt x="23893" y="224886"/>
                  <a:pt x="4054" y="191520"/>
                </a:cubicBezTo>
                <a:cubicBezTo>
                  <a:pt x="-15785" y="158154"/>
                  <a:pt x="42831" y="218573"/>
                  <a:pt x="58161" y="191520"/>
                </a:cubicBezTo>
                <a:cubicBezTo>
                  <a:pt x="73491" y="164467"/>
                  <a:pt x="129401" y="17477"/>
                  <a:pt x="133910" y="21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9D282C5B-BAE2-25DF-1DF5-EBB09CCA0DDE}"/>
              </a:ext>
            </a:extLst>
          </p:cNvPr>
          <p:cNvSpPr/>
          <p:nvPr/>
        </p:nvSpPr>
        <p:spPr>
          <a:xfrm>
            <a:off x="1709761" y="8970562"/>
            <a:ext cx="148250" cy="300155"/>
          </a:xfrm>
          <a:custGeom>
            <a:avLst/>
            <a:gdLst>
              <a:gd name="connsiteX0" fmla="*/ 5 w 148250"/>
              <a:gd name="connsiteY0" fmla="*/ 297 h 300155"/>
              <a:gd name="connsiteX1" fmla="*/ 140682 w 148250"/>
              <a:gd name="connsiteY1" fmla="*/ 243776 h 300155"/>
              <a:gd name="connsiteX2" fmla="*/ 129860 w 148250"/>
              <a:gd name="connsiteY2" fmla="*/ 297883 h 300155"/>
              <a:gd name="connsiteX3" fmla="*/ 135271 w 148250"/>
              <a:gd name="connsiteY3" fmla="*/ 195081 h 300155"/>
              <a:gd name="connsiteX4" fmla="*/ 5 w 148250"/>
              <a:gd name="connsiteY4" fmla="*/ 297 h 30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250" h="300155">
                <a:moveTo>
                  <a:pt x="5" y="297"/>
                </a:moveTo>
                <a:cubicBezTo>
                  <a:pt x="907" y="8413"/>
                  <a:pt x="119040" y="194178"/>
                  <a:pt x="140682" y="243776"/>
                </a:cubicBezTo>
                <a:cubicBezTo>
                  <a:pt x="162325" y="293374"/>
                  <a:pt x="130762" y="305999"/>
                  <a:pt x="129860" y="297883"/>
                </a:cubicBezTo>
                <a:cubicBezTo>
                  <a:pt x="128958" y="289767"/>
                  <a:pt x="154208" y="237464"/>
                  <a:pt x="135271" y="195081"/>
                </a:cubicBezTo>
                <a:cubicBezTo>
                  <a:pt x="116334" y="152698"/>
                  <a:pt x="-897" y="-7819"/>
                  <a:pt x="5" y="2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E7AD26BB-21F1-CE64-36AD-5ABBC6F89C36}"/>
              </a:ext>
            </a:extLst>
          </p:cNvPr>
          <p:cNvSpPr/>
          <p:nvPr/>
        </p:nvSpPr>
        <p:spPr>
          <a:xfrm>
            <a:off x="990089" y="9251318"/>
            <a:ext cx="124545" cy="710885"/>
          </a:xfrm>
          <a:custGeom>
            <a:avLst/>
            <a:gdLst>
              <a:gd name="connsiteX0" fmla="*/ 60 w 124545"/>
              <a:gd name="connsiteY0" fmla="*/ 60412 h 710885"/>
              <a:gd name="connsiteX1" fmla="*/ 70399 w 124545"/>
              <a:gd name="connsiteY1" fmla="*/ 422926 h 710885"/>
              <a:gd name="connsiteX2" fmla="*/ 102862 w 124545"/>
              <a:gd name="connsiteY2" fmla="*/ 357998 h 710885"/>
              <a:gd name="connsiteX3" fmla="*/ 124505 w 124545"/>
              <a:gd name="connsiteY3" fmla="*/ 709690 h 710885"/>
              <a:gd name="connsiteX4" fmla="*/ 108273 w 124545"/>
              <a:gd name="connsiteY4" fmla="*/ 455390 h 710885"/>
              <a:gd name="connsiteX5" fmla="*/ 108273 w 124545"/>
              <a:gd name="connsiteY5" fmla="*/ 895 h 710885"/>
              <a:gd name="connsiteX6" fmla="*/ 59577 w 124545"/>
              <a:gd name="connsiteY6" fmla="*/ 330945 h 710885"/>
              <a:gd name="connsiteX7" fmla="*/ 60 w 124545"/>
              <a:gd name="connsiteY7" fmla="*/ 60412 h 71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545" h="710885">
                <a:moveTo>
                  <a:pt x="60" y="60412"/>
                </a:moveTo>
                <a:cubicBezTo>
                  <a:pt x="1864" y="75742"/>
                  <a:pt x="53265" y="373328"/>
                  <a:pt x="70399" y="422926"/>
                </a:cubicBezTo>
                <a:cubicBezTo>
                  <a:pt x="87533" y="472524"/>
                  <a:pt x="93844" y="310204"/>
                  <a:pt x="102862" y="357998"/>
                </a:cubicBezTo>
                <a:cubicBezTo>
                  <a:pt x="111880" y="405792"/>
                  <a:pt x="123603" y="693458"/>
                  <a:pt x="124505" y="709690"/>
                </a:cubicBezTo>
                <a:cubicBezTo>
                  <a:pt x="125407" y="725922"/>
                  <a:pt x="110978" y="573523"/>
                  <a:pt x="108273" y="455390"/>
                </a:cubicBezTo>
                <a:cubicBezTo>
                  <a:pt x="105568" y="337258"/>
                  <a:pt x="116389" y="21636"/>
                  <a:pt x="108273" y="895"/>
                </a:cubicBezTo>
                <a:cubicBezTo>
                  <a:pt x="100157" y="-19846"/>
                  <a:pt x="82121" y="326436"/>
                  <a:pt x="59577" y="330945"/>
                </a:cubicBezTo>
                <a:cubicBezTo>
                  <a:pt x="37033" y="335454"/>
                  <a:pt x="-1744" y="45082"/>
                  <a:pt x="60" y="604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39054215-31C9-6E77-EED6-9F667BDD8A13}"/>
              </a:ext>
            </a:extLst>
          </p:cNvPr>
          <p:cNvSpPr/>
          <p:nvPr/>
        </p:nvSpPr>
        <p:spPr>
          <a:xfrm>
            <a:off x="2542895" y="8906848"/>
            <a:ext cx="135377" cy="746095"/>
          </a:xfrm>
          <a:custGeom>
            <a:avLst/>
            <a:gdLst>
              <a:gd name="connsiteX0" fmla="*/ 111 w 135377"/>
              <a:gd name="connsiteY0" fmla="*/ 4494 h 746095"/>
              <a:gd name="connsiteX1" fmla="*/ 124556 w 135377"/>
              <a:gd name="connsiteY1" fmla="*/ 507685 h 746095"/>
              <a:gd name="connsiteX2" fmla="*/ 129967 w 135377"/>
              <a:gd name="connsiteY2" fmla="*/ 388650 h 746095"/>
              <a:gd name="connsiteX3" fmla="*/ 135377 w 135377"/>
              <a:gd name="connsiteY3" fmla="*/ 734932 h 746095"/>
              <a:gd name="connsiteX4" fmla="*/ 129967 w 135377"/>
              <a:gd name="connsiteY4" fmla="*/ 599666 h 746095"/>
              <a:gd name="connsiteX5" fmla="*/ 129967 w 135377"/>
              <a:gd name="connsiteY5" fmla="*/ 4494 h 746095"/>
              <a:gd name="connsiteX6" fmla="*/ 102913 w 135377"/>
              <a:gd name="connsiteY6" fmla="*/ 312901 h 746095"/>
              <a:gd name="connsiteX7" fmla="*/ 111 w 135377"/>
              <a:gd name="connsiteY7" fmla="*/ 4494 h 74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377" h="746095">
                <a:moveTo>
                  <a:pt x="111" y="4494"/>
                </a:moveTo>
                <a:cubicBezTo>
                  <a:pt x="3718" y="36958"/>
                  <a:pt x="102913" y="443659"/>
                  <a:pt x="124556" y="507685"/>
                </a:cubicBezTo>
                <a:cubicBezTo>
                  <a:pt x="146199" y="571711"/>
                  <a:pt x="128164" y="350776"/>
                  <a:pt x="129967" y="388650"/>
                </a:cubicBezTo>
                <a:cubicBezTo>
                  <a:pt x="131770" y="426524"/>
                  <a:pt x="135377" y="699763"/>
                  <a:pt x="135377" y="734932"/>
                </a:cubicBezTo>
                <a:cubicBezTo>
                  <a:pt x="135377" y="770101"/>
                  <a:pt x="130869" y="721406"/>
                  <a:pt x="129967" y="599666"/>
                </a:cubicBezTo>
                <a:cubicBezTo>
                  <a:pt x="129065" y="477926"/>
                  <a:pt x="134476" y="52288"/>
                  <a:pt x="129967" y="4494"/>
                </a:cubicBezTo>
                <a:cubicBezTo>
                  <a:pt x="125458" y="-43300"/>
                  <a:pt x="124556" y="305687"/>
                  <a:pt x="102913" y="312901"/>
                </a:cubicBezTo>
                <a:cubicBezTo>
                  <a:pt x="81270" y="320115"/>
                  <a:pt x="-3496" y="-27970"/>
                  <a:pt x="111" y="44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6E259D21-E533-DECB-A2EB-149D454F1B32}"/>
              </a:ext>
            </a:extLst>
          </p:cNvPr>
          <p:cNvSpPr/>
          <p:nvPr/>
        </p:nvSpPr>
        <p:spPr>
          <a:xfrm>
            <a:off x="2932378" y="8959294"/>
            <a:ext cx="71270" cy="1267208"/>
          </a:xfrm>
          <a:custGeom>
            <a:avLst/>
            <a:gdLst>
              <a:gd name="connsiteX0" fmla="*/ 48891 w 71270"/>
              <a:gd name="connsiteY0" fmla="*/ 744 h 1267208"/>
              <a:gd name="connsiteX1" fmla="*/ 70533 w 71270"/>
              <a:gd name="connsiteY1" fmla="*/ 622969 h 1267208"/>
              <a:gd name="connsiteX2" fmla="*/ 65123 w 71270"/>
              <a:gd name="connsiteY2" fmla="*/ 601326 h 1267208"/>
              <a:gd name="connsiteX3" fmla="*/ 54301 w 71270"/>
              <a:gd name="connsiteY3" fmla="*/ 1256015 h 1267208"/>
              <a:gd name="connsiteX4" fmla="*/ 48891 w 71270"/>
              <a:gd name="connsiteY4" fmla="*/ 963840 h 1267208"/>
              <a:gd name="connsiteX5" fmla="*/ 195 w 71270"/>
              <a:gd name="connsiteY5" fmla="*/ 319972 h 1267208"/>
              <a:gd name="connsiteX6" fmla="*/ 32659 w 71270"/>
              <a:gd name="connsiteY6" fmla="*/ 493113 h 1267208"/>
              <a:gd name="connsiteX7" fmla="*/ 48891 w 71270"/>
              <a:gd name="connsiteY7" fmla="*/ 744 h 12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270" h="1267208">
                <a:moveTo>
                  <a:pt x="48891" y="744"/>
                </a:moveTo>
                <a:cubicBezTo>
                  <a:pt x="55203" y="22387"/>
                  <a:pt x="67828" y="522872"/>
                  <a:pt x="70533" y="622969"/>
                </a:cubicBezTo>
                <a:cubicBezTo>
                  <a:pt x="73238" y="723066"/>
                  <a:pt x="67828" y="495818"/>
                  <a:pt x="65123" y="601326"/>
                </a:cubicBezTo>
                <a:cubicBezTo>
                  <a:pt x="62418" y="706834"/>
                  <a:pt x="57006" y="1195596"/>
                  <a:pt x="54301" y="1256015"/>
                </a:cubicBezTo>
                <a:cubicBezTo>
                  <a:pt x="51596" y="1316434"/>
                  <a:pt x="57909" y="1119847"/>
                  <a:pt x="48891" y="963840"/>
                </a:cubicBezTo>
                <a:cubicBezTo>
                  <a:pt x="39873" y="807833"/>
                  <a:pt x="2900" y="398427"/>
                  <a:pt x="195" y="319972"/>
                </a:cubicBezTo>
                <a:cubicBezTo>
                  <a:pt x="-2510" y="241518"/>
                  <a:pt x="23641" y="549925"/>
                  <a:pt x="32659" y="493113"/>
                </a:cubicBezTo>
                <a:cubicBezTo>
                  <a:pt x="41677" y="436301"/>
                  <a:pt x="42579" y="-20899"/>
                  <a:pt x="48891" y="7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18405230-000E-2079-0993-D1AB4DF9BD6F}"/>
              </a:ext>
            </a:extLst>
          </p:cNvPr>
          <p:cNvSpPr/>
          <p:nvPr/>
        </p:nvSpPr>
        <p:spPr>
          <a:xfrm>
            <a:off x="2012324" y="9065096"/>
            <a:ext cx="175258" cy="1519810"/>
          </a:xfrm>
          <a:custGeom>
            <a:avLst/>
            <a:gdLst>
              <a:gd name="connsiteX0" fmla="*/ 438 w 175258"/>
              <a:gd name="connsiteY0" fmla="*/ 527988 h 1519810"/>
              <a:gd name="connsiteX1" fmla="*/ 141115 w 175258"/>
              <a:gd name="connsiteY1" fmla="*/ 1031179 h 1519810"/>
              <a:gd name="connsiteX2" fmla="*/ 157347 w 175258"/>
              <a:gd name="connsiteY2" fmla="*/ 944608 h 1519810"/>
              <a:gd name="connsiteX3" fmla="*/ 173579 w 175258"/>
              <a:gd name="connsiteY3" fmla="*/ 1518137 h 1519810"/>
              <a:gd name="connsiteX4" fmla="*/ 114062 w 175258"/>
              <a:gd name="connsiteY4" fmla="*/ 1079874 h 1519810"/>
              <a:gd name="connsiteX5" fmla="*/ 119472 w 175258"/>
              <a:gd name="connsiteY5" fmla="*/ 3155 h 1519810"/>
              <a:gd name="connsiteX6" fmla="*/ 97830 w 175258"/>
              <a:gd name="connsiteY6" fmla="*/ 744414 h 1519810"/>
              <a:gd name="connsiteX7" fmla="*/ 438 w 175258"/>
              <a:gd name="connsiteY7" fmla="*/ 527988 h 151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258" h="1519810">
                <a:moveTo>
                  <a:pt x="438" y="527988"/>
                </a:moveTo>
                <a:cubicBezTo>
                  <a:pt x="7652" y="575782"/>
                  <a:pt x="114964" y="961742"/>
                  <a:pt x="141115" y="1031179"/>
                </a:cubicBezTo>
                <a:cubicBezTo>
                  <a:pt x="167267" y="1100616"/>
                  <a:pt x="151936" y="863448"/>
                  <a:pt x="157347" y="944608"/>
                </a:cubicBezTo>
                <a:cubicBezTo>
                  <a:pt x="162758" y="1025768"/>
                  <a:pt x="180793" y="1495593"/>
                  <a:pt x="173579" y="1518137"/>
                </a:cubicBezTo>
                <a:cubicBezTo>
                  <a:pt x="166365" y="1540681"/>
                  <a:pt x="123080" y="1332371"/>
                  <a:pt x="114062" y="1079874"/>
                </a:cubicBezTo>
                <a:cubicBezTo>
                  <a:pt x="105044" y="827377"/>
                  <a:pt x="122177" y="59065"/>
                  <a:pt x="119472" y="3155"/>
                </a:cubicBezTo>
                <a:cubicBezTo>
                  <a:pt x="116767" y="-52755"/>
                  <a:pt x="118571" y="651531"/>
                  <a:pt x="97830" y="744414"/>
                </a:cubicBezTo>
                <a:cubicBezTo>
                  <a:pt x="77089" y="837297"/>
                  <a:pt x="-6776" y="480194"/>
                  <a:pt x="438" y="5279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040E0B89-2F6F-5A77-AA87-579816294C75}"/>
              </a:ext>
            </a:extLst>
          </p:cNvPr>
          <p:cNvSpPr/>
          <p:nvPr/>
        </p:nvSpPr>
        <p:spPr>
          <a:xfrm>
            <a:off x="3094789" y="9081108"/>
            <a:ext cx="146346" cy="1498187"/>
          </a:xfrm>
          <a:custGeom>
            <a:avLst/>
            <a:gdLst>
              <a:gd name="connsiteX0" fmla="*/ 103 w 146346"/>
              <a:gd name="connsiteY0" fmla="*/ 3375 h 1498187"/>
              <a:gd name="connsiteX1" fmla="*/ 108316 w 146346"/>
              <a:gd name="connsiteY1" fmla="*/ 988113 h 1498187"/>
              <a:gd name="connsiteX2" fmla="*/ 119138 w 146346"/>
              <a:gd name="connsiteY2" fmla="*/ 814972 h 1498187"/>
              <a:gd name="connsiteX3" fmla="*/ 146191 w 146346"/>
              <a:gd name="connsiteY3" fmla="*/ 1491304 h 1498187"/>
              <a:gd name="connsiteX4" fmla="*/ 129959 w 146346"/>
              <a:gd name="connsiteY4" fmla="*/ 1128790 h 1498187"/>
              <a:gd name="connsiteX5" fmla="*/ 124548 w 146346"/>
              <a:gd name="connsiteY5" fmla="*/ 549851 h 1498187"/>
              <a:gd name="connsiteX6" fmla="*/ 70442 w 146346"/>
              <a:gd name="connsiteY6" fmla="*/ 333425 h 1498187"/>
              <a:gd name="connsiteX7" fmla="*/ 129959 w 146346"/>
              <a:gd name="connsiteY7" fmla="*/ 652653 h 1498187"/>
              <a:gd name="connsiteX8" fmla="*/ 103 w 146346"/>
              <a:gd name="connsiteY8" fmla="*/ 3375 h 149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46" h="1498187">
                <a:moveTo>
                  <a:pt x="103" y="3375"/>
                </a:moveTo>
                <a:cubicBezTo>
                  <a:pt x="-3504" y="59285"/>
                  <a:pt x="88477" y="852847"/>
                  <a:pt x="108316" y="988113"/>
                </a:cubicBezTo>
                <a:cubicBezTo>
                  <a:pt x="128155" y="1123379"/>
                  <a:pt x="112826" y="731107"/>
                  <a:pt x="119138" y="814972"/>
                </a:cubicBezTo>
                <a:cubicBezTo>
                  <a:pt x="125450" y="898837"/>
                  <a:pt x="144388" y="1439001"/>
                  <a:pt x="146191" y="1491304"/>
                </a:cubicBezTo>
                <a:cubicBezTo>
                  <a:pt x="147995" y="1543607"/>
                  <a:pt x="133566" y="1285699"/>
                  <a:pt x="129959" y="1128790"/>
                </a:cubicBezTo>
                <a:cubicBezTo>
                  <a:pt x="126352" y="971881"/>
                  <a:pt x="134467" y="682412"/>
                  <a:pt x="124548" y="549851"/>
                </a:cubicBezTo>
                <a:cubicBezTo>
                  <a:pt x="114629" y="417290"/>
                  <a:pt x="69540" y="316291"/>
                  <a:pt x="70442" y="333425"/>
                </a:cubicBezTo>
                <a:cubicBezTo>
                  <a:pt x="71344" y="350559"/>
                  <a:pt x="145289" y="701349"/>
                  <a:pt x="129959" y="652653"/>
                </a:cubicBezTo>
                <a:cubicBezTo>
                  <a:pt x="114629" y="603957"/>
                  <a:pt x="3710" y="-52535"/>
                  <a:pt x="103" y="33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622A6EA4-809E-4CFD-D47F-D0143D3A40E7}"/>
              </a:ext>
            </a:extLst>
          </p:cNvPr>
          <p:cNvSpPr/>
          <p:nvPr/>
        </p:nvSpPr>
        <p:spPr>
          <a:xfrm>
            <a:off x="3227189" y="8790541"/>
            <a:ext cx="188230" cy="645067"/>
          </a:xfrm>
          <a:custGeom>
            <a:avLst/>
            <a:gdLst>
              <a:gd name="connsiteX0" fmla="*/ 19202 w 188230"/>
              <a:gd name="connsiteY0" fmla="*/ 1767 h 645067"/>
              <a:gd name="connsiteX1" fmla="*/ 40844 w 188230"/>
              <a:gd name="connsiteY1" fmla="*/ 245246 h 645067"/>
              <a:gd name="connsiteX2" fmla="*/ 67897 w 188230"/>
              <a:gd name="connsiteY2" fmla="*/ 402155 h 645067"/>
              <a:gd name="connsiteX3" fmla="*/ 2970 w 188230"/>
              <a:gd name="connsiteY3" fmla="*/ 315584 h 645067"/>
              <a:gd name="connsiteX4" fmla="*/ 181521 w 188230"/>
              <a:gd name="connsiteY4" fmla="*/ 640223 h 645067"/>
              <a:gd name="connsiteX5" fmla="*/ 143647 w 188230"/>
              <a:gd name="connsiteY5" fmla="*/ 488725 h 645067"/>
              <a:gd name="connsiteX6" fmla="*/ 78719 w 188230"/>
              <a:gd name="connsiteY6" fmla="*/ 196550 h 645067"/>
              <a:gd name="connsiteX7" fmla="*/ 89540 w 188230"/>
              <a:gd name="connsiteY7" fmla="*/ 380512 h 645067"/>
              <a:gd name="connsiteX8" fmla="*/ 19202 w 188230"/>
              <a:gd name="connsiteY8" fmla="*/ 1767 h 6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230" h="645067">
                <a:moveTo>
                  <a:pt x="19202" y="1767"/>
                </a:moveTo>
                <a:cubicBezTo>
                  <a:pt x="11086" y="-20777"/>
                  <a:pt x="32728" y="178515"/>
                  <a:pt x="40844" y="245246"/>
                </a:cubicBezTo>
                <a:cubicBezTo>
                  <a:pt x="48960" y="311977"/>
                  <a:pt x="74209" y="390432"/>
                  <a:pt x="67897" y="402155"/>
                </a:cubicBezTo>
                <a:cubicBezTo>
                  <a:pt x="61585" y="413878"/>
                  <a:pt x="-15967" y="275906"/>
                  <a:pt x="2970" y="315584"/>
                </a:cubicBezTo>
                <a:cubicBezTo>
                  <a:pt x="21907" y="355262"/>
                  <a:pt x="158075" y="611366"/>
                  <a:pt x="181521" y="640223"/>
                </a:cubicBezTo>
                <a:cubicBezTo>
                  <a:pt x="204967" y="669080"/>
                  <a:pt x="160781" y="562670"/>
                  <a:pt x="143647" y="488725"/>
                </a:cubicBezTo>
                <a:cubicBezTo>
                  <a:pt x="126513" y="414780"/>
                  <a:pt x="87737" y="214586"/>
                  <a:pt x="78719" y="196550"/>
                </a:cubicBezTo>
                <a:cubicBezTo>
                  <a:pt x="69701" y="178515"/>
                  <a:pt x="99459" y="412976"/>
                  <a:pt x="89540" y="380512"/>
                </a:cubicBezTo>
                <a:cubicBezTo>
                  <a:pt x="79621" y="348048"/>
                  <a:pt x="27318" y="24311"/>
                  <a:pt x="19202" y="17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14F6F122-79CE-2348-61B9-DC0F83CD9C8C}"/>
              </a:ext>
            </a:extLst>
          </p:cNvPr>
          <p:cNvSpPr/>
          <p:nvPr/>
        </p:nvSpPr>
        <p:spPr>
          <a:xfrm>
            <a:off x="2185445" y="8516158"/>
            <a:ext cx="76259" cy="254674"/>
          </a:xfrm>
          <a:custGeom>
            <a:avLst/>
            <a:gdLst>
              <a:gd name="connsiteX0" fmla="*/ 458 w 76259"/>
              <a:gd name="connsiteY0" fmla="*/ 206 h 254674"/>
              <a:gd name="connsiteX1" fmla="*/ 43743 w 76259"/>
              <a:gd name="connsiteY1" fmla="*/ 108420 h 254674"/>
              <a:gd name="connsiteX2" fmla="*/ 27511 w 76259"/>
              <a:gd name="connsiteY2" fmla="*/ 254507 h 254674"/>
              <a:gd name="connsiteX3" fmla="*/ 76207 w 76259"/>
              <a:gd name="connsiteY3" fmla="*/ 135473 h 254674"/>
              <a:gd name="connsiteX4" fmla="*/ 458 w 76259"/>
              <a:gd name="connsiteY4" fmla="*/ 206 h 25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59" h="254674">
                <a:moveTo>
                  <a:pt x="458" y="206"/>
                </a:moveTo>
                <a:cubicBezTo>
                  <a:pt x="-4953" y="-4303"/>
                  <a:pt x="39234" y="66037"/>
                  <a:pt x="43743" y="108420"/>
                </a:cubicBezTo>
                <a:cubicBezTo>
                  <a:pt x="48252" y="150803"/>
                  <a:pt x="22100" y="249998"/>
                  <a:pt x="27511" y="254507"/>
                </a:cubicBezTo>
                <a:cubicBezTo>
                  <a:pt x="32922" y="259016"/>
                  <a:pt x="78011" y="171544"/>
                  <a:pt x="76207" y="135473"/>
                </a:cubicBezTo>
                <a:cubicBezTo>
                  <a:pt x="74404" y="99402"/>
                  <a:pt x="5869" y="4715"/>
                  <a:pt x="458" y="2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9A3792C7-74F0-6BAE-498B-514A78C81185}"/>
              </a:ext>
            </a:extLst>
          </p:cNvPr>
          <p:cNvSpPr/>
          <p:nvPr/>
        </p:nvSpPr>
        <p:spPr>
          <a:xfrm>
            <a:off x="1406125" y="9600739"/>
            <a:ext cx="125137" cy="620494"/>
          </a:xfrm>
          <a:custGeom>
            <a:avLst/>
            <a:gdLst>
              <a:gd name="connsiteX0" fmla="*/ 76393 w 125137"/>
              <a:gd name="connsiteY0" fmla="*/ 3166 h 620494"/>
              <a:gd name="connsiteX1" fmla="*/ 114268 w 125137"/>
              <a:gd name="connsiteY1" fmla="*/ 160075 h 620494"/>
              <a:gd name="connsiteX2" fmla="*/ 644 w 125137"/>
              <a:gd name="connsiteY2" fmla="*/ 333216 h 620494"/>
              <a:gd name="connsiteX3" fmla="*/ 65572 w 125137"/>
              <a:gd name="connsiteY3" fmla="*/ 279110 h 620494"/>
              <a:gd name="connsiteX4" fmla="*/ 11466 w 125137"/>
              <a:gd name="connsiteY4" fmla="*/ 619981 h 620494"/>
              <a:gd name="connsiteX5" fmla="*/ 70983 w 125137"/>
              <a:gd name="connsiteY5" fmla="*/ 349448 h 620494"/>
              <a:gd name="connsiteX6" fmla="*/ 125089 w 125137"/>
              <a:gd name="connsiteY6" fmla="*/ 78915 h 620494"/>
              <a:gd name="connsiteX7" fmla="*/ 76393 w 125137"/>
              <a:gd name="connsiteY7" fmla="*/ 3166 h 62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137" h="620494">
                <a:moveTo>
                  <a:pt x="76393" y="3166"/>
                </a:moveTo>
                <a:cubicBezTo>
                  <a:pt x="74590" y="16693"/>
                  <a:pt x="126893" y="105067"/>
                  <a:pt x="114268" y="160075"/>
                </a:cubicBezTo>
                <a:cubicBezTo>
                  <a:pt x="101643" y="215083"/>
                  <a:pt x="8760" y="313377"/>
                  <a:pt x="644" y="333216"/>
                </a:cubicBezTo>
                <a:cubicBezTo>
                  <a:pt x="-7472" y="353055"/>
                  <a:pt x="63768" y="231316"/>
                  <a:pt x="65572" y="279110"/>
                </a:cubicBezTo>
                <a:cubicBezTo>
                  <a:pt x="67376" y="326904"/>
                  <a:pt x="10564" y="608258"/>
                  <a:pt x="11466" y="619981"/>
                </a:cubicBezTo>
                <a:cubicBezTo>
                  <a:pt x="12368" y="631704"/>
                  <a:pt x="52046" y="439626"/>
                  <a:pt x="70983" y="349448"/>
                </a:cubicBezTo>
                <a:cubicBezTo>
                  <a:pt x="89920" y="259270"/>
                  <a:pt x="123286" y="137530"/>
                  <a:pt x="125089" y="78915"/>
                </a:cubicBezTo>
                <a:cubicBezTo>
                  <a:pt x="126893" y="20300"/>
                  <a:pt x="78196" y="-10361"/>
                  <a:pt x="76393" y="31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75F3BD05-03C7-9640-41C5-55DCE7E35863}"/>
              </a:ext>
            </a:extLst>
          </p:cNvPr>
          <p:cNvSpPr/>
          <p:nvPr/>
        </p:nvSpPr>
        <p:spPr>
          <a:xfrm>
            <a:off x="832055" y="9228528"/>
            <a:ext cx="107837" cy="1115645"/>
          </a:xfrm>
          <a:custGeom>
            <a:avLst/>
            <a:gdLst>
              <a:gd name="connsiteX0" fmla="*/ 41070 w 107837"/>
              <a:gd name="connsiteY0" fmla="*/ 1197 h 1115645"/>
              <a:gd name="connsiteX1" fmla="*/ 47420 w 107837"/>
              <a:gd name="connsiteY1" fmla="*/ 591747 h 1115645"/>
              <a:gd name="connsiteX2" fmla="*/ 41070 w 107837"/>
              <a:gd name="connsiteY2" fmla="*/ 563172 h 1115645"/>
              <a:gd name="connsiteX3" fmla="*/ 25195 w 107837"/>
              <a:gd name="connsiteY3" fmla="*/ 737797 h 1115645"/>
              <a:gd name="connsiteX4" fmla="*/ 88695 w 107837"/>
              <a:gd name="connsiteY4" fmla="*/ 925122 h 1115645"/>
              <a:gd name="connsiteX5" fmla="*/ 63295 w 107837"/>
              <a:gd name="connsiteY5" fmla="*/ 861622 h 1115645"/>
              <a:gd name="connsiteX6" fmla="*/ 107745 w 107837"/>
              <a:gd name="connsiteY6" fmla="*/ 1115622 h 1115645"/>
              <a:gd name="connsiteX7" fmla="*/ 72820 w 107837"/>
              <a:gd name="connsiteY7" fmla="*/ 845747 h 1115645"/>
              <a:gd name="connsiteX8" fmla="*/ 2970 w 107837"/>
              <a:gd name="connsiteY8" fmla="*/ 356797 h 1115645"/>
              <a:gd name="connsiteX9" fmla="*/ 15670 w 107837"/>
              <a:gd name="connsiteY9" fmla="*/ 436172 h 1115645"/>
              <a:gd name="connsiteX10" fmla="*/ 41070 w 107837"/>
              <a:gd name="connsiteY10" fmla="*/ 1197 h 111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837" h="1115645">
                <a:moveTo>
                  <a:pt x="41070" y="1197"/>
                </a:moveTo>
                <a:cubicBezTo>
                  <a:pt x="46362" y="27126"/>
                  <a:pt x="47420" y="498085"/>
                  <a:pt x="47420" y="591747"/>
                </a:cubicBezTo>
                <a:cubicBezTo>
                  <a:pt x="47420" y="685409"/>
                  <a:pt x="44774" y="538830"/>
                  <a:pt x="41070" y="563172"/>
                </a:cubicBezTo>
                <a:cubicBezTo>
                  <a:pt x="37366" y="587514"/>
                  <a:pt x="17258" y="677472"/>
                  <a:pt x="25195" y="737797"/>
                </a:cubicBezTo>
                <a:cubicBezTo>
                  <a:pt x="33132" y="798122"/>
                  <a:pt x="82345" y="904485"/>
                  <a:pt x="88695" y="925122"/>
                </a:cubicBezTo>
                <a:cubicBezTo>
                  <a:pt x="95045" y="945759"/>
                  <a:pt x="60120" y="829872"/>
                  <a:pt x="63295" y="861622"/>
                </a:cubicBezTo>
                <a:cubicBezTo>
                  <a:pt x="66470" y="893372"/>
                  <a:pt x="106158" y="1118268"/>
                  <a:pt x="107745" y="1115622"/>
                </a:cubicBezTo>
                <a:cubicBezTo>
                  <a:pt x="109333" y="1112976"/>
                  <a:pt x="90282" y="972218"/>
                  <a:pt x="72820" y="845747"/>
                </a:cubicBezTo>
                <a:cubicBezTo>
                  <a:pt x="55358" y="719276"/>
                  <a:pt x="12495" y="425059"/>
                  <a:pt x="2970" y="356797"/>
                </a:cubicBezTo>
                <a:cubicBezTo>
                  <a:pt x="-6555" y="288535"/>
                  <a:pt x="9320" y="493851"/>
                  <a:pt x="15670" y="436172"/>
                </a:cubicBezTo>
                <a:cubicBezTo>
                  <a:pt x="22020" y="378493"/>
                  <a:pt x="35778" y="-24732"/>
                  <a:pt x="41070" y="11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5D4CF345-72C6-77F6-438C-04231A88B359}"/>
              </a:ext>
            </a:extLst>
          </p:cNvPr>
          <p:cNvSpPr/>
          <p:nvPr/>
        </p:nvSpPr>
        <p:spPr>
          <a:xfrm>
            <a:off x="1666742" y="9432233"/>
            <a:ext cx="108273" cy="572205"/>
          </a:xfrm>
          <a:custGeom>
            <a:avLst/>
            <a:gdLst>
              <a:gd name="connsiteX0" fmla="*/ 73158 w 108273"/>
              <a:gd name="connsiteY0" fmla="*/ 692 h 572205"/>
              <a:gd name="connsiteX1" fmla="*/ 104908 w 108273"/>
              <a:gd name="connsiteY1" fmla="*/ 194367 h 572205"/>
              <a:gd name="connsiteX2" fmla="*/ 35058 w 108273"/>
              <a:gd name="connsiteY2" fmla="*/ 372167 h 572205"/>
              <a:gd name="connsiteX3" fmla="*/ 57283 w 108273"/>
              <a:gd name="connsiteY3" fmla="*/ 295967 h 572205"/>
              <a:gd name="connsiteX4" fmla="*/ 133 w 108273"/>
              <a:gd name="connsiteY4" fmla="*/ 572192 h 572205"/>
              <a:gd name="connsiteX5" fmla="*/ 76333 w 108273"/>
              <a:gd name="connsiteY5" fmla="*/ 283267 h 572205"/>
              <a:gd name="connsiteX6" fmla="*/ 108083 w 108273"/>
              <a:gd name="connsiteY6" fmla="*/ 134042 h 572205"/>
              <a:gd name="connsiteX7" fmla="*/ 73158 w 108273"/>
              <a:gd name="connsiteY7" fmla="*/ 692 h 57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273" h="572205">
                <a:moveTo>
                  <a:pt x="73158" y="692"/>
                </a:moveTo>
                <a:cubicBezTo>
                  <a:pt x="72629" y="10746"/>
                  <a:pt x="111258" y="132455"/>
                  <a:pt x="104908" y="194367"/>
                </a:cubicBezTo>
                <a:cubicBezTo>
                  <a:pt x="98558" y="256280"/>
                  <a:pt x="42995" y="355234"/>
                  <a:pt x="35058" y="372167"/>
                </a:cubicBezTo>
                <a:cubicBezTo>
                  <a:pt x="27121" y="389100"/>
                  <a:pt x="63104" y="262630"/>
                  <a:pt x="57283" y="295967"/>
                </a:cubicBezTo>
                <a:cubicBezTo>
                  <a:pt x="51462" y="329304"/>
                  <a:pt x="-3042" y="574309"/>
                  <a:pt x="133" y="572192"/>
                </a:cubicBezTo>
                <a:cubicBezTo>
                  <a:pt x="3308" y="570075"/>
                  <a:pt x="58341" y="356292"/>
                  <a:pt x="76333" y="283267"/>
                </a:cubicBezTo>
                <a:cubicBezTo>
                  <a:pt x="94325" y="210242"/>
                  <a:pt x="104908" y="175317"/>
                  <a:pt x="108083" y="134042"/>
                </a:cubicBezTo>
                <a:cubicBezTo>
                  <a:pt x="111258" y="92767"/>
                  <a:pt x="73687" y="-9362"/>
                  <a:pt x="73158" y="6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6E769B0A-94A5-D8D0-676B-26DDD7603B40}"/>
              </a:ext>
            </a:extLst>
          </p:cNvPr>
          <p:cNvSpPr/>
          <p:nvPr/>
        </p:nvSpPr>
        <p:spPr>
          <a:xfrm>
            <a:off x="2501826" y="9766248"/>
            <a:ext cx="76767" cy="470234"/>
          </a:xfrm>
          <a:custGeom>
            <a:avLst/>
            <a:gdLst>
              <a:gd name="connsiteX0" fmla="*/ 28649 w 76767"/>
              <a:gd name="connsiteY0" fmla="*/ 52 h 470234"/>
              <a:gd name="connsiteX1" fmla="*/ 60399 w 76767"/>
              <a:gd name="connsiteY1" fmla="*/ 200077 h 470234"/>
              <a:gd name="connsiteX2" fmla="*/ 28649 w 76767"/>
              <a:gd name="connsiteY2" fmla="*/ 368352 h 470234"/>
              <a:gd name="connsiteX3" fmla="*/ 66749 w 76767"/>
              <a:gd name="connsiteY3" fmla="*/ 273102 h 470234"/>
              <a:gd name="connsiteX4" fmla="*/ 74 w 76767"/>
              <a:gd name="connsiteY4" fmla="*/ 469952 h 470234"/>
              <a:gd name="connsiteX5" fmla="*/ 54049 w 76767"/>
              <a:gd name="connsiteY5" fmla="*/ 314377 h 470234"/>
              <a:gd name="connsiteX6" fmla="*/ 76274 w 76767"/>
              <a:gd name="connsiteY6" fmla="*/ 219127 h 470234"/>
              <a:gd name="connsiteX7" fmla="*/ 28649 w 76767"/>
              <a:gd name="connsiteY7" fmla="*/ 52 h 4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7" h="470234">
                <a:moveTo>
                  <a:pt x="28649" y="52"/>
                </a:moveTo>
                <a:cubicBezTo>
                  <a:pt x="26003" y="-3123"/>
                  <a:pt x="60399" y="138694"/>
                  <a:pt x="60399" y="200077"/>
                </a:cubicBezTo>
                <a:cubicBezTo>
                  <a:pt x="60399" y="261460"/>
                  <a:pt x="27591" y="356181"/>
                  <a:pt x="28649" y="368352"/>
                </a:cubicBezTo>
                <a:cubicBezTo>
                  <a:pt x="29707" y="380523"/>
                  <a:pt x="71511" y="256169"/>
                  <a:pt x="66749" y="273102"/>
                </a:cubicBezTo>
                <a:cubicBezTo>
                  <a:pt x="61987" y="290035"/>
                  <a:pt x="2191" y="463073"/>
                  <a:pt x="74" y="469952"/>
                </a:cubicBezTo>
                <a:cubicBezTo>
                  <a:pt x="-2043" y="476831"/>
                  <a:pt x="41349" y="356181"/>
                  <a:pt x="54049" y="314377"/>
                </a:cubicBezTo>
                <a:cubicBezTo>
                  <a:pt x="66749" y="272573"/>
                  <a:pt x="79449" y="269927"/>
                  <a:pt x="76274" y="219127"/>
                </a:cubicBezTo>
                <a:cubicBezTo>
                  <a:pt x="73099" y="168327"/>
                  <a:pt x="31295" y="3227"/>
                  <a:pt x="286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7AE4FC31-952E-2A3A-69EF-3B12FCCA74E5}"/>
              </a:ext>
            </a:extLst>
          </p:cNvPr>
          <p:cNvSpPr/>
          <p:nvPr/>
        </p:nvSpPr>
        <p:spPr>
          <a:xfrm>
            <a:off x="3175000" y="9131300"/>
            <a:ext cx="247650" cy="1289478"/>
          </a:xfrm>
          <a:custGeom>
            <a:avLst/>
            <a:gdLst>
              <a:gd name="connsiteX0" fmla="*/ 0 w 247650"/>
              <a:gd name="connsiteY0" fmla="*/ 0 h 1289478"/>
              <a:gd name="connsiteX1" fmla="*/ 60325 w 247650"/>
              <a:gd name="connsiteY1" fmla="*/ 742950 h 1289478"/>
              <a:gd name="connsiteX2" fmla="*/ 101600 w 247650"/>
              <a:gd name="connsiteY2" fmla="*/ 625475 h 1289478"/>
              <a:gd name="connsiteX3" fmla="*/ 142875 w 247650"/>
              <a:gd name="connsiteY3" fmla="*/ 923925 h 1289478"/>
              <a:gd name="connsiteX4" fmla="*/ 152400 w 247650"/>
              <a:gd name="connsiteY4" fmla="*/ 1282700 h 1289478"/>
              <a:gd name="connsiteX5" fmla="*/ 152400 w 247650"/>
              <a:gd name="connsiteY5" fmla="*/ 1108075 h 1289478"/>
              <a:gd name="connsiteX6" fmla="*/ 247650 w 247650"/>
              <a:gd name="connsiteY6" fmla="*/ 508000 h 1289478"/>
              <a:gd name="connsiteX7" fmla="*/ 152400 w 247650"/>
              <a:gd name="connsiteY7" fmla="*/ 323850 h 1289478"/>
              <a:gd name="connsiteX8" fmla="*/ 136525 w 247650"/>
              <a:gd name="connsiteY8" fmla="*/ 450850 h 1289478"/>
              <a:gd name="connsiteX9" fmla="*/ 101600 w 247650"/>
              <a:gd name="connsiteY9" fmla="*/ 219075 h 1289478"/>
              <a:gd name="connsiteX10" fmla="*/ 117475 w 247650"/>
              <a:gd name="connsiteY10" fmla="*/ 596900 h 1289478"/>
              <a:gd name="connsiteX11" fmla="*/ 98425 w 247650"/>
              <a:gd name="connsiteY11" fmla="*/ 434975 h 1289478"/>
              <a:gd name="connsiteX12" fmla="*/ 57150 w 247650"/>
              <a:gd name="connsiteY12" fmla="*/ 269875 h 1289478"/>
              <a:gd name="connsiteX13" fmla="*/ 57150 w 247650"/>
              <a:gd name="connsiteY13" fmla="*/ 269875 h 1289478"/>
              <a:gd name="connsiteX14" fmla="*/ 0 w 247650"/>
              <a:gd name="connsiteY14" fmla="*/ 0 h 128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650" h="1289478">
                <a:moveTo>
                  <a:pt x="0" y="0"/>
                </a:moveTo>
                <a:cubicBezTo>
                  <a:pt x="21696" y="319352"/>
                  <a:pt x="43392" y="638704"/>
                  <a:pt x="60325" y="742950"/>
                </a:cubicBezTo>
                <a:cubicBezTo>
                  <a:pt x="77258" y="847196"/>
                  <a:pt x="87842" y="595313"/>
                  <a:pt x="101600" y="625475"/>
                </a:cubicBezTo>
                <a:cubicBezTo>
                  <a:pt x="115358" y="655637"/>
                  <a:pt x="134408" y="814388"/>
                  <a:pt x="142875" y="923925"/>
                </a:cubicBezTo>
                <a:cubicBezTo>
                  <a:pt x="151342" y="1033462"/>
                  <a:pt x="150813" y="1252008"/>
                  <a:pt x="152400" y="1282700"/>
                </a:cubicBezTo>
                <a:cubicBezTo>
                  <a:pt x="153988" y="1313392"/>
                  <a:pt x="136525" y="1237192"/>
                  <a:pt x="152400" y="1108075"/>
                </a:cubicBezTo>
                <a:cubicBezTo>
                  <a:pt x="168275" y="978958"/>
                  <a:pt x="247650" y="638704"/>
                  <a:pt x="247650" y="508000"/>
                </a:cubicBezTo>
                <a:cubicBezTo>
                  <a:pt x="247650" y="377296"/>
                  <a:pt x="170921" y="333375"/>
                  <a:pt x="152400" y="323850"/>
                </a:cubicBezTo>
                <a:cubicBezTo>
                  <a:pt x="133879" y="314325"/>
                  <a:pt x="144992" y="468312"/>
                  <a:pt x="136525" y="450850"/>
                </a:cubicBezTo>
                <a:cubicBezTo>
                  <a:pt x="128058" y="433388"/>
                  <a:pt x="104775" y="194733"/>
                  <a:pt x="101600" y="219075"/>
                </a:cubicBezTo>
                <a:cubicBezTo>
                  <a:pt x="98425" y="243417"/>
                  <a:pt x="118004" y="560917"/>
                  <a:pt x="117475" y="596900"/>
                </a:cubicBezTo>
                <a:cubicBezTo>
                  <a:pt x="116946" y="632883"/>
                  <a:pt x="108479" y="489479"/>
                  <a:pt x="98425" y="434975"/>
                </a:cubicBezTo>
                <a:cubicBezTo>
                  <a:pt x="88371" y="380471"/>
                  <a:pt x="57150" y="269875"/>
                  <a:pt x="57150" y="269875"/>
                </a:cubicBezTo>
                <a:lnTo>
                  <a:pt x="57150" y="26987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F8E3335C-BF79-CDED-4274-7E8B03BCE709}"/>
              </a:ext>
            </a:extLst>
          </p:cNvPr>
          <p:cNvSpPr/>
          <p:nvPr/>
        </p:nvSpPr>
        <p:spPr>
          <a:xfrm>
            <a:off x="3324096" y="8672103"/>
            <a:ext cx="121774" cy="1033901"/>
          </a:xfrm>
          <a:custGeom>
            <a:avLst/>
            <a:gdLst>
              <a:gd name="connsiteX0" fmla="*/ 129 w 121774"/>
              <a:gd name="connsiteY0" fmla="*/ 8347 h 1033901"/>
              <a:gd name="connsiteX1" fmla="*/ 89029 w 121774"/>
              <a:gd name="connsiteY1" fmla="*/ 738597 h 1033901"/>
              <a:gd name="connsiteX2" fmla="*/ 104904 w 121774"/>
              <a:gd name="connsiteY2" fmla="*/ 754472 h 1033901"/>
              <a:gd name="connsiteX3" fmla="*/ 117604 w 121774"/>
              <a:gd name="connsiteY3" fmla="*/ 1027522 h 1033901"/>
              <a:gd name="connsiteX4" fmla="*/ 120779 w 121774"/>
              <a:gd name="connsiteY4" fmla="*/ 887822 h 1033901"/>
              <a:gd name="connsiteX5" fmla="*/ 101729 w 121774"/>
              <a:gd name="connsiteY5" fmla="*/ 255997 h 1033901"/>
              <a:gd name="connsiteX6" fmla="*/ 111254 w 121774"/>
              <a:gd name="connsiteY6" fmla="*/ 513172 h 1033901"/>
              <a:gd name="connsiteX7" fmla="*/ 69979 w 121774"/>
              <a:gd name="connsiteY7" fmla="*/ 351247 h 1033901"/>
              <a:gd name="connsiteX8" fmla="*/ 129 w 121774"/>
              <a:gd name="connsiteY8" fmla="*/ 8347 h 10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774" h="1033901">
                <a:moveTo>
                  <a:pt x="129" y="8347"/>
                </a:moveTo>
                <a:cubicBezTo>
                  <a:pt x="3304" y="72905"/>
                  <a:pt x="71567" y="614243"/>
                  <a:pt x="89029" y="738597"/>
                </a:cubicBezTo>
                <a:cubicBezTo>
                  <a:pt x="106492" y="862951"/>
                  <a:pt x="100142" y="706318"/>
                  <a:pt x="104904" y="754472"/>
                </a:cubicBezTo>
                <a:cubicBezTo>
                  <a:pt x="109666" y="802626"/>
                  <a:pt x="114958" y="1005297"/>
                  <a:pt x="117604" y="1027522"/>
                </a:cubicBezTo>
                <a:cubicBezTo>
                  <a:pt x="120250" y="1049747"/>
                  <a:pt x="123425" y="1016409"/>
                  <a:pt x="120779" y="887822"/>
                </a:cubicBezTo>
                <a:cubicBezTo>
                  <a:pt x="118133" y="759235"/>
                  <a:pt x="103316" y="318439"/>
                  <a:pt x="101729" y="255997"/>
                </a:cubicBezTo>
                <a:cubicBezTo>
                  <a:pt x="100142" y="193555"/>
                  <a:pt x="116546" y="497297"/>
                  <a:pt x="111254" y="513172"/>
                </a:cubicBezTo>
                <a:cubicBezTo>
                  <a:pt x="105962" y="529047"/>
                  <a:pt x="86912" y="430093"/>
                  <a:pt x="69979" y="351247"/>
                </a:cubicBezTo>
                <a:cubicBezTo>
                  <a:pt x="53046" y="272401"/>
                  <a:pt x="-3046" y="-56211"/>
                  <a:pt x="129" y="83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937178C5-E293-A863-18AB-8F2AD6DE4D70}"/>
              </a:ext>
            </a:extLst>
          </p:cNvPr>
          <p:cNvSpPr/>
          <p:nvPr/>
        </p:nvSpPr>
        <p:spPr>
          <a:xfrm>
            <a:off x="3301170" y="9532430"/>
            <a:ext cx="125647" cy="1007605"/>
          </a:xfrm>
          <a:custGeom>
            <a:avLst/>
            <a:gdLst>
              <a:gd name="connsiteX0" fmla="*/ 124655 w 125647"/>
              <a:gd name="connsiteY0" fmla="*/ 33845 h 1007605"/>
              <a:gd name="connsiteX1" fmla="*/ 67505 w 125647"/>
              <a:gd name="connsiteY1" fmla="*/ 592645 h 1007605"/>
              <a:gd name="connsiteX2" fmla="*/ 4005 w 125647"/>
              <a:gd name="connsiteY2" fmla="*/ 995870 h 1007605"/>
              <a:gd name="connsiteX3" fmla="*/ 16705 w 125647"/>
              <a:gd name="connsiteY3" fmla="*/ 830770 h 1007605"/>
              <a:gd name="connsiteX4" fmla="*/ 99255 w 125647"/>
              <a:gd name="connsiteY4" fmla="*/ 141795 h 1007605"/>
              <a:gd name="connsiteX5" fmla="*/ 124655 w 125647"/>
              <a:gd name="connsiteY5" fmla="*/ 33845 h 100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647" h="1007605">
                <a:moveTo>
                  <a:pt x="124655" y="33845"/>
                </a:moveTo>
                <a:cubicBezTo>
                  <a:pt x="119363" y="108987"/>
                  <a:pt x="87613" y="432308"/>
                  <a:pt x="67505" y="592645"/>
                </a:cubicBezTo>
                <a:cubicBezTo>
                  <a:pt x="47397" y="752982"/>
                  <a:pt x="12472" y="956183"/>
                  <a:pt x="4005" y="995870"/>
                </a:cubicBezTo>
                <a:cubicBezTo>
                  <a:pt x="-4462" y="1035558"/>
                  <a:pt x="830" y="973116"/>
                  <a:pt x="16705" y="830770"/>
                </a:cubicBezTo>
                <a:cubicBezTo>
                  <a:pt x="32580" y="688424"/>
                  <a:pt x="85497" y="268795"/>
                  <a:pt x="99255" y="141795"/>
                </a:cubicBezTo>
                <a:cubicBezTo>
                  <a:pt x="113013" y="14795"/>
                  <a:pt x="129947" y="-41297"/>
                  <a:pt x="124655" y="338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976D56A3-3A1B-C113-D9AC-4F0B0C3EB740}"/>
              </a:ext>
            </a:extLst>
          </p:cNvPr>
          <p:cNvSpPr/>
          <p:nvPr/>
        </p:nvSpPr>
        <p:spPr>
          <a:xfrm>
            <a:off x="3346054" y="9600987"/>
            <a:ext cx="113483" cy="949696"/>
          </a:xfrm>
          <a:custGeom>
            <a:avLst/>
            <a:gdLst>
              <a:gd name="connsiteX0" fmla="*/ 111521 w 113483"/>
              <a:gd name="connsiteY0" fmla="*/ 3388 h 949696"/>
              <a:gd name="connsiteX1" fmla="*/ 51196 w 113483"/>
              <a:gd name="connsiteY1" fmla="*/ 628863 h 949696"/>
              <a:gd name="connsiteX2" fmla="*/ 51196 w 113483"/>
              <a:gd name="connsiteY2" fmla="*/ 578063 h 949696"/>
              <a:gd name="connsiteX3" fmla="*/ 396 w 113483"/>
              <a:gd name="connsiteY3" fmla="*/ 946363 h 949696"/>
              <a:gd name="connsiteX4" fmla="*/ 32146 w 113483"/>
              <a:gd name="connsiteY4" fmla="*/ 730463 h 949696"/>
              <a:gd name="connsiteX5" fmla="*/ 111521 w 113483"/>
              <a:gd name="connsiteY5" fmla="*/ 244688 h 949696"/>
              <a:gd name="connsiteX6" fmla="*/ 89296 w 113483"/>
              <a:gd name="connsiteY6" fmla="*/ 371688 h 949696"/>
              <a:gd name="connsiteX7" fmla="*/ 111521 w 113483"/>
              <a:gd name="connsiteY7" fmla="*/ 3388 h 9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483" h="949696">
                <a:moveTo>
                  <a:pt x="111521" y="3388"/>
                </a:moveTo>
                <a:cubicBezTo>
                  <a:pt x="105171" y="46250"/>
                  <a:pt x="61250" y="533084"/>
                  <a:pt x="51196" y="628863"/>
                </a:cubicBezTo>
                <a:cubicBezTo>
                  <a:pt x="41142" y="724642"/>
                  <a:pt x="59663" y="525146"/>
                  <a:pt x="51196" y="578063"/>
                </a:cubicBezTo>
                <a:cubicBezTo>
                  <a:pt x="42729" y="630980"/>
                  <a:pt x="3571" y="920963"/>
                  <a:pt x="396" y="946363"/>
                </a:cubicBezTo>
                <a:cubicBezTo>
                  <a:pt x="-2779" y="971763"/>
                  <a:pt x="13625" y="847409"/>
                  <a:pt x="32146" y="730463"/>
                </a:cubicBezTo>
                <a:cubicBezTo>
                  <a:pt x="50667" y="613517"/>
                  <a:pt x="101996" y="304484"/>
                  <a:pt x="111521" y="244688"/>
                </a:cubicBezTo>
                <a:cubicBezTo>
                  <a:pt x="121046" y="184892"/>
                  <a:pt x="93000" y="405555"/>
                  <a:pt x="89296" y="371688"/>
                </a:cubicBezTo>
                <a:cubicBezTo>
                  <a:pt x="85592" y="337821"/>
                  <a:pt x="117871" y="-39474"/>
                  <a:pt x="111521" y="33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B21ABC18-AC38-13BD-7017-4E3DC666D9E8}"/>
              </a:ext>
            </a:extLst>
          </p:cNvPr>
          <p:cNvSpPr/>
          <p:nvPr/>
        </p:nvSpPr>
        <p:spPr>
          <a:xfrm>
            <a:off x="2926695" y="7913573"/>
            <a:ext cx="314993" cy="487585"/>
          </a:xfrm>
          <a:custGeom>
            <a:avLst/>
            <a:gdLst>
              <a:gd name="connsiteX0" fmla="*/ 655 w 314993"/>
              <a:gd name="connsiteY0" fmla="*/ 1702 h 487585"/>
              <a:gd name="connsiteX1" fmla="*/ 308630 w 314993"/>
              <a:gd name="connsiteY1" fmla="*/ 481127 h 487585"/>
              <a:gd name="connsiteX2" fmla="*/ 210205 w 314993"/>
              <a:gd name="connsiteY2" fmla="*/ 281102 h 487585"/>
              <a:gd name="connsiteX3" fmla="*/ 226080 w 314993"/>
              <a:gd name="connsiteY3" fmla="*/ 319202 h 487585"/>
              <a:gd name="connsiteX4" fmla="*/ 655 w 314993"/>
              <a:gd name="connsiteY4" fmla="*/ 1702 h 48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993" h="487585">
                <a:moveTo>
                  <a:pt x="655" y="1702"/>
                </a:moveTo>
                <a:cubicBezTo>
                  <a:pt x="14413" y="28690"/>
                  <a:pt x="273705" y="434560"/>
                  <a:pt x="308630" y="481127"/>
                </a:cubicBezTo>
                <a:cubicBezTo>
                  <a:pt x="343555" y="527694"/>
                  <a:pt x="223963" y="308090"/>
                  <a:pt x="210205" y="281102"/>
                </a:cubicBezTo>
                <a:cubicBezTo>
                  <a:pt x="196447" y="254115"/>
                  <a:pt x="258359" y="361535"/>
                  <a:pt x="226080" y="319202"/>
                </a:cubicBezTo>
                <a:cubicBezTo>
                  <a:pt x="193801" y="276869"/>
                  <a:pt x="-13103" y="-25286"/>
                  <a:pt x="655" y="17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CF89C522-93BA-2011-BE17-AC8AE4E74011}"/>
              </a:ext>
            </a:extLst>
          </p:cNvPr>
          <p:cNvSpPr/>
          <p:nvPr/>
        </p:nvSpPr>
        <p:spPr>
          <a:xfrm>
            <a:off x="3270051" y="8466573"/>
            <a:ext cx="160966" cy="639924"/>
          </a:xfrm>
          <a:custGeom>
            <a:avLst/>
            <a:gdLst>
              <a:gd name="connsiteX0" fmla="*/ 199 w 160966"/>
              <a:gd name="connsiteY0" fmla="*/ 1152 h 639924"/>
              <a:gd name="connsiteX1" fmla="*/ 120849 w 160966"/>
              <a:gd name="connsiteY1" fmla="*/ 318652 h 639924"/>
              <a:gd name="connsiteX2" fmla="*/ 120849 w 160966"/>
              <a:gd name="connsiteY2" fmla="*/ 305952 h 639924"/>
              <a:gd name="connsiteX3" fmla="*/ 152599 w 160966"/>
              <a:gd name="connsiteY3" fmla="*/ 632977 h 639924"/>
              <a:gd name="connsiteX4" fmla="*/ 155774 w 160966"/>
              <a:gd name="connsiteY4" fmla="*/ 496452 h 639924"/>
              <a:gd name="connsiteX5" fmla="*/ 89099 w 160966"/>
              <a:gd name="connsiteY5" fmla="*/ 118627 h 639924"/>
              <a:gd name="connsiteX6" fmla="*/ 92274 w 160966"/>
              <a:gd name="connsiteY6" fmla="*/ 207527 h 639924"/>
              <a:gd name="connsiteX7" fmla="*/ 199 w 160966"/>
              <a:gd name="connsiteY7" fmla="*/ 1152 h 63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966" h="639924">
                <a:moveTo>
                  <a:pt x="199" y="1152"/>
                </a:moveTo>
                <a:cubicBezTo>
                  <a:pt x="4962" y="19673"/>
                  <a:pt x="100741" y="267852"/>
                  <a:pt x="120849" y="318652"/>
                </a:cubicBezTo>
                <a:cubicBezTo>
                  <a:pt x="140957" y="369452"/>
                  <a:pt x="115557" y="253565"/>
                  <a:pt x="120849" y="305952"/>
                </a:cubicBezTo>
                <a:cubicBezTo>
                  <a:pt x="126141" y="358339"/>
                  <a:pt x="146778" y="601227"/>
                  <a:pt x="152599" y="632977"/>
                </a:cubicBezTo>
                <a:cubicBezTo>
                  <a:pt x="158420" y="664727"/>
                  <a:pt x="166357" y="582177"/>
                  <a:pt x="155774" y="496452"/>
                </a:cubicBezTo>
                <a:cubicBezTo>
                  <a:pt x="145191" y="410727"/>
                  <a:pt x="99682" y="166781"/>
                  <a:pt x="89099" y="118627"/>
                </a:cubicBezTo>
                <a:cubicBezTo>
                  <a:pt x="78516" y="70473"/>
                  <a:pt x="107091" y="221814"/>
                  <a:pt x="92274" y="207527"/>
                </a:cubicBezTo>
                <a:cubicBezTo>
                  <a:pt x="77457" y="193240"/>
                  <a:pt x="-4564" y="-17369"/>
                  <a:pt x="199" y="11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0689823E-DA93-7C31-6CFC-4A964EB3CAFF}"/>
              </a:ext>
            </a:extLst>
          </p:cNvPr>
          <p:cNvSpPr/>
          <p:nvPr/>
        </p:nvSpPr>
        <p:spPr>
          <a:xfrm>
            <a:off x="3438525" y="8794933"/>
            <a:ext cx="45299" cy="793756"/>
          </a:xfrm>
          <a:custGeom>
            <a:avLst/>
            <a:gdLst>
              <a:gd name="connsiteX0" fmla="*/ 0 w 45299"/>
              <a:gd name="connsiteY0" fmla="*/ 2992 h 793756"/>
              <a:gd name="connsiteX1" fmla="*/ 28575 w 45299"/>
              <a:gd name="connsiteY1" fmla="*/ 326842 h 793756"/>
              <a:gd name="connsiteX2" fmla="*/ 34925 w 45299"/>
              <a:gd name="connsiteY2" fmla="*/ 256992 h 793756"/>
              <a:gd name="connsiteX3" fmla="*/ 25400 w 45299"/>
              <a:gd name="connsiteY3" fmla="*/ 625292 h 793756"/>
              <a:gd name="connsiteX4" fmla="*/ 34925 w 45299"/>
              <a:gd name="connsiteY4" fmla="*/ 590367 h 793756"/>
              <a:gd name="connsiteX5" fmla="*/ 41275 w 45299"/>
              <a:gd name="connsiteY5" fmla="*/ 793567 h 793756"/>
              <a:gd name="connsiteX6" fmla="*/ 44450 w 45299"/>
              <a:gd name="connsiteY6" fmla="*/ 549092 h 793756"/>
              <a:gd name="connsiteX7" fmla="*/ 25400 w 45299"/>
              <a:gd name="connsiteY7" fmla="*/ 95067 h 793756"/>
              <a:gd name="connsiteX8" fmla="*/ 28575 w 45299"/>
              <a:gd name="connsiteY8" fmla="*/ 161742 h 793756"/>
              <a:gd name="connsiteX9" fmla="*/ 0 w 45299"/>
              <a:gd name="connsiteY9" fmla="*/ 2992 h 79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99" h="793756">
                <a:moveTo>
                  <a:pt x="0" y="2992"/>
                </a:moveTo>
                <a:cubicBezTo>
                  <a:pt x="0" y="30509"/>
                  <a:pt x="22754" y="284509"/>
                  <a:pt x="28575" y="326842"/>
                </a:cubicBezTo>
                <a:cubicBezTo>
                  <a:pt x="34396" y="369175"/>
                  <a:pt x="35454" y="207250"/>
                  <a:pt x="34925" y="256992"/>
                </a:cubicBezTo>
                <a:cubicBezTo>
                  <a:pt x="34396" y="306734"/>
                  <a:pt x="25400" y="569730"/>
                  <a:pt x="25400" y="625292"/>
                </a:cubicBezTo>
                <a:cubicBezTo>
                  <a:pt x="25400" y="680854"/>
                  <a:pt x="32279" y="562321"/>
                  <a:pt x="34925" y="590367"/>
                </a:cubicBezTo>
                <a:cubicBezTo>
                  <a:pt x="37571" y="618413"/>
                  <a:pt x="39688" y="800446"/>
                  <a:pt x="41275" y="793567"/>
                </a:cubicBezTo>
                <a:cubicBezTo>
                  <a:pt x="42862" y="786688"/>
                  <a:pt x="47096" y="665509"/>
                  <a:pt x="44450" y="549092"/>
                </a:cubicBezTo>
                <a:cubicBezTo>
                  <a:pt x="41804" y="432675"/>
                  <a:pt x="28046" y="159625"/>
                  <a:pt x="25400" y="95067"/>
                </a:cubicBezTo>
                <a:cubicBezTo>
                  <a:pt x="22754" y="30509"/>
                  <a:pt x="31221" y="177088"/>
                  <a:pt x="28575" y="161742"/>
                </a:cubicBezTo>
                <a:cubicBezTo>
                  <a:pt x="25929" y="146396"/>
                  <a:pt x="0" y="-24525"/>
                  <a:pt x="0" y="29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DDA08F01-03B8-3001-A148-C409B6CF9FDA}"/>
              </a:ext>
            </a:extLst>
          </p:cNvPr>
          <p:cNvSpPr/>
          <p:nvPr/>
        </p:nvSpPr>
        <p:spPr>
          <a:xfrm>
            <a:off x="6514384" y="8644784"/>
            <a:ext cx="1641311" cy="283894"/>
          </a:xfrm>
          <a:custGeom>
            <a:avLst/>
            <a:gdLst>
              <a:gd name="connsiteX0" fmla="*/ 54691 w 1641311"/>
              <a:gd name="connsiteY0" fmla="*/ 200766 h 283894"/>
              <a:gd name="connsiteX1" fmla="*/ 810341 w 1641311"/>
              <a:gd name="connsiteY1" fmla="*/ 7091 h 283894"/>
              <a:gd name="connsiteX2" fmla="*/ 886541 w 1641311"/>
              <a:gd name="connsiteY2" fmla="*/ 38841 h 283894"/>
              <a:gd name="connsiteX3" fmla="*/ 1121491 w 1641311"/>
              <a:gd name="connsiteY3" fmla="*/ 7091 h 283894"/>
              <a:gd name="connsiteX4" fmla="*/ 1359616 w 1641311"/>
              <a:gd name="connsiteY4" fmla="*/ 95991 h 283894"/>
              <a:gd name="connsiteX5" fmla="*/ 1248491 w 1641311"/>
              <a:gd name="connsiteY5" fmla="*/ 105516 h 283894"/>
              <a:gd name="connsiteX6" fmla="*/ 1639016 w 1641311"/>
              <a:gd name="connsiteY6" fmla="*/ 283316 h 283894"/>
              <a:gd name="connsiteX7" fmla="*/ 1394541 w 1641311"/>
              <a:gd name="connsiteY7" fmla="*/ 159491 h 283894"/>
              <a:gd name="connsiteX8" fmla="*/ 1077041 w 1641311"/>
              <a:gd name="connsiteY8" fmla="*/ 76941 h 283894"/>
              <a:gd name="connsiteX9" fmla="*/ 603966 w 1641311"/>
              <a:gd name="connsiteY9" fmla="*/ 118216 h 283894"/>
              <a:gd name="connsiteX10" fmla="*/ 829391 w 1641311"/>
              <a:gd name="connsiteY10" fmla="*/ 16616 h 283894"/>
              <a:gd name="connsiteX11" fmla="*/ 521416 w 1641311"/>
              <a:gd name="connsiteY11" fmla="*/ 16616 h 283894"/>
              <a:gd name="connsiteX12" fmla="*/ 337266 w 1641311"/>
              <a:gd name="connsiteY12" fmla="*/ 7091 h 283894"/>
              <a:gd name="connsiteX13" fmla="*/ 540466 w 1641311"/>
              <a:gd name="connsiteY13" fmla="*/ 45191 h 283894"/>
              <a:gd name="connsiteX14" fmla="*/ 115016 w 1641311"/>
              <a:gd name="connsiteY14" fmla="*/ 194416 h 283894"/>
              <a:gd name="connsiteX15" fmla="*/ 54691 w 1641311"/>
              <a:gd name="connsiteY15" fmla="*/ 200766 h 28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1311" h="283894">
                <a:moveTo>
                  <a:pt x="54691" y="200766"/>
                </a:moveTo>
                <a:cubicBezTo>
                  <a:pt x="170578" y="169545"/>
                  <a:pt x="671699" y="34078"/>
                  <a:pt x="810341" y="7091"/>
                </a:cubicBezTo>
                <a:cubicBezTo>
                  <a:pt x="948983" y="-19897"/>
                  <a:pt x="834683" y="38841"/>
                  <a:pt x="886541" y="38841"/>
                </a:cubicBezTo>
                <a:cubicBezTo>
                  <a:pt x="938399" y="38841"/>
                  <a:pt x="1042645" y="-2434"/>
                  <a:pt x="1121491" y="7091"/>
                </a:cubicBezTo>
                <a:cubicBezTo>
                  <a:pt x="1200337" y="16616"/>
                  <a:pt x="1338449" y="79587"/>
                  <a:pt x="1359616" y="95991"/>
                </a:cubicBezTo>
                <a:cubicBezTo>
                  <a:pt x="1380783" y="112395"/>
                  <a:pt x="1201924" y="74295"/>
                  <a:pt x="1248491" y="105516"/>
                </a:cubicBezTo>
                <a:cubicBezTo>
                  <a:pt x="1295058" y="136737"/>
                  <a:pt x="1614674" y="274320"/>
                  <a:pt x="1639016" y="283316"/>
                </a:cubicBezTo>
                <a:cubicBezTo>
                  <a:pt x="1663358" y="292312"/>
                  <a:pt x="1488203" y="193887"/>
                  <a:pt x="1394541" y="159491"/>
                </a:cubicBezTo>
                <a:cubicBezTo>
                  <a:pt x="1300879" y="125095"/>
                  <a:pt x="1208803" y="83820"/>
                  <a:pt x="1077041" y="76941"/>
                </a:cubicBezTo>
                <a:cubicBezTo>
                  <a:pt x="945279" y="70062"/>
                  <a:pt x="645241" y="128270"/>
                  <a:pt x="603966" y="118216"/>
                </a:cubicBezTo>
                <a:cubicBezTo>
                  <a:pt x="562691" y="108162"/>
                  <a:pt x="843149" y="33549"/>
                  <a:pt x="829391" y="16616"/>
                </a:cubicBezTo>
                <a:cubicBezTo>
                  <a:pt x="815633" y="-317"/>
                  <a:pt x="603437" y="18203"/>
                  <a:pt x="521416" y="16616"/>
                </a:cubicBezTo>
                <a:cubicBezTo>
                  <a:pt x="439395" y="15029"/>
                  <a:pt x="334091" y="2329"/>
                  <a:pt x="337266" y="7091"/>
                </a:cubicBezTo>
                <a:cubicBezTo>
                  <a:pt x="340441" y="11853"/>
                  <a:pt x="577508" y="13970"/>
                  <a:pt x="540466" y="45191"/>
                </a:cubicBezTo>
                <a:cubicBezTo>
                  <a:pt x="503424" y="76412"/>
                  <a:pt x="199683" y="165841"/>
                  <a:pt x="115016" y="194416"/>
                </a:cubicBezTo>
                <a:cubicBezTo>
                  <a:pt x="30349" y="222991"/>
                  <a:pt x="-61196" y="231987"/>
                  <a:pt x="54691" y="2007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CC107D93-D462-A4C5-65A0-C11B8137DA16}"/>
              </a:ext>
            </a:extLst>
          </p:cNvPr>
          <p:cNvSpPr/>
          <p:nvPr/>
        </p:nvSpPr>
        <p:spPr>
          <a:xfrm>
            <a:off x="6317505" y="8528044"/>
            <a:ext cx="1254870" cy="104855"/>
          </a:xfrm>
          <a:custGeom>
            <a:avLst/>
            <a:gdLst>
              <a:gd name="connsiteX0" fmla="*/ 3920 w 1254870"/>
              <a:gd name="connsiteY0" fmla="*/ 104781 h 104855"/>
              <a:gd name="connsiteX1" fmla="*/ 575420 w 1254870"/>
              <a:gd name="connsiteY1" fmla="*/ 60331 h 104855"/>
              <a:gd name="connsiteX2" fmla="*/ 950070 w 1254870"/>
              <a:gd name="connsiteY2" fmla="*/ 85731 h 104855"/>
              <a:gd name="connsiteX3" fmla="*/ 832595 w 1254870"/>
              <a:gd name="connsiteY3" fmla="*/ 60331 h 104855"/>
              <a:gd name="connsiteX4" fmla="*/ 1254870 w 1254870"/>
              <a:gd name="connsiteY4" fmla="*/ 82556 h 104855"/>
              <a:gd name="connsiteX5" fmla="*/ 635745 w 1254870"/>
              <a:gd name="connsiteY5" fmla="*/ 50806 h 104855"/>
              <a:gd name="connsiteX6" fmla="*/ 22970 w 1254870"/>
              <a:gd name="connsiteY6" fmla="*/ 6 h 104855"/>
              <a:gd name="connsiteX7" fmla="*/ 308720 w 1254870"/>
              <a:gd name="connsiteY7" fmla="*/ 47631 h 104855"/>
              <a:gd name="connsiteX8" fmla="*/ 3920 w 1254870"/>
              <a:gd name="connsiteY8" fmla="*/ 104781 h 10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4870" h="104855">
                <a:moveTo>
                  <a:pt x="3920" y="104781"/>
                </a:moveTo>
                <a:cubicBezTo>
                  <a:pt x="48370" y="106898"/>
                  <a:pt x="417728" y="63506"/>
                  <a:pt x="575420" y="60331"/>
                </a:cubicBezTo>
                <a:cubicBezTo>
                  <a:pt x="733112" y="57156"/>
                  <a:pt x="907208" y="85731"/>
                  <a:pt x="950070" y="85731"/>
                </a:cubicBezTo>
                <a:cubicBezTo>
                  <a:pt x="992932" y="85731"/>
                  <a:pt x="781795" y="60860"/>
                  <a:pt x="832595" y="60331"/>
                </a:cubicBezTo>
                <a:cubicBezTo>
                  <a:pt x="883395" y="59802"/>
                  <a:pt x="1254870" y="82556"/>
                  <a:pt x="1254870" y="82556"/>
                </a:cubicBezTo>
                <a:lnTo>
                  <a:pt x="635745" y="50806"/>
                </a:lnTo>
                <a:cubicBezTo>
                  <a:pt x="430428" y="37048"/>
                  <a:pt x="77474" y="535"/>
                  <a:pt x="22970" y="6"/>
                </a:cubicBezTo>
                <a:cubicBezTo>
                  <a:pt x="-31534" y="-523"/>
                  <a:pt x="309778" y="29640"/>
                  <a:pt x="308720" y="47631"/>
                </a:cubicBezTo>
                <a:cubicBezTo>
                  <a:pt x="307662" y="65622"/>
                  <a:pt x="-40530" y="102664"/>
                  <a:pt x="3920" y="1047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2C6998E9-5E68-AE23-A5F2-FD2A7E6AA5B2}"/>
              </a:ext>
            </a:extLst>
          </p:cNvPr>
          <p:cNvSpPr/>
          <p:nvPr/>
        </p:nvSpPr>
        <p:spPr>
          <a:xfrm>
            <a:off x="7961861" y="8878759"/>
            <a:ext cx="799645" cy="1574307"/>
          </a:xfrm>
          <a:custGeom>
            <a:avLst/>
            <a:gdLst>
              <a:gd name="connsiteX0" fmla="*/ 22704 w 799645"/>
              <a:gd name="connsiteY0" fmla="*/ 68017 h 1574307"/>
              <a:gd name="connsiteX1" fmla="*/ 506798 w 799645"/>
              <a:gd name="connsiteY1" fmla="*/ 677617 h 1574307"/>
              <a:gd name="connsiteX2" fmla="*/ 476915 w 799645"/>
              <a:gd name="connsiteY2" fmla="*/ 450512 h 1574307"/>
              <a:gd name="connsiteX3" fmla="*/ 733904 w 799645"/>
              <a:gd name="connsiteY3" fmla="*/ 1197570 h 1574307"/>
              <a:gd name="connsiteX4" fmla="*/ 656210 w 799645"/>
              <a:gd name="connsiteY4" fmla="*/ 1060112 h 1574307"/>
              <a:gd name="connsiteX5" fmla="*/ 799645 w 799645"/>
              <a:gd name="connsiteY5" fmla="*/ 1574088 h 1574307"/>
              <a:gd name="connsiteX6" fmla="*/ 656210 w 799645"/>
              <a:gd name="connsiteY6" fmla="*/ 1113900 h 1574307"/>
              <a:gd name="connsiteX7" fmla="*/ 417151 w 799645"/>
              <a:gd name="connsiteY7" fmla="*/ 366841 h 1574307"/>
              <a:gd name="connsiteX8" fmla="*/ 315551 w 799645"/>
              <a:gd name="connsiteY8" fmla="*/ 79970 h 1574307"/>
              <a:gd name="connsiteX9" fmla="*/ 369339 w 799645"/>
              <a:gd name="connsiteY9" fmla="*/ 259265 h 1574307"/>
              <a:gd name="connsiteX10" fmla="*/ 166139 w 799645"/>
              <a:gd name="connsiteY10" fmla="*/ 2276 h 1574307"/>
              <a:gd name="connsiteX11" fmla="*/ 423127 w 799645"/>
              <a:gd name="connsiteY11" fmla="*/ 438559 h 1574307"/>
              <a:gd name="connsiteX12" fmla="*/ 112351 w 799645"/>
              <a:gd name="connsiteY12" fmla="*/ 175594 h 1574307"/>
              <a:gd name="connsiteX13" fmla="*/ 22704 w 799645"/>
              <a:gd name="connsiteY13" fmla="*/ 68017 h 157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9645" h="1574307">
                <a:moveTo>
                  <a:pt x="22704" y="68017"/>
                </a:moveTo>
                <a:cubicBezTo>
                  <a:pt x="88445" y="151687"/>
                  <a:pt x="431096" y="613868"/>
                  <a:pt x="506798" y="677617"/>
                </a:cubicBezTo>
                <a:cubicBezTo>
                  <a:pt x="582500" y="741366"/>
                  <a:pt x="439064" y="363853"/>
                  <a:pt x="476915" y="450512"/>
                </a:cubicBezTo>
                <a:cubicBezTo>
                  <a:pt x="514766" y="537171"/>
                  <a:pt x="704022" y="1095970"/>
                  <a:pt x="733904" y="1197570"/>
                </a:cubicBezTo>
                <a:cubicBezTo>
                  <a:pt x="763787" y="1299170"/>
                  <a:pt x="645253" y="997359"/>
                  <a:pt x="656210" y="1060112"/>
                </a:cubicBezTo>
                <a:cubicBezTo>
                  <a:pt x="667167" y="1122865"/>
                  <a:pt x="799645" y="1565123"/>
                  <a:pt x="799645" y="1574088"/>
                </a:cubicBezTo>
                <a:cubicBezTo>
                  <a:pt x="799645" y="1583053"/>
                  <a:pt x="719959" y="1315108"/>
                  <a:pt x="656210" y="1113900"/>
                </a:cubicBezTo>
                <a:cubicBezTo>
                  <a:pt x="592461" y="912692"/>
                  <a:pt x="473928" y="539163"/>
                  <a:pt x="417151" y="366841"/>
                </a:cubicBezTo>
                <a:cubicBezTo>
                  <a:pt x="360375" y="194519"/>
                  <a:pt x="323520" y="97899"/>
                  <a:pt x="315551" y="79970"/>
                </a:cubicBezTo>
                <a:cubicBezTo>
                  <a:pt x="307582" y="62041"/>
                  <a:pt x="394241" y="272214"/>
                  <a:pt x="369339" y="259265"/>
                </a:cubicBezTo>
                <a:cubicBezTo>
                  <a:pt x="344437" y="246316"/>
                  <a:pt x="157174" y="-27606"/>
                  <a:pt x="166139" y="2276"/>
                </a:cubicBezTo>
                <a:cubicBezTo>
                  <a:pt x="175104" y="32158"/>
                  <a:pt x="432092" y="409673"/>
                  <a:pt x="423127" y="438559"/>
                </a:cubicBezTo>
                <a:cubicBezTo>
                  <a:pt x="414162" y="467445"/>
                  <a:pt x="176100" y="233367"/>
                  <a:pt x="112351" y="175594"/>
                </a:cubicBezTo>
                <a:cubicBezTo>
                  <a:pt x="48602" y="117821"/>
                  <a:pt x="-43037" y="-15653"/>
                  <a:pt x="22704" y="680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4BD16719-B4AA-CF44-4D3C-B2EFE6ADA220}"/>
              </a:ext>
            </a:extLst>
          </p:cNvPr>
          <p:cNvSpPr/>
          <p:nvPr/>
        </p:nvSpPr>
        <p:spPr>
          <a:xfrm>
            <a:off x="7421821" y="8952666"/>
            <a:ext cx="293803" cy="412951"/>
          </a:xfrm>
          <a:custGeom>
            <a:avLst/>
            <a:gdLst>
              <a:gd name="connsiteX0" fmla="*/ 293803 w 293803"/>
              <a:gd name="connsiteY0" fmla="*/ 87 h 412951"/>
              <a:gd name="connsiteX1" fmla="*/ 144391 w 293803"/>
              <a:gd name="connsiteY1" fmla="*/ 245122 h 412951"/>
              <a:gd name="connsiteX2" fmla="*/ 168297 w 293803"/>
              <a:gd name="connsiteY2" fmla="*/ 412463 h 412951"/>
              <a:gd name="connsiteX3" fmla="*/ 138414 w 293803"/>
              <a:gd name="connsiteY3" fmla="*/ 292934 h 412951"/>
              <a:gd name="connsiteX4" fmla="*/ 84626 w 293803"/>
              <a:gd name="connsiteY4" fmla="*/ 197310 h 412951"/>
              <a:gd name="connsiteX5" fmla="*/ 955 w 293803"/>
              <a:gd name="connsiteY5" fmla="*/ 101687 h 412951"/>
              <a:gd name="connsiteX6" fmla="*/ 144391 w 293803"/>
              <a:gd name="connsiteY6" fmla="*/ 215240 h 412951"/>
              <a:gd name="connsiteX7" fmla="*/ 293803 w 293803"/>
              <a:gd name="connsiteY7" fmla="*/ 87 h 41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803" h="412951">
                <a:moveTo>
                  <a:pt x="293803" y="87"/>
                </a:moveTo>
                <a:cubicBezTo>
                  <a:pt x="293803" y="5067"/>
                  <a:pt x="165309" y="176393"/>
                  <a:pt x="144391" y="245122"/>
                </a:cubicBezTo>
                <a:cubicBezTo>
                  <a:pt x="123473" y="313851"/>
                  <a:pt x="169293" y="404494"/>
                  <a:pt x="168297" y="412463"/>
                </a:cubicBezTo>
                <a:cubicBezTo>
                  <a:pt x="167301" y="420432"/>
                  <a:pt x="152359" y="328793"/>
                  <a:pt x="138414" y="292934"/>
                </a:cubicBezTo>
                <a:cubicBezTo>
                  <a:pt x="124469" y="257075"/>
                  <a:pt x="107536" y="229184"/>
                  <a:pt x="84626" y="197310"/>
                </a:cubicBezTo>
                <a:cubicBezTo>
                  <a:pt x="61716" y="165436"/>
                  <a:pt x="-9006" y="98699"/>
                  <a:pt x="955" y="101687"/>
                </a:cubicBezTo>
                <a:cubicBezTo>
                  <a:pt x="10916" y="104675"/>
                  <a:pt x="99567" y="227193"/>
                  <a:pt x="144391" y="215240"/>
                </a:cubicBezTo>
                <a:cubicBezTo>
                  <a:pt x="189215" y="203287"/>
                  <a:pt x="293803" y="-4893"/>
                  <a:pt x="293803" y="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B0B0EBF7-5695-32A0-CC9F-5558A3B1720E}"/>
              </a:ext>
            </a:extLst>
          </p:cNvPr>
          <p:cNvSpPr/>
          <p:nvPr/>
        </p:nvSpPr>
        <p:spPr>
          <a:xfrm>
            <a:off x="8111897" y="9532223"/>
            <a:ext cx="211539" cy="481496"/>
          </a:xfrm>
          <a:custGeom>
            <a:avLst/>
            <a:gdLst>
              <a:gd name="connsiteX0" fmla="*/ 99774 w 211539"/>
              <a:gd name="connsiteY0" fmla="*/ 248 h 481496"/>
              <a:gd name="connsiteX1" fmla="*/ 117703 w 211539"/>
              <a:gd name="connsiteY1" fmla="*/ 245283 h 481496"/>
              <a:gd name="connsiteX2" fmla="*/ 207350 w 211539"/>
              <a:gd name="connsiteY2" fmla="*/ 472389 h 481496"/>
              <a:gd name="connsiteX3" fmla="*/ 177468 w 211539"/>
              <a:gd name="connsiteY3" fmla="*/ 406648 h 481496"/>
              <a:gd name="connsiteX4" fmla="*/ 10127 w 211539"/>
              <a:gd name="connsiteY4" fmla="*/ 131730 h 481496"/>
              <a:gd name="connsiteX5" fmla="*/ 28056 w 211539"/>
              <a:gd name="connsiteY5" fmla="*/ 197471 h 481496"/>
              <a:gd name="connsiteX6" fmla="*/ 99774 w 211539"/>
              <a:gd name="connsiteY6" fmla="*/ 248 h 4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539" h="481496">
                <a:moveTo>
                  <a:pt x="99774" y="248"/>
                </a:moveTo>
                <a:cubicBezTo>
                  <a:pt x="114715" y="8217"/>
                  <a:pt x="99774" y="166593"/>
                  <a:pt x="117703" y="245283"/>
                </a:cubicBezTo>
                <a:cubicBezTo>
                  <a:pt x="135632" y="323973"/>
                  <a:pt x="197389" y="445495"/>
                  <a:pt x="207350" y="472389"/>
                </a:cubicBezTo>
                <a:cubicBezTo>
                  <a:pt x="217311" y="499283"/>
                  <a:pt x="210339" y="463425"/>
                  <a:pt x="177468" y="406648"/>
                </a:cubicBezTo>
                <a:cubicBezTo>
                  <a:pt x="144598" y="349872"/>
                  <a:pt x="35029" y="166593"/>
                  <a:pt x="10127" y="131730"/>
                </a:cubicBezTo>
                <a:cubicBezTo>
                  <a:pt x="-14775" y="96867"/>
                  <a:pt x="12119" y="216396"/>
                  <a:pt x="28056" y="197471"/>
                </a:cubicBezTo>
                <a:cubicBezTo>
                  <a:pt x="43993" y="178546"/>
                  <a:pt x="84833" y="-7721"/>
                  <a:pt x="99774" y="2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D8573B03-AC95-2D2C-C56A-62A19CECC647}"/>
              </a:ext>
            </a:extLst>
          </p:cNvPr>
          <p:cNvSpPr/>
          <p:nvPr/>
        </p:nvSpPr>
        <p:spPr>
          <a:xfrm>
            <a:off x="7255238" y="9347146"/>
            <a:ext cx="96383" cy="300981"/>
          </a:xfrm>
          <a:custGeom>
            <a:avLst/>
            <a:gdLst>
              <a:gd name="connsiteX0" fmla="*/ 36056 w 96383"/>
              <a:gd name="connsiteY0" fmla="*/ 54 h 300981"/>
              <a:gd name="connsiteX1" fmla="*/ 42033 w 96383"/>
              <a:gd name="connsiteY1" fmla="*/ 173372 h 300981"/>
              <a:gd name="connsiteX2" fmla="*/ 95821 w 96383"/>
              <a:gd name="connsiteY2" fmla="*/ 298878 h 300981"/>
              <a:gd name="connsiteX3" fmla="*/ 65938 w 96383"/>
              <a:gd name="connsiteY3" fmla="*/ 245089 h 300981"/>
              <a:gd name="connsiteX4" fmla="*/ 197 w 96383"/>
              <a:gd name="connsiteY4" fmla="*/ 155442 h 300981"/>
              <a:gd name="connsiteX5" fmla="*/ 36056 w 96383"/>
              <a:gd name="connsiteY5" fmla="*/ 54 h 30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83" h="300981">
                <a:moveTo>
                  <a:pt x="36056" y="54"/>
                </a:moveTo>
                <a:cubicBezTo>
                  <a:pt x="43029" y="3042"/>
                  <a:pt x="32072" y="123568"/>
                  <a:pt x="42033" y="173372"/>
                </a:cubicBezTo>
                <a:cubicBezTo>
                  <a:pt x="51994" y="223176"/>
                  <a:pt x="91837" y="286925"/>
                  <a:pt x="95821" y="298878"/>
                </a:cubicBezTo>
                <a:cubicBezTo>
                  <a:pt x="99805" y="310831"/>
                  <a:pt x="81875" y="268995"/>
                  <a:pt x="65938" y="245089"/>
                </a:cubicBezTo>
                <a:cubicBezTo>
                  <a:pt x="50001" y="221183"/>
                  <a:pt x="3185" y="193293"/>
                  <a:pt x="197" y="155442"/>
                </a:cubicBezTo>
                <a:cubicBezTo>
                  <a:pt x="-2791" y="117591"/>
                  <a:pt x="29083" y="-2934"/>
                  <a:pt x="36056" y="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870D7F90-F851-622E-C6AE-64AD6EE29EFD}"/>
              </a:ext>
            </a:extLst>
          </p:cNvPr>
          <p:cNvSpPr/>
          <p:nvPr/>
        </p:nvSpPr>
        <p:spPr>
          <a:xfrm>
            <a:off x="7757069" y="9573383"/>
            <a:ext cx="162168" cy="359992"/>
          </a:xfrm>
          <a:custGeom>
            <a:avLst/>
            <a:gdLst>
              <a:gd name="connsiteX0" fmla="*/ 161755 w 162168"/>
              <a:gd name="connsiteY0" fmla="*/ 90570 h 359992"/>
              <a:gd name="connsiteX1" fmla="*/ 101990 w 162168"/>
              <a:gd name="connsiteY1" fmla="*/ 269864 h 359992"/>
              <a:gd name="connsiteX2" fmla="*/ 131872 w 162168"/>
              <a:gd name="connsiteY2" fmla="*/ 359511 h 359992"/>
              <a:gd name="connsiteX3" fmla="*/ 96013 w 162168"/>
              <a:gd name="connsiteY3" fmla="*/ 234005 h 359992"/>
              <a:gd name="connsiteX4" fmla="*/ 390 w 162168"/>
              <a:gd name="connsiteY4" fmla="*/ 923 h 359992"/>
              <a:gd name="connsiteX5" fmla="*/ 66131 w 162168"/>
              <a:gd name="connsiteY5" fmla="*/ 150335 h 359992"/>
              <a:gd name="connsiteX6" fmla="*/ 161755 w 162168"/>
              <a:gd name="connsiteY6" fmla="*/ 90570 h 35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168" h="359992">
                <a:moveTo>
                  <a:pt x="161755" y="90570"/>
                </a:moveTo>
                <a:cubicBezTo>
                  <a:pt x="167731" y="110491"/>
                  <a:pt x="106970" y="225041"/>
                  <a:pt x="101990" y="269864"/>
                </a:cubicBezTo>
                <a:cubicBezTo>
                  <a:pt x="97009" y="314688"/>
                  <a:pt x="132868" y="365487"/>
                  <a:pt x="131872" y="359511"/>
                </a:cubicBezTo>
                <a:cubicBezTo>
                  <a:pt x="130876" y="353535"/>
                  <a:pt x="117927" y="293769"/>
                  <a:pt x="96013" y="234005"/>
                </a:cubicBezTo>
                <a:cubicBezTo>
                  <a:pt x="74099" y="174241"/>
                  <a:pt x="5370" y="14868"/>
                  <a:pt x="390" y="923"/>
                </a:cubicBezTo>
                <a:cubicBezTo>
                  <a:pt x="-4590" y="-13022"/>
                  <a:pt x="39237" y="135394"/>
                  <a:pt x="66131" y="150335"/>
                </a:cubicBezTo>
                <a:cubicBezTo>
                  <a:pt x="93025" y="165276"/>
                  <a:pt x="155779" y="70649"/>
                  <a:pt x="161755" y="9057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39484774-00AD-1F22-2F74-276FF166CF52}"/>
              </a:ext>
            </a:extLst>
          </p:cNvPr>
          <p:cNvSpPr/>
          <p:nvPr/>
        </p:nvSpPr>
        <p:spPr>
          <a:xfrm>
            <a:off x="7810137" y="9101872"/>
            <a:ext cx="97718" cy="221422"/>
          </a:xfrm>
          <a:custGeom>
            <a:avLst/>
            <a:gdLst>
              <a:gd name="connsiteX0" fmla="*/ 96734 w 97718"/>
              <a:gd name="connsiteY0" fmla="*/ 293 h 221422"/>
              <a:gd name="connsiteX1" fmla="*/ 54898 w 97718"/>
              <a:gd name="connsiteY1" fmla="*/ 161657 h 221422"/>
              <a:gd name="connsiteX2" fmla="*/ 54898 w 97718"/>
              <a:gd name="connsiteY2" fmla="*/ 221422 h 221422"/>
              <a:gd name="connsiteX3" fmla="*/ 48922 w 97718"/>
              <a:gd name="connsiteY3" fmla="*/ 161657 h 221422"/>
              <a:gd name="connsiteX4" fmla="*/ 13063 w 97718"/>
              <a:gd name="connsiteY4" fmla="*/ 77987 h 221422"/>
              <a:gd name="connsiteX5" fmla="*/ 7087 w 97718"/>
              <a:gd name="connsiteY5" fmla="*/ 119822 h 221422"/>
              <a:gd name="connsiteX6" fmla="*/ 96734 w 97718"/>
              <a:gd name="connsiteY6" fmla="*/ 293 h 22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18" h="221422">
                <a:moveTo>
                  <a:pt x="96734" y="293"/>
                </a:moveTo>
                <a:cubicBezTo>
                  <a:pt x="104702" y="7265"/>
                  <a:pt x="61871" y="124802"/>
                  <a:pt x="54898" y="161657"/>
                </a:cubicBezTo>
                <a:cubicBezTo>
                  <a:pt x="47925" y="198512"/>
                  <a:pt x="55894" y="221422"/>
                  <a:pt x="54898" y="221422"/>
                </a:cubicBezTo>
                <a:cubicBezTo>
                  <a:pt x="53902" y="221422"/>
                  <a:pt x="55894" y="185563"/>
                  <a:pt x="48922" y="161657"/>
                </a:cubicBezTo>
                <a:cubicBezTo>
                  <a:pt x="41950" y="137751"/>
                  <a:pt x="20035" y="84959"/>
                  <a:pt x="13063" y="77987"/>
                </a:cubicBezTo>
                <a:cubicBezTo>
                  <a:pt x="6091" y="71015"/>
                  <a:pt x="-8850" y="126794"/>
                  <a:pt x="7087" y="119822"/>
                </a:cubicBezTo>
                <a:cubicBezTo>
                  <a:pt x="23024" y="112850"/>
                  <a:pt x="88766" y="-6679"/>
                  <a:pt x="96734" y="2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5889B687-6C62-4E92-486B-35E2F2F69AF0}"/>
              </a:ext>
            </a:extLst>
          </p:cNvPr>
          <p:cNvSpPr/>
          <p:nvPr/>
        </p:nvSpPr>
        <p:spPr>
          <a:xfrm>
            <a:off x="7422301" y="9901090"/>
            <a:ext cx="283518" cy="339950"/>
          </a:xfrm>
          <a:custGeom>
            <a:avLst/>
            <a:gdLst>
              <a:gd name="connsiteX0" fmla="*/ 239534 w 283518"/>
              <a:gd name="connsiteY0" fmla="*/ 79616 h 339950"/>
              <a:gd name="connsiteX1" fmla="*/ 209652 w 283518"/>
              <a:gd name="connsiteY1" fmla="*/ 211098 h 339950"/>
              <a:gd name="connsiteX2" fmla="*/ 281370 w 283518"/>
              <a:gd name="connsiteY2" fmla="*/ 336604 h 339950"/>
              <a:gd name="connsiteX3" fmla="*/ 239534 w 283518"/>
              <a:gd name="connsiteY3" fmla="*/ 276839 h 339950"/>
              <a:gd name="connsiteX4" fmla="*/ 475 w 283518"/>
              <a:gd name="connsiteY4" fmla="*/ 1922 h 339950"/>
              <a:gd name="connsiteX5" fmla="*/ 179770 w 283518"/>
              <a:gd name="connsiteY5" fmla="*/ 151334 h 339950"/>
              <a:gd name="connsiteX6" fmla="*/ 239534 w 283518"/>
              <a:gd name="connsiteY6" fmla="*/ 79616 h 33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518" h="339950">
                <a:moveTo>
                  <a:pt x="239534" y="79616"/>
                </a:moveTo>
                <a:cubicBezTo>
                  <a:pt x="244514" y="89577"/>
                  <a:pt x="202679" y="168267"/>
                  <a:pt x="209652" y="211098"/>
                </a:cubicBezTo>
                <a:cubicBezTo>
                  <a:pt x="216625" y="253929"/>
                  <a:pt x="276390" y="325647"/>
                  <a:pt x="281370" y="336604"/>
                </a:cubicBezTo>
                <a:cubicBezTo>
                  <a:pt x="286350" y="347561"/>
                  <a:pt x="286350" y="332619"/>
                  <a:pt x="239534" y="276839"/>
                </a:cubicBezTo>
                <a:cubicBezTo>
                  <a:pt x="192718" y="221059"/>
                  <a:pt x="10436" y="22839"/>
                  <a:pt x="475" y="1922"/>
                </a:cubicBezTo>
                <a:cubicBezTo>
                  <a:pt x="-9486" y="-18995"/>
                  <a:pt x="139927" y="137389"/>
                  <a:pt x="179770" y="151334"/>
                </a:cubicBezTo>
                <a:cubicBezTo>
                  <a:pt x="219613" y="165279"/>
                  <a:pt x="234554" y="69655"/>
                  <a:pt x="239534" y="796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E690409B-8F08-0035-BD32-330F8A6024AE}"/>
              </a:ext>
            </a:extLst>
          </p:cNvPr>
          <p:cNvSpPr/>
          <p:nvPr/>
        </p:nvSpPr>
        <p:spPr>
          <a:xfrm>
            <a:off x="8362383" y="9884729"/>
            <a:ext cx="194100" cy="590631"/>
          </a:xfrm>
          <a:custGeom>
            <a:avLst/>
            <a:gdLst>
              <a:gd name="connsiteX0" fmla="*/ 40535 w 194100"/>
              <a:gd name="connsiteY0" fmla="*/ 353 h 590631"/>
              <a:gd name="connsiteX1" fmla="*/ 40535 w 194100"/>
              <a:gd name="connsiteY1" fmla="*/ 215506 h 590631"/>
              <a:gd name="connsiteX2" fmla="*/ 177993 w 194100"/>
              <a:gd name="connsiteY2" fmla="*/ 562142 h 590631"/>
              <a:gd name="connsiteX3" fmla="*/ 172017 w 194100"/>
              <a:gd name="connsiteY3" fmla="*/ 526283 h 590631"/>
              <a:gd name="connsiteX4" fmla="*/ 4676 w 194100"/>
              <a:gd name="connsiteY4" fmla="*/ 173671 h 590631"/>
              <a:gd name="connsiteX5" fmla="*/ 40535 w 194100"/>
              <a:gd name="connsiteY5" fmla="*/ 353 h 59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100" h="590631">
                <a:moveTo>
                  <a:pt x="40535" y="353"/>
                </a:moveTo>
                <a:cubicBezTo>
                  <a:pt x="46511" y="7325"/>
                  <a:pt x="17625" y="121874"/>
                  <a:pt x="40535" y="215506"/>
                </a:cubicBezTo>
                <a:cubicBezTo>
                  <a:pt x="63445" y="309138"/>
                  <a:pt x="177993" y="562142"/>
                  <a:pt x="177993" y="562142"/>
                </a:cubicBezTo>
                <a:cubicBezTo>
                  <a:pt x="199907" y="613938"/>
                  <a:pt x="200903" y="591028"/>
                  <a:pt x="172017" y="526283"/>
                </a:cubicBezTo>
                <a:cubicBezTo>
                  <a:pt x="143131" y="461538"/>
                  <a:pt x="24597" y="256345"/>
                  <a:pt x="4676" y="173671"/>
                </a:cubicBezTo>
                <a:cubicBezTo>
                  <a:pt x="-15245" y="90997"/>
                  <a:pt x="34559" y="-6619"/>
                  <a:pt x="40535" y="3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D3806C33-2CD9-EF5A-19CE-6012AD840749}"/>
              </a:ext>
            </a:extLst>
          </p:cNvPr>
          <p:cNvSpPr/>
          <p:nvPr/>
        </p:nvSpPr>
        <p:spPr>
          <a:xfrm>
            <a:off x="7062361" y="9141760"/>
            <a:ext cx="61607" cy="283149"/>
          </a:xfrm>
          <a:custGeom>
            <a:avLst/>
            <a:gdLst>
              <a:gd name="connsiteX0" fmla="*/ 61592 w 61607"/>
              <a:gd name="connsiteY0" fmla="*/ 2240 h 283149"/>
              <a:gd name="connsiteX1" fmla="*/ 7804 w 61607"/>
              <a:gd name="connsiteY1" fmla="*/ 199464 h 283149"/>
              <a:gd name="connsiteX2" fmla="*/ 25733 w 61607"/>
              <a:gd name="connsiteY2" fmla="*/ 283134 h 283149"/>
              <a:gd name="connsiteX3" fmla="*/ 13780 w 61607"/>
              <a:gd name="connsiteY3" fmla="*/ 205440 h 283149"/>
              <a:gd name="connsiteX4" fmla="*/ 1827 w 61607"/>
              <a:gd name="connsiteY4" fmla="*/ 97864 h 283149"/>
              <a:gd name="connsiteX5" fmla="*/ 61592 w 61607"/>
              <a:gd name="connsiteY5" fmla="*/ 2240 h 28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07" h="283149">
                <a:moveTo>
                  <a:pt x="61592" y="2240"/>
                </a:moveTo>
                <a:cubicBezTo>
                  <a:pt x="62588" y="19173"/>
                  <a:pt x="13780" y="152648"/>
                  <a:pt x="7804" y="199464"/>
                </a:cubicBezTo>
                <a:cubicBezTo>
                  <a:pt x="1828" y="246280"/>
                  <a:pt x="24737" y="282138"/>
                  <a:pt x="25733" y="283134"/>
                </a:cubicBezTo>
                <a:cubicBezTo>
                  <a:pt x="26729" y="284130"/>
                  <a:pt x="17764" y="236318"/>
                  <a:pt x="13780" y="205440"/>
                </a:cubicBezTo>
                <a:cubicBezTo>
                  <a:pt x="9796" y="174562"/>
                  <a:pt x="-5145" y="126750"/>
                  <a:pt x="1827" y="97864"/>
                </a:cubicBezTo>
                <a:cubicBezTo>
                  <a:pt x="8799" y="68978"/>
                  <a:pt x="60596" y="-14693"/>
                  <a:pt x="61592" y="22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46EBA752-AE69-B181-CA17-EC27ADBF5B61}"/>
              </a:ext>
            </a:extLst>
          </p:cNvPr>
          <p:cNvSpPr/>
          <p:nvPr/>
        </p:nvSpPr>
        <p:spPr>
          <a:xfrm>
            <a:off x="6771173" y="9006511"/>
            <a:ext cx="137758" cy="303667"/>
          </a:xfrm>
          <a:custGeom>
            <a:avLst/>
            <a:gdLst>
              <a:gd name="connsiteX0" fmla="*/ 113721 w 137758"/>
              <a:gd name="connsiteY0" fmla="*/ 30 h 303667"/>
              <a:gd name="connsiteX1" fmla="*/ 83839 w 137758"/>
              <a:gd name="connsiteY1" fmla="*/ 131513 h 303667"/>
              <a:gd name="connsiteX2" fmla="*/ 137627 w 137758"/>
              <a:gd name="connsiteY2" fmla="*/ 298854 h 303667"/>
              <a:gd name="connsiteX3" fmla="*/ 95792 w 137758"/>
              <a:gd name="connsiteY3" fmla="*/ 245065 h 303667"/>
              <a:gd name="connsiteX4" fmla="*/ 168 w 137758"/>
              <a:gd name="connsiteY4" fmla="*/ 107607 h 303667"/>
              <a:gd name="connsiteX5" fmla="*/ 71886 w 137758"/>
              <a:gd name="connsiteY5" fmla="*/ 197254 h 303667"/>
              <a:gd name="connsiteX6" fmla="*/ 47980 w 137758"/>
              <a:gd name="connsiteY6" fmla="*/ 119560 h 303667"/>
              <a:gd name="connsiteX7" fmla="*/ 113721 w 137758"/>
              <a:gd name="connsiteY7" fmla="*/ 30 h 30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758" h="303667">
                <a:moveTo>
                  <a:pt x="113721" y="30"/>
                </a:moveTo>
                <a:cubicBezTo>
                  <a:pt x="119697" y="2022"/>
                  <a:pt x="79855" y="81709"/>
                  <a:pt x="83839" y="131513"/>
                </a:cubicBezTo>
                <a:cubicBezTo>
                  <a:pt x="87823" y="181317"/>
                  <a:pt x="135635" y="279929"/>
                  <a:pt x="137627" y="298854"/>
                </a:cubicBezTo>
                <a:cubicBezTo>
                  <a:pt x="139619" y="317779"/>
                  <a:pt x="118702" y="276939"/>
                  <a:pt x="95792" y="245065"/>
                </a:cubicBezTo>
                <a:cubicBezTo>
                  <a:pt x="72882" y="213191"/>
                  <a:pt x="4152" y="115576"/>
                  <a:pt x="168" y="107607"/>
                </a:cubicBezTo>
                <a:cubicBezTo>
                  <a:pt x="-3816" y="99639"/>
                  <a:pt x="63917" y="195262"/>
                  <a:pt x="71886" y="197254"/>
                </a:cubicBezTo>
                <a:cubicBezTo>
                  <a:pt x="79855" y="199246"/>
                  <a:pt x="42004" y="144462"/>
                  <a:pt x="47980" y="119560"/>
                </a:cubicBezTo>
                <a:cubicBezTo>
                  <a:pt x="53956" y="94658"/>
                  <a:pt x="107745" y="-1962"/>
                  <a:pt x="113721" y="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669CF324-824F-8F2A-1C1B-9ED74B933499}"/>
              </a:ext>
            </a:extLst>
          </p:cNvPr>
          <p:cNvSpPr/>
          <p:nvPr/>
        </p:nvSpPr>
        <p:spPr>
          <a:xfrm>
            <a:off x="6908799" y="8826526"/>
            <a:ext cx="641682" cy="126518"/>
          </a:xfrm>
          <a:custGeom>
            <a:avLst/>
            <a:gdLst>
              <a:gd name="connsiteX0" fmla="*/ 298825 w 641682"/>
              <a:gd name="connsiteY0" fmla="*/ 126227 h 126518"/>
              <a:gd name="connsiteX1" fmla="*/ 484095 w 641682"/>
              <a:gd name="connsiteY1" fmla="*/ 48533 h 126518"/>
              <a:gd name="connsiteX2" fmla="*/ 639483 w 641682"/>
              <a:gd name="connsiteY2" fmla="*/ 54509 h 126518"/>
              <a:gd name="connsiteX3" fmla="*/ 531907 w 641682"/>
              <a:gd name="connsiteY3" fmla="*/ 36580 h 126518"/>
              <a:gd name="connsiteX4" fmla="*/ 1 w 641682"/>
              <a:gd name="connsiteY4" fmla="*/ 721 h 126518"/>
              <a:gd name="connsiteX5" fmla="*/ 525930 w 641682"/>
              <a:gd name="connsiteY5" fmla="*/ 72439 h 126518"/>
              <a:gd name="connsiteX6" fmla="*/ 298825 w 641682"/>
              <a:gd name="connsiteY6" fmla="*/ 126227 h 12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682" h="126518">
                <a:moveTo>
                  <a:pt x="298825" y="126227"/>
                </a:moveTo>
                <a:cubicBezTo>
                  <a:pt x="291852" y="122243"/>
                  <a:pt x="427319" y="60486"/>
                  <a:pt x="484095" y="48533"/>
                </a:cubicBezTo>
                <a:cubicBezTo>
                  <a:pt x="540871" y="36580"/>
                  <a:pt x="631514" y="56501"/>
                  <a:pt x="639483" y="54509"/>
                </a:cubicBezTo>
                <a:cubicBezTo>
                  <a:pt x="647452" y="52517"/>
                  <a:pt x="638487" y="45545"/>
                  <a:pt x="531907" y="36580"/>
                </a:cubicBezTo>
                <a:cubicBezTo>
                  <a:pt x="425327" y="27615"/>
                  <a:pt x="997" y="-5255"/>
                  <a:pt x="1" y="721"/>
                </a:cubicBezTo>
                <a:cubicBezTo>
                  <a:pt x="-995" y="6697"/>
                  <a:pt x="472142" y="52517"/>
                  <a:pt x="525930" y="72439"/>
                </a:cubicBezTo>
                <a:cubicBezTo>
                  <a:pt x="579718" y="92360"/>
                  <a:pt x="305798" y="130211"/>
                  <a:pt x="298825" y="1262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EABA3FA7-E5C8-8D72-3CA9-8A127C1B576C}"/>
              </a:ext>
            </a:extLst>
          </p:cNvPr>
          <p:cNvSpPr/>
          <p:nvPr/>
        </p:nvSpPr>
        <p:spPr>
          <a:xfrm>
            <a:off x="5994258" y="8071892"/>
            <a:ext cx="1451067" cy="2526387"/>
          </a:xfrm>
          <a:custGeom>
            <a:avLst/>
            <a:gdLst>
              <a:gd name="connsiteX0" fmla="*/ 53930 w 1451067"/>
              <a:gd name="connsiteY0" fmla="*/ 139779 h 2526387"/>
              <a:gd name="connsiteX1" fmla="*/ 71860 w 1451067"/>
              <a:gd name="connsiteY1" fmla="*/ 193567 h 2526387"/>
              <a:gd name="connsiteX2" fmla="*/ 777083 w 1451067"/>
              <a:gd name="connsiteY2" fmla="*/ 1508390 h 2526387"/>
              <a:gd name="connsiteX3" fmla="*/ 777083 w 1451067"/>
              <a:gd name="connsiteY3" fmla="*/ 1490461 h 2526387"/>
              <a:gd name="connsiteX4" fmla="*/ 1147624 w 1451067"/>
              <a:gd name="connsiteY4" fmla="*/ 2147873 h 2526387"/>
              <a:gd name="connsiteX5" fmla="*/ 1016142 w 1451067"/>
              <a:gd name="connsiteY5" fmla="*/ 1992484 h 2526387"/>
              <a:gd name="connsiteX6" fmla="*/ 1446448 w 1451067"/>
              <a:gd name="connsiteY6" fmla="*/ 2524390 h 2526387"/>
              <a:gd name="connsiteX7" fmla="*/ 1177507 w 1451067"/>
              <a:gd name="connsiteY7" fmla="*/ 2112014 h 2526387"/>
              <a:gd name="connsiteX8" fmla="*/ 215295 w 1451067"/>
              <a:gd name="connsiteY8" fmla="*/ 701567 h 2526387"/>
              <a:gd name="connsiteX9" fmla="*/ 424471 w 1451067"/>
              <a:gd name="connsiteY9" fmla="*/ 1048202 h 2526387"/>
              <a:gd name="connsiteX10" fmla="*/ 215295 w 1451067"/>
              <a:gd name="connsiteY10" fmla="*/ 558132 h 2526387"/>
              <a:gd name="connsiteX11" fmla="*/ 65883 w 1451067"/>
              <a:gd name="connsiteY11" fmla="*/ 396767 h 2526387"/>
              <a:gd name="connsiteX12" fmla="*/ 131624 w 1451067"/>
              <a:gd name="connsiteY12" fmla="*/ 486414 h 2526387"/>
              <a:gd name="connsiteX13" fmla="*/ 89789 w 1451067"/>
              <a:gd name="connsiteY13" fmla="*/ 277237 h 2526387"/>
              <a:gd name="connsiteX14" fmla="*/ 142 w 1451067"/>
              <a:gd name="connsiteY14" fmla="*/ 2320 h 2526387"/>
              <a:gd name="connsiteX15" fmla="*/ 53930 w 1451067"/>
              <a:gd name="connsiteY15" fmla="*/ 139779 h 252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51067" h="2526387">
                <a:moveTo>
                  <a:pt x="53930" y="139779"/>
                </a:moveTo>
                <a:cubicBezTo>
                  <a:pt x="65883" y="171654"/>
                  <a:pt x="-48665" y="-34535"/>
                  <a:pt x="71860" y="193567"/>
                </a:cubicBezTo>
                <a:cubicBezTo>
                  <a:pt x="192385" y="421669"/>
                  <a:pt x="659546" y="1292241"/>
                  <a:pt x="777083" y="1508390"/>
                </a:cubicBezTo>
                <a:cubicBezTo>
                  <a:pt x="894620" y="1724539"/>
                  <a:pt x="715326" y="1383881"/>
                  <a:pt x="777083" y="1490461"/>
                </a:cubicBezTo>
                <a:cubicBezTo>
                  <a:pt x="838840" y="1597041"/>
                  <a:pt x="1107781" y="2064203"/>
                  <a:pt x="1147624" y="2147873"/>
                </a:cubicBezTo>
                <a:cubicBezTo>
                  <a:pt x="1187467" y="2231543"/>
                  <a:pt x="966338" y="1929731"/>
                  <a:pt x="1016142" y="1992484"/>
                </a:cubicBezTo>
                <a:cubicBezTo>
                  <a:pt x="1065946" y="2055237"/>
                  <a:pt x="1419554" y="2504468"/>
                  <a:pt x="1446448" y="2524390"/>
                </a:cubicBezTo>
                <a:cubicBezTo>
                  <a:pt x="1473342" y="2544312"/>
                  <a:pt x="1382699" y="2415818"/>
                  <a:pt x="1177507" y="2112014"/>
                </a:cubicBezTo>
                <a:cubicBezTo>
                  <a:pt x="972315" y="1808210"/>
                  <a:pt x="340801" y="878869"/>
                  <a:pt x="215295" y="701567"/>
                </a:cubicBezTo>
                <a:cubicBezTo>
                  <a:pt x="89789" y="524265"/>
                  <a:pt x="424471" y="1072108"/>
                  <a:pt x="424471" y="1048202"/>
                </a:cubicBezTo>
                <a:cubicBezTo>
                  <a:pt x="424471" y="1024296"/>
                  <a:pt x="275060" y="666705"/>
                  <a:pt x="215295" y="558132"/>
                </a:cubicBezTo>
                <a:cubicBezTo>
                  <a:pt x="155530" y="449560"/>
                  <a:pt x="79828" y="408720"/>
                  <a:pt x="65883" y="396767"/>
                </a:cubicBezTo>
                <a:cubicBezTo>
                  <a:pt x="51938" y="384814"/>
                  <a:pt x="127640" y="506336"/>
                  <a:pt x="131624" y="486414"/>
                </a:cubicBezTo>
                <a:cubicBezTo>
                  <a:pt x="135608" y="466492"/>
                  <a:pt x="111703" y="357919"/>
                  <a:pt x="89789" y="277237"/>
                </a:cubicBezTo>
                <a:cubicBezTo>
                  <a:pt x="67875" y="196555"/>
                  <a:pt x="3130" y="23237"/>
                  <a:pt x="142" y="2320"/>
                </a:cubicBezTo>
                <a:cubicBezTo>
                  <a:pt x="-2846" y="-18597"/>
                  <a:pt x="41977" y="107904"/>
                  <a:pt x="53930" y="1397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366798D5-E12E-B1A5-A2E9-5286F23B5301}"/>
              </a:ext>
            </a:extLst>
          </p:cNvPr>
          <p:cNvSpPr/>
          <p:nvPr/>
        </p:nvSpPr>
        <p:spPr>
          <a:xfrm>
            <a:off x="5838199" y="8205500"/>
            <a:ext cx="1676998" cy="2384259"/>
          </a:xfrm>
          <a:custGeom>
            <a:avLst/>
            <a:gdLst>
              <a:gd name="connsiteX0" fmla="*/ 24719 w 1676998"/>
              <a:gd name="connsiteY0" fmla="*/ 18124 h 2384259"/>
              <a:gd name="connsiteX1" fmla="*/ 78507 w 1676998"/>
              <a:gd name="connsiteY1" fmla="*/ 95818 h 2384259"/>
              <a:gd name="connsiteX2" fmla="*/ 682130 w 1676998"/>
              <a:gd name="connsiteY2" fmla="*/ 759206 h 2384259"/>
              <a:gd name="connsiteX3" fmla="*/ 688107 w 1676998"/>
              <a:gd name="connsiteY3" fmla="*/ 687488 h 2384259"/>
              <a:gd name="connsiteX4" fmla="*/ 1058648 w 1676998"/>
              <a:gd name="connsiteY4" fmla="*/ 1434547 h 2384259"/>
              <a:gd name="connsiteX5" fmla="*/ 1094507 w 1676998"/>
              <a:gd name="connsiteY5" fmla="*/ 1488335 h 2384259"/>
              <a:gd name="connsiteX6" fmla="*/ 1417236 w 1676998"/>
              <a:gd name="connsiteY6" fmla="*/ 1966453 h 2384259"/>
              <a:gd name="connsiteX7" fmla="*/ 1459072 w 1676998"/>
              <a:gd name="connsiteY7" fmla="*/ 2002312 h 2384259"/>
              <a:gd name="connsiteX8" fmla="*/ 1662272 w 1676998"/>
              <a:gd name="connsiteY8" fmla="*/ 2378829 h 2384259"/>
              <a:gd name="connsiteX9" fmla="*/ 1554695 w 1676998"/>
              <a:gd name="connsiteY9" fmla="*/ 2115865 h 2384259"/>
              <a:gd name="connsiteX10" fmla="*/ 712013 w 1676998"/>
              <a:gd name="connsiteY10" fmla="*/ 795065 h 2384259"/>
              <a:gd name="connsiteX11" fmla="*/ 209989 w 1676998"/>
              <a:gd name="connsiteY11" fmla="*/ 12147 h 2384259"/>
              <a:gd name="connsiteX12" fmla="*/ 443072 w 1676998"/>
              <a:gd name="connsiteY12" fmla="*/ 454406 h 2384259"/>
              <a:gd name="connsiteX13" fmla="*/ 239872 w 1676998"/>
              <a:gd name="connsiteY13" fmla="*/ 233276 h 2384259"/>
              <a:gd name="connsiteX14" fmla="*/ 24719 w 1676998"/>
              <a:gd name="connsiteY14" fmla="*/ 18124 h 23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6998" h="2384259">
                <a:moveTo>
                  <a:pt x="24719" y="18124"/>
                </a:moveTo>
                <a:cubicBezTo>
                  <a:pt x="-2175" y="-4786"/>
                  <a:pt x="-31061" y="-27696"/>
                  <a:pt x="78507" y="95818"/>
                </a:cubicBezTo>
                <a:cubicBezTo>
                  <a:pt x="188075" y="219332"/>
                  <a:pt x="580530" y="660594"/>
                  <a:pt x="682130" y="759206"/>
                </a:cubicBezTo>
                <a:cubicBezTo>
                  <a:pt x="783730" y="857818"/>
                  <a:pt x="625354" y="574931"/>
                  <a:pt x="688107" y="687488"/>
                </a:cubicBezTo>
                <a:cubicBezTo>
                  <a:pt x="750860" y="800045"/>
                  <a:pt x="990915" y="1301072"/>
                  <a:pt x="1058648" y="1434547"/>
                </a:cubicBezTo>
                <a:cubicBezTo>
                  <a:pt x="1126381" y="1568022"/>
                  <a:pt x="1094507" y="1488335"/>
                  <a:pt x="1094507" y="1488335"/>
                </a:cubicBezTo>
                <a:cubicBezTo>
                  <a:pt x="1154272" y="1576986"/>
                  <a:pt x="1356475" y="1880790"/>
                  <a:pt x="1417236" y="1966453"/>
                </a:cubicBezTo>
                <a:cubicBezTo>
                  <a:pt x="1477997" y="2052116"/>
                  <a:pt x="1418233" y="1933583"/>
                  <a:pt x="1459072" y="2002312"/>
                </a:cubicBezTo>
                <a:cubicBezTo>
                  <a:pt x="1499911" y="2071041"/>
                  <a:pt x="1646335" y="2359904"/>
                  <a:pt x="1662272" y="2378829"/>
                </a:cubicBezTo>
                <a:cubicBezTo>
                  <a:pt x="1678209" y="2397754"/>
                  <a:pt x="1713072" y="2379826"/>
                  <a:pt x="1554695" y="2115865"/>
                </a:cubicBezTo>
                <a:cubicBezTo>
                  <a:pt x="1396319" y="1851904"/>
                  <a:pt x="712013" y="795065"/>
                  <a:pt x="712013" y="795065"/>
                </a:cubicBezTo>
                <a:cubicBezTo>
                  <a:pt x="487895" y="444445"/>
                  <a:pt x="254813" y="68924"/>
                  <a:pt x="209989" y="12147"/>
                </a:cubicBezTo>
                <a:cubicBezTo>
                  <a:pt x="165166" y="-44630"/>
                  <a:pt x="438092" y="417551"/>
                  <a:pt x="443072" y="454406"/>
                </a:cubicBezTo>
                <a:cubicBezTo>
                  <a:pt x="448052" y="491261"/>
                  <a:pt x="305613" y="312962"/>
                  <a:pt x="239872" y="233276"/>
                </a:cubicBezTo>
                <a:cubicBezTo>
                  <a:pt x="174131" y="153590"/>
                  <a:pt x="51613" y="41034"/>
                  <a:pt x="24719" y="181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538512B3-9CBB-E451-3335-2E50DA58BDF2}"/>
              </a:ext>
            </a:extLst>
          </p:cNvPr>
          <p:cNvSpPr/>
          <p:nvPr/>
        </p:nvSpPr>
        <p:spPr>
          <a:xfrm>
            <a:off x="6950438" y="9371145"/>
            <a:ext cx="729352" cy="1220041"/>
          </a:xfrm>
          <a:custGeom>
            <a:avLst/>
            <a:gdLst>
              <a:gd name="connsiteX0" fmla="*/ 113750 w 729352"/>
              <a:gd name="connsiteY0" fmla="*/ 29843 h 1220041"/>
              <a:gd name="connsiteX1" fmla="*/ 352809 w 729352"/>
              <a:gd name="connsiteY1" fmla="*/ 639443 h 1220041"/>
              <a:gd name="connsiteX2" fmla="*/ 334880 w 729352"/>
              <a:gd name="connsiteY2" fmla="*/ 597608 h 1220041"/>
              <a:gd name="connsiteX3" fmla="*/ 567962 w 729352"/>
              <a:gd name="connsiteY3" fmla="*/ 968149 h 1220041"/>
              <a:gd name="connsiteX4" fmla="*/ 484291 w 729352"/>
              <a:gd name="connsiteY4" fmla="*/ 747020 h 1220041"/>
              <a:gd name="connsiteX5" fmla="*/ 729327 w 729352"/>
              <a:gd name="connsiteY5" fmla="*/ 1219161 h 1220041"/>
              <a:gd name="connsiteX6" fmla="*/ 496244 w 729352"/>
              <a:gd name="connsiteY6" fmla="*/ 842643 h 1220041"/>
              <a:gd name="connsiteX7" fmla="*/ 6174 w 729352"/>
              <a:gd name="connsiteY7" fmla="*/ 83631 h 1220041"/>
              <a:gd name="connsiteX8" fmla="*/ 215350 w 729352"/>
              <a:gd name="connsiteY8" fmla="*/ 334643 h 1220041"/>
              <a:gd name="connsiteX9" fmla="*/ 137656 w 729352"/>
              <a:gd name="connsiteY9" fmla="*/ 119490 h 1220041"/>
              <a:gd name="connsiteX10" fmla="*/ 113750 w 729352"/>
              <a:gd name="connsiteY10" fmla="*/ 29843 h 122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9352" h="1220041">
                <a:moveTo>
                  <a:pt x="113750" y="29843"/>
                </a:moveTo>
                <a:cubicBezTo>
                  <a:pt x="149609" y="116502"/>
                  <a:pt x="315954" y="544816"/>
                  <a:pt x="352809" y="639443"/>
                </a:cubicBezTo>
                <a:cubicBezTo>
                  <a:pt x="389664" y="734070"/>
                  <a:pt x="299021" y="542824"/>
                  <a:pt x="334880" y="597608"/>
                </a:cubicBezTo>
                <a:cubicBezTo>
                  <a:pt x="370739" y="652392"/>
                  <a:pt x="543060" y="943247"/>
                  <a:pt x="567962" y="968149"/>
                </a:cubicBezTo>
                <a:cubicBezTo>
                  <a:pt x="592864" y="993051"/>
                  <a:pt x="457397" y="705185"/>
                  <a:pt x="484291" y="747020"/>
                </a:cubicBezTo>
                <a:cubicBezTo>
                  <a:pt x="511185" y="788855"/>
                  <a:pt x="727335" y="1203224"/>
                  <a:pt x="729327" y="1219161"/>
                </a:cubicBezTo>
                <a:cubicBezTo>
                  <a:pt x="731319" y="1235098"/>
                  <a:pt x="616769" y="1031898"/>
                  <a:pt x="496244" y="842643"/>
                </a:cubicBezTo>
                <a:cubicBezTo>
                  <a:pt x="375719" y="653388"/>
                  <a:pt x="52990" y="168298"/>
                  <a:pt x="6174" y="83631"/>
                </a:cubicBezTo>
                <a:cubicBezTo>
                  <a:pt x="-40642" y="-1036"/>
                  <a:pt x="193436" y="328667"/>
                  <a:pt x="215350" y="334643"/>
                </a:cubicBezTo>
                <a:cubicBezTo>
                  <a:pt x="237264" y="340619"/>
                  <a:pt x="153593" y="171286"/>
                  <a:pt x="137656" y="119490"/>
                </a:cubicBezTo>
                <a:cubicBezTo>
                  <a:pt x="121719" y="67694"/>
                  <a:pt x="77891" y="-56816"/>
                  <a:pt x="113750" y="298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D7BCF504-D173-9B8F-C8BA-F59879287849}"/>
              </a:ext>
            </a:extLst>
          </p:cNvPr>
          <p:cNvSpPr/>
          <p:nvPr/>
        </p:nvSpPr>
        <p:spPr>
          <a:xfrm>
            <a:off x="6309589" y="6618205"/>
            <a:ext cx="202660" cy="234347"/>
          </a:xfrm>
          <a:custGeom>
            <a:avLst/>
            <a:gdLst>
              <a:gd name="connsiteX0" fmla="*/ 201096 w 202660"/>
              <a:gd name="connsiteY0" fmla="*/ 2365 h 234347"/>
              <a:gd name="connsiteX1" fmla="*/ 177549 w 202660"/>
              <a:gd name="connsiteY1" fmla="*/ 69081 h 234347"/>
              <a:gd name="connsiteX2" fmla="*/ 181474 w 202660"/>
              <a:gd name="connsiteY2" fmla="*/ 127948 h 234347"/>
              <a:gd name="connsiteX3" fmla="*/ 181474 w 202660"/>
              <a:gd name="connsiteY3" fmla="*/ 88703 h 234347"/>
              <a:gd name="connsiteX4" fmla="*/ 130456 w 202660"/>
              <a:gd name="connsiteY4" fmla="*/ 155419 h 234347"/>
              <a:gd name="connsiteX5" fmla="*/ 44117 w 202660"/>
              <a:gd name="connsiteY5" fmla="*/ 202513 h 234347"/>
              <a:gd name="connsiteX6" fmla="*/ 67664 w 202660"/>
              <a:gd name="connsiteY6" fmla="*/ 190739 h 234347"/>
              <a:gd name="connsiteX7" fmla="*/ 948 w 202660"/>
              <a:gd name="connsiteY7" fmla="*/ 233908 h 234347"/>
              <a:gd name="connsiteX8" fmla="*/ 126531 w 202660"/>
              <a:gd name="connsiteY8" fmla="*/ 159343 h 234347"/>
              <a:gd name="connsiteX9" fmla="*/ 201096 w 202660"/>
              <a:gd name="connsiteY9" fmla="*/ 2365 h 23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660" h="234347">
                <a:moveTo>
                  <a:pt x="201096" y="2365"/>
                </a:moveTo>
                <a:cubicBezTo>
                  <a:pt x="209599" y="-12679"/>
                  <a:pt x="180819" y="48151"/>
                  <a:pt x="177549" y="69081"/>
                </a:cubicBezTo>
                <a:cubicBezTo>
                  <a:pt x="174279" y="90011"/>
                  <a:pt x="180820" y="124678"/>
                  <a:pt x="181474" y="127948"/>
                </a:cubicBezTo>
                <a:cubicBezTo>
                  <a:pt x="182128" y="131218"/>
                  <a:pt x="189977" y="84125"/>
                  <a:pt x="181474" y="88703"/>
                </a:cubicBezTo>
                <a:cubicBezTo>
                  <a:pt x="172971" y="93281"/>
                  <a:pt x="153349" y="136451"/>
                  <a:pt x="130456" y="155419"/>
                </a:cubicBezTo>
                <a:cubicBezTo>
                  <a:pt x="107563" y="174387"/>
                  <a:pt x="44117" y="202513"/>
                  <a:pt x="44117" y="202513"/>
                </a:cubicBezTo>
                <a:cubicBezTo>
                  <a:pt x="33652" y="208400"/>
                  <a:pt x="74859" y="185507"/>
                  <a:pt x="67664" y="190739"/>
                </a:cubicBezTo>
                <a:cubicBezTo>
                  <a:pt x="60469" y="195971"/>
                  <a:pt x="-8863" y="239141"/>
                  <a:pt x="948" y="233908"/>
                </a:cubicBezTo>
                <a:cubicBezTo>
                  <a:pt x="10759" y="228675"/>
                  <a:pt x="99714" y="196625"/>
                  <a:pt x="126531" y="159343"/>
                </a:cubicBezTo>
                <a:cubicBezTo>
                  <a:pt x="153348" y="122061"/>
                  <a:pt x="192593" y="17409"/>
                  <a:pt x="201096" y="23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01375E9C-EC29-D6A1-7438-634DFC58AE97}"/>
              </a:ext>
            </a:extLst>
          </p:cNvPr>
          <p:cNvSpPr/>
          <p:nvPr/>
        </p:nvSpPr>
        <p:spPr>
          <a:xfrm>
            <a:off x="6867647" y="6714739"/>
            <a:ext cx="43366" cy="99299"/>
          </a:xfrm>
          <a:custGeom>
            <a:avLst/>
            <a:gdLst>
              <a:gd name="connsiteX0" fmla="*/ 4089 w 43366"/>
              <a:gd name="connsiteY0" fmla="*/ 18 h 99299"/>
              <a:gd name="connsiteX1" fmla="*/ 27635 w 43366"/>
              <a:gd name="connsiteY1" fmla="*/ 86356 h 99299"/>
              <a:gd name="connsiteX2" fmla="*/ 164 w 43366"/>
              <a:gd name="connsiteY2" fmla="*/ 98130 h 99299"/>
              <a:gd name="connsiteX3" fmla="*/ 43333 w 43366"/>
              <a:gd name="connsiteY3" fmla="*/ 78507 h 99299"/>
              <a:gd name="connsiteX4" fmla="*/ 4089 w 43366"/>
              <a:gd name="connsiteY4" fmla="*/ 18 h 9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66" h="99299">
                <a:moveTo>
                  <a:pt x="4089" y="18"/>
                </a:moveTo>
                <a:cubicBezTo>
                  <a:pt x="1473" y="1326"/>
                  <a:pt x="28289" y="70004"/>
                  <a:pt x="27635" y="86356"/>
                </a:cubicBezTo>
                <a:cubicBezTo>
                  <a:pt x="26981" y="102708"/>
                  <a:pt x="-2452" y="99438"/>
                  <a:pt x="164" y="98130"/>
                </a:cubicBezTo>
                <a:cubicBezTo>
                  <a:pt x="2780" y="96822"/>
                  <a:pt x="42025" y="88318"/>
                  <a:pt x="43333" y="78507"/>
                </a:cubicBezTo>
                <a:cubicBezTo>
                  <a:pt x="44641" y="68696"/>
                  <a:pt x="6705" y="-1290"/>
                  <a:pt x="4089" y="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436E69DD-7E36-6518-2987-F4328F303B05}"/>
              </a:ext>
            </a:extLst>
          </p:cNvPr>
          <p:cNvSpPr/>
          <p:nvPr/>
        </p:nvSpPr>
        <p:spPr>
          <a:xfrm>
            <a:off x="6895250" y="6824584"/>
            <a:ext cx="186969" cy="134930"/>
          </a:xfrm>
          <a:custGeom>
            <a:avLst/>
            <a:gdLst>
              <a:gd name="connsiteX0" fmla="*/ 32 w 186969"/>
              <a:gd name="connsiteY0" fmla="*/ 58 h 134930"/>
              <a:gd name="connsiteX1" fmla="*/ 102068 w 186969"/>
              <a:gd name="connsiteY1" fmla="*/ 70698 h 134930"/>
              <a:gd name="connsiteX2" fmla="*/ 102068 w 186969"/>
              <a:gd name="connsiteY2" fmla="*/ 47152 h 134930"/>
              <a:gd name="connsiteX3" fmla="*/ 184482 w 186969"/>
              <a:gd name="connsiteY3" fmla="*/ 133490 h 134930"/>
              <a:gd name="connsiteX4" fmla="*/ 160935 w 186969"/>
              <a:gd name="connsiteY4" fmla="*/ 98170 h 134930"/>
              <a:gd name="connsiteX5" fmla="*/ 113842 w 186969"/>
              <a:gd name="connsiteY5" fmla="*/ 58925 h 134930"/>
              <a:gd name="connsiteX6" fmla="*/ 32 w 186969"/>
              <a:gd name="connsiteY6" fmla="*/ 58 h 13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969" h="134930">
                <a:moveTo>
                  <a:pt x="32" y="58"/>
                </a:moveTo>
                <a:cubicBezTo>
                  <a:pt x="-1930" y="2020"/>
                  <a:pt x="85062" y="62849"/>
                  <a:pt x="102068" y="70698"/>
                </a:cubicBezTo>
                <a:cubicBezTo>
                  <a:pt x="119074" y="78547"/>
                  <a:pt x="88332" y="36687"/>
                  <a:pt x="102068" y="47152"/>
                </a:cubicBezTo>
                <a:cubicBezTo>
                  <a:pt x="115804" y="57617"/>
                  <a:pt x="174671" y="124987"/>
                  <a:pt x="184482" y="133490"/>
                </a:cubicBezTo>
                <a:cubicBezTo>
                  <a:pt x="194293" y="141993"/>
                  <a:pt x="172708" y="110597"/>
                  <a:pt x="160935" y="98170"/>
                </a:cubicBezTo>
                <a:cubicBezTo>
                  <a:pt x="149162" y="85743"/>
                  <a:pt x="137389" y="72007"/>
                  <a:pt x="113842" y="58925"/>
                </a:cubicBezTo>
                <a:cubicBezTo>
                  <a:pt x="90295" y="45843"/>
                  <a:pt x="1994" y="-1904"/>
                  <a:pt x="32" y="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F74EAFDA-C5F8-EBA0-7A36-ED73DBA37416}"/>
              </a:ext>
            </a:extLst>
          </p:cNvPr>
          <p:cNvSpPr/>
          <p:nvPr/>
        </p:nvSpPr>
        <p:spPr>
          <a:xfrm>
            <a:off x="5749137" y="7040488"/>
            <a:ext cx="71068" cy="118584"/>
          </a:xfrm>
          <a:custGeom>
            <a:avLst/>
            <a:gdLst>
              <a:gd name="connsiteX0" fmla="*/ 70842 w 71068"/>
              <a:gd name="connsiteY0" fmla="*/ 0 h 118584"/>
              <a:gd name="connsiteX1" fmla="*/ 23749 w 71068"/>
              <a:gd name="connsiteY1" fmla="*/ 51018 h 118584"/>
              <a:gd name="connsiteX2" fmla="*/ 55145 w 71068"/>
              <a:gd name="connsiteY2" fmla="*/ 117733 h 118584"/>
              <a:gd name="connsiteX3" fmla="*/ 43371 w 71068"/>
              <a:gd name="connsiteY3" fmla="*/ 86338 h 118584"/>
              <a:gd name="connsiteX4" fmla="*/ 202 w 71068"/>
              <a:gd name="connsiteY4" fmla="*/ 51018 h 118584"/>
              <a:gd name="connsiteX5" fmla="*/ 70842 w 71068"/>
              <a:gd name="connsiteY5" fmla="*/ 0 h 11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68" h="118584">
                <a:moveTo>
                  <a:pt x="70842" y="0"/>
                </a:moveTo>
                <a:cubicBezTo>
                  <a:pt x="74766" y="0"/>
                  <a:pt x="26365" y="31396"/>
                  <a:pt x="23749" y="51018"/>
                </a:cubicBezTo>
                <a:cubicBezTo>
                  <a:pt x="21133" y="70640"/>
                  <a:pt x="51875" y="111846"/>
                  <a:pt x="55145" y="117733"/>
                </a:cubicBezTo>
                <a:cubicBezTo>
                  <a:pt x="58415" y="123620"/>
                  <a:pt x="52528" y="97457"/>
                  <a:pt x="43371" y="86338"/>
                </a:cubicBezTo>
                <a:cubicBezTo>
                  <a:pt x="34214" y="75219"/>
                  <a:pt x="-3068" y="64754"/>
                  <a:pt x="202" y="51018"/>
                </a:cubicBezTo>
                <a:cubicBezTo>
                  <a:pt x="3472" y="37282"/>
                  <a:pt x="66918" y="0"/>
                  <a:pt x="7084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38EB5FC2-37C6-C618-4943-63118454BF7D}"/>
              </a:ext>
            </a:extLst>
          </p:cNvPr>
          <p:cNvSpPr/>
          <p:nvPr/>
        </p:nvSpPr>
        <p:spPr>
          <a:xfrm>
            <a:off x="6066684" y="6889333"/>
            <a:ext cx="190404" cy="84725"/>
          </a:xfrm>
          <a:custGeom>
            <a:avLst/>
            <a:gdLst>
              <a:gd name="connsiteX0" fmla="*/ 537 w 190404"/>
              <a:gd name="connsiteY0" fmla="*/ 84439 h 84725"/>
              <a:gd name="connsiteX1" fmla="*/ 188911 w 190404"/>
              <a:gd name="connsiteY1" fmla="*/ 2025 h 84725"/>
              <a:gd name="connsiteX2" fmla="*/ 90799 w 190404"/>
              <a:gd name="connsiteY2" fmla="*/ 25572 h 84725"/>
              <a:gd name="connsiteX3" fmla="*/ 130044 w 190404"/>
              <a:gd name="connsiteY3" fmla="*/ 29496 h 84725"/>
              <a:gd name="connsiteX4" fmla="*/ 537 w 190404"/>
              <a:gd name="connsiteY4" fmla="*/ 84439 h 8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04" h="84725">
                <a:moveTo>
                  <a:pt x="537" y="84439"/>
                </a:moveTo>
                <a:cubicBezTo>
                  <a:pt x="10348" y="79861"/>
                  <a:pt x="173867" y="11836"/>
                  <a:pt x="188911" y="2025"/>
                </a:cubicBezTo>
                <a:cubicBezTo>
                  <a:pt x="203955" y="-7786"/>
                  <a:pt x="100610" y="20994"/>
                  <a:pt x="90799" y="25572"/>
                </a:cubicBezTo>
                <a:cubicBezTo>
                  <a:pt x="80988" y="30150"/>
                  <a:pt x="141817" y="21647"/>
                  <a:pt x="130044" y="29496"/>
                </a:cubicBezTo>
                <a:cubicBezTo>
                  <a:pt x="118271" y="37345"/>
                  <a:pt x="-9274" y="89017"/>
                  <a:pt x="537" y="844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647944AF-927B-1006-A8D1-4A739901072A}"/>
              </a:ext>
            </a:extLst>
          </p:cNvPr>
          <p:cNvSpPr/>
          <p:nvPr/>
        </p:nvSpPr>
        <p:spPr>
          <a:xfrm>
            <a:off x="5976621" y="6235966"/>
            <a:ext cx="39582" cy="102055"/>
          </a:xfrm>
          <a:custGeom>
            <a:avLst/>
            <a:gdLst>
              <a:gd name="connsiteX0" fmla="*/ 337 w 39582"/>
              <a:gd name="connsiteY0" fmla="*/ 7 h 102055"/>
              <a:gd name="connsiteX1" fmla="*/ 19959 w 39582"/>
              <a:gd name="connsiteY1" fmla="*/ 58873 h 102055"/>
              <a:gd name="connsiteX2" fmla="*/ 8186 w 39582"/>
              <a:gd name="connsiteY2" fmla="*/ 102043 h 102055"/>
              <a:gd name="connsiteX3" fmla="*/ 39582 w 39582"/>
              <a:gd name="connsiteY3" fmla="*/ 62798 h 102055"/>
              <a:gd name="connsiteX4" fmla="*/ 337 w 39582"/>
              <a:gd name="connsiteY4" fmla="*/ 7 h 10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82" h="102055">
                <a:moveTo>
                  <a:pt x="337" y="7"/>
                </a:moveTo>
                <a:cubicBezTo>
                  <a:pt x="-2934" y="-647"/>
                  <a:pt x="18651" y="41867"/>
                  <a:pt x="19959" y="58873"/>
                </a:cubicBezTo>
                <a:cubicBezTo>
                  <a:pt x="21267" y="75879"/>
                  <a:pt x="4915" y="101389"/>
                  <a:pt x="8186" y="102043"/>
                </a:cubicBezTo>
                <a:cubicBezTo>
                  <a:pt x="11457" y="102697"/>
                  <a:pt x="39582" y="76534"/>
                  <a:pt x="39582" y="62798"/>
                </a:cubicBezTo>
                <a:cubicBezTo>
                  <a:pt x="39582" y="49062"/>
                  <a:pt x="3608" y="661"/>
                  <a:pt x="337" y="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9C24812E-6E4F-5CA3-E413-E864EBA7148A}"/>
              </a:ext>
            </a:extLst>
          </p:cNvPr>
          <p:cNvSpPr/>
          <p:nvPr/>
        </p:nvSpPr>
        <p:spPr>
          <a:xfrm>
            <a:off x="5482930" y="6000493"/>
            <a:ext cx="66324" cy="86359"/>
          </a:xfrm>
          <a:custGeom>
            <a:avLst/>
            <a:gdLst>
              <a:gd name="connsiteX0" fmla="*/ 66261 w 66324"/>
              <a:gd name="connsiteY0" fmla="*/ 12 h 86359"/>
              <a:gd name="connsiteX1" fmla="*/ 15243 w 66324"/>
              <a:gd name="connsiteY1" fmla="*/ 39256 h 86359"/>
              <a:gd name="connsiteX2" fmla="*/ 11319 w 66324"/>
              <a:gd name="connsiteY2" fmla="*/ 86350 h 86359"/>
              <a:gd name="connsiteX3" fmla="*/ 3470 w 66324"/>
              <a:gd name="connsiteY3" fmla="*/ 35332 h 86359"/>
              <a:gd name="connsiteX4" fmla="*/ 66261 w 66324"/>
              <a:gd name="connsiteY4" fmla="*/ 12 h 8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24" h="86359">
                <a:moveTo>
                  <a:pt x="66261" y="12"/>
                </a:moveTo>
                <a:cubicBezTo>
                  <a:pt x="68223" y="666"/>
                  <a:pt x="24400" y="24866"/>
                  <a:pt x="15243" y="39256"/>
                </a:cubicBezTo>
                <a:cubicBezTo>
                  <a:pt x="6086" y="53646"/>
                  <a:pt x="13281" y="87004"/>
                  <a:pt x="11319" y="86350"/>
                </a:cubicBezTo>
                <a:cubicBezTo>
                  <a:pt x="9357" y="85696"/>
                  <a:pt x="-6995" y="47105"/>
                  <a:pt x="3470" y="35332"/>
                </a:cubicBezTo>
                <a:cubicBezTo>
                  <a:pt x="13935" y="23559"/>
                  <a:pt x="64299" y="-642"/>
                  <a:pt x="66261" y="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0F542270-88CC-62BD-BBDE-95510D13482E}"/>
              </a:ext>
            </a:extLst>
          </p:cNvPr>
          <p:cNvSpPr/>
          <p:nvPr/>
        </p:nvSpPr>
        <p:spPr>
          <a:xfrm>
            <a:off x="6357063" y="5674573"/>
            <a:ext cx="32486" cy="127875"/>
          </a:xfrm>
          <a:custGeom>
            <a:avLst/>
            <a:gdLst>
              <a:gd name="connsiteX0" fmla="*/ 31964 w 32486"/>
              <a:gd name="connsiteY0" fmla="*/ 201 h 127875"/>
              <a:gd name="connsiteX1" fmla="*/ 20190 w 32486"/>
              <a:gd name="connsiteY1" fmla="*/ 55144 h 127875"/>
              <a:gd name="connsiteX2" fmla="*/ 20190 w 32486"/>
              <a:gd name="connsiteY2" fmla="*/ 125784 h 127875"/>
              <a:gd name="connsiteX3" fmla="*/ 12341 w 32486"/>
              <a:gd name="connsiteY3" fmla="*/ 106162 h 127875"/>
              <a:gd name="connsiteX4" fmla="*/ 568 w 32486"/>
              <a:gd name="connsiteY4" fmla="*/ 74766 h 127875"/>
              <a:gd name="connsiteX5" fmla="*/ 31964 w 32486"/>
              <a:gd name="connsiteY5" fmla="*/ 201 h 12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86" h="127875">
                <a:moveTo>
                  <a:pt x="31964" y="201"/>
                </a:moveTo>
                <a:cubicBezTo>
                  <a:pt x="35234" y="-3069"/>
                  <a:pt x="22152" y="34214"/>
                  <a:pt x="20190" y="55144"/>
                </a:cubicBezTo>
                <a:cubicBezTo>
                  <a:pt x="18228" y="76074"/>
                  <a:pt x="20190" y="125784"/>
                  <a:pt x="20190" y="125784"/>
                </a:cubicBezTo>
                <a:cubicBezTo>
                  <a:pt x="18882" y="134287"/>
                  <a:pt x="15611" y="114665"/>
                  <a:pt x="12341" y="106162"/>
                </a:cubicBezTo>
                <a:cubicBezTo>
                  <a:pt x="9071" y="97659"/>
                  <a:pt x="-2703" y="86540"/>
                  <a:pt x="568" y="74766"/>
                </a:cubicBezTo>
                <a:cubicBezTo>
                  <a:pt x="3838" y="62993"/>
                  <a:pt x="28694" y="3471"/>
                  <a:pt x="31964" y="20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E8C69761-6FDE-E360-8516-041409046733}"/>
              </a:ext>
            </a:extLst>
          </p:cNvPr>
          <p:cNvSpPr/>
          <p:nvPr/>
        </p:nvSpPr>
        <p:spPr>
          <a:xfrm>
            <a:off x="5124943" y="4968250"/>
            <a:ext cx="703678" cy="220008"/>
          </a:xfrm>
          <a:custGeom>
            <a:avLst/>
            <a:gdLst>
              <a:gd name="connsiteX0" fmla="*/ 406 w 703678"/>
              <a:gd name="connsiteY0" fmla="*/ 219891 h 220008"/>
              <a:gd name="connsiteX1" fmla="*/ 204478 w 703678"/>
              <a:gd name="connsiteY1" fmla="*/ 51139 h 220008"/>
              <a:gd name="connsiteX2" fmla="*/ 145612 w 703678"/>
              <a:gd name="connsiteY2" fmla="*/ 82535 h 220008"/>
              <a:gd name="connsiteX3" fmla="*/ 341835 w 703678"/>
              <a:gd name="connsiteY3" fmla="*/ 19743 h 220008"/>
              <a:gd name="connsiteX4" fmla="*/ 255496 w 703678"/>
              <a:gd name="connsiteY4" fmla="*/ 55063 h 220008"/>
              <a:gd name="connsiteX5" fmla="*/ 443871 w 703678"/>
              <a:gd name="connsiteY5" fmla="*/ 121 h 220008"/>
              <a:gd name="connsiteX6" fmla="*/ 365381 w 703678"/>
              <a:gd name="connsiteY6" fmla="*/ 39365 h 220008"/>
              <a:gd name="connsiteX7" fmla="*/ 561605 w 703678"/>
              <a:gd name="connsiteY7" fmla="*/ 7970 h 220008"/>
              <a:gd name="connsiteX8" fmla="*/ 702885 w 703678"/>
              <a:gd name="connsiteY8" fmla="*/ 4045 h 220008"/>
              <a:gd name="connsiteX9" fmla="*/ 498813 w 703678"/>
              <a:gd name="connsiteY9" fmla="*/ 23668 h 220008"/>
              <a:gd name="connsiteX10" fmla="*/ 196630 w 703678"/>
              <a:gd name="connsiteY10" fmla="*/ 35441 h 220008"/>
              <a:gd name="connsiteX11" fmla="*/ 341835 w 703678"/>
              <a:gd name="connsiteY11" fmla="*/ 23668 h 220008"/>
              <a:gd name="connsiteX12" fmla="*/ 173083 w 703678"/>
              <a:gd name="connsiteY12" fmla="*/ 70761 h 220008"/>
              <a:gd name="connsiteX13" fmla="*/ 86745 w 703678"/>
              <a:gd name="connsiteY13" fmla="*/ 102157 h 220008"/>
              <a:gd name="connsiteX14" fmla="*/ 149536 w 703678"/>
              <a:gd name="connsiteY14" fmla="*/ 78610 h 220008"/>
              <a:gd name="connsiteX15" fmla="*/ 406 w 703678"/>
              <a:gd name="connsiteY15" fmla="*/ 219891 h 2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3678" h="220008">
                <a:moveTo>
                  <a:pt x="406" y="219891"/>
                </a:moveTo>
                <a:cubicBezTo>
                  <a:pt x="9563" y="215313"/>
                  <a:pt x="180277" y="74032"/>
                  <a:pt x="204478" y="51139"/>
                </a:cubicBezTo>
                <a:cubicBezTo>
                  <a:pt x="228679" y="28246"/>
                  <a:pt x="122719" y="87768"/>
                  <a:pt x="145612" y="82535"/>
                </a:cubicBezTo>
                <a:cubicBezTo>
                  <a:pt x="168505" y="77302"/>
                  <a:pt x="323521" y="24322"/>
                  <a:pt x="341835" y="19743"/>
                </a:cubicBezTo>
                <a:cubicBezTo>
                  <a:pt x="360149" y="15164"/>
                  <a:pt x="238490" y="58333"/>
                  <a:pt x="255496" y="55063"/>
                </a:cubicBezTo>
                <a:cubicBezTo>
                  <a:pt x="272502" y="51793"/>
                  <a:pt x="425557" y="2737"/>
                  <a:pt x="443871" y="121"/>
                </a:cubicBezTo>
                <a:cubicBezTo>
                  <a:pt x="462185" y="-2495"/>
                  <a:pt x="345759" y="38057"/>
                  <a:pt x="365381" y="39365"/>
                </a:cubicBezTo>
                <a:cubicBezTo>
                  <a:pt x="385003" y="40673"/>
                  <a:pt x="505354" y="13857"/>
                  <a:pt x="561605" y="7970"/>
                </a:cubicBezTo>
                <a:cubicBezTo>
                  <a:pt x="617856" y="2083"/>
                  <a:pt x="713350" y="1429"/>
                  <a:pt x="702885" y="4045"/>
                </a:cubicBezTo>
                <a:cubicBezTo>
                  <a:pt x="692420" y="6661"/>
                  <a:pt x="583189" y="18435"/>
                  <a:pt x="498813" y="23668"/>
                </a:cubicBezTo>
                <a:cubicBezTo>
                  <a:pt x="414437" y="28901"/>
                  <a:pt x="222793" y="35441"/>
                  <a:pt x="196630" y="35441"/>
                </a:cubicBezTo>
                <a:cubicBezTo>
                  <a:pt x="170467" y="35441"/>
                  <a:pt x="345759" y="17781"/>
                  <a:pt x="341835" y="23668"/>
                </a:cubicBezTo>
                <a:cubicBezTo>
                  <a:pt x="337911" y="29555"/>
                  <a:pt x="215598" y="57680"/>
                  <a:pt x="173083" y="70761"/>
                </a:cubicBezTo>
                <a:cubicBezTo>
                  <a:pt x="130568" y="83842"/>
                  <a:pt x="90669" y="100849"/>
                  <a:pt x="86745" y="102157"/>
                </a:cubicBezTo>
                <a:cubicBezTo>
                  <a:pt x="82821" y="103465"/>
                  <a:pt x="159347" y="62912"/>
                  <a:pt x="149536" y="78610"/>
                </a:cubicBezTo>
                <a:cubicBezTo>
                  <a:pt x="139725" y="94308"/>
                  <a:pt x="-8751" y="224469"/>
                  <a:pt x="406" y="21989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81A4669B-C368-E135-630B-668B1E3E8D17}"/>
              </a:ext>
            </a:extLst>
          </p:cNvPr>
          <p:cNvSpPr/>
          <p:nvPr/>
        </p:nvSpPr>
        <p:spPr>
          <a:xfrm>
            <a:off x="6280217" y="4518001"/>
            <a:ext cx="66953" cy="197663"/>
          </a:xfrm>
          <a:custGeom>
            <a:avLst/>
            <a:gdLst>
              <a:gd name="connsiteX0" fmla="*/ 66608 w 66953"/>
              <a:gd name="connsiteY0" fmla="*/ 24 h 197663"/>
              <a:gd name="connsiteX1" fmla="*/ 28508 w 66953"/>
              <a:gd name="connsiteY1" fmla="*/ 88924 h 197663"/>
              <a:gd name="connsiteX2" fmla="*/ 28508 w 66953"/>
              <a:gd name="connsiteY2" fmla="*/ 196874 h 197663"/>
              <a:gd name="connsiteX3" fmla="*/ 25333 w 66953"/>
              <a:gd name="connsiteY3" fmla="*/ 133374 h 197663"/>
              <a:gd name="connsiteX4" fmla="*/ 9458 w 66953"/>
              <a:gd name="connsiteY4" fmla="*/ 50824 h 197663"/>
              <a:gd name="connsiteX5" fmla="*/ 3108 w 66953"/>
              <a:gd name="connsiteY5" fmla="*/ 79399 h 197663"/>
              <a:gd name="connsiteX6" fmla="*/ 66608 w 66953"/>
              <a:gd name="connsiteY6" fmla="*/ 24 h 19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53" h="197663">
                <a:moveTo>
                  <a:pt x="66608" y="24"/>
                </a:moveTo>
                <a:cubicBezTo>
                  <a:pt x="70841" y="1611"/>
                  <a:pt x="34858" y="56116"/>
                  <a:pt x="28508" y="88924"/>
                </a:cubicBezTo>
                <a:cubicBezTo>
                  <a:pt x="22158" y="121732"/>
                  <a:pt x="29037" y="189466"/>
                  <a:pt x="28508" y="196874"/>
                </a:cubicBezTo>
                <a:cubicBezTo>
                  <a:pt x="27979" y="204282"/>
                  <a:pt x="28508" y="157716"/>
                  <a:pt x="25333" y="133374"/>
                </a:cubicBezTo>
                <a:cubicBezTo>
                  <a:pt x="22158" y="109032"/>
                  <a:pt x="13162" y="59820"/>
                  <a:pt x="9458" y="50824"/>
                </a:cubicBezTo>
                <a:cubicBezTo>
                  <a:pt x="5754" y="41828"/>
                  <a:pt x="-5359" y="84691"/>
                  <a:pt x="3108" y="79399"/>
                </a:cubicBezTo>
                <a:cubicBezTo>
                  <a:pt x="11575" y="74107"/>
                  <a:pt x="62375" y="-1563"/>
                  <a:pt x="66608" y="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BA87FBF8-E8B6-1604-D3FB-5D4A0DAB46E0}"/>
              </a:ext>
            </a:extLst>
          </p:cNvPr>
          <p:cNvSpPr/>
          <p:nvPr/>
        </p:nvSpPr>
        <p:spPr>
          <a:xfrm>
            <a:off x="6111713" y="4552925"/>
            <a:ext cx="143087" cy="301820"/>
          </a:xfrm>
          <a:custGeom>
            <a:avLst/>
            <a:gdLst>
              <a:gd name="connsiteX0" fmla="*/ 162 w 143087"/>
              <a:gd name="connsiteY0" fmla="*/ 25 h 301820"/>
              <a:gd name="connsiteX1" fmla="*/ 92237 w 143087"/>
              <a:gd name="connsiteY1" fmla="*/ 79400 h 301820"/>
              <a:gd name="connsiteX2" fmla="*/ 98587 w 143087"/>
              <a:gd name="connsiteY2" fmla="*/ 44475 h 301820"/>
              <a:gd name="connsiteX3" fmla="*/ 136687 w 143087"/>
              <a:gd name="connsiteY3" fmla="*/ 168300 h 301820"/>
              <a:gd name="connsiteX4" fmla="*/ 127162 w 143087"/>
              <a:gd name="connsiteY4" fmla="*/ 139725 h 301820"/>
              <a:gd name="connsiteX5" fmla="*/ 143037 w 143087"/>
              <a:gd name="connsiteY5" fmla="*/ 184175 h 301820"/>
              <a:gd name="connsiteX6" fmla="*/ 120812 w 143087"/>
              <a:gd name="connsiteY6" fmla="*/ 206400 h 301820"/>
              <a:gd name="connsiteX7" fmla="*/ 79537 w 143087"/>
              <a:gd name="connsiteY7" fmla="*/ 301650 h 301820"/>
              <a:gd name="connsiteX8" fmla="*/ 95412 w 143087"/>
              <a:gd name="connsiteY8" fmla="*/ 228625 h 301820"/>
              <a:gd name="connsiteX9" fmla="*/ 114462 w 143087"/>
              <a:gd name="connsiteY9" fmla="*/ 187350 h 301820"/>
              <a:gd name="connsiteX10" fmla="*/ 111287 w 143087"/>
              <a:gd name="connsiteY10" fmla="*/ 127025 h 301820"/>
              <a:gd name="connsiteX11" fmla="*/ 136687 w 143087"/>
              <a:gd name="connsiteY11" fmla="*/ 158775 h 301820"/>
              <a:gd name="connsiteX12" fmla="*/ 117637 w 143087"/>
              <a:gd name="connsiteY12" fmla="*/ 88925 h 301820"/>
              <a:gd name="connsiteX13" fmla="*/ 162 w 143087"/>
              <a:gd name="connsiteY13" fmla="*/ 25 h 30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087" h="301820">
                <a:moveTo>
                  <a:pt x="162" y="25"/>
                </a:moveTo>
                <a:cubicBezTo>
                  <a:pt x="-4071" y="-1562"/>
                  <a:pt x="75833" y="71992"/>
                  <a:pt x="92237" y="79400"/>
                </a:cubicBezTo>
                <a:cubicBezTo>
                  <a:pt x="108641" y="86808"/>
                  <a:pt x="91179" y="29658"/>
                  <a:pt x="98587" y="44475"/>
                </a:cubicBezTo>
                <a:cubicBezTo>
                  <a:pt x="105995" y="59292"/>
                  <a:pt x="131925" y="152425"/>
                  <a:pt x="136687" y="168300"/>
                </a:cubicBezTo>
                <a:cubicBezTo>
                  <a:pt x="141449" y="184175"/>
                  <a:pt x="126104" y="137079"/>
                  <a:pt x="127162" y="139725"/>
                </a:cubicBezTo>
                <a:cubicBezTo>
                  <a:pt x="128220" y="142371"/>
                  <a:pt x="144095" y="173063"/>
                  <a:pt x="143037" y="184175"/>
                </a:cubicBezTo>
                <a:cubicBezTo>
                  <a:pt x="141979" y="195287"/>
                  <a:pt x="131395" y="186821"/>
                  <a:pt x="120812" y="206400"/>
                </a:cubicBezTo>
                <a:cubicBezTo>
                  <a:pt x="110229" y="225979"/>
                  <a:pt x="83770" y="297946"/>
                  <a:pt x="79537" y="301650"/>
                </a:cubicBezTo>
                <a:cubicBezTo>
                  <a:pt x="75304" y="305354"/>
                  <a:pt x="89591" y="247675"/>
                  <a:pt x="95412" y="228625"/>
                </a:cubicBezTo>
                <a:cubicBezTo>
                  <a:pt x="101233" y="209575"/>
                  <a:pt x="111816" y="204283"/>
                  <a:pt x="114462" y="187350"/>
                </a:cubicBezTo>
                <a:cubicBezTo>
                  <a:pt x="117108" y="170417"/>
                  <a:pt x="107583" y="131787"/>
                  <a:pt x="111287" y="127025"/>
                </a:cubicBezTo>
                <a:cubicBezTo>
                  <a:pt x="114991" y="122263"/>
                  <a:pt x="135629" y="165125"/>
                  <a:pt x="136687" y="158775"/>
                </a:cubicBezTo>
                <a:cubicBezTo>
                  <a:pt x="137745" y="152425"/>
                  <a:pt x="143037" y="114854"/>
                  <a:pt x="117637" y="88925"/>
                </a:cubicBezTo>
                <a:cubicBezTo>
                  <a:pt x="92237" y="62996"/>
                  <a:pt x="4395" y="1612"/>
                  <a:pt x="162" y="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7734B46A-3B72-83ED-734A-9F91E18541E0}"/>
              </a:ext>
            </a:extLst>
          </p:cNvPr>
          <p:cNvSpPr/>
          <p:nvPr/>
        </p:nvSpPr>
        <p:spPr>
          <a:xfrm>
            <a:off x="6213452" y="4936200"/>
            <a:ext cx="85857" cy="523205"/>
          </a:xfrm>
          <a:custGeom>
            <a:avLst/>
            <a:gdLst>
              <a:gd name="connsiteX0" fmla="*/ 82573 w 85857"/>
              <a:gd name="connsiteY0" fmla="*/ 925 h 523205"/>
              <a:gd name="connsiteX1" fmla="*/ 50823 w 85857"/>
              <a:gd name="connsiteY1" fmla="*/ 185075 h 523205"/>
              <a:gd name="connsiteX2" fmla="*/ 66698 w 85857"/>
              <a:gd name="connsiteY2" fmla="*/ 337475 h 523205"/>
              <a:gd name="connsiteX3" fmla="*/ 31773 w 85857"/>
              <a:gd name="connsiteY3" fmla="*/ 270800 h 523205"/>
              <a:gd name="connsiteX4" fmla="*/ 85748 w 85857"/>
              <a:gd name="connsiteY4" fmla="*/ 521625 h 523205"/>
              <a:gd name="connsiteX5" fmla="*/ 44473 w 85857"/>
              <a:gd name="connsiteY5" fmla="*/ 366050 h 523205"/>
              <a:gd name="connsiteX6" fmla="*/ 23 w 85857"/>
              <a:gd name="connsiteY6" fmla="*/ 137450 h 523205"/>
              <a:gd name="connsiteX7" fmla="*/ 38123 w 85857"/>
              <a:gd name="connsiteY7" fmla="*/ 273975 h 523205"/>
              <a:gd name="connsiteX8" fmla="*/ 25423 w 85857"/>
              <a:gd name="connsiteY8" fmla="*/ 127925 h 523205"/>
              <a:gd name="connsiteX9" fmla="*/ 25423 w 85857"/>
              <a:gd name="connsiteY9" fmla="*/ 102525 h 523205"/>
              <a:gd name="connsiteX10" fmla="*/ 28598 w 85857"/>
              <a:gd name="connsiteY10" fmla="*/ 112050 h 523205"/>
              <a:gd name="connsiteX11" fmla="*/ 82573 w 85857"/>
              <a:gd name="connsiteY11" fmla="*/ 925 h 52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857" h="523205">
                <a:moveTo>
                  <a:pt x="82573" y="925"/>
                </a:moveTo>
                <a:cubicBezTo>
                  <a:pt x="86277" y="13096"/>
                  <a:pt x="53469" y="128983"/>
                  <a:pt x="50823" y="185075"/>
                </a:cubicBezTo>
                <a:cubicBezTo>
                  <a:pt x="48177" y="241167"/>
                  <a:pt x="69873" y="323188"/>
                  <a:pt x="66698" y="337475"/>
                </a:cubicBezTo>
                <a:cubicBezTo>
                  <a:pt x="63523" y="351762"/>
                  <a:pt x="28598" y="240108"/>
                  <a:pt x="31773" y="270800"/>
                </a:cubicBezTo>
                <a:cubicBezTo>
                  <a:pt x="34948" y="301492"/>
                  <a:pt x="83631" y="505750"/>
                  <a:pt x="85748" y="521625"/>
                </a:cubicBezTo>
                <a:cubicBezTo>
                  <a:pt x="87865" y="537500"/>
                  <a:pt x="58760" y="430079"/>
                  <a:pt x="44473" y="366050"/>
                </a:cubicBezTo>
                <a:cubicBezTo>
                  <a:pt x="30185" y="302021"/>
                  <a:pt x="1081" y="152796"/>
                  <a:pt x="23" y="137450"/>
                </a:cubicBezTo>
                <a:cubicBezTo>
                  <a:pt x="-1035" y="122104"/>
                  <a:pt x="33890" y="275562"/>
                  <a:pt x="38123" y="273975"/>
                </a:cubicBezTo>
                <a:cubicBezTo>
                  <a:pt x="42356" y="272388"/>
                  <a:pt x="27540" y="156500"/>
                  <a:pt x="25423" y="127925"/>
                </a:cubicBezTo>
                <a:cubicBezTo>
                  <a:pt x="23306" y="99350"/>
                  <a:pt x="24894" y="105171"/>
                  <a:pt x="25423" y="102525"/>
                </a:cubicBezTo>
                <a:cubicBezTo>
                  <a:pt x="25952" y="99879"/>
                  <a:pt x="18544" y="123692"/>
                  <a:pt x="28598" y="112050"/>
                </a:cubicBezTo>
                <a:cubicBezTo>
                  <a:pt x="38652" y="100408"/>
                  <a:pt x="78869" y="-11246"/>
                  <a:pt x="82573" y="9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46DF0811-55A7-539C-D55A-4AA0EC5D72E7}"/>
              </a:ext>
            </a:extLst>
          </p:cNvPr>
          <p:cNvSpPr/>
          <p:nvPr/>
        </p:nvSpPr>
        <p:spPr>
          <a:xfrm>
            <a:off x="6151366" y="5295900"/>
            <a:ext cx="148586" cy="351000"/>
          </a:xfrm>
          <a:custGeom>
            <a:avLst/>
            <a:gdLst>
              <a:gd name="connsiteX0" fmla="*/ 71634 w 148586"/>
              <a:gd name="connsiteY0" fmla="*/ 0 h 351000"/>
              <a:gd name="connsiteX1" fmla="*/ 39884 w 148586"/>
              <a:gd name="connsiteY1" fmla="*/ 107950 h 351000"/>
              <a:gd name="connsiteX2" fmla="*/ 103384 w 148586"/>
              <a:gd name="connsiteY2" fmla="*/ 225425 h 351000"/>
              <a:gd name="connsiteX3" fmla="*/ 65284 w 148586"/>
              <a:gd name="connsiteY3" fmla="*/ 187325 h 351000"/>
              <a:gd name="connsiteX4" fmla="*/ 147834 w 148586"/>
              <a:gd name="connsiteY4" fmla="*/ 349250 h 351000"/>
              <a:gd name="connsiteX5" fmla="*/ 100209 w 148586"/>
              <a:gd name="connsiteY5" fmla="*/ 263525 h 351000"/>
              <a:gd name="connsiteX6" fmla="*/ 1784 w 148586"/>
              <a:gd name="connsiteY6" fmla="*/ 114300 h 351000"/>
              <a:gd name="connsiteX7" fmla="*/ 36709 w 148586"/>
              <a:gd name="connsiteY7" fmla="*/ 161925 h 351000"/>
              <a:gd name="connsiteX8" fmla="*/ 36709 w 148586"/>
              <a:gd name="connsiteY8" fmla="*/ 107950 h 351000"/>
              <a:gd name="connsiteX9" fmla="*/ 71634 w 148586"/>
              <a:gd name="connsiteY9" fmla="*/ 0 h 3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586" h="351000">
                <a:moveTo>
                  <a:pt x="71634" y="0"/>
                </a:moveTo>
                <a:cubicBezTo>
                  <a:pt x="72163" y="0"/>
                  <a:pt x="34592" y="70379"/>
                  <a:pt x="39884" y="107950"/>
                </a:cubicBezTo>
                <a:cubicBezTo>
                  <a:pt x="45176" y="145521"/>
                  <a:pt x="99151" y="212196"/>
                  <a:pt x="103384" y="225425"/>
                </a:cubicBezTo>
                <a:cubicBezTo>
                  <a:pt x="107617" y="238654"/>
                  <a:pt x="57876" y="166688"/>
                  <a:pt x="65284" y="187325"/>
                </a:cubicBezTo>
                <a:cubicBezTo>
                  <a:pt x="72692" y="207962"/>
                  <a:pt x="142013" y="336550"/>
                  <a:pt x="147834" y="349250"/>
                </a:cubicBezTo>
                <a:cubicBezTo>
                  <a:pt x="153655" y="361950"/>
                  <a:pt x="124551" y="302683"/>
                  <a:pt x="100209" y="263525"/>
                </a:cubicBezTo>
                <a:cubicBezTo>
                  <a:pt x="75867" y="224367"/>
                  <a:pt x="12367" y="131233"/>
                  <a:pt x="1784" y="114300"/>
                </a:cubicBezTo>
                <a:cubicBezTo>
                  <a:pt x="-8799" y="97367"/>
                  <a:pt x="30888" y="162983"/>
                  <a:pt x="36709" y="161925"/>
                </a:cubicBezTo>
                <a:cubicBezTo>
                  <a:pt x="42530" y="160867"/>
                  <a:pt x="32476" y="129117"/>
                  <a:pt x="36709" y="107950"/>
                </a:cubicBezTo>
                <a:cubicBezTo>
                  <a:pt x="40942" y="86783"/>
                  <a:pt x="71105" y="0"/>
                  <a:pt x="7163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2596B13D-9A33-A091-B4C2-75651D3DC3F6}"/>
              </a:ext>
            </a:extLst>
          </p:cNvPr>
          <p:cNvSpPr/>
          <p:nvPr/>
        </p:nvSpPr>
        <p:spPr>
          <a:xfrm>
            <a:off x="4840224" y="5133948"/>
            <a:ext cx="169926" cy="447832"/>
          </a:xfrm>
          <a:custGeom>
            <a:avLst/>
            <a:gdLst>
              <a:gd name="connsiteX0" fmla="*/ 131826 w 169926"/>
              <a:gd name="connsiteY0" fmla="*/ 79402 h 447832"/>
              <a:gd name="connsiteX1" fmla="*/ 52451 w 169926"/>
              <a:gd name="connsiteY1" fmla="*/ 219102 h 447832"/>
              <a:gd name="connsiteX2" fmla="*/ 131826 w 169926"/>
              <a:gd name="connsiteY2" fmla="*/ 285777 h 447832"/>
              <a:gd name="connsiteX3" fmla="*/ 52451 w 169926"/>
              <a:gd name="connsiteY3" fmla="*/ 298477 h 447832"/>
              <a:gd name="connsiteX4" fmla="*/ 147701 w 169926"/>
              <a:gd name="connsiteY4" fmla="*/ 349277 h 447832"/>
              <a:gd name="connsiteX5" fmla="*/ 169926 w 169926"/>
              <a:gd name="connsiteY5" fmla="*/ 447702 h 447832"/>
              <a:gd name="connsiteX6" fmla="*/ 147701 w 169926"/>
              <a:gd name="connsiteY6" fmla="*/ 368327 h 447832"/>
              <a:gd name="connsiteX7" fmla="*/ 49276 w 169926"/>
              <a:gd name="connsiteY7" fmla="*/ 285777 h 447832"/>
              <a:gd name="connsiteX8" fmla="*/ 1651 w 169926"/>
              <a:gd name="connsiteY8" fmla="*/ 212752 h 447832"/>
              <a:gd name="connsiteX9" fmla="*/ 20701 w 169926"/>
              <a:gd name="connsiteY9" fmla="*/ 155602 h 447832"/>
              <a:gd name="connsiteX10" fmla="*/ 112776 w 169926"/>
              <a:gd name="connsiteY10" fmla="*/ 27 h 447832"/>
              <a:gd name="connsiteX11" fmla="*/ 17526 w 169926"/>
              <a:gd name="connsiteY11" fmla="*/ 168302 h 447832"/>
              <a:gd name="connsiteX12" fmla="*/ 14351 w 169926"/>
              <a:gd name="connsiteY12" fmla="*/ 231802 h 447832"/>
              <a:gd name="connsiteX13" fmla="*/ 55626 w 169926"/>
              <a:gd name="connsiteY13" fmla="*/ 269902 h 447832"/>
              <a:gd name="connsiteX14" fmla="*/ 55626 w 169926"/>
              <a:gd name="connsiteY14" fmla="*/ 196877 h 447832"/>
              <a:gd name="connsiteX15" fmla="*/ 131826 w 169926"/>
              <a:gd name="connsiteY15" fmla="*/ 79402 h 44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926" h="447832">
                <a:moveTo>
                  <a:pt x="131826" y="79402"/>
                </a:moveTo>
                <a:cubicBezTo>
                  <a:pt x="131297" y="83106"/>
                  <a:pt x="52451" y="184706"/>
                  <a:pt x="52451" y="219102"/>
                </a:cubicBezTo>
                <a:cubicBezTo>
                  <a:pt x="52451" y="253498"/>
                  <a:pt x="131826" y="272548"/>
                  <a:pt x="131826" y="285777"/>
                </a:cubicBezTo>
                <a:cubicBezTo>
                  <a:pt x="131826" y="299006"/>
                  <a:pt x="49805" y="287894"/>
                  <a:pt x="52451" y="298477"/>
                </a:cubicBezTo>
                <a:cubicBezTo>
                  <a:pt x="55097" y="309060"/>
                  <a:pt x="128122" y="324406"/>
                  <a:pt x="147701" y="349277"/>
                </a:cubicBezTo>
                <a:cubicBezTo>
                  <a:pt x="167280" y="374148"/>
                  <a:pt x="169926" y="444527"/>
                  <a:pt x="169926" y="447702"/>
                </a:cubicBezTo>
                <a:cubicBezTo>
                  <a:pt x="169926" y="450877"/>
                  <a:pt x="167809" y="395315"/>
                  <a:pt x="147701" y="368327"/>
                </a:cubicBezTo>
                <a:cubicBezTo>
                  <a:pt x="127593" y="341340"/>
                  <a:pt x="73618" y="311706"/>
                  <a:pt x="49276" y="285777"/>
                </a:cubicBezTo>
                <a:cubicBezTo>
                  <a:pt x="24934" y="259848"/>
                  <a:pt x="6413" y="234448"/>
                  <a:pt x="1651" y="212752"/>
                </a:cubicBezTo>
                <a:cubicBezTo>
                  <a:pt x="-3111" y="191056"/>
                  <a:pt x="2180" y="191056"/>
                  <a:pt x="20701" y="155602"/>
                </a:cubicBezTo>
                <a:cubicBezTo>
                  <a:pt x="39222" y="120148"/>
                  <a:pt x="113305" y="-2090"/>
                  <a:pt x="112776" y="27"/>
                </a:cubicBezTo>
                <a:cubicBezTo>
                  <a:pt x="112247" y="2144"/>
                  <a:pt x="33930" y="129673"/>
                  <a:pt x="17526" y="168302"/>
                </a:cubicBezTo>
                <a:cubicBezTo>
                  <a:pt x="1122" y="206931"/>
                  <a:pt x="8001" y="214869"/>
                  <a:pt x="14351" y="231802"/>
                </a:cubicBezTo>
                <a:cubicBezTo>
                  <a:pt x="20701" y="248735"/>
                  <a:pt x="48747" y="275723"/>
                  <a:pt x="55626" y="269902"/>
                </a:cubicBezTo>
                <a:cubicBezTo>
                  <a:pt x="62505" y="264081"/>
                  <a:pt x="43984" y="224923"/>
                  <a:pt x="55626" y="196877"/>
                </a:cubicBezTo>
                <a:cubicBezTo>
                  <a:pt x="67268" y="168831"/>
                  <a:pt x="132355" y="75698"/>
                  <a:pt x="131826" y="794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15E1D25E-42AA-4D21-2BCA-FCC1922DE59C}"/>
              </a:ext>
            </a:extLst>
          </p:cNvPr>
          <p:cNvSpPr/>
          <p:nvPr/>
        </p:nvSpPr>
        <p:spPr>
          <a:xfrm>
            <a:off x="5000621" y="5270184"/>
            <a:ext cx="270833" cy="140495"/>
          </a:xfrm>
          <a:custGeom>
            <a:avLst/>
            <a:gdLst>
              <a:gd name="connsiteX0" fmla="*/ 263529 w 270833"/>
              <a:gd name="connsiteY0" fmla="*/ 316 h 140495"/>
              <a:gd name="connsiteX1" fmla="*/ 66679 w 270833"/>
              <a:gd name="connsiteY1" fmla="*/ 22541 h 140495"/>
              <a:gd name="connsiteX2" fmla="*/ 38104 w 270833"/>
              <a:gd name="connsiteY2" fmla="*/ 22541 h 140495"/>
              <a:gd name="connsiteX3" fmla="*/ 187329 w 270833"/>
              <a:gd name="connsiteY3" fmla="*/ 32066 h 140495"/>
              <a:gd name="connsiteX4" fmla="*/ 158754 w 270833"/>
              <a:gd name="connsiteY4" fmla="*/ 82866 h 140495"/>
              <a:gd name="connsiteX5" fmla="*/ 15879 w 270833"/>
              <a:gd name="connsiteY5" fmla="*/ 92391 h 140495"/>
              <a:gd name="connsiteX6" fmla="*/ 200029 w 270833"/>
              <a:gd name="connsiteY6" fmla="*/ 79691 h 140495"/>
              <a:gd name="connsiteX7" fmla="*/ 4 w 270833"/>
              <a:gd name="connsiteY7" fmla="*/ 140016 h 140495"/>
              <a:gd name="connsiteX8" fmla="*/ 206379 w 270833"/>
              <a:gd name="connsiteY8" fmla="*/ 41591 h 140495"/>
              <a:gd name="connsiteX9" fmla="*/ 263529 w 270833"/>
              <a:gd name="connsiteY9" fmla="*/ 316 h 14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833" h="140495">
                <a:moveTo>
                  <a:pt x="263529" y="316"/>
                </a:moveTo>
                <a:cubicBezTo>
                  <a:pt x="240246" y="-2859"/>
                  <a:pt x="104250" y="18837"/>
                  <a:pt x="66679" y="22541"/>
                </a:cubicBezTo>
                <a:cubicBezTo>
                  <a:pt x="29108" y="26245"/>
                  <a:pt x="17996" y="20954"/>
                  <a:pt x="38104" y="22541"/>
                </a:cubicBezTo>
                <a:cubicBezTo>
                  <a:pt x="58212" y="24129"/>
                  <a:pt x="167221" y="22012"/>
                  <a:pt x="187329" y="32066"/>
                </a:cubicBezTo>
                <a:cubicBezTo>
                  <a:pt x="207437" y="42120"/>
                  <a:pt x="187329" y="72812"/>
                  <a:pt x="158754" y="82866"/>
                </a:cubicBezTo>
                <a:cubicBezTo>
                  <a:pt x="130179" y="92920"/>
                  <a:pt x="15879" y="92391"/>
                  <a:pt x="15879" y="92391"/>
                </a:cubicBezTo>
                <a:cubicBezTo>
                  <a:pt x="22758" y="91862"/>
                  <a:pt x="202675" y="71754"/>
                  <a:pt x="200029" y="79691"/>
                </a:cubicBezTo>
                <a:cubicBezTo>
                  <a:pt x="197383" y="87628"/>
                  <a:pt x="-1054" y="146366"/>
                  <a:pt x="4" y="140016"/>
                </a:cubicBezTo>
                <a:cubicBezTo>
                  <a:pt x="1062" y="133666"/>
                  <a:pt x="161929" y="63287"/>
                  <a:pt x="206379" y="41591"/>
                </a:cubicBezTo>
                <a:cubicBezTo>
                  <a:pt x="250829" y="19895"/>
                  <a:pt x="286812" y="3491"/>
                  <a:pt x="263529" y="3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526277DE-B733-D606-1F3A-C9D15DE1C7B7}"/>
              </a:ext>
            </a:extLst>
          </p:cNvPr>
          <p:cNvSpPr/>
          <p:nvPr/>
        </p:nvSpPr>
        <p:spPr>
          <a:xfrm>
            <a:off x="4991815" y="5359393"/>
            <a:ext cx="313755" cy="143041"/>
          </a:xfrm>
          <a:custGeom>
            <a:avLst/>
            <a:gdLst>
              <a:gd name="connsiteX0" fmla="*/ 5635 w 313755"/>
              <a:gd name="connsiteY0" fmla="*/ 69857 h 143041"/>
              <a:gd name="connsiteX1" fmla="*/ 294560 w 313755"/>
              <a:gd name="connsiteY1" fmla="*/ 44457 h 143041"/>
              <a:gd name="connsiteX2" fmla="*/ 113585 w 313755"/>
              <a:gd name="connsiteY2" fmla="*/ 92082 h 143041"/>
              <a:gd name="connsiteX3" fmla="*/ 313610 w 313755"/>
              <a:gd name="connsiteY3" fmla="*/ 76207 h 143041"/>
              <a:gd name="connsiteX4" fmla="*/ 75485 w 313755"/>
              <a:gd name="connsiteY4" fmla="*/ 142882 h 143041"/>
              <a:gd name="connsiteX5" fmla="*/ 307260 w 313755"/>
              <a:gd name="connsiteY5" fmla="*/ 53982 h 143041"/>
              <a:gd name="connsiteX6" fmla="*/ 218360 w 313755"/>
              <a:gd name="connsiteY6" fmla="*/ 47632 h 143041"/>
              <a:gd name="connsiteX7" fmla="*/ 135810 w 313755"/>
              <a:gd name="connsiteY7" fmla="*/ 34932 h 143041"/>
              <a:gd name="connsiteX8" fmla="*/ 192960 w 313755"/>
              <a:gd name="connsiteY8" fmla="*/ 7 h 143041"/>
              <a:gd name="connsiteX9" fmla="*/ 110410 w 313755"/>
              <a:gd name="connsiteY9" fmla="*/ 38107 h 143041"/>
              <a:gd name="connsiteX10" fmla="*/ 5635 w 313755"/>
              <a:gd name="connsiteY10" fmla="*/ 69857 h 14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755" h="143041">
                <a:moveTo>
                  <a:pt x="5635" y="69857"/>
                </a:moveTo>
                <a:cubicBezTo>
                  <a:pt x="36327" y="70915"/>
                  <a:pt x="276568" y="40753"/>
                  <a:pt x="294560" y="44457"/>
                </a:cubicBezTo>
                <a:cubicBezTo>
                  <a:pt x="312552" y="48161"/>
                  <a:pt x="110410" y="86790"/>
                  <a:pt x="113585" y="92082"/>
                </a:cubicBezTo>
                <a:cubicBezTo>
                  <a:pt x="116760" y="97374"/>
                  <a:pt x="319960" y="67740"/>
                  <a:pt x="313610" y="76207"/>
                </a:cubicBezTo>
                <a:cubicBezTo>
                  <a:pt x="307260" y="84674"/>
                  <a:pt x="76543" y="146586"/>
                  <a:pt x="75485" y="142882"/>
                </a:cubicBezTo>
                <a:cubicBezTo>
                  <a:pt x="74427" y="139178"/>
                  <a:pt x="283448" y="69857"/>
                  <a:pt x="307260" y="53982"/>
                </a:cubicBezTo>
                <a:cubicBezTo>
                  <a:pt x="331073" y="38107"/>
                  <a:pt x="246935" y="50807"/>
                  <a:pt x="218360" y="47632"/>
                </a:cubicBezTo>
                <a:cubicBezTo>
                  <a:pt x="189785" y="44457"/>
                  <a:pt x="140043" y="42869"/>
                  <a:pt x="135810" y="34932"/>
                </a:cubicBezTo>
                <a:cubicBezTo>
                  <a:pt x="131577" y="26995"/>
                  <a:pt x="197193" y="-522"/>
                  <a:pt x="192960" y="7"/>
                </a:cubicBezTo>
                <a:cubicBezTo>
                  <a:pt x="188727" y="536"/>
                  <a:pt x="142689" y="26994"/>
                  <a:pt x="110410" y="38107"/>
                </a:cubicBezTo>
                <a:cubicBezTo>
                  <a:pt x="78131" y="49219"/>
                  <a:pt x="-25057" y="68799"/>
                  <a:pt x="5635" y="698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DD655493-8B74-37B5-3F82-E76B7CBC1AF0}"/>
              </a:ext>
            </a:extLst>
          </p:cNvPr>
          <p:cNvSpPr/>
          <p:nvPr/>
        </p:nvSpPr>
        <p:spPr>
          <a:xfrm>
            <a:off x="5324422" y="5451348"/>
            <a:ext cx="670067" cy="92244"/>
          </a:xfrm>
          <a:custGeom>
            <a:avLst/>
            <a:gdLst>
              <a:gd name="connsiteX0" fmla="*/ 53 w 670067"/>
              <a:gd name="connsiteY0" fmla="*/ 92202 h 92244"/>
              <a:gd name="connsiteX1" fmla="*/ 200078 w 670067"/>
              <a:gd name="connsiteY1" fmla="*/ 44577 h 92244"/>
              <a:gd name="connsiteX2" fmla="*/ 327078 w 670067"/>
              <a:gd name="connsiteY2" fmla="*/ 54102 h 92244"/>
              <a:gd name="connsiteX3" fmla="*/ 212778 w 670067"/>
              <a:gd name="connsiteY3" fmla="*/ 50927 h 92244"/>
              <a:gd name="connsiteX4" fmla="*/ 435028 w 670067"/>
              <a:gd name="connsiteY4" fmla="*/ 44577 h 92244"/>
              <a:gd name="connsiteX5" fmla="*/ 466778 w 670067"/>
              <a:gd name="connsiteY5" fmla="*/ 38227 h 92244"/>
              <a:gd name="connsiteX6" fmla="*/ 581078 w 670067"/>
              <a:gd name="connsiteY6" fmla="*/ 41402 h 92244"/>
              <a:gd name="connsiteX7" fmla="*/ 546153 w 670067"/>
              <a:gd name="connsiteY7" fmla="*/ 16002 h 92244"/>
              <a:gd name="connsiteX8" fmla="*/ 669978 w 670067"/>
              <a:gd name="connsiteY8" fmla="*/ 41402 h 92244"/>
              <a:gd name="connsiteX9" fmla="*/ 523928 w 670067"/>
              <a:gd name="connsiteY9" fmla="*/ 31877 h 92244"/>
              <a:gd name="connsiteX10" fmla="*/ 384228 w 670067"/>
              <a:gd name="connsiteY10" fmla="*/ 3302 h 92244"/>
              <a:gd name="connsiteX11" fmla="*/ 482653 w 670067"/>
              <a:gd name="connsiteY11" fmla="*/ 35052 h 92244"/>
              <a:gd name="connsiteX12" fmla="*/ 320728 w 670067"/>
              <a:gd name="connsiteY12" fmla="*/ 41402 h 92244"/>
              <a:gd name="connsiteX13" fmla="*/ 181028 w 670067"/>
              <a:gd name="connsiteY13" fmla="*/ 127 h 92244"/>
              <a:gd name="connsiteX14" fmla="*/ 276278 w 670067"/>
              <a:gd name="connsiteY14" fmla="*/ 28702 h 92244"/>
              <a:gd name="connsiteX15" fmla="*/ 181028 w 670067"/>
              <a:gd name="connsiteY15" fmla="*/ 35052 h 92244"/>
              <a:gd name="connsiteX16" fmla="*/ 53 w 670067"/>
              <a:gd name="connsiteY16" fmla="*/ 92202 h 9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0067" h="92244">
                <a:moveTo>
                  <a:pt x="53" y="92202"/>
                </a:moveTo>
                <a:cubicBezTo>
                  <a:pt x="3228" y="93789"/>
                  <a:pt x="145574" y="50927"/>
                  <a:pt x="200078" y="44577"/>
                </a:cubicBezTo>
                <a:cubicBezTo>
                  <a:pt x="254582" y="38227"/>
                  <a:pt x="324961" y="53044"/>
                  <a:pt x="327078" y="54102"/>
                </a:cubicBezTo>
                <a:cubicBezTo>
                  <a:pt x="329195" y="55160"/>
                  <a:pt x="194786" y="52514"/>
                  <a:pt x="212778" y="50927"/>
                </a:cubicBezTo>
                <a:cubicBezTo>
                  <a:pt x="230770" y="49339"/>
                  <a:pt x="392695" y="46694"/>
                  <a:pt x="435028" y="44577"/>
                </a:cubicBezTo>
                <a:cubicBezTo>
                  <a:pt x="477361" y="42460"/>
                  <a:pt x="466778" y="38227"/>
                  <a:pt x="466778" y="38227"/>
                </a:cubicBezTo>
                <a:cubicBezTo>
                  <a:pt x="491120" y="37698"/>
                  <a:pt x="567849" y="45106"/>
                  <a:pt x="581078" y="41402"/>
                </a:cubicBezTo>
                <a:cubicBezTo>
                  <a:pt x="594307" y="37698"/>
                  <a:pt x="531336" y="16002"/>
                  <a:pt x="546153" y="16002"/>
                </a:cubicBezTo>
                <a:cubicBezTo>
                  <a:pt x="560970" y="16002"/>
                  <a:pt x="673682" y="38756"/>
                  <a:pt x="669978" y="41402"/>
                </a:cubicBezTo>
                <a:cubicBezTo>
                  <a:pt x="666274" y="44048"/>
                  <a:pt x="571553" y="38227"/>
                  <a:pt x="523928" y="31877"/>
                </a:cubicBezTo>
                <a:cubicBezTo>
                  <a:pt x="476303" y="25527"/>
                  <a:pt x="391107" y="2773"/>
                  <a:pt x="384228" y="3302"/>
                </a:cubicBezTo>
                <a:cubicBezTo>
                  <a:pt x="377349" y="3831"/>
                  <a:pt x="493236" y="28702"/>
                  <a:pt x="482653" y="35052"/>
                </a:cubicBezTo>
                <a:cubicBezTo>
                  <a:pt x="472070" y="41402"/>
                  <a:pt x="370999" y="47223"/>
                  <a:pt x="320728" y="41402"/>
                </a:cubicBezTo>
                <a:cubicBezTo>
                  <a:pt x="270457" y="35581"/>
                  <a:pt x="188436" y="2244"/>
                  <a:pt x="181028" y="127"/>
                </a:cubicBezTo>
                <a:cubicBezTo>
                  <a:pt x="173620" y="-1990"/>
                  <a:pt x="276278" y="22881"/>
                  <a:pt x="276278" y="28702"/>
                </a:cubicBezTo>
                <a:cubicBezTo>
                  <a:pt x="276278" y="34523"/>
                  <a:pt x="225478" y="22352"/>
                  <a:pt x="181028" y="35052"/>
                </a:cubicBezTo>
                <a:cubicBezTo>
                  <a:pt x="136578" y="47752"/>
                  <a:pt x="-3122" y="90615"/>
                  <a:pt x="53" y="922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91CCD76F-0D98-BAEA-D33E-021FA50E75D0}"/>
              </a:ext>
            </a:extLst>
          </p:cNvPr>
          <p:cNvSpPr/>
          <p:nvPr/>
        </p:nvSpPr>
        <p:spPr>
          <a:xfrm>
            <a:off x="6135658" y="5257544"/>
            <a:ext cx="46357" cy="280752"/>
          </a:xfrm>
          <a:custGeom>
            <a:avLst/>
            <a:gdLst>
              <a:gd name="connsiteX0" fmla="*/ 46067 w 46357"/>
              <a:gd name="connsiteY0" fmla="*/ 256 h 280752"/>
              <a:gd name="connsiteX1" fmla="*/ 20667 w 46357"/>
              <a:gd name="connsiteY1" fmla="*/ 174881 h 280752"/>
              <a:gd name="connsiteX2" fmla="*/ 17492 w 46357"/>
              <a:gd name="connsiteY2" fmla="*/ 279656 h 280752"/>
              <a:gd name="connsiteX3" fmla="*/ 11142 w 46357"/>
              <a:gd name="connsiteY3" fmla="*/ 219331 h 280752"/>
              <a:gd name="connsiteX4" fmla="*/ 11142 w 46357"/>
              <a:gd name="connsiteY4" fmla="*/ 60581 h 280752"/>
              <a:gd name="connsiteX5" fmla="*/ 1617 w 46357"/>
              <a:gd name="connsiteY5" fmla="*/ 133606 h 280752"/>
              <a:gd name="connsiteX6" fmla="*/ 46067 w 46357"/>
              <a:gd name="connsiteY6" fmla="*/ 256 h 28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57" h="280752">
                <a:moveTo>
                  <a:pt x="46067" y="256"/>
                </a:moveTo>
                <a:cubicBezTo>
                  <a:pt x="49242" y="7135"/>
                  <a:pt x="25429" y="128314"/>
                  <a:pt x="20667" y="174881"/>
                </a:cubicBezTo>
                <a:cubicBezTo>
                  <a:pt x="15905" y="221448"/>
                  <a:pt x="19079" y="272248"/>
                  <a:pt x="17492" y="279656"/>
                </a:cubicBezTo>
                <a:cubicBezTo>
                  <a:pt x="15905" y="287064"/>
                  <a:pt x="12200" y="255843"/>
                  <a:pt x="11142" y="219331"/>
                </a:cubicBezTo>
                <a:cubicBezTo>
                  <a:pt x="10084" y="182819"/>
                  <a:pt x="12729" y="74868"/>
                  <a:pt x="11142" y="60581"/>
                </a:cubicBezTo>
                <a:cubicBezTo>
                  <a:pt x="9555" y="46294"/>
                  <a:pt x="-4733" y="139956"/>
                  <a:pt x="1617" y="133606"/>
                </a:cubicBezTo>
                <a:cubicBezTo>
                  <a:pt x="7967" y="127256"/>
                  <a:pt x="42892" y="-6623"/>
                  <a:pt x="46067" y="2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F5B7B5EE-5B59-FEE7-2953-616F777FD3C0}"/>
              </a:ext>
            </a:extLst>
          </p:cNvPr>
          <p:cNvSpPr/>
          <p:nvPr/>
        </p:nvSpPr>
        <p:spPr>
          <a:xfrm>
            <a:off x="6159492" y="4797360"/>
            <a:ext cx="115147" cy="454189"/>
          </a:xfrm>
          <a:custGeom>
            <a:avLst/>
            <a:gdLst>
              <a:gd name="connsiteX0" fmla="*/ 114308 w 115147"/>
              <a:gd name="connsiteY0" fmla="*/ 3240 h 454189"/>
              <a:gd name="connsiteX1" fmla="*/ 34933 w 115147"/>
              <a:gd name="connsiteY1" fmla="*/ 225490 h 454189"/>
              <a:gd name="connsiteX2" fmla="*/ 8 w 115147"/>
              <a:gd name="connsiteY2" fmla="*/ 314390 h 454189"/>
              <a:gd name="connsiteX3" fmla="*/ 31758 w 115147"/>
              <a:gd name="connsiteY3" fmla="*/ 241365 h 454189"/>
              <a:gd name="connsiteX4" fmla="*/ 41283 w 115147"/>
              <a:gd name="connsiteY4" fmla="*/ 454090 h 454189"/>
              <a:gd name="connsiteX5" fmla="*/ 47633 w 115147"/>
              <a:gd name="connsiteY5" fmla="*/ 266765 h 454189"/>
              <a:gd name="connsiteX6" fmla="*/ 19058 w 115147"/>
              <a:gd name="connsiteY6" fmla="*/ 98490 h 454189"/>
              <a:gd name="connsiteX7" fmla="*/ 73033 w 115147"/>
              <a:gd name="connsiteY7" fmla="*/ 92140 h 454189"/>
              <a:gd name="connsiteX8" fmla="*/ 114308 w 115147"/>
              <a:gd name="connsiteY8" fmla="*/ 3240 h 45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47" h="454189">
                <a:moveTo>
                  <a:pt x="114308" y="3240"/>
                </a:moveTo>
                <a:cubicBezTo>
                  <a:pt x="107958" y="25465"/>
                  <a:pt x="53983" y="173632"/>
                  <a:pt x="34933" y="225490"/>
                </a:cubicBezTo>
                <a:cubicBezTo>
                  <a:pt x="15883" y="277348"/>
                  <a:pt x="537" y="311744"/>
                  <a:pt x="8" y="314390"/>
                </a:cubicBezTo>
                <a:cubicBezTo>
                  <a:pt x="-521" y="317036"/>
                  <a:pt x="24879" y="218082"/>
                  <a:pt x="31758" y="241365"/>
                </a:cubicBezTo>
                <a:cubicBezTo>
                  <a:pt x="38637" y="264648"/>
                  <a:pt x="38637" y="449857"/>
                  <a:pt x="41283" y="454090"/>
                </a:cubicBezTo>
                <a:cubicBezTo>
                  <a:pt x="43929" y="458323"/>
                  <a:pt x="51337" y="326032"/>
                  <a:pt x="47633" y="266765"/>
                </a:cubicBezTo>
                <a:cubicBezTo>
                  <a:pt x="43929" y="207498"/>
                  <a:pt x="14825" y="127594"/>
                  <a:pt x="19058" y="98490"/>
                </a:cubicBezTo>
                <a:cubicBezTo>
                  <a:pt x="23291" y="69386"/>
                  <a:pt x="56629" y="104311"/>
                  <a:pt x="73033" y="92140"/>
                </a:cubicBezTo>
                <a:cubicBezTo>
                  <a:pt x="89437" y="79969"/>
                  <a:pt x="120658" y="-18985"/>
                  <a:pt x="114308" y="32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E5190DC0-F4C0-46EB-84C0-30A92BBAE80E}"/>
              </a:ext>
            </a:extLst>
          </p:cNvPr>
          <p:cNvSpPr/>
          <p:nvPr/>
        </p:nvSpPr>
        <p:spPr>
          <a:xfrm>
            <a:off x="5437947" y="5577472"/>
            <a:ext cx="714247" cy="112299"/>
          </a:xfrm>
          <a:custGeom>
            <a:avLst/>
            <a:gdLst>
              <a:gd name="connsiteX0" fmla="*/ 4003 w 714247"/>
              <a:gd name="connsiteY0" fmla="*/ 112128 h 112299"/>
              <a:gd name="connsiteX1" fmla="*/ 378653 w 714247"/>
              <a:gd name="connsiteY1" fmla="*/ 42278 h 112299"/>
              <a:gd name="connsiteX2" fmla="*/ 242128 w 714247"/>
              <a:gd name="connsiteY2" fmla="*/ 67678 h 112299"/>
              <a:gd name="connsiteX3" fmla="*/ 534228 w 714247"/>
              <a:gd name="connsiteY3" fmla="*/ 1003 h 112299"/>
              <a:gd name="connsiteX4" fmla="*/ 467553 w 714247"/>
              <a:gd name="connsiteY4" fmla="*/ 26403 h 112299"/>
              <a:gd name="connsiteX5" fmla="*/ 712028 w 714247"/>
              <a:gd name="connsiteY5" fmla="*/ 10528 h 112299"/>
              <a:gd name="connsiteX6" fmla="*/ 569153 w 714247"/>
              <a:gd name="connsiteY6" fmla="*/ 16878 h 112299"/>
              <a:gd name="connsiteX7" fmla="*/ 251653 w 714247"/>
              <a:gd name="connsiteY7" fmla="*/ 4178 h 112299"/>
              <a:gd name="connsiteX8" fmla="*/ 369128 w 714247"/>
              <a:gd name="connsiteY8" fmla="*/ 26403 h 112299"/>
              <a:gd name="connsiteX9" fmla="*/ 191328 w 714247"/>
              <a:gd name="connsiteY9" fmla="*/ 61328 h 112299"/>
              <a:gd name="connsiteX10" fmla="*/ 4003 w 714247"/>
              <a:gd name="connsiteY10" fmla="*/ 112128 h 11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4247" h="112299">
                <a:moveTo>
                  <a:pt x="4003" y="112128"/>
                </a:moveTo>
                <a:cubicBezTo>
                  <a:pt x="35224" y="108953"/>
                  <a:pt x="378653" y="42278"/>
                  <a:pt x="378653" y="42278"/>
                </a:cubicBezTo>
                <a:cubicBezTo>
                  <a:pt x="418340" y="34870"/>
                  <a:pt x="216199" y="74557"/>
                  <a:pt x="242128" y="67678"/>
                </a:cubicBezTo>
                <a:cubicBezTo>
                  <a:pt x="268057" y="60799"/>
                  <a:pt x="496657" y="7882"/>
                  <a:pt x="534228" y="1003"/>
                </a:cubicBezTo>
                <a:cubicBezTo>
                  <a:pt x="571799" y="-5876"/>
                  <a:pt x="437920" y="24816"/>
                  <a:pt x="467553" y="26403"/>
                </a:cubicBezTo>
                <a:cubicBezTo>
                  <a:pt x="497186" y="27990"/>
                  <a:pt x="695095" y="12115"/>
                  <a:pt x="712028" y="10528"/>
                </a:cubicBezTo>
                <a:cubicBezTo>
                  <a:pt x="728961" y="8940"/>
                  <a:pt x="645882" y="17936"/>
                  <a:pt x="569153" y="16878"/>
                </a:cubicBezTo>
                <a:cubicBezTo>
                  <a:pt x="492424" y="15820"/>
                  <a:pt x="284990" y="2591"/>
                  <a:pt x="251653" y="4178"/>
                </a:cubicBezTo>
                <a:cubicBezTo>
                  <a:pt x="218316" y="5765"/>
                  <a:pt x="379182" y="16878"/>
                  <a:pt x="369128" y="26403"/>
                </a:cubicBezTo>
                <a:cubicBezTo>
                  <a:pt x="359074" y="35928"/>
                  <a:pt x="250065" y="49157"/>
                  <a:pt x="191328" y="61328"/>
                </a:cubicBezTo>
                <a:cubicBezTo>
                  <a:pt x="132591" y="73499"/>
                  <a:pt x="-27218" y="115303"/>
                  <a:pt x="4003" y="1121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A1B5D1AB-F204-0908-974A-8F305E4A96D9}"/>
              </a:ext>
            </a:extLst>
          </p:cNvPr>
          <p:cNvSpPr/>
          <p:nvPr/>
        </p:nvSpPr>
        <p:spPr>
          <a:xfrm>
            <a:off x="6575191" y="4469050"/>
            <a:ext cx="109235" cy="601919"/>
          </a:xfrm>
          <a:custGeom>
            <a:avLst/>
            <a:gdLst>
              <a:gd name="connsiteX0" fmla="*/ 234 w 109235"/>
              <a:gd name="connsiteY0" fmla="*/ 4525 h 601919"/>
              <a:gd name="connsiteX1" fmla="*/ 66909 w 109235"/>
              <a:gd name="connsiteY1" fmla="*/ 391875 h 601919"/>
              <a:gd name="connsiteX2" fmla="*/ 82784 w 109235"/>
              <a:gd name="connsiteY2" fmla="*/ 350600 h 601919"/>
              <a:gd name="connsiteX3" fmla="*/ 6584 w 109235"/>
              <a:gd name="connsiteY3" fmla="*/ 480775 h 601919"/>
              <a:gd name="connsiteX4" fmla="*/ 6584 w 109235"/>
              <a:gd name="connsiteY4" fmla="*/ 601425 h 601919"/>
              <a:gd name="connsiteX5" fmla="*/ 6584 w 109235"/>
              <a:gd name="connsiteY5" fmla="*/ 515700 h 601919"/>
              <a:gd name="connsiteX6" fmla="*/ 38334 w 109235"/>
              <a:gd name="connsiteY6" fmla="*/ 331550 h 601919"/>
              <a:gd name="connsiteX7" fmla="*/ 28809 w 109235"/>
              <a:gd name="connsiteY7" fmla="*/ 445850 h 601919"/>
              <a:gd name="connsiteX8" fmla="*/ 108184 w 109235"/>
              <a:gd name="connsiteY8" fmla="*/ 255350 h 601919"/>
              <a:gd name="connsiteX9" fmla="*/ 73259 w 109235"/>
              <a:gd name="connsiteY9" fmla="*/ 271225 h 601919"/>
              <a:gd name="connsiteX10" fmla="*/ 57384 w 109235"/>
              <a:gd name="connsiteY10" fmla="*/ 341075 h 601919"/>
              <a:gd name="connsiteX11" fmla="*/ 44684 w 109235"/>
              <a:gd name="connsiteY11" fmla="*/ 188675 h 601919"/>
              <a:gd name="connsiteX12" fmla="*/ 234 w 109235"/>
              <a:gd name="connsiteY12" fmla="*/ 4525 h 60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235" h="601919">
                <a:moveTo>
                  <a:pt x="234" y="4525"/>
                </a:moveTo>
                <a:cubicBezTo>
                  <a:pt x="3938" y="38392"/>
                  <a:pt x="53151" y="334196"/>
                  <a:pt x="66909" y="391875"/>
                </a:cubicBezTo>
                <a:cubicBezTo>
                  <a:pt x="80667" y="449554"/>
                  <a:pt x="92838" y="335783"/>
                  <a:pt x="82784" y="350600"/>
                </a:cubicBezTo>
                <a:cubicBezTo>
                  <a:pt x="72730" y="365417"/>
                  <a:pt x="19284" y="438971"/>
                  <a:pt x="6584" y="480775"/>
                </a:cubicBezTo>
                <a:cubicBezTo>
                  <a:pt x="-6116" y="522579"/>
                  <a:pt x="6584" y="601425"/>
                  <a:pt x="6584" y="601425"/>
                </a:cubicBezTo>
                <a:cubicBezTo>
                  <a:pt x="6584" y="607246"/>
                  <a:pt x="1292" y="560679"/>
                  <a:pt x="6584" y="515700"/>
                </a:cubicBezTo>
                <a:cubicBezTo>
                  <a:pt x="11876" y="470721"/>
                  <a:pt x="34630" y="343192"/>
                  <a:pt x="38334" y="331550"/>
                </a:cubicBezTo>
                <a:cubicBezTo>
                  <a:pt x="42038" y="319908"/>
                  <a:pt x="17167" y="458550"/>
                  <a:pt x="28809" y="445850"/>
                </a:cubicBezTo>
                <a:cubicBezTo>
                  <a:pt x="40451" y="433150"/>
                  <a:pt x="100776" y="284454"/>
                  <a:pt x="108184" y="255350"/>
                </a:cubicBezTo>
                <a:cubicBezTo>
                  <a:pt x="115592" y="226246"/>
                  <a:pt x="81726" y="256937"/>
                  <a:pt x="73259" y="271225"/>
                </a:cubicBezTo>
                <a:cubicBezTo>
                  <a:pt x="64792" y="285513"/>
                  <a:pt x="62146" y="354833"/>
                  <a:pt x="57384" y="341075"/>
                </a:cubicBezTo>
                <a:cubicBezTo>
                  <a:pt x="52622" y="327317"/>
                  <a:pt x="51563" y="241063"/>
                  <a:pt x="44684" y="188675"/>
                </a:cubicBezTo>
                <a:cubicBezTo>
                  <a:pt x="37805" y="136288"/>
                  <a:pt x="-3470" y="-29342"/>
                  <a:pt x="234" y="45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78D36C4D-CEC4-3C2E-3D8C-CF3FDF7AA0D7}"/>
              </a:ext>
            </a:extLst>
          </p:cNvPr>
          <p:cNvSpPr/>
          <p:nvPr/>
        </p:nvSpPr>
        <p:spPr>
          <a:xfrm>
            <a:off x="6579024" y="4855962"/>
            <a:ext cx="123700" cy="250886"/>
          </a:xfrm>
          <a:custGeom>
            <a:avLst/>
            <a:gdLst>
              <a:gd name="connsiteX0" fmla="*/ 123401 w 123700"/>
              <a:gd name="connsiteY0" fmla="*/ 1788 h 250886"/>
              <a:gd name="connsiteX1" fmla="*/ 2751 w 123700"/>
              <a:gd name="connsiteY1" fmla="*/ 246263 h 250886"/>
              <a:gd name="connsiteX2" fmla="*/ 40851 w 123700"/>
              <a:gd name="connsiteY2" fmla="*/ 157363 h 250886"/>
              <a:gd name="connsiteX3" fmla="*/ 63076 w 123700"/>
              <a:gd name="connsiteY3" fmla="*/ 100213 h 250886"/>
              <a:gd name="connsiteX4" fmla="*/ 37676 w 123700"/>
              <a:gd name="connsiteY4" fmla="*/ 131963 h 250886"/>
              <a:gd name="connsiteX5" fmla="*/ 123401 w 123700"/>
              <a:gd name="connsiteY5" fmla="*/ 1788 h 25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700" h="250886">
                <a:moveTo>
                  <a:pt x="123401" y="1788"/>
                </a:moveTo>
                <a:cubicBezTo>
                  <a:pt x="117580" y="20838"/>
                  <a:pt x="16509" y="220334"/>
                  <a:pt x="2751" y="246263"/>
                </a:cubicBezTo>
                <a:cubicBezTo>
                  <a:pt x="-11007" y="272192"/>
                  <a:pt x="30797" y="181705"/>
                  <a:pt x="40851" y="157363"/>
                </a:cubicBezTo>
                <a:cubicBezTo>
                  <a:pt x="50905" y="133021"/>
                  <a:pt x="63605" y="104446"/>
                  <a:pt x="63076" y="100213"/>
                </a:cubicBezTo>
                <a:cubicBezTo>
                  <a:pt x="62547" y="95980"/>
                  <a:pt x="27093" y="142017"/>
                  <a:pt x="37676" y="131963"/>
                </a:cubicBezTo>
                <a:cubicBezTo>
                  <a:pt x="48259" y="121909"/>
                  <a:pt x="129222" y="-17262"/>
                  <a:pt x="123401" y="17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29489DDE-D379-6750-844E-03ADE9F53A65}"/>
              </a:ext>
            </a:extLst>
          </p:cNvPr>
          <p:cNvSpPr/>
          <p:nvPr/>
        </p:nvSpPr>
        <p:spPr>
          <a:xfrm>
            <a:off x="6786138" y="5338138"/>
            <a:ext cx="508727" cy="116700"/>
          </a:xfrm>
          <a:custGeom>
            <a:avLst/>
            <a:gdLst>
              <a:gd name="connsiteX0" fmla="*/ 11537 w 508727"/>
              <a:gd name="connsiteY0" fmla="*/ 106987 h 116700"/>
              <a:gd name="connsiteX1" fmla="*/ 249662 w 508727"/>
              <a:gd name="connsiteY1" fmla="*/ 100637 h 116700"/>
              <a:gd name="connsiteX2" fmla="*/ 198862 w 508727"/>
              <a:gd name="connsiteY2" fmla="*/ 116512 h 116700"/>
              <a:gd name="connsiteX3" fmla="*/ 379837 w 508727"/>
              <a:gd name="connsiteY3" fmla="*/ 87937 h 116700"/>
              <a:gd name="connsiteX4" fmla="*/ 506837 w 508727"/>
              <a:gd name="connsiteY4" fmla="*/ 2212 h 116700"/>
              <a:gd name="connsiteX5" fmla="*/ 449687 w 508727"/>
              <a:gd name="connsiteY5" fmla="*/ 27612 h 116700"/>
              <a:gd name="connsiteX6" fmla="*/ 363962 w 508727"/>
              <a:gd name="connsiteY6" fmla="*/ 53012 h 116700"/>
              <a:gd name="connsiteX7" fmla="*/ 214737 w 508727"/>
              <a:gd name="connsiteY7" fmla="*/ 49837 h 116700"/>
              <a:gd name="connsiteX8" fmla="*/ 392537 w 508727"/>
              <a:gd name="connsiteY8" fmla="*/ 78412 h 116700"/>
              <a:gd name="connsiteX9" fmla="*/ 268712 w 508727"/>
              <a:gd name="connsiteY9" fmla="*/ 84762 h 116700"/>
              <a:gd name="connsiteX10" fmla="*/ 59162 w 508727"/>
              <a:gd name="connsiteY10" fmla="*/ 91112 h 116700"/>
              <a:gd name="connsiteX11" fmla="*/ 11537 w 508727"/>
              <a:gd name="connsiteY11" fmla="*/ 106987 h 11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8727" h="116700">
                <a:moveTo>
                  <a:pt x="11537" y="106987"/>
                </a:moveTo>
                <a:cubicBezTo>
                  <a:pt x="43287" y="108575"/>
                  <a:pt x="218441" y="99050"/>
                  <a:pt x="249662" y="100637"/>
                </a:cubicBezTo>
                <a:cubicBezTo>
                  <a:pt x="280883" y="102224"/>
                  <a:pt x="177166" y="118629"/>
                  <a:pt x="198862" y="116512"/>
                </a:cubicBezTo>
                <a:cubicBezTo>
                  <a:pt x="220558" y="114395"/>
                  <a:pt x="328508" y="106987"/>
                  <a:pt x="379837" y="87937"/>
                </a:cubicBezTo>
                <a:cubicBezTo>
                  <a:pt x="431166" y="68887"/>
                  <a:pt x="495195" y="12266"/>
                  <a:pt x="506837" y="2212"/>
                </a:cubicBezTo>
                <a:cubicBezTo>
                  <a:pt x="518479" y="-7842"/>
                  <a:pt x="473499" y="19145"/>
                  <a:pt x="449687" y="27612"/>
                </a:cubicBezTo>
                <a:cubicBezTo>
                  <a:pt x="425875" y="36079"/>
                  <a:pt x="403120" y="49308"/>
                  <a:pt x="363962" y="53012"/>
                </a:cubicBezTo>
                <a:cubicBezTo>
                  <a:pt x="324804" y="56716"/>
                  <a:pt x="209975" y="45604"/>
                  <a:pt x="214737" y="49837"/>
                </a:cubicBezTo>
                <a:cubicBezTo>
                  <a:pt x="219499" y="54070"/>
                  <a:pt x="383541" y="72591"/>
                  <a:pt x="392537" y="78412"/>
                </a:cubicBezTo>
                <a:cubicBezTo>
                  <a:pt x="401533" y="84233"/>
                  <a:pt x="268712" y="84762"/>
                  <a:pt x="268712" y="84762"/>
                </a:cubicBezTo>
                <a:lnTo>
                  <a:pt x="59162" y="91112"/>
                </a:lnTo>
                <a:cubicBezTo>
                  <a:pt x="19475" y="93758"/>
                  <a:pt x="-20213" y="105399"/>
                  <a:pt x="11537" y="1069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A5DEF6D1-119D-5E4F-54AC-A26D09070A8D}"/>
              </a:ext>
            </a:extLst>
          </p:cNvPr>
          <p:cNvSpPr/>
          <p:nvPr/>
        </p:nvSpPr>
        <p:spPr>
          <a:xfrm>
            <a:off x="7143743" y="5556247"/>
            <a:ext cx="50807" cy="105116"/>
          </a:xfrm>
          <a:custGeom>
            <a:avLst/>
            <a:gdLst>
              <a:gd name="connsiteX0" fmla="*/ 7 w 50807"/>
              <a:gd name="connsiteY0" fmla="*/ 3 h 105116"/>
              <a:gd name="connsiteX1" fmla="*/ 31757 w 50807"/>
              <a:gd name="connsiteY1" fmla="*/ 63503 h 105116"/>
              <a:gd name="connsiteX2" fmla="*/ 34932 w 50807"/>
              <a:gd name="connsiteY2" fmla="*/ 104778 h 105116"/>
              <a:gd name="connsiteX3" fmla="*/ 50807 w 50807"/>
              <a:gd name="connsiteY3" fmla="*/ 41278 h 105116"/>
              <a:gd name="connsiteX4" fmla="*/ 34932 w 50807"/>
              <a:gd name="connsiteY4" fmla="*/ 60328 h 105116"/>
              <a:gd name="connsiteX5" fmla="*/ 7 w 50807"/>
              <a:gd name="connsiteY5" fmla="*/ 3 h 1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07" h="105116">
                <a:moveTo>
                  <a:pt x="7" y="3"/>
                </a:moveTo>
                <a:cubicBezTo>
                  <a:pt x="-522" y="532"/>
                  <a:pt x="25936" y="46041"/>
                  <a:pt x="31757" y="63503"/>
                </a:cubicBezTo>
                <a:cubicBezTo>
                  <a:pt x="37578" y="80965"/>
                  <a:pt x="31757" y="108482"/>
                  <a:pt x="34932" y="104778"/>
                </a:cubicBezTo>
                <a:cubicBezTo>
                  <a:pt x="38107" y="101074"/>
                  <a:pt x="50807" y="48686"/>
                  <a:pt x="50807" y="41278"/>
                </a:cubicBezTo>
                <a:cubicBezTo>
                  <a:pt x="50807" y="33870"/>
                  <a:pt x="42340" y="65620"/>
                  <a:pt x="34932" y="60328"/>
                </a:cubicBezTo>
                <a:cubicBezTo>
                  <a:pt x="27524" y="55036"/>
                  <a:pt x="536" y="-526"/>
                  <a:pt x="7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F9B4754C-A06C-4694-D26E-C5C66C2ADFC3}"/>
              </a:ext>
            </a:extLst>
          </p:cNvPr>
          <p:cNvSpPr/>
          <p:nvPr/>
        </p:nvSpPr>
        <p:spPr>
          <a:xfrm>
            <a:off x="6609867" y="5039602"/>
            <a:ext cx="99643" cy="320512"/>
          </a:xfrm>
          <a:custGeom>
            <a:avLst/>
            <a:gdLst>
              <a:gd name="connsiteX0" fmla="*/ 98908 w 99643"/>
              <a:gd name="connsiteY0" fmla="*/ 2298 h 320512"/>
              <a:gd name="connsiteX1" fmla="*/ 3658 w 99643"/>
              <a:gd name="connsiteY1" fmla="*/ 313448 h 320512"/>
              <a:gd name="connsiteX2" fmla="*/ 22708 w 99643"/>
              <a:gd name="connsiteY2" fmla="*/ 211848 h 320512"/>
              <a:gd name="connsiteX3" fmla="*/ 51283 w 99643"/>
              <a:gd name="connsiteY3" fmla="*/ 119773 h 320512"/>
              <a:gd name="connsiteX4" fmla="*/ 48108 w 99643"/>
              <a:gd name="connsiteY4" fmla="*/ 167398 h 320512"/>
              <a:gd name="connsiteX5" fmla="*/ 98908 w 99643"/>
              <a:gd name="connsiteY5" fmla="*/ 2298 h 32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43" h="320512">
                <a:moveTo>
                  <a:pt x="98908" y="2298"/>
                </a:moveTo>
                <a:cubicBezTo>
                  <a:pt x="91500" y="26640"/>
                  <a:pt x="16358" y="278523"/>
                  <a:pt x="3658" y="313448"/>
                </a:cubicBezTo>
                <a:cubicBezTo>
                  <a:pt x="-9042" y="348373"/>
                  <a:pt x="14771" y="244127"/>
                  <a:pt x="22708" y="211848"/>
                </a:cubicBezTo>
                <a:cubicBezTo>
                  <a:pt x="30645" y="179569"/>
                  <a:pt x="47050" y="127181"/>
                  <a:pt x="51283" y="119773"/>
                </a:cubicBezTo>
                <a:cubicBezTo>
                  <a:pt x="55516" y="112365"/>
                  <a:pt x="40700" y="180098"/>
                  <a:pt x="48108" y="167398"/>
                </a:cubicBezTo>
                <a:cubicBezTo>
                  <a:pt x="55516" y="154698"/>
                  <a:pt x="106316" y="-22044"/>
                  <a:pt x="98908" y="22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1F2273CC-A1B5-734F-9E7A-4AB83E6EC062}"/>
              </a:ext>
            </a:extLst>
          </p:cNvPr>
          <p:cNvSpPr/>
          <p:nvPr/>
        </p:nvSpPr>
        <p:spPr>
          <a:xfrm>
            <a:off x="6853740" y="5959412"/>
            <a:ext cx="82356" cy="230102"/>
          </a:xfrm>
          <a:custGeom>
            <a:avLst/>
            <a:gdLst>
              <a:gd name="connsiteX0" fmla="*/ 1085 w 82356"/>
              <a:gd name="connsiteY0" fmla="*/ 3238 h 230102"/>
              <a:gd name="connsiteX1" fmla="*/ 77285 w 82356"/>
              <a:gd name="connsiteY1" fmla="*/ 225488 h 230102"/>
              <a:gd name="connsiteX2" fmla="*/ 70935 w 82356"/>
              <a:gd name="connsiteY2" fmla="*/ 149288 h 230102"/>
              <a:gd name="connsiteX3" fmla="*/ 36010 w 82356"/>
              <a:gd name="connsiteY3" fmla="*/ 95313 h 230102"/>
              <a:gd name="connsiteX4" fmla="*/ 1085 w 82356"/>
              <a:gd name="connsiteY4" fmla="*/ 3238 h 23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56" h="230102">
                <a:moveTo>
                  <a:pt x="1085" y="3238"/>
                </a:moveTo>
                <a:cubicBezTo>
                  <a:pt x="7964" y="24934"/>
                  <a:pt x="65643" y="201146"/>
                  <a:pt x="77285" y="225488"/>
                </a:cubicBezTo>
                <a:cubicBezTo>
                  <a:pt x="88927" y="249830"/>
                  <a:pt x="77814" y="170984"/>
                  <a:pt x="70935" y="149288"/>
                </a:cubicBezTo>
                <a:cubicBezTo>
                  <a:pt x="64056" y="127592"/>
                  <a:pt x="50297" y="115421"/>
                  <a:pt x="36010" y="95313"/>
                </a:cubicBezTo>
                <a:cubicBezTo>
                  <a:pt x="21723" y="75205"/>
                  <a:pt x="-5794" y="-18458"/>
                  <a:pt x="1085" y="32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1DDA8E77-211A-8A86-6400-81C8301F811F}"/>
              </a:ext>
            </a:extLst>
          </p:cNvPr>
          <p:cNvSpPr/>
          <p:nvPr/>
        </p:nvSpPr>
        <p:spPr>
          <a:xfrm>
            <a:off x="6724438" y="4989760"/>
            <a:ext cx="178258" cy="472413"/>
          </a:xfrm>
          <a:custGeom>
            <a:avLst/>
            <a:gdLst>
              <a:gd name="connsiteX0" fmla="*/ 178012 w 178258"/>
              <a:gd name="connsiteY0" fmla="*/ 1340 h 472413"/>
              <a:gd name="connsiteX1" fmla="*/ 47837 w 178258"/>
              <a:gd name="connsiteY1" fmla="*/ 182315 h 472413"/>
              <a:gd name="connsiteX2" fmla="*/ 22437 w 178258"/>
              <a:gd name="connsiteY2" fmla="*/ 331540 h 472413"/>
              <a:gd name="connsiteX3" fmla="*/ 22437 w 178258"/>
              <a:gd name="connsiteY3" fmla="*/ 268040 h 472413"/>
              <a:gd name="connsiteX4" fmla="*/ 51012 w 178258"/>
              <a:gd name="connsiteY4" fmla="*/ 471240 h 472413"/>
              <a:gd name="connsiteX5" fmla="*/ 28787 w 178258"/>
              <a:gd name="connsiteY5" fmla="*/ 341065 h 472413"/>
              <a:gd name="connsiteX6" fmla="*/ 212 w 178258"/>
              <a:gd name="connsiteY6" fmla="*/ 128340 h 472413"/>
              <a:gd name="connsiteX7" fmla="*/ 44662 w 178258"/>
              <a:gd name="connsiteY7" fmla="*/ 172790 h 472413"/>
              <a:gd name="connsiteX8" fmla="*/ 79587 w 178258"/>
              <a:gd name="connsiteY8" fmla="*/ 102940 h 472413"/>
              <a:gd name="connsiteX9" fmla="*/ 178012 w 178258"/>
              <a:gd name="connsiteY9" fmla="*/ 1340 h 47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258" h="472413">
                <a:moveTo>
                  <a:pt x="178012" y="1340"/>
                </a:moveTo>
                <a:cubicBezTo>
                  <a:pt x="172720" y="14569"/>
                  <a:pt x="73766" y="127282"/>
                  <a:pt x="47837" y="182315"/>
                </a:cubicBezTo>
                <a:cubicBezTo>
                  <a:pt x="21908" y="237348"/>
                  <a:pt x="26670" y="317253"/>
                  <a:pt x="22437" y="331540"/>
                </a:cubicBezTo>
                <a:cubicBezTo>
                  <a:pt x="18204" y="345827"/>
                  <a:pt x="17674" y="244757"/>
                  <a:pt x="22437" y="268040"/>
                </a:cubicBezTo>
                <a:cubicBezTo>
                  <a:pt x="27199" y="291323"/>
                  <a:pt x="49954" y="459069"/>
                  <a:pt x="51012" y="471240"/>
                </a:cubicBezTo>
                <a:cubicBezTo>
                  <a:pt x="52070" y="483411"/>
                  <a:pt x="37254" y="398215"/>
                  <a:pt x="28787" y="341065"/>
                </a:cubicBezTo>
                <a:cubicBezTo>
                  <a:pt x="20320" y="283915"/>
                  <a:pt x="-2434" y="156386"/>
                  <a:pt x="212" y="128340"/>
                </a:cubicBezTo>
                <a:cubicBezTo>
                  <a:pt x="2858" y="100294"/>
                  <a:pt x="31433" y="177023"/>
                  <a:pt x="44662" y="172790"/>
                </a:cubicBezTo>
                <a:cubicBezTo>
                  <a:pt x="57891" y="168557"/>
                  <a:pt x="57362" y="129398"/>
                  <a:pt x="79587" y="102940"/>
                </a:cubicBezTo>
                <a:cubicBezTo>
                  <a:pt x="101812" y="76482"/>
                  <a:pt x="183304" y="-11889"/>
                  <a:pt x="178012" y="13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4E9CF16A-307C-B40C-0DED-36742F85676B}"/>
              </a:ext>
            </a:extLst>
          </p:cNvPr>
          <p:cNvSpPr/>
          <p:nvPr/>
        </p:nvSpPr>
        <p:spPr>
          <a:xfrm>
            <a:off x="6883009" y="5381600"/>
            <a:ext cx="372045" cy="80790"/>
          </a:xfrm>
          <a:custGeom>
            <a:avLst/>
            <a:gdLst>
              <a:gd name="connsiteX0" fmla="*/ 391 w 372045"/>
              <a:gd name="connsiteY0" fmla="*/ 6375 h 80790"/>
              <a:gd name="connsiteX1" fmla="*/ 228991 w 372045"/>
              <a:gd name="connsiteY1" fmla="*/ 73050 h 80790"/>
              <a:gd name="connsiteX2" fmla="*/ 190891 w 372045"/>
              <a:gd name="connsiteY2" fmla="*/ 76225 h 80790"/>
              <a:gd name="connsiteX3" fmla="*/ 305191 w 372045"/>
              <a:gd name="connsiteY3" fmla="*/ 44475 h 80790"/>
              <a:gd name="connsiteX4" fmla="*/ 371866 w 372045"/>
              <a:gd name="connsiteY4" fmla="*/ 25 h 80790"/>
              <a:gd name="connsiteX5" fmla="*/ 286141 w 372045"/>
              <a:gd name="connsiteY5" fmla="*/ 38125 h 80790"/>
              <a:gd name="connsiteX6" fmla="*/ 219466 w 372045"/>
              <a:gd name="connsiteY6" fmla="*/ 41300 h 80790"/>
              <a:gd name="connsiteX7" fmla="*/ 241691 w 372045"/>
              <a:gd name="connsiteY7" fmla="*/ 47650 h 80790"/>
              <a:gd name="connsiteX8" fmla="*/ 175016 w 372045"/>
              <a:gd name="connsiteY8" fmla="*/ 34950 h 80790"/>
              <a:gd name="connsiteX9" fmla="*/ 391 w 372045"/>
              <a:gd name="connsiteY9" fmla="*/ 6375 h 8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045" h="80790">
                <a:moveTo>
                  <a:pt x="391" y="6375"/>
                </a:moveTo>
                <a:cubicBezTo>
                  <a:pt x="9387" y="12725"/>
                  <a:pt x="197241" y="61408"/>
                  <a:pt x="228991" y="73050"/>
                </a:cubicBezTo>
                <a:cubicBezTo>
                  <a:pt x="260741" y="84692"/>
                  <a:pt x="178191" y="80988"/>
                  <a:pt x="190891" y="76225"/>
                </a:cubicBezTo>
                <a:cubicBezTo>
                  <a:pt x="203591" y="71462"/>
                  <a:pt x="275029" y="57175"/>
                  <a:pt x="305191" y="44475"/>
                </a:cubicBezTo>
                <a:cubicBezTo>
                  <a:pt x="335354" y="31775"/>
                  <a:pt x="375041" y="1083"/>
                  <a:pt x="371866" y="25"/>
                </a:cubicBezTo>
                <a:cubicBezTo>
                  <a:pt x="368691" y="-1033"/>
                  <a:pt x="311541" y="31246"/>
                  <a:pt x="286141" y="38125"/>
                </a:cubicBezTo>
                <a:cubicBezTo>
                  <a:pt x="260741" y="45004"/>
                  <a:pt x="226874" y="39713"/>
                  <a:pt x="219466" y="41300"/>
                </a:cubicBezTo>
                <a:cubicBezTo>
                  <a:pt x="212058" y="42887"/>
                  <a:pt x="249099" y="48708"/>
                  <a:pt x="241691" y="47650"/>
                </a:cubicBezTo>
                <a:cubicBezTo>
                  <a:pt x="234283" y="46592"/>
                  <a:pt x="209941" y="37596"/>
                  <a:pt x="175016" y="34950"/>
                </a:cubicBezTo>
                <a:cubicBezTo>
                  <a:pt x="140091" y="32304"/>
                  <a:pt x="-8605" y="25"/>
                  <a:pt x="391" y="63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8CB550E9-CC6E-62B7-B157-E1CE3F7E64F1}"/>
              </a:ext>
            </a:extLst>
          </p:cNvPr>
          <p:cNvSpPr/>
          <p:nvPr/>
        </p:nvSpPr>
        <p:spPr>
          <a:xfrm>
            <a:off x="6883270" y="5434377"/>
            <a:ext cx="175256" cy="64748"/>
          </a:xfrm>
          <a:custGeom>
            <a:avLst/>
            <a:gdLst>
              <a:gd name="connsiteX0" fmla="*/ 130 w 175256"/>
              <a:gd name="connsiteY0" fmla="*/ 4398 h 64748"/>
              <a:gd name="connsiteX1" fmla="*/ 101730 w 175256"/>
              <a:gd name="connsiteY1" fmla="*/ 17098 h 64748"/>
              <a:gd name="connsiteX2" fmla="*/ 174755 w 175256"/>
              <a:gd name="connsiteY2" fmla="*/ 64723 h 64748"/>
              <a:gd name="connsiteX3" fmla="*/ 133480 w 175256"/>
              <a:gd name="connsiteY3" fmla="*/ 23448 h 64748"/>
              <a:gd name="connsiteX4" fmla="*/ 123955 w 175256"/>
              <a:gd name="connsiteY4" fmla="*/ 1223 h 64748"/>
              <a:gd name="connsiteX5" fmla="*/ 130 w 175256"/>
              <a:gd name="connsiteY5" fmla="*/ 4398 h 6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256" h="64748">
                <a:moveTo>
                  <a:pt x="130" y="4398"/>
                </a:moveTo>
                <a:cubicBezTo>
                  <a:pt x="-3574" y="7044"/>
                  <a:pt x="72626" y="7044"/>
                  <a:pt x="101730" y="17098"/>
                </a:cubicBezTo>
                <a:cubicBezTo>
                  <a:pt x="130834" y="27152"/>
                  <a:pt x="169464" y="63665"/>
                  <a:pt x="174755" y="64723"/>
                </a:cubicBezTo>
                <a:cubicBezTo>
                  <a:pt x="180046" y="65781"/>
                  <a:pt x="141947" y="34031"/>
                  <a:pt x="133480" y="23448"/>
                </a:cubicBezTo>
                <a:cubicBezTo>
                  <a:pt x="125013" y="12865"/>
                  <a:pt x="139830" y="4398"/>
                  <a:pt x="123955" y="1223"/>
                </a:cubicBezTo>
                <a:cubicBezTo>
                  <a:pt x="108080" y="-1952"/>
                  <a:pt x="3834" y="1752"/>
                  <a:pt x="130" y="43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EE946BAA-332C-57D9-C79D-6C28D96BA16B}"/>
              </a:ext>
            </a:extLst>
          </p:cNvPr>
          <p:cNvSpPr/>
          <p:nvPr/>
        </p:nvSpPr>
        <p:spPr>
          <a:xfrm>
            <a:off x="4825225" y="2506972"/>
            <a:ext cx="665635" cy="167553"/>
          </a:xfrm>
          <a:custGeom>
            <a:avLst/>
            <a:gdLst>
              <a:gd name="connsiteX0" fmla="*/ 3950 w 665635"/>
              <a:gd name="connsiteY0" fmla="*/ 166378 h 167553"/>
              <a:gd name="connsiteX1" fmla="*/ 423050 w 665635"/>
              <a:gd name="connsiteY1" fmla="*/ 1278 h 167553"/>
              <a:gd name="connsiteX2" fmla="*/ 372250 w 665635"/>
              <a:gd name="connsiteY2" fmla="*/ 87003 h 167553"/>
              <a:gd name="connsiteX3" fmla="*/ 442100 w 665635"/>
              <a:gd name="connsiteY3" fmla="*/ 33028 h 167553"/>
              <a:gd name="connsiteX4" fmla="*/ 664350 w 665635"/>
              <a:gd name="connsiteY4" fmla="*/ 112403 h 167553"/>
              <a:gd name="connsiteX5" fmla="*/ 524650 w 665635"/>
              <a:gd name="connsiteY5" fmla="*/ 48903 h 167553"/>
              <a:gd name="connsiteX6" fmla="*/ 343675 w 665635"/>
              <a:gd name="connsiteY6" fmla="*/ 45728 h 167553"/>
              <a:gd name="connsiteX7" fmla="*/ 146825 w 665635"/>
              <a:gd name="connsiteY7" fmla="*/ 99703 h 167553"/>
              <a:gd name="connsiteX8" fmla="*/ 207150 w 665635"/>
              <a:gd name="connsiteY8" fmla="*/ 77478 h 167553"/>
              <a:gd name="connsiteX9" fmla="*/ 3950 w 665635"/>
              <a:gd name="connsiteY9" fmla="*/ 166378 h 1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5635" h="167553">
                <a:moveTo>
                  <a:pt x="3950" y="166378"/>
                </a:moveTo>
                <a:cubicBezTo>
                  <a:pt x="39933" y="153678"/>
                  <a:pt x="361667" y="14507"/>
                  <a:pt x="423050" y="1278"/>
                </a:cubicBezTo>
                <a:cubicBezTo>
                  <a:pt x="484433" y="-11951"/>
                  <a:pt x="369075" y="81711"/>
                  <a:pt x="372250" y="87003"/>
                </a:cubicBezTo>
                <a:cubicBezTo>
                  <a:pt x="375425" y="92295"/>
                  <a:pt x="393417" y="28795"/>
                  <a:pt x="442100" y="33028"/>
                </a:cubicBezTo>
                <a:cubicBezTo>
                  <a:pt x="490783" y="37261"/>
                  <a:pt x="650592" y="109757"/>
                  <a:pt x="664350" y="112403"/>
                </a:cubicBezTo>
                <a:cubicBezTo>
                  <a:pt x="678108" y="115049"/>
                  <a:pt x="578096" y="60015"/>
                  <a:pt x="524650" y="48903"/>
                </a:cubicBezTo>
                <a:cubicBezTo>
                  <a:pt x="471204" y="37790"/>
                  <a:pt x="406646" y="37261"/>
                  <a:pt x="343675" y="45728"/>
                </a:cubicBezTo>
                <a:cubicBezTo>
                  <a:pt x="280704" y="54195"/>
                  <a:pt x="169579" y="94411"/>
                  <a:pt x="146825" y="99703"/>
                </a:cubicBezTo>
                <a:cubicBezTo>
                  <a:pt x="124071" y="104995"/>
                  <a:pt x="225142" y="70070"/>
                  <a:pt x="207150" y="77478"/>
                </a:cubicBezTo>
                <a:cubicBezTo>
                  <a:pt x="189158" y="84886"/>
                  <a:pt x="-32033" y="179078"/>
                  <a:pt x="3950" y="1663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C304CD16-1C7F-F9E5-A230-571A7EAC1167}"/>
              </a:ext>
            </a:extLst>
          </p:cNvPr>
          <p:cNvSpPr/>
          <p:nvPr/>
        </p:nvSpPr>
        <p:spPr>
          <a:xfrm>
            <a:off x="5390668" y="2551621"/>
            <a:ext cx="942869" cy="395216"/>
          </a:xfrm>
          <a:custGeom>
            <a:avLst/>
            <a:gdLst>
              <a:gd name="connsiteX0" fmla="*/ 482 w 942869"/>
              <a:gd name="connsiteY0" fmla="*/ 48704 h 395216"/>
              <a:gd name="connsiteX1" fmla="*/ 324332 w 942869"/>
              <a:gd name="connsiteY1" fmla="*/ 32829 h 395216"/>
              <a:gd name="connsiteX2" fmla="*/ 571982 w 942869"/>
              <a:gd name="connsiteY2" fmla="*/ 150304 h 395216"/>
              <a:gd name="connsiteX3" fmla="*/ 537057 w 942869"/>
              <a:gd name="connsiteY3" fmla="*/ 42354 h 395216"/>
              <a:gd name="connsiteX4" fmla="*/ 924407 w 942869"/>
              <a:gd name="connsiteY4" fmla="*/ 375729 h 395216"/>
              <a:gd name="connsiteX5" fmla="*/ 838682 w 942869"/>
              <a:gd name="connsiteY5" fmla="*/ 321754 h 395216"/>
              <a:gd name="connsiteX6" fmla="*/ 470382 w 942869"/>
              <a:gd name="connsiteY6" fmla="*/ 39179 h 395216"/>
              <a:gd name="connsiteX7" fmla="*/ 546582 w 942869"/>
              <a:gd name="connsiteY7" fmla="*/ 93154 h 395216"/>
              <a:gd name="connsiteX8" fmla="*/ 346557 w 942869"/>
              <a:gd name="connsiteY8" fmla="*/ 1079 h 395216"/>
              <a:gd name="connsiteX9" fmla="*/ 400532 w 942869"/>
              <a:gd name="connsiteY9" fmla="*/ 42354 h 395216"/>
              <a:gd name="connsiteX10" fmla="*/ 482 w 942869"/>
              <a:gd name="connsiteY10" fmla="*/ 48704 h 39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869" h="395216">
                <a:moveTo>
                  <a:pt x="482" y="48704"/>
                </a:moveTo>
                <a:cubicBezTo>
                  <a:pt x="-12218" y="47117"/>
                  <a:pt x="229082" y="15896"/>
                  <a:pt x="324332" y="32829"/>
                </a:cubicBezTo>
                <a:cubicBezTo>
                  <a:pt x="419582" y="49762"/>
                  <a:pt x="536528" y="148717"/>
                  <a:pt x="571982" y="150304"/>
                </a:cubicBezTo>
                <a:cubicBezTo>
                  <a:pt x="607436" y="151891"/>
                  <a:pt x="478320" y="4783"/>
                  <a:pt x="537057" y="42354"/>
                </a:cubicBezTo>
                <a:cubicBezTo>
                  <a:pt x="595795" y="79925"/>
                  <a:pt x="874136" y="329162"/>
                  <a:pt x="924407" y="375729"/>
                </a:cubicBezTo>
                <a:cubicBezTo>
                  <a:pt x="974678" y="422296"/>
                  <a:pt x="914353" y="377846"/>
                  <a:pt x="838682" y="321754"/>
                </a:cubicBezTo>
                <a:cubicBezTo>
                  <a:pt x="763011" y="265662"/>
                  <a:pt x="519065" y="77279"/>
                  <a:pt x="470382" y="39179"/>
                </a:cubicBezTo>
                <a:cubicBezTo>
                  <a:pt x="421699" y="1079"/>
                  <a:pt x="567219" y="99504"/>
                  <a:pt x="546582" y="93154"/>
                </a:cubicBezTo>
                <a:cubicBezTo>
                  <a:pt x="525945" y="86804"/>
                  <a:pt x="370899" y="9546"/>
                  <a:pt x="346557" y="1079"/>
                </a:cubicBezTo>
                <a:cubicBezTo>
                  <a:pt x="322215" y="-7388"/>
                  <a:pt x="450803" y="36533"/>
                  <a:pt x="400532" y="42354"/>
                </a:cubicBezTo>
                <a:cubicBezTo>
                  <a:pt x="350261" y="48175"/>
                  <a:pt x="13182" y="50291"/>
                  <a:pt x="482" y="487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2C13E470-381B-930A-FD3D-081E6D1329D9}"/>
              </a:ext>
            </a:extLst>
          </p:cNvPr>
          <p:cNvSpPr/>
          <p:nvPr/>
        </p:nvSpPr>
        <p:spPr>
          <a:xfrm>
            <a:off x="4040610" y="4418276"/>
            <a:ext cx="525231" cy="553378"/>
          </a:xfrm>
          <a:custGeom>
            <a:avLst/>
            <a:gdLst>
              <a:gd name="connsiteX0" fmla="*/ 518690 w 525231"/>
              <a:gd name="connsiteY0" fmla="*/ 10849 h 553378"/>
              <a:gd name="connsiteX1" fmla="*/ 7515 w 525231"/>
              <a:gd name="connsiteY1" fmla="*/ 544249 h 553378"/>
              <a:gd name="connsiteX2" fmla="*/ 207540 w 525231"/>
              <a:gd name="connsiteY2" fmla="*/ 353749 h 553378"/>
              <a:gd name="connsiteX3" fmla="*/ 121815 w 525231"/>
              <a:gd name="connsiteY3" fmla="*/ 433124 h 553378"/>
              <a:gd name="connsiteX4" fmla="*/ 375815 w 525231"/>
              <a:gd name="connsiteY4" fmla="*/ 121974 h 553378"/>
              <a:gd name="connsiteX5" fmla="*/ 302790 w 525231"/>
              <a:gd name="connsiteY5" fmla="*/ 179124 h 553378"/>
              <a:gd name="connsiteX6" fmla="*/ 518690 w 525231"/>
              <a:gd name="connsiteY6" fmla="*/ 10849 h 55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231" h="553378">
                <a:moveTo>
                  <a:pt x="518690" y="10849"/>
                </a:moveTo>
                <a:cubicBezTo>
                  <a:pt x="469477" y="71703"/>
                  <a:pt x="59373" y="487099"/>
                  <a:pt x="7515" y="544249"/>
                </a:cubicBezTo>
                <a:cubicBezTo>
                  <a:pt x="-44343" y="601399"/>
                  <a:pt x="188490" y="372270"/>
                  <a:pt x="207540" y="353749"/>
                </a:cubicBezTo>
                <a:cubicBezTo>
                  <a:pt x="226590" y="335228"/>
                  <a:pt x="93769" y="471753"/>
                  <a:pt x="121815" y="433124"/>
                </a:cubicBezTo>
                <a:cubicBezTo>
                  <a:pt x="149861" y="394495"/>
                  <a:pt x="345653" y="164307"/>
                  <a:pt x="375815" y="121974"/>
                </a:cubicBezTo>
                <a:cubicBezTo>
                  <a:pt x="405977" y="79641"/>
                  <a:pt x="281623" y="193941"/>
                  <a:pt x="302790" y="179124"/>
                </a:cubicBezTo>
                <a:cubicBezTo>
                  <a:pt x="323957" y="164307"/>
                  <a:pt x="567903" y="-50005"/>
                  <a:pt x="518690" y="1084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3C316A6A-6C5F-1AA5-8F03-C7F1FBACDC38}"/>
              </a:ext>
            </a:extLst>
          </p:cNvPr>
          <p:cNvSpPr/>
          <p:nvPr/>
        </p:nvSpPr>
        <p:spPr>
          <a:xfrm>
            <a:off x="3608840" y="4973823"/>
            <a:ext cx="500272" cy="646226"/>
          </a:xfrm>
          <a:custGeom>
            <a:avLst/>
            <a:gdLst>
              <a:gd name="connsiteX0" fmla="*/ 499610 w 500272"/>
              <a:gd name="connsiteY0" fmla="*/ 1402 h 646226"/>
              <a:gd name="connsiteX1" fmla="*/ 156710 w 500272"/>
              <a:gd name="connsiteY1" fmla="*/ 395102 h 646226"/>
              <a:gd name="connsiteX2" fmla="*/ 271010 w 500272"/>
              <a:gd name="connsiteY2" fmla="*/ 347477 h 646226"/>
              <a:gd name="connsiteX3" fmla="*/ 4310 w 500272"/>
              <a:gd name="connsiteY3" fmla="*/ 642752 h 646226"/>
              <a:gd name="connsiteX4" fmla="*/ 131310 w 500272"/>
              <a:gd name="connsiteY4" fmla="*/ 484002 h 646226"/>
              <a:gd name="connsiteX5" fmla="*/ 455160 w 500272"/>
              <a:gd name="connsiteY5" fmla="*/ 112527 h 646226"/>
              <a:gd name="connsiteX6" fmla="*/ 248785 w 500272"/>
              <a:gd name="connsiteY6" fmla="*/ 258577 h 646226"/>
              <a:gd name="connsiteX7" fmla="*/ 499610 w 500272"/>
              <a:gd name="connsiteY7" fmla="*/ 1402 h 64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272" h="646226">
                <a:moveTo>
                  <a:pt x="499610" y="1402"/>
                </a:moveTo>
                <a:cubicBezTo>
                  <a:pt x="484264" y="24156"/>
                  <a:pt x="194810" y="337423"/>
                  <a:pt x="156710" y="395102"/>
                </a:cubicBezTo>
                <a:cubicBezTo>
                  <a:pt x="118610" y="452781"/>
                  <a:pt x="296410" y="306202"/>
                  <a:pt x="271010" y="347477"/>
                </a:cubicBezTo>
                <a:cubicBezTo>
                  <a:pt x="245610" y="388752"/>
                  <a:pt x="27593" y="619998"/>
                  <a:pt x="4310" y="642752"/>
                </a:cubicBezTo>
                <a:cubicBezTo>
                  <a:pt x="-18973" y="665506"/>
                  <a:pt x="56168" y="572373"/>
                  <a:pt x="131310" y="484002"/>
                </a:cubicBezTo>
                <a:cubicBezTo>
                  <a:pt x="206452" y="395631"/>
                  <a:pt x="435581" y="150098"/>
                  <a:pt x="455160" y="112527"/>
                </a:cubicBezTo>
                <a:cubicBezTo>
                  <a:pt x="474739" y="74956"/>
                  <a:pt x="238731" y="277098"/>
                  <a:pt x="248785" y="258577"/>
                </a:cubicBezTo>
                <a:cubicBezTo>
                  <a:pt x="258839" y="240056"/>
                  <a:pt x="514956" y="-21352"/>
                  <a:pt x="499610" y="14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30C2F483-DF80-96C2-8063-7B6C766FDC53}"/>
              </a:ext>
            </a:extLst>
          </p:cNvPr>
          <p:cNvSpPr/>
          <p:nvPr/>
        </p:nvSpPr>
        <p:spPr>
          <a:xfrm>
            <a:off x="3177436" y="4437985"/>
            <a:ext cx="578589" cy="994848"/>
          </a:xfrm>
          <a:custGeom>
            <a:avLst/>
            <a:gdLst>
              <a:gd name="connsiteX0" fmla="*/ 578589 w 578589"/>
              <a:gd name="connsiteY0" fmla="*/ 665 h 994848"/>
              <a:gd name="connsiteX1" fmla="*/ 229339 w 578589"/>
              <a:gd name="connsiteY1" fmla="*/ 426115 h 994848"/>
              <a:gd name="connsiteX2" fmla="*/ 137264 w 578589"/>
              <a:gd name="connsiteY2" fmla="*/ 708690 h 994848"/>
              <a:gd name="connsiteX3" fmla="*/ 169014 w 578589"/>
              <a:gd name="connsiteY3" fmla="*/ 534065 h 994848"/>
              <a:gd name="connsiteX4" fmla="*/ 739 w 578589"/>
              <a:gd name="connsiteY4" fmla="*/ 991265 h 994848"/>
              <a:gd name="connsiteX5" fmla="*/ 115039 w 578589"/>
              <a:gd name="connsiteY5" fmla="*/ 715040 h 994848"/>
              <a:gd name="connsiteX6" fmla="*/ 289664 w 578589"/>
              <a:gd name="connsiteY6" fmla="*/ 149890 h 994848"/>
              <a:gd name="connsiteX7" fmla="*/ 226164 w 578589"/>
              <a:gd name="connsiteY7" fmla="*/ 324515 h 994848"/>
              <a:gd name="connsiteX8" fmla="*/ 578589 w 578589"/>
              <a:gd name="connsiteY8" fmla="*/ 665 h 99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8589" h="994848">
                <a:moveTo>
                  <a:pt x="578589" y="665"/>
                </a:moveTo>
                <a:cubicBezTo>
                  <a:pt x="579118" y="17598"/>
                  <a:pt x="302893" y="308111"/>
                  <a:pt x="229339" y="426115"/>
                </a:cubicBezTo>
                <a:cubicBezTo>
                  <a:pt x="155785" y="544119"/>
                  <a:pt x="147318" y="690698"/>
                  <a:pt x="137264" y="708690"/>
                </a:cubicBezTo>
                <a:cubicBezTo>
                  <a:pt x="127210" y="726682"/>
                  <a:pt x="191768" y="486969"/>
                  <a:pt x="169014" y="534065"/>
                </a:cubicBezTo>
                <a:cubicBezTo>
                  <a:pt x="146260" y="581161"/>
                  <a:pt x="9735" y="961103"/>
                  <a:pt x="739" y="991265"/>
                </a:cubicBezTo>
                <a:cubicBezTo>
                  <a:pt x="-8257" y="1021428"/>
                  <a:pt x="66885" y="855269"/>
                  <a:pt x="115039" y="715040"/>
                </a:cubicBezTo>
                <a:cubicBezTo>
                  <a:pt x="163193" y="574811"/>
                  <a:pt x="271143" y="214978"/>
                  <a:pt x="289664" y="149890"/>
                </a:cubicBezTo>
                <a:cubicBezTo>
                  <a:pt x="308185" y="84803"/>
                  <a:pt x="172718" y="353619"/>
                  <a:pt x="226164" y="324515"/>
                </a:cubicBezTo>
                <a:cubicBezTo>
                  <a:pt x="279610" y="295411"/>
                  <a:pt x="578060" y="-16268"/>
                  <a:pt x="578589" y="6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1B5AC4B8-EC7C-C6AB-A62F-308388793EC0}"/>
              </a:ext>
            </a:extLst>
          </p:cNvPr>
          <p:cNvSpPr/>
          <p:nvPr/>
        </p:nvSpPr>
        <p:spPr>
          <a:xfrm>
            <a:off x="3438267" y="4843537"/>
            <a:ext cx="340159" cy="519870"/>
          </a:xfrm>
          <a:custGeom>
            <a:avLst/>
            <a:gdLst>
              <a:gd name="connsiteX0" fmla="*/ 339983 w 340159"/>
              <a:gd name="connsiteY0" fmla="*/ 1513 h 519870"/>
              <a:gd name="connsiteX1" fmla="*/ 73283 w 340159"/>
              <a:gd name="connsiteY1" fmla="*/ 284088 h 519870"/>
              <a:gd name="connsiteX2" fmla="*/ 258 w 340159"/>
              <a:gd name="connsiteY2" fmla="*/ 519038 h 519870"/>
              <a:gd name="connsiteX3" fmla="*/ 51058 w 340159"/>
              <a:gd name="connsiteY3" fmla="*/ 353938 h 519870"/>
              <a:gd name="connsiteX4" fmla="*/ 105033 w 340159"/>
              <a:gd name="connsiteY4" fmla="*/ 138038 h 519870"/>
              <a:gd name="connsiteX5" fmla="*/ 114558 w 340159"/>
              <a:gd name="connsiteY5" fmla="*/ 169788 h 519870"/>
              <a:gd name="connsiteX6" fmla="*/ 339983 w 340159"/>
              <a:gd name="connsiteY6" fmla="*/ 1513 h 51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159" h="519870">
                <a:moveTo>
                  <a:pt x="339983" y="1513"/>
                </a:moveTo>
                <a:cubicBezTo>
                  <a:pt x="333104" y="20563"/>
                  <a:pt x="129904" y="197834"/>
                  <a:pt x="73283" y="284088"/>
                </a:cubicBezTo>
                <a:cubicBezTo>
                  <a:pt x="16662" y="370342"/>
                  <a:pt x="3962" y="507396"/>
                  <a:pt x="258" y="519038"/>
                </a:cubicBezTo>
                <a:cubicBezTo>
                  <a:pt x="-3446" y="530680"/>
                  <a:pt x="33596" y="417438"/>
                  <a:pt x="51058" y="353938"/>
                </a:cubicBezTo>
                <a:cubicBezTo>
                  <a:pt x="68520" y="290438"/>
                  <a:pt x="94450" y="168730"/>
                  <a:pt x="105033" y="138038"/>
                </a:cubicBezTo>
                <a:cubicBezTo>
                  <a:pt x="115616" y="107346"/>
                  <a:pt x="79104" y="190426"/>
                  <a:pt x="114558" y="169788"/>
                </a:cubicBezTo>
                <a:cubicBezTo>
                  <a:pt x="150012" y="149150"/>
                  <a:pt x="346862" y="-17537"/>
                  <a:pt x="339983" y="15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BD79FA8F-B5C3-53C9-0084-A460AA42D3F7}"/>
              </a:ext>
            </a:extLst>
          </p:cNvPr>
          <p:cNvSpPr/>
          <p:nvPr/>
        </p:nvSpPr>
        <p:spPr>
          <a:xfrm>
            <a:off x="3620262" y="5584762"/>
            <a:ext cx="82020" cy="574975"/>
          </a:xfrm>
          <a:custGeom>
            <a:avLst/>
            <a:gdLst>
              <a:gd name="connsiteX0" fmla="*/ 81788 w 82020"/>
              <a:gd name="connsiteY0" fmla="*/ 63 h 574975"/>
              <a:gd name="connsiteX1" fmla="*/ 18288 w 82020"/>
              <a:gd name="connsiteY1" fmla="*/ 250888 h 574975"/>
              <a:gd name="connsiteX2" fmla="*/ 40513 w 82020"/>
              <a:gd name="connsiteY2" fmla="*/ 469963 h 574975"/>
              <a:gd name="connsiteX3" fmla="*/ 37338 w 82020"/>
              <a:gd name="connsiteY3" fmla="*/ 374713 h 574975"/>
              <a:gd name="connsiteX4" fmla="*/ 81788 w 82020"/>
              <a:gd name="connsiteY4" fmla="*/ 574738 h 574975"/>
              <a:gd name="connsiteX5" fmla="*/ 53213 w 82020"/>
              <a:gd name="connsiteY5" fmla="*/ 409638 h 574975"/>
              <a:gd name="connsiteX6" fmla="*/ 18288 w 82020"/>
              <a:gd name="connsiteY6" fmla="*/ 165163 h 574975"/>
              <a:gd name="connsiteX7" fmla="*/ 2413 w 82020"/>
              <a:gd name="connsiteY7" fmla="*/ 225488 h 574975"/>
              <a:gd name="connsiteX8" fmla="*/ 81788 w 82020"/>
              <a:gd name="connsiteY8" fmla="*/ 63 h 57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20" h="574975">
                <a:moveTo>
                  <a:pt x="81788" y="63"/>
                </a:moveTo>
                <a:cubicBezTo>
                  <a:pt x="84434" y="4296"/>
                  <a:pt x="25167" y="172571"/>
                  <a:pt x="18288" y="250888"/>
                </a:cubicBezTo>
                <a:cubicBezTo>
                  <a:pt x="11409" y="329205"/>
                  <a:pt x="37338" y="449326"/>
                  <a:pt x="40513" y="469963"/>
                </a:cubicBezTo>
                <a:cubicBezTo>
                  <a:pt x="43688" y="490601"/>
                  <a:pt x="30459" y="357251"/>
                  <a:pt x="37338" y="374713"/>
                </a:cubicBezTo>
                <a:cubicBezTo>
                  <a:pt x="44217" y="392175"/>
                  <a:pt x="79142" y="568917"/>
                  <a:pt x="81788" y="574738"/>
                </a:cubicBezTo>
                <a:cubicBezTo>
                  <a:pt x="84434" y="580559"/>
                  <a:pt x="63796" y="477901"/>
                  <a:pt x="53213" y="409638"/>
                </a:cubicBezTo>
                <a:cubicBezTo>
                  <a:pt x="42630" y="341376"/>
                  <a:pt x="26755" y="195855"/>
                  <a:pt x="18288" y="165163"/>
                </a:cubicBezTo>
                <a:cubicBezTo>
                  <a:pt x="9821" y="134471"/>
                  <a:pt x="-6054" y="247713"/>
                  <a:pt x="2413" y="225488"/>
                </a:cubicBezTo>
                <a:cubicBezTo>
                  <a:pt x="10880" y="203263"/>
                  <a:pt x="79142" y="-4170"/>
                  <a:pt x="81788" y="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B153C51F-E850-DD7A-0E93-BC4AAAD21231}"/>
              </a:ext>
            </a:extLst>
          </p:cNvPr>
          <p:cNvSpPr/>
          <p:nvPr/>
        </p:nvSpPr>
        <p:spPr>
          <a:xfrm>
            <a:off x="3637444" y="2678510"/>
            <a:ext cx="801002" cy="585835"/>
          </a:xfrm>
          <a:custGeom>
            <a:avLst/>
            <a:gdLst>
              <a:gd name="connsiteX0" fmla="*/ 7456 w 801002"/>
              <a:gd name="connsiteY0" fmla="*/ 582215 h 585835"/>
              <a:gd name="connsiteX1" fmla="*/ 426556 w 801002"/>
              <a:gd name="connsiteY1" fmla="*/ 144065 h 585835"/>
              <a:gd name="connsiteX2" fmla="*/ 788506 w 801002"/>
              <a:gd name="connsiteY2" fmla="*/ 4365 h 585835"/>
              <a:gd name="connsiteX3" fmla="*/ 686906 w 801002"/>
              <a:gd name="connsiteY3" fmla="*/ 42465 h 585835"/>
              <a:gd name="connsiteX4" fmla="*/ 388456 w 801002"/>
              <a:gd name="connsiteY4" fmla="*/ 115490 h 585835"/>
              <a:gd name="connsiteX5" fmla="*/ 375756 w 801002"/>
              <a:gd name="connsiteY5" fmla="*/ 210740 h 585835"/>
              <a:gd name="connsiteX6" fmla="*/ 39206 w 801002"/>
              <a:gd name="connsiteY6" fmla="*/ 407590 h 585835"/>
              <a:gd name="connsiteX7" fmla="*/ 147156 w 801002"/>
              <a:gd name="connsiteY7" fmla="*/ 356790 h 585835"/>
              <a:gd name="connsiteX8" fmla="*/ 7456 w 801002"/>
              <a:gd name="connsiteY8" fmla="*/ 582215 h 58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1002" h="585835">
                <a:moveTo>
                  <a:pt x="7456" y="582215"/>
                </a:moveTo>
                <a:cubicBezTo>
                  <a:pt x="54023" y="546761"/>
                  <a:pt x="296381" y="240373"/>
                  <a:pt x="426556" y="144065"/>
                </a:cubicBezTo>
                <a:cubicBezTo>
                  <a:pt x="556731" y="47757"/>
                  <a:pt x="745114" y="21298"/>
                  <a:pt x="788506" y="4365"/>
                </a:cubicBezTo>
                <a:cubicBezTo>
                  <a:pt x="831898" y="-12568"/>
                  <a:pt x="753581" y="23944"/>
                  <a:pt x="686906" y="42465"/>
                </a:cubicBezTo>
                <a:cubicBezTo>
                  <a:pt x="620231" y="60986"/>
                  <a:pt x="440314" y="87444"/>
                  <a:pt x="388456" y="115490"/>
                </a:cubicBezTo>
                <a:cubicBezTo>
                  <a:pt x="336598" y="143536"/>
                  <a:pt x="433964" y="162057"/>
                  <a:pt x="375756" y="210740"/>
                </a:cubicBezTo>
                <a:cubicBezTo>
                  <a:pt x="317548" y="259423"/>
                  <a:pt x="77306" y="383248"/>
                  <a:pt x="39206" y="407590"/>
                </a:cubicBezTo>
                <a:cubicBezTo>
                  <a:pt x="1106" y="431932"/>
                  <a:pt x="146627" y="331919"/>
                  <a:pt x="147156" y="356790"/>
                </a:cubicBezTo>
                <a:cubicBezTo>
                  <a:pt x="147685" y="381661"/>
                  <a:pt x="-39111" y="617669"/>
                  <a:pt x="7456" y="5822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2B7E2EA2-B1DD-C47D-D264-6B8396667D1A}"/>
              </a:ext>
            </a:extLst>
          </p:cNvPr>
          <p:cNvSpPr/>
          <p:nvPr/>
        </p:nvSpPr>
        <p:spPr>
          <a:xfrm>
            <a:off x="2995770" y="2909428"/>
            <a:ext cx="1631398" cy="1716160"/>
          </a:xfrm>
          <a:custGeom>
            <a:avLst/>
            <a:gdLst>
              <a:gd name="connsiteX0" fmla="*/ 1627030 w 1631398"/>
              <a:gd name="connsiteY0" fmla="*/ 5222 h 1716160"/>
              <a:gd name="connsiteX1" fmla="*/ 601505 w 1631398"/>
              <a:gd name="connsiteY1" fmla="*/ 684672 h 1716160"/>
              <a:gd name="connsiteX2" fmla="*/ 125255 w 1631398"/>
              <a:gd name="connsiteY2" fmla="*/ 1237122 h 1716160"/>
              <a:gd name="connsiteX3" fmla="*/ 299880 w 1631398"/>
              <a:gd name="connsiteY3" fmla="*/ 1052972 h 1716160"/>
              <a:gd name="connsiteX4" fmla="*/ 17305 w 1631398"/>
              <a:gd name="connsiteY4" fmla="*/ 1672097 h 1716160"/>
              <a:gd name="connsiteX5" fmla="*/ 93505 w 1631398"/>
              <a:gd name="connsiteY5" fmla="*/ 1554622 h 1716160"/>
              <a:gd name="connsiteX6" fmla="*/ 604680 w 1631398"/>
              <a:gd name="connsiteY6" fmla="*/ 665622 h 1716160"/>
              <a:gd name="connsiteX7" fmla="*/ 261780 w 1631398"/>
              <a:gd name="connsiteY7" fmla="*/ 1202197 h 1716160"/>
              <a:gd name="connsiteX8" fmla="*/ 874555 w 1631398"/>
              <a:gd name="connsiteY8" fmla="*/ 408447 h 1716160"/>
              <a:gd name="connsiteX9" fmla="*/ 687230 w 1631398"/>
              <a:gd name="connsiteY9" fmla="*/ 592597 h 1716160"/>
              <a:gd name="connsiteX10" fmla="*/ 1134905 w 1631398"/>
              <a:gd name="connsiteY10" fmla="*/ 243347 h 1716160"/>
              <a:gd name="connsiteX11" fmla="*/ 830105 w 1631398"/>
              <a:gd name="connsiteY11" fmla="*/ 519572 h 1716160"/>
              <a:gd name="connsiteX12" fmla="*/ 1268255 w 1631398"/>
              <a:gd name="connsiteY12" fmla="*/ 167147 h 1716160"/>
              <a:gd name="connsiteX13" fmla="*/ 982505 w 1631398"/>
              <a:gd name="connsiteY13" fmla="*/ 360822 h 1716160"/>
              <a:gd name="connsiteX14" fmla="*/ 1627030 w 1631398"/>
              <a:gd name="connsiteY14" fmla="*/ 5222 h 171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1398" h="1716160">
                <a:moveTo>
                  <a:pt x="1627030" y="5222"/>
                </a:moveTo>
                <a:cubicBezTo>
                  <a:pt x="1563530" y="59197"/>
                  <a:pt x="851801" y="479355"/>
                  <a:pt x="601505" y="684672"/>
                </a:cubicBezTo>
                <a:cubicBezTo>
                  <a:pt x="351209" y="889989"/>
                  <a:pt x="175526" y="1175739"/>
                  <a:pt x="125255" y="1237122"/>
                </a:cubicBezTo>
                <a:cubicBezTo>
                  <a:pt x="74984" y="1298505"/>
                  <a:pt x="317872" y="980476"/>
                  <a:pt x="299880" y="1052972"/>
                </a:cubicBezTo>
                <a:cubicBezTo>
                  <a:pt x="281888" y="1125468"/>
                  <a:pt x="51701" y="1588489"/>
                  <a:pt x="17305" y="1672097"/>
                </a:cubicBezTo>
                <a:cubicBezTo>
                  <a:pt x="-17091" y="1755705"/>
                  <a:pt x="-4391" y="1722368"/>
                  <a:pt x="93505" y="1554622"/>
                </a:cubicBezTo>
                <a:cubicBezTo>
                  <a:pt x="191401" y="1386876"/>
                  <a:pt x="576634" y="724360"/>
                  <a:pt x="604680" y="665622"/>
                </a:cubicBezTo>
                <a:cubicBezTo>
                  <a:pt x="632726" y="606885"/>
                  <a:pt x="216801" y="1245060"/>
                  <a:pt x="261780" y="1202197"/>
                </a:cubicBezTo>
                <a:cubicBezTo>
                  <a:pt x="306759" y="1159335"/>
                  <a:pt x="803647" y="510047"/>
                  <a:pt x="874555" y="408447"/>
                </a:cubicBezTo>
                <a:cubicBezTo>
                  <a:pt x="945463" y="306847"/>
                  <a:pt x="643838" y="620114"/>
                  <a:pt x="687230" y="592597"/>
                </a:cubicBezTo>
                <a:cubicBezTo>
                  <a:pt x="730622" y="565080"/>
                  <a:pt x="1111092" y="255518"/>
                  <a:pt x="1134905" y="243347"/>
                </a:cubicBezTo>
                <a:cubicBezTo>
                  <a:pt x="1158717" y="231176"/>
                  <a:pt x="807880" y="532272"/>
                  <a:pt x="830105" y="519572"/>
                </a:cubicBezTo>
                <a:cubicBezTo>
                  <a:pt x="852330" y="506872"/>
                  <a:pt x="1242855" y="193605"/>
                  <a:pt x="1268255" y="167147"/>
                </a:cubicBezTo>
                <a:cubicBezTo>
                  <a:pt x="1293655" y="140689"/>
                  <a:pt x="923238" y="388868"/>
                  <a:pt x="982505" y="360822"/>
                </a:cubicBezTo>
                <a:cubicBezTo>
                  <a:pt x="1041772" y="332776"/>
                  <a:pt x="1690530" y="-48753"/>
                  <a:pt x="1627030" y="52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A168B584-43D6-111D-62CD-F70D0650A951}"/>
              </a:ext>
            </a:extLst>
          </p:cNvPr>
          <p:cNvSpPr/>
          <p:nvPr/>
        </p:nvSpPr>
        <p:spPr>
          <a:xfrm>
            <a:off x="3104747" y="3407706"/>
            <a:ext cx="1473598" cy="1192602"/>
          </a:xfrm>
          <a:custGeom>
            <a:avLst/>
            <a:gdLst>
              <a:gd name="connsiteX0" fmla="*/ 1429153 w 1473598"/>
              <a:gd name="connsiteY0" fmla="*/ 30819 h 1192602"/>
              <a:gd name="connsiteX1" fmla="*/ 257578 w 1473598"/>
              <a:gd name="connsiteY1" fmla="*/ 881719 h 1192602"/>
              <a:gd name="connsiteX2" fmla="*/ 524278 w 1473598"/>
              <a:gd name="connsiteY2" fmla="*/ 783294 h 1192602"/>
              <a:gd name="connsiteX3" fmla="*/ 3578 w 1473598"/>
              <a:gd name="connsiteY3" fmla="*/ 1189694 h 1192602"/>
              <a:gd name="connsiteX4" fmla="*/ 308378 w 1473598"/>
              <a:gd name="connsiteY4" fmla="*/ 957919 h 1192602"/>
              <a:gd name="connsiteX5" fmla="*/ 578253 w 1473598"/>
              <a:gd name="connsiteY5" fmla="*/ 808694 h 1192602"/>
              <a:gd name="connsiteX6" fmla="*/ 359178 w 1473598"/>
              <a:gd name="connsiteY6" fmla="*/ 907119 h 1192602"/>
              <a:gd name="connsiteX7" fmla="*/ 663978 w 1473598"/>
              <a:gd name="connsiteY7" fmla="*/ 637244 h 1192602"/>
              <a:gd name="connsiteX8" fmla="*/ 435378 w 1473598"/>
              <a:gd name="connsiteY8" fmla="*/ 700744 h 1192602"/>
              <a:gd name="connsiteX9" fmla="*/ 1137053 w 1473598"/>
              <a:gd name="connsiteY9" fmla="*/ 221319 h 1192602"/>
              <a:gd name="connsiteX10" fmla="*/ 562378 w 1473598"/>
              <a:gd name="connsiteY10" fmla="*/ 529294 h 1192602"/>
              <a:gd name="connsiteX11" fmla="*/ 1162453 w 1473598"/>
              <a:gd name="connsiteY11" fmla="*/ 218144 h 1192602"/>
              <a:gd name="connsiteX12" fmla="*/ 1429153 w 1473598"/>
              <a:gd name="connsiteY12" fmla="*/ 30819 h 119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3598" h="1192602">
                <a:moveTo>
                  <a:pt x="1429153" y="30819"/>
                </a:moveTo>
                <a:cubicBezTo>
                  <a:pt x="1278341" y="141415"/>
                  <a:pt x="408390" y="756307"/>
                  <a:pt x="257578" y="881719"/>
                </a:cubicBezTo>
                <a:cubicBezTo>
                  <a:pt x="106766" y="1007131"/>
                  <a:pt x="566611" y="731965"/>
                  <a:pt x="524278" y="783294"/>
                </a:cubicBezTo>
                <a:cubicBezTo>
                  <a:pt x="481945" y="834623"/>
                  <a:pt x="39561" y="1160590"/>
                  <a:pt x="3578" y="1189694"/>
                </a:cubicBezTo>
                <a:cubicBezTo>
                  <a:pt x="-32405" y="1218798"/>
                  <a:pt x="212599" y="1021419"/>
                  <a:pt x="308378" y="957919"/>
                </a:cubicBezTo>
                <a:cubicBezTo>
                  <a:pt x="404157" y="894419"/>
                  <a:pt x="569786" y="817161"/>
                  <a:pt x="578253" y="808694"/>
                </a:cubicBezTo>
                <a:cubicBezTo>
                  <a:pt x="586720" y="800227"/>
                  <a:pt x="344891" y="935694"/>
                  <a:pt x="359178" y="907119"/>
                </a:cubicBezTo>
                <a:cubicBezTo>
                  <a:pt x="373465" y="878544"/>
                  <a:pt x="651278" y="671640"/>
                  <a:pt x="663978" y="637244"/>
                </a:cubicBezTo>
                <a:cubicBezTo>
                  <a:pt x="676678" y="602848"/>
                  <a:pt x="356532" y="770065"/>
                  <a:pt x="435378" y="700744"/>
                </a:cubicBezTo>
                <a:cubicBezTo>
                  <a:pt x="514224" y="631423"/>
                  <a:pt x="1115886" y="249894"/>
                  <a:pt x="1137053" y="221319"/>
                </a:cubicBezTo>
                <a:cubicBezTo>
                  <a:pt x="1158220" y="192744"/>
                  <a:pt x="558145" y="529823"/>
                  <a:pt x="562378" y="529294"/>
                </a:cubicBezTo>
                <a:cubicBezTo>
                  <a:pt x="566611" y="528765"/>
                  <a:pt x="1014286" y="299636"/>
                  <a:pt x="1162453" y="218144"/>
                </a:cubicBezTo>
                <a:cubicBezTo>
                  <a:pt x="1310620" y="136652"/>
                  <a:pt x="1579965" y="-79777"/>
                  <a:pt x="1429153" y="308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8BDC049B-5BDF-B948-D959-EAFD054DD7FC}"/>
              </a:ext>
            </a:extLst>
          </p:cNvPr>
          <p:cNvSpPr/>
          <p:nvPr/>
        </p:nvSpPr>
        <p:spPr>
          <a:xfrm>
            <a:off x="5928674" y="2882416"/>
            <a:ext cx="1115989" cy="700305"/>
          </a:xfrm>
          <a:custGeom>
            <a:avLst/>
            <a:gdLst>
              <a:gd name="connsiteX0" fmla="*/ 2226 w 1115989"/>
              <a:gd name="connsiteY0" fmla="*/ 244959 h 700305"/>
              <a:gd name="connsiteX1" fmla="*/ 357826 w 1115989"/>
              <a:gd name="connsiteY1" fmla="*/ 222734 h 700305"/>
              <a:gd name="connsiteX2" fmla="*/ 659451 w 1115989"/>
              <a:gd name="connsiteY2" fmla="*/ 352909 h 700305"/>
              <a:gd name="connsiteX3" fmla="*/ 605476 w 1115989"/>
              <a:gd name="connsiteY3" fmla="*/ 286234 h 700305"/>
              <a:gd name="connsiteX4" fmla="*/ 1107126 w 1115989"/>
              <a:gd name="connsiteY4" fmla="*/ 692634 h 700305"/>
              <a:gd name="connsiteX5" fmla="*/ 938851 w 1115989"/>
              <a:gd name="connsiteY5" fmla="*/ 562459 h 700305"/>
              <a:gd name="connsiteX6" fmla="*/ 599126 w 1115989"/>
              <a:gd name="connsiteY6" fmla="*/ 295759 h 700305"/>
              <a:gd name="connsiteX7" fmla="*/ 294326 w 1115989"/>
              <a:gd name="connsiteY7" fmla="*/ 484 h 700305"/>
              <a:gd name="connsiteX8" fmla="*/ 500701 w 1115989"/>
              <a:gd name="connsiteY8" fmla="*/ 225909 h 700305"/>
              <a:gd name="connsiteX9" fmla="*/ 322901 w 1115989"/>
              <a:gd name="connsiteY9" fmla="*/ 213209 h 700305"/>
              <a:gd name="connsiteX10" fmla="*/ 65726 w 1115989"/>
              <a:gd name="connsiteY10" fmla="*/ 98909 h 700305"/>
              <a:gd name="connsiteX11" fmla="*/ 199076 w 1115989"/>
              <a:gd name="connsiteY11" fmla="*/ 175109 h 700305"/>
              <a:gd name="connsiteX12" fmla="*/ 2226 w 1115989"/>
              <a:gd name="connsiteY12" fmla="*/ 244959 h 70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5989" h="700305">
                <a:moveTo>
                  <a:pt x="2226" y="244959"/>
                </a:moveTo>
                <a:cubicBezTo>
                  <a:pt x="28684" y="252897"/>
                  <a:pt x="248289" y="204742"/>
                  <a:pt x="357826" y="222734"/>
                </a:cubicBezTo>
                <a:cubicBezTo>
                  <a:pt x="467363" y="240726"/>
                  <a:pt x="618176" y="342326"/>
                  <a:pt x="659451" y="352909"/>
                </a:cubicBezTo>
                <a:cubicBezTo>
                  <a:pt x="700726" y="363492"/>
                  <a:pt x="530864" y="229613"/>
                  <a:pt x="605476" y="286234"/>
                </a:cubicBezTo>
                <a:cubicBezTo>
                  <a:pt x="680089" y="342855"/>
                  <a:pt x="1051564" y="646597"/>
                  <a:pt x="1107126" y="692634"/>
                </a:cubicBezTo>
                <a:cubicBezTo>
                  <a:pt x="1162688" y="738671"/>
                  <a:pt x="938851" y="562459"/>
                  <a:pt x="938851" y="562459"/>
                </a:cubicBezTo>
                <a:cubicBezTo>
                  <a:pt x="854184" y="496313"/>
                  <a:pt x="706547" y="389422"/>
                  <a:pt x="599126" y="295759"/>
                </a:cubicBezTo>
                <a:cubicBezTo>
                  <a:pt x="491705" y="202096"/>
                  <a:pt x="310730" y="12126"/>
                  <a:pt x="294326" y="484"/>
                </a:cubicBezTo>
                <a:cubicBezTo>
                  <a:pt x="277922" y="-11158"/>
                  <a:pt x="495939" y="190455"/>
                  <a:pt x="500701" y="225909"/>
                </a:cubicBezTo>
                <a:cubicBezTo>
                  <a:pt x="505463" y="261363"/>
                  <a:pt x="395397" y="234376"/>
                  <a:pt x="322901" y="213209"/>
                </a:cubicBezTo>
                <a:cubicBezTo>
                  <a:pt x="250405" y="192042"/>
                  <a:pt x="86363" y="105259"/>
                  <a:pt x="65726" y="98909"/>
                </a:cubicBezTo>
                <a:cubicBezTo>
                  <a:pt x="45089" y="92559"/>
                  <a:pt x="204368" y="151826"/>
                  <a:pt x="199076" y="175109"/>
                </a:cubicBezTo>
                <a:cubicBezTo>
                  <a:pt x="193784" y="198392"/>
                  <a:pt x="-24232" y="237021"/>
                  <a:pt x="2226" y="2449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AC72E42D-94FE-0481-88E1-DF088BC8539B}"/>
              </a:ext>
            </a:extLst>
          </p:cNvPr>
          <p:cNvSpPr/>
          <p:nvPr/>
        </p:nvSpPr>
        <p:spPr>
          <a:xfrm>
            <a:off x="6409369" y="3379977"/>
            <a:ext cx="771538" cy="1196430"/>
          </a:xfrm>
          <a:custGeom>
            <a:avLst/>
            <a:gdLst>
              <a:gd name="connsiteX0" fmla="*/ 115256 w 771538"/>
              <a:gd name="connsiteY0" fmla="*/ 49023 h 1196430"/>
              <a:gd name="connsiteX1" fmla="*/ 439106 w 771538"/>
              <a:gd name="connsiteY1" fmla="*/ 614173 h 1196430"/>
              <a:gd name="connsiteX2" fmla="*/ 423231 w 771538"/>
              <a:gd name="connsiteY2" fmla="*/ 525273 h 1196430"/>
              <a:gd name="connsiteX3" fmla="*/ 575631 w 771538"/>
              <a:gd name="connsiteY3" fmla="*/ 826898 h 1196430"/>
              <a:gd name="connsiteX4" fmla="*/ 572456 w 771538"/>
              <a:gd name="connsiteY4" fmla="*/ 760223 h 1196430"/>
              <a:gd name="connsiteX5" fmla="*/ 766131 w 771538"/>
              <a:gd name="connsiteY5" fmla="*/ 1192023 h 1196430"/>
              <a:gd name="connsiteX6" fmla="*/ 689931 w 771538"/>
              <a:gd name="connsiteY6" fmla="*/ 947548 h 1196430"/>
              <a:gd name="connsiteX7" fmla="*/ 404181 w 771538"/>
              <a:gd name="connsiteY7" fmla="*/ 379223 h 1196430"/>
              <a:gd name="connsiteX8" fmla="*/ 486731 w 771538"/>
              <a:gd name="connsiteY8" fmla="*/ 553848 h 1196430"/>
              <a:gd name="connsiteX9" fmla="*/ 312106 w 771538"/>
              <a:gd name="connsiteY9" fmla="*/ 328423 h 1196430"/>
              <a:gd name="connsiteX10" fmla="*/ 375606 w 771538"/>
              <a:gd name="connsiteY10" fmla="*/ 503048 h 1196430"/>
              <a:gd name="connsiteX11" fmla="*/ 274006 w 771538"/>
              <a:gd name="connsiteY11" fmla="*/ 318898 h 1196430"/>
              <a:gd name="connsiteX12" fmla="*/ 956 w 771538"/>
              <a:gd name="connsiteY12" fmla="*/ 1398 h 1196430"/>
              <a:gd name="connsiteX13" fmla="*/ 181931 w 771538"/>
              <a:gd name="connsiteY13" fmla="*/ 198248 h 1196430"/>
              <a:gd name="connsiteX14" fmla="*/ 115256 w 771538"/>
              <a:gd name="connsiteY14" fmla="*/ 49023 h 119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1538" h="1196430">
                <a:moveTo>
                  <a:pt x="115256" y="49023"/>
                </a:moveTo>
                <a:cubicBezTo>
                  <a:pt x="158119" y="118344"/>
                  <a:pt x="387777" y="534798"/>
                  <a:pt x="439106" y="614173"/>
                </a:cubicBezTo>
                <a:cubicBezTo>
                  <a:pt x="490435" y="693548"/>
                  <a:pt x="400477" y="489819"/>
                  <a:pt x="423231" y="525273"/>
                </a:cubicBezTo>
                <a:cubicBezTo>
                  <a:pt x="445985" y="560727"/>
                  <a:pt x="550760" y="787740"/>
                  <a:pt x="575631" y="826898"/>
                </a:cubicBezTo>
                <a:cubicBezTo>
                  <a:pt x="600502" y="866056"/>
                  <a:pt x="540706" y="699369"/>
                  <a:pt x="572456" y="760223"/>
                </a:cubicBezTo>
                <a:cubicBezTo>
                  <a:pt x="604206" y="821077"/>
                  <a:pt x="746552" y="1160802"/>
                  <a:pt x="766131" y="1192023"/>
                </a:cubicBezTo>
                <a:cubicBezTo>
                  <a:pt x="785710" y="1223244"/>
                  <a:pt x="750256" y="1083015"/>
                  <a:pt x="689931" y="947548"/>
                </a:cubicBezTo>
                <a:cubicBezTo>
                  <a:pt x="629606" y="812081"/>
                  <a:pt x="438048" y="444840"/>
                  <a:pt x="404181" y="379223"/>
                </a:cubicBezTo>
                <a:cubicBezTo>
                  <a:pt x="370314" y="313606"/>
                  <a:pt x="502077" y="562315"/>
                  <a:pt x="486731" y="553848"/>
                </a:cubicBezTo>
                <a:cubicBezTo>
                  <a:pt x="471385" y="545381"/>
                  <a:pt x="330627" y="336890"/>
                  <a:pt x="312106" y="328423"/>
                </a:cubicBezTo>
                <a:cubicBezTo>
                  <a:pt x="293585" y="319956"/>
                  <a:pt x="381956" y="504636"/>
                  <a:pt x="375606" y="503048"/>
                </a:cubicBezTo>
                <a:cubicBezTo>
                  <a:pt x="369256" y="501461"/>
                  <a:pt x="336448" y="402506"/>
                  <a:pt x="274006" y="318898"/>
                </a:cubicBezTo>
                <a:cubicBezTo>
                  <a:pt x="211564" y="235290"/>
                  <a:pt x="16302" y="21506"/>
                  <a:pt x="956" y="1398"/>
                </a:cubicBezTo>
                <a:cubicBezTo>
                  <a:pt x="-14390" y="-18710"/>
                  <a:pt x="159706" y="184490"/>
                  <a:pt x="181931" y="198248"/>
                </a:cubicBezTo>
                <a:cubicBezTo>
                  <a:pt x="204156" y="212006"/>
                  <a:pt x="72393" y="-20298"/>
                  <a:pt x="115256" y="490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3ADC6E9D-5734-41F1-20E1-6D259099E46F}"/>
              </a:ext>
            </a:extLst>
          </p:cNvPr>
          <p:cNvSpPr/>
          <p:nvPr/>
        </p:nvSpPr>
        <p:spPr>
          <a:xfrm>
            <a:off x="6142648" y="3371751"/>
            <a:ext cx="852096" cy="1241543"/>
          </a:xfrm>
          <a:custGeom>
            <a:avLst/>
            <a:gdLst>
              <a:gd name="connsiteX0" fmla="*/ 4152 w 852096"/>
              <a:gd name="connsiteY0" fmla="*/ 3274 h 1241543"/>
              <a:gd name="connsiteX1" fmla="*/ 366102 w 852096"/>
              <a:gd name="connsiteY1" fmla="*/ 403324 h 1241543"/>
              <a:gd name="connsiteX2" fmla="*/ 366102 w 852096"/>
              <a:gd name="connsiteY2" fmla="*/ 384274 h 1241543"/>
              <a:gd name="connsiteX3" fmla="*/ 547077 w 852096"/>
              <a:gd name="connsiteY3" fmla="*/ 692249 h 1241543"/>
              <a:gd name="connsiteX4" fmla="*/ 543902 w 852096"/>
              <a:gd name="connsiteY4" fmla="*/ 660499 h 1241543"/>
              <a:gd name="connsiteX5" fmla="*/ 794727 w 852096"/>
              <a:gd name="connsiteY5" fmla="*/ 1035149 h 1241543"/>
              <a:gd name="connsiteX6" fmla="*/ 715352 w 852096"/>
              <a:gd name="connsiteY6" fmla="*/ 946249 h 1241543"/>
              <a:gd name="connsiteX7" fmla="*/ 851877 w 852096"/>
              <a:gd name="connsiteY7" fmla="*/ 1241524 h 1241543"/>
              <a:gd name="connsiteX8" fmla="*/ 677252 w 852096"/>
              <a:gd name="connsiteY8" fmla="*/ 930374 h 1241543"/>
              <a:gd name="connsiteX9" fmla="*/ 426427 w 852096"/>
              <a:gd name="connsiteY9" fmla="*/ 517624 h 1241543"/>
              <a:gd name="connsiteX10" fmla="*/ 483577 w 852096"/>
              <a:gd name="connsiteY10" fmla="*/ 609699 h 1241543"/>
              <a:gd name="connsiteX11" fmla="*/ 80352 w 852096"/>
              <a:gd name="connsiteY11" fmla="*/ 142974 h 1241543"/>
              <a:gd name="connsiteX12" fmla="*/ 162902 w 852096"/>
              <a:gd name="connsiteY12" fmla="*/ 209649 h 1241543"/>
              <a:gd name="connsiteX13" fmla="*/ 4152 w 852096"/>
              <a:gd name="connsiteY13" fmla="*/ 3274 h 124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2096" h="1241543">
                <a:moveTo>
                  <a:pt x="4152" y="3274"/>
                </a:moveTo>
                <a:cubicBezTo>
                  <a:pt x="38019" y="35553"/>
                  <a:pt x="366102" y="403324"/>
                  <a:pt x="366102" y="403324"/>
                </a:cubicBezTo>
                <a:cubicBezTo>
                  <a:pt x="426427" y="466824"/>
                  <a:pt x="335940" y="336120"/>
                  <a:pt x="366102" y="384274"/>
                </a:cubicBezTo>
                <a:cubicBezTo>
                  <a:pt x="396265" y="432428"/>
                  <a:pt x="517444" y="646212"/>
                  <a:pt x="547077" y="692249"/>
                </a:cubicBezTo>
                <a:cubicBezTo>
                  <a:pt x="576710" y="738286"/>
                  <a:pt x="502627" y="603349"/>
                  <a:pt x="543902" y="660499"/>
                </a:cubicBezTo>
                <a:cubicBezTo>
                  <a:pt x="585177" y="717649"/>
                  <a:pt x="766152" y="987524"/>
                  <a:pt x="794727" y="1035149"/>
                </a:cubicBezTo>
                <a:cubicBezTo>
                  <a:pt x="823302" y="1082774"/>
                  <a:pt x="705827" y="911853"/>
                  <a:pt x="715352" y="946249"/>
                </a:cubicBezTo>
                <a:cubicBezTo>
                  <a:pt x="724877" y="980645"/>
                  <a:pt x="858227" y="1244170"/>
                  <a:pt x="851877" y="1241524"/>
                </a:cubicBezTo>
                <a:cubicBezTo>
                  <a:pt x="845527" y="1238878"/>
                  <a:pt x="748160" y="1051024"/>
                  <a:pt x="677252" y="930374"/>
                </a:cubicBezTo>
                <a:cubicBezTo>
                  <a:pt x="606344" y="809724"/>
                  <a:pt x="458706" y="571070"/>
                  <a:pt x="426427" y="517624"/>
                </a:cubicBezTo>
                <a:cubicBezTo>
                  <a:pt x="394148" y="464178"/>
                  <a:pt x="541256" y="672141"/>
                  <a:pt x="483577" y="609699"/>
                </a:cubicBezTo>
                <a:cubicBezTo>
                  <a:pt x="425898" y="547257"/>
                  <a:pt x="133798" y="209649"/>
                  <a:pt x="80352" y="142974"/>
                </a:cubicBezTo>
                <a:cubicBezTo>
                  <a:pt x="26906" y="76299"/>
                  <a:pt x="171369" y="231874"/>
                  <a:pt x="162902" y="209649"/>
                </a:cubicBezTo>
                <a:cubicBezTo>
                  <a:pt x="154435" y="187424"/>
                  <a:pt x="-29715" y="-29005"/>
                  <a:pt x="4152" y="32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6E6F60F2-9E4F-5E95-A920-F59D6B7F75A7}"/>
              </a:ext>
            </a:extLst>
          </p:cNvPr>
          <p:cNvSpPr/>
          <p:nvPr/>
        </p:nvSpPr>
        <p:spPr>
          <a:xfrm>
            <a:off x="7238626" y="5137014"/>
            <a:ext cx="456932" cy="1262809"/>
          </a:xfrm>
          <a:custGeom>
            <a:avLst/>
            <a:gdLst>
              <a:gd name="connsiteX0" fmla="*/ 374 w 456932"/>
              <a:gd name="connsiteY0" fmla="*/ 136 h 1262809"/>
              <a:gd name="connsiteX1" fmla="*/ 47999 w 456932"/>
              <a:gd name="connsiteY1" fmla="*/ 295411 h 1262809"/>
              <a:gd name="connsiteX2" fmla="*/ 41649 w 456932"/>
              <a:gd name="connsiteY2" fmla="*/ 276361 h 1262809"/>
              <a:gd name="connsiteX3" fmla="*/ 155949 w 456932"/>
              <a:gd name="connsiteY3" fmla="*/ 539886 h 1262809"/>
              <a:gd name="connsiteX4" fmla="*/ 149599 w 456932"/>
              <a:gd name="connsiteY4" fmla="*/ 619261 h 1262809"/>
              <a:gd name="connsiteX5" fmla="*/ 200399 w 456932"/>
              <a:gd name="connsiteY5" fmla="*/ 714511 h 1262809"/>
              <a:gd name="connsiteX6" fmla="*/ 213099 w 456932"/>
              <a:gd name="connsiteY6" fmla="*/ 717686 h 1262809"/>
              <a:gd name="connsiteX7" fmla="*/ 324224 w 456932"/>
              <a:gd name="connsiteY7" fmla="*/ 1009786 h 1262809"/>
              <a:gd name="connsiteX8" fmla="*/ 311524 w 456932"/>
              <a:gd name="connsiteY8" fmla="*/ 987561 h 1262809"/>
              <a:gd name="connsiteX9" fmla="*/ 454399 w 456932"/>
              <a:gd name="connsiteY9" fmla="*/ 1257436 h 1262809"/>
              <a:gd name="connsiteX10" fmla="*/ 387724 w 456932"/>
              <a:gd name="connsiteY10" fmla="*/ 1136786 h 1262809"/>
              <a:gd name="connsiteX11" fmla="*/ 200399 w 456932"/>
              <a:gd name="connsiteY11" fmla="*/ 774836 h 1262809"/>
              <a:gd name="connsiteX12" fmla="*/ 276599 w 456932"/>
              <a:gd name="connsiteY12" fmla="*/ 863736 h 1262809"/>
              <a:gd name="connsiteX13" fmla="*/ 44824 w 456932"/>
              <a:gd name="connsiteY13" fmla="*/ 403361 h 1262809"/>
              <a:gd name="connsiteX14" fmla="*/ 25774 w 456932"/>
              <a:gd name="connsiteY14" fmla="*/ 336686 h 1262809"/>
              <a:gd name="connsiteX15" fmla="*/ 374 w 456932"/>
              <a:gd name="connsiteY15" fmla="*/ 136 h 126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6932" h="1262809">
                <a:moveTo>
                  <a:pt x="374" y="136"/>
                </a:moveTo>
                <a:cubicBezTo>
                  <a:pt x="4078" y="-6743"/>
                  <a:pt x="41120" y="249374"/>
                  <a:pt x="47999" y="295411"/>
                </a:cubicBezTo>
                <a:cubicBezTo>
                  <a:pt x="54878" y="341449"/>
                  <a:pt x="23657" y="235615"/>
                  <a:pt x="41649" y="276361"/>
                </a:cubicBezTo>
                <a:cubicBezTo>
                  <a:pt x="59641" y="317107"/>
                  <a:pt x="137957" y="482736"/>
                  <a:pt x="155949" y="539886"/>
                </a:cubicBezTo>
                <a:cubicBezTo>
                  <a:pt x="173941" y="597036"/>
                  <a:pt x="142191" y="590157"/>
                  <a:pt x="149599" y="619261"/>
                </a:cubicBezTo>
                <a:cubicBezTo>
                  <a:pt x="157007" y="648365"/>
                  <a:pt x="189816" y="698107"/>
                  <a:pt x="200399" y="714511"/>
                </a:cubicBezTo>
                <a:cubicBezTo>
                  <a:pt x="210982" y="730915"/>
                  <a:pt x="192462" y="668474"/>
                  <a:pt x="213099" y="717686"/>
                </a:cubicBezTo>
                <a:cubicBezTo>
                  <a:pt x="233736" y="766898"/>
                  <a:pt x="307820" y="964807"/>
                  <a:pt x="324224" y="1009786"/>
                </a:cubicBezTo>
                <a:cubicBezTo>
                  <a:pt x="340628" y="1054765"/>
                  <a:pt x="289828" y="946286"/>
                  <a:pt x="311524" y="987561"/>
                </a:cubicBezTo>
                <a:cubicBezTo>
                  <a:pt x="333220" y="1028836"/>
                  <a:pt x="441699" y="1232565"/>
                  <a:pt x="454399" y="1257436"/>
                </a:cubicBezTo>
                <a:cubicBezTo>
                  <a:pt x="467099" y="1282307"/>
                  <a:pt x="430057" y="1217219"/>
                  <a:pt x="387724" y="1136786"/>
                </a:cubicBezTo>
                <a:cubicBezTo>
                  <a:pt x="345391" y="1056353"/>
                  <a:pt x="218920" y="820344"/>
                  <a:pt x="200399" y="774836"/>
                </a:cubicBezTo>
                <a:cubicBezTo>
                  <a:pt x="181878" y="729328"/>
                  <a:pt x="302528" y="925648"/>
                  <a:pt x="276599" y="863736"/>
                </a:cubicBezTo>
                <a:cubicBezTo>
                  <a:pt x="250670" y="801824"/>
                  <a:pt x="86628" y="491203"/>
                  <a:pt x="44824" y="403361"/>
                </a:cubicBezTo>
                <a:cubicBezTo>
                  <a:pt x="3020" y="315519"/>
                  <a:pt x="30007" y="400715"/>
                  <a:pt x="25774" y="336686"/>
                </a:cubicBezTo>
                <a:cubicBezTo>
                  <a:pt x="21541" y="272657"/>
                  <a:pt x="-3330" y="7015"/>
                  <a:pt x="374" y="1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C346C0BF-1534-B3C8-E66B-B3CF1D1DF852}"/>
              </a:ext>
            </a:extLst>
          </p:cNvPr>
          <p:cNvSpPr/>
          <p:nvPr/>
        </p:nvSpPr>
        <p:spPr>
          <a:xfrm>
            <a:off x="7187632" y="5472615"/>
            <a:ext cx="439834" cy="1207368"/>
          </a:xfrm>
          <a:custGeom>
            <a:avLst/>
            <a:gdLst>
              <a:gd name="connsiteX0" fmla="*/ 403793 w 439834"/>
              <a:gd name="connsiteY0" fmla="*/ 10610 h 1207368"/>
              <a:gd name="connsiteX1" fmla="*/ 178368 w 439834"/>
              <a:gd name="connsiteY1" fmla="*/ 940885 h 1207368"/>
              <a:gd name="connsiteX2" fmla="*/ 225993 w 439834"/>
              <a:gd name="connsiteY2" fmla="*/ 851985 h 1207368"/>
              <a:gd name="connsiteX3" fmla="*/ 19618 w 439834"/>
              <a:gd name="connsiteY3" fmla="*/ 1172660 h 1207368"/>
              <a:gd name="connsiteX4" fmla="*/ 38668 w 439834"/>
              <a:gd name="connsiteY4" fmla="*/ 1153610 h 1207368"/>
              <a:gd name="connsiteX5" fmla="*/ 286318 w 439834"/>
              <a:gd name="connsiteY5" fmla="*/ 772610 h 1207368"/>
              <a:gd name="connsiteX6" fmla="*/ 438718 w 439834"/>
              <a:gd name="connsiteY6" fmla="*/ 359860 h 1207368"/>
              <a:gd name="connsiteX7" fmla="*/ 210118 w 439834"/>
              <a:gd name="connsiteY7" fmla="*/ 871035 h 1207368"/>
              <a:gd name="connsiteX8" fmla="*/ 308543 w 439834"/>
              <a:gd name="connsiteY8" fmla="*/ 461460 h 1207368"/>
              <a:gd name="connsiteX9" fmla="*/ 403793 w 439834"/>
              <a:gd name="connsiteY9" fmla="*/ 10610 h 12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9834" h="1207368">
                <a:moveTo>
                  <a:pt x="403793" y="10610"/>
                </a:moveTo>
                <a:cubicBezTo>
                  <a:pt x="382097" y="90514"/>
                  <a:pt x="208001" y="800656"/>
                  <a:pt x="178368" y="940885"/>
                </a:cubicBezTo>
                <a:cubicBezTo>
                  <a:pt x="148735" y="1081114"/>
                  <a:pt x="252451" y="813356"/>
                  <a:pt x="225993" y="851985"/>
                </a:cubicBezTo>
                <a:cubicBezTo>
                  <a:pt x="199535" y="890614"/>
                  <a:pt x="19618" y="1172660"/>
                  <a:pt x="19618" y="1172660"/>
                </a:cubicBezTo>
                <a:cubicBezTo>
                  <a:pt x="-11603" y="1222931"/>
                  <a:pt x="-5782" y="1220285"/>
                  <a:pt x="38668" y="1153610"/>
                </a:cubicBezTo>
                <a:cubicBezTo>
                  <a:pt x="83118" y="1086935"/>
                  <a:pt x="219643" y="904902"/>
                  <a:pt x="286318" y="772610"/>
                </a:cubicBezTo>
                <a:cubicBezTo>
                  <a:pt x="352993" y="640318"/>
                  <a:pt x="451418" y="343456"/>
                  <a:pt x="438718" y="359860"/>
                </a:cubicBezTo>
                <a:cubicBezTo>
                  <a:pt x="426018" y="376264"/>
                  <a:pt x="231814" y="854102"/>
                  <a:pt x="210118" y="871035"/>
                </a:cubicBezTo>
                <a:cubicBezTo>
                  <a:pt x="188422" y="887968"/>
                  <a:pt x="276264" y="599043"/>
                  <a:pt x="308543" y="461460"/>
                </a:cubicBezTo>
                <a:cubicBezTo>
                  <a:pt x="340822" y="323877"/>
                  <a:pt x="425489" y="-69294"/>
                  <a:pt x="403793" y="106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675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0</Words>
  <Application>Microsoft Macintosh PowerPoint</Application>
  <PresentationFormat>A3 297x420 mm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28</cp:revision>
  <dcterms:created xsi:type="dcterms:W3CDTF">2024-02-18T12:23:13Z</dcterms:created>
  <dcterms:modified xsi:type="dcterms:W3CDTF">2024-02-20T09:22:40Z</dcterms:modified>
</cp:coreProperties>
</file>