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9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howGuides="1">
      <p:cViewPr>
        <p:scale>
          <a:sx n="112" d="100"/>
          <a:sy n="112" d="100"/>
        </p:scale>
        <p:origin x="280" y="-1984"/>
      </p:cViewPr>
      <p:guideLst>
        <p:guide orient="horz" pos="400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57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34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2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1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2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37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4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7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1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06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6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3E99EA-6E99-EA4B-BB1E-8537854E1D20}" type="datetimeFigureOut">
              <a:rPr kumimoji="1" lang="ja-JP" altLang="en-US" smtClean="0"/>
              <a:t>2024/2/25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1E6B4-4B66-434B-A439-34D173627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奈緒さん、30歳までには 「弱さを受け入れ、自分のことを心から愛せる人になりたい」：telling,(テリング)" hidden="1">
            <a:extLst>
              <a:ext uri="{FF2B5EF4-FFF2-40B4-BE49-F238E27FC236}">
                <a16:creationId xmlns:a16="http://schemas.microsoft.com/office/drawing/2014/main" id="{75C3E00D-D27B-49A7-8604-77982D3B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1111"/>
          <a:stretch/>
        </p:blipFill>
        <p:spPr bwMode="auto">
          <a:xfrm>
            <a:off x="0" y="928116"/>
            <a:ext cx="9601200" cy="90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92376924-A01D-DE31-249B-5A9CD910B9F9}"/>
              </a:ext>
            </a:extLst>
          </p:cNvPr>
          <p:cNvSpPr/>
          <p:nvPr/>
        </p:nvSpPr>
        <p:spPr>
          <a:xfrm>
            <a:off x="4670393" y="4438316"/>
            <a:ext cx="871573" cy="410721"/>
          </a:xfrm>
          <a:custGeom>
            <a:avLst/>
            <a:gdLst>
              <a:gd name="connsiteX0" fmla="*/ 25432 w 871573"/>
              <a:gd name="connsiteY0" fmla="*/ 47959 h 410721"/>
              <a:gd name="connsiteX1" fmla="*/ 32 w 871573"/>
              <a:gd name="connsiteY1" fmla="*/ 111459 h 410721"/>
              <a:gd name="connsiteX2" fmla="*/ 28607 w 871573"/>
              <a:gd name="connsiteY2" fmla="*/ 184484 h 410721"/>
              <a:gd name="connsiteX3" fmla="*/ 25432 w 871573"/>
              <a:gd name="connsiteY3" fmla="*/ 260684 h 410721"/>
              <a:gd name="connsiteX4" fmla="*/ 44482 w 871573"/>
              <a:gd name="connsiteY4" fmla="*/ 343234 h 410721"/>
              <a:gd name="connsiteX5" fmla="*/ 88932 w 871573"/>
              <a:gd name="connsiteY5" fmla="*/ 409909 h 410721"/>
              <a:gd name="connsiteX6" fmla="*/ 98457 w 871573"/>
              <a:gd name="connsiteY6" fmla="*/ 378159 h 410721"/>
              <a:gd name="connsiteX7" fmla="*/ 333407 w 871573"/>
              <a:gd name="connsiteY7" fmla="*/ 346409 h 410721"/>
              <a:gd name="connsiteX8" fmla="*/ 314357 w 871573"/>
              <a:gd name="connsiteY8" fmla="*/ 362284 h 410721"/>
              <a:gd name="connsiteX9" fmla="*/ 396907 w 871573"/>
              <a:gd name="connsiteY9" fmla="*/ 295609 h 410721"/>
              <a:gd name="connsiteX10" fmla="*/ 596932 w 871573"/>
              <a:gd name="connsiteY10" fmla="*/ 260684 h 410721"/>
              <a:gd name="connsiteX11" fmla="*/ 866807 w 871573"/>
              <a:gd name="connsiteY11" fmla="*/ 105109 h 410721"/>
              <a:gd name="connsiteX12" fmla="*/ 749332 w 871573"/>
              <a:gd name="connsiteY12" fmla="*/ 120984 h 410721"/>
              <a:gd name="connsiteX13" fmla="*/ 498507 w 871573"/>
              <a:gd name="connsiteY13" fmla="*/ 32084 h 410721"/>
              <a:gd name="connsiteX14" fmla="*/ 273082 w 871573"/>
              <a:gd name="connsiteY14" fmla="*/ 334 h 410721"/>
              <a:gd name="connsiteX15" fmla="*/ 165132 w 871573"/>
              <a:gd name="connsiteY15" fmla="*/ 16209 h 410721"/>
              <a:gd name="connsiteX16" fmla="*/ 120682 w 871573"/>
              <a:gd name="connsiteY16" fmla="*/ 28909 h 410721"/>
              <a:gd name="connsiteX17" fmla="*/ 25432 w 871573"/>
              <a:gd name="connsiteY17" fmla="*/ 47959 h 41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1573" h="410721">
                <a:moveTo>
                  <a:pt x="25432" y="47959"/>
                </a:moveTo>
                <a:cubicBezTo>
                  <a:pt x="5324" y="61717"/>
                  <a:pt x="-497" y="88705"/>
                  <a:pt x="32" y="111459"/>
                </a:cubicBezTo>
                <a:cubicBezTo>
                  <a:pt x="561" y="134213"/>
                  <a:pt x="24374" y="159613"/>
                  <a:pt x="28607" y="184484"/>
                </a:cubicBezTo>
                <a:cubicBezTo>
                  <a:pt x="32840" y="209355"/>
                  <a:pt x="22786" y="234226"/>
                  <a:pt x="25432" y="260684"/>
                </a:cubicBezTo>
                <a:cubicBezTo>
                  <a:pt x="28078" y="287142"/>
                  <a:pt x="33899" y="318363"/>
                  <a:pt x="44482" y="343234"/>
                </a:cubicBezTo>
                <a:cubicBezTo>
                  <a:pt x="55065" y="368105"/>
                  <a:pt x="79936" y="404088"/>
                  <a:pt x="88932" y="409909"/>
                </a:cubicBezTo>
                <a:cubicBezTo>
                  <a:pt x="97928" y="415730"/>
                  <a:pt x="57711" y="388742"/>
                  <a:pt x="98457" y="378159"/>
                </a:cubicBezTo>
                <a:cubicBezTo>
                  <a:pt x="139203" y="367576"/>
                  <a:pt x="297424" y="349055"/>
                  <a:pt x="333407" y="346409"/>
                </a:cubicBezTo>
                <a:cubicBezTo>
                  <a:pt x="369390" y="343763"/>
                  <a:pt x="314357" y="362284"/>
                  <a:pt x="314357" y="362284"/>
                </a:cubicBezTo>
                <a:cubicBezTo>
                  <a:pt x="324940" y="353817"/>
                  <a:pt x="349811" y="312542"/>
                  <a:pt x="396907" y="295609"/>
                </a:cubicBezTo>
                <a:cubicBezTo>
                  <a:pt x="444003" y="278676"/>
                  <a:pt x="518615" y="292434"/>
                  <a:pt x="596932" y="260684"/>
                </a:cubicBezTo>
                <a:cubicBezTo>
                  <a:pt x="675249" y="228934"/>
                  <a:pt x="841407" y="128392"/>
                  <a:pt x="866807" y="105109"/>
                </a:cubicBezTo>
                <a:cubicBezTo>
                  <a:pt x="892207" y="81826"/>
                  <a:pt x="810715" y="133155"/>
                  <a:pt x="749332" y="120984"/>
                </a:cubicBezTo>
                <a:cubicBezTo>
                  <a:pt x="687949" y="108813"/>
                  <a:pt x="577882" y="52192"/>
                  <a:pt x="498507" y="32084"/>
                </a:cubicBezTo>
                <a:cubicBezTo>
                  <a:pt x="419132" y="11976"/>
                  <a:pt x="328644" y="2980"/>
                  <a:pt x="273082" y="334"/>
                </a:cubicBezTo>
                <a:cubicBezTo>
                  <a:pt x="217520" y="-2312"/>
                  <a:pt x="190532" y="11447"/>
                  <a:pt x="165132" y="16209"/>
                </a:cubicBezTo>
                <a:cubicBezTo>
                  <a:pt x="139732" y="20971"/>
                  <a:pt x="139732" y="26792"/>
                  <a:pt x="120682" y="28909"/>
                </a:cubicBezTo>
                <a:cubicBezTo>
                  <a:pt x="101632" y="31026"/>
                  <a:pt x="45540" y="34201"/>
                  <a:pt x="25432" y="4795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EE1D0C-51AC-B57D-798A-A6F8D4B79F6B}"/>
              </a:ext>
            </a:extLst>
          </p:cNvPr>
          <p:cNvSpPr/>
          <p:nvPr/>
        </p:nvSpPr>
        <p:spPr>
          <a:xfrm>
            <a:off x="5219680" y="3121006"/>
            <a:ext cx="302565" cy="261884"/>
          </a:xfrm>
          <a:custGeom>
            <a:avLst/>
            <a:gdLst>
              <a:gd name="connsiteX0" fmla="*/ 22245 w 302565"/>
              <a:gd name="connsiteY0" fmla="*/ 260369 h 261884"/>
              <a:gd name="connsiteX1" fmla="*/ 123845 w 302565"/>
              <a:gd name="connsiteY1" fmla="*/ 127019 h 261884"/>
              <a:gd name="connsiteX2" fmla="*/ 88920 w 302565"/>
              <a:gd name="connsiteY2" fmla="*/ 139719 h 261884"/>
              <a:gd name="connsiteX3" fmla="*/ 184170 w 302565"/>
              <a:gd name="connsiteY3" fmla="*/ 104794 h 261884"/>
              <a:gd name="connsiteX4" fmla="*/ 257195 w 302565"/>
              <a:gd name="connsiteY4" fmla="*/ 111144 h 261884"/>
              <a:gd name="connsiteX5" fmla="*/ 215920 w 302565"/>
              <a:gd name="connsiteY5" fmla="*/ 114319 h 261884"/>
              <a:gd name="connsiteX6" fmla="*/ 301645 w 302565"/>
              <a:gd name="connsiteY6" fmla="*/ 111144 h 261884"/>
              <a:gd name="connsiteX7" fmla="*/ 257195 w 302565"/>
              <a:gd name="connsiteY7" fmla="*/ 92094 h 261884"/>
              <a:gd name="connsiteX8" fmla="*/ 193695 w 302565"/>
              <a:gd name="connsiteY8" fmla="*/ 76219 h 261884"/>
              <a:gd name="connsiteX9" fmla="*/ 174645 w 302565"/>
              <a:gd name="connsiteY9" fmla="*/ 63519 h 261884"/>
              <a:gd name="connsiteX10" fmla="*/ 127020 w 302565"/>
              <a:gd name="connsiteY10" fmla="*/ 19 h 261884"/>
              <a:gd name="connsiteX11" fmla="*/ 155595 w 302565"/>
              <a:gd name="connsiteY11" fmla="*/ 57169 h 261884"/>
              <a:gd name="connsiteX12" fmla="*/ 130195 w 302565"/>
              <a:gd name="connsiteY12" fmla="*/ 101619 h 261884"/>
              <a:gd name="connsiteX13" fmla="*/ 76220 w 302565"/>
              <a:gd name="connsiteY13" fmla="*/ 53994 h 261884"/>
              <a:gd name="connsiteX14" fmla="*/ 107970 w 302565"/>
              <a:gd name="connsiteY14" fmla="*/ 107969 h 261884"/>
              <a:gd name="connsiteX15" fmla="*/ 57170 w 302565"/>
              <a:gd name="connsiteY15" fmla="*/ 101619 h 261884"/>
              <a:gd name="connsiteX16" fmla="*/ 20 w 302565"/>
              <a:gd name="connsiteY16" fmla="*/ 76219 h 261884"/>
              <a:gd name="connsiteX17" fmla="*/ 63520 w 302565"/>
              <a:gd name="connsiteY17" fmla="*/ 114319 h 261884"/>
              <a:gd name="connsiteX18" fmla="*/ 47645 w 302565"/>
              <a:gd name="connsiteY18" fmla="*/ 142894 h 261884"/>
              <a:gd name="connsiteX19" fmla="*/ 73045 w 302565"/>
              <a:gd name="connsiteY19" fmla="*/ 98444 h 261884"/>
              <a:gd name="connsiteX20" fmla="*/ 3195 w 302565"/>
              <a:gd name="connsiteY20" fmla="*/ 196869 h 261884"/>
              <a:gd name="connsiteX21" fmla="*/ 60345 w 302565"/>
              <a:gd name="connsiteY21" fmla="*/ 142894 h 261884"/>
              <a:gd name="connsiteX22" fmla="*/ 22245 w 302565"/>
              <a:gd name="connsiteY22" fmla="*/ 196869 h 261884"/>
              <a:gd name="connsiteX23" fmla="*/ 22245 w 302565"/>
              <a:gd name="connsiteY23" fmla="*/ 260369 h 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2565" h="261884">
                <a:moveTo>
                  <a:pt x="22245" y="260369"/>
                </a:moveTo>
                <a:cubicBezTo>
                  <a:pt x="39178" y="248727"/>
                  <a:pt x="112733" y="147127"/>
                  <a:pt x="123845" y="127019"/>
                </a:cubicBezTo>
                <a:cubicBezTo>
                  <a:pt x="134957" y="106911"/>
                  <a:pt x="88920" y="139719"/>
                  <a:pt x="88920" y="139719"/>
                </a:cubicBezTo>
                <a:cubicBezTo>
                  <a:pt x="98974" y="136015"/>
                  <a:pt x="156124" y="109556"/>
                  <a:pt x="184170" y="104794"/>
                </a:cubicBezTo>
                <a:cubicBezTo>
                  <a:pt x="212216" y="100032"/>
                  <a:pt x="251903" y="109557"/>
                  <a:pt x="257195" y="111144"/>
                </a:cubicBezTo>
                <a:cubicBezTo>
                  <a:pt x="262487" y="112731"/>
                  <a:pt x="208512" y="114319"/>
                  <a:pt x="215920" y="114319"/>
                </a:cubicBezTo>
                <a:cubicBezTo>
                  <a:pt x="223328" y="114319"/>
                  <a:pt x="294766" y="114848"/>
                  <a:pt x="301645" y="111144"/>
                </a:cubicBezTo>
                <a:cubicBezTo>
                  <a:pt x="308524" y="107440"/>
                  <a:pt x="275187" y="97915"/>
                  <a:pt x="257195" y="92094"/>
                </a:cubicBezTo>
                <a:cubicBezTo>
                  <a:pt x="239203" y="86273"/>
                  <a:pt x="207453" y="80981"/>
                  <a:pt x="193695" y="76219"/>
                </a:cubicBezTo>
                <a:cubicBezTo>
                  <a:pt x="179937" y="71457"/>
                  <a:pt x="185757" y="76219"/>
                  <a:pt x="174645" y="63519"/>
                </a:cubicBezTo>
                <a:cubicBezTo>
                  <a:pt x="163533" y="50819"/>
                  <a:pt x="130195" y="1077"/>
                  <a:pt x="127020" y="19"/>
                </a:cubicBezTo>
                <a:cubicBezTo>
                  <a:pt x="123845" y="-1039"/>
                  <a:pt x="155066" y="40236"/>
                  <a:pt x="155595" y="57169"/>
                </a:cubicBezTo>
                <a:cubicBezTo>
                  <a:pt x="156124" y="74102"/>
                  <a:pt x="143424" y="102148"/>
                  <a:pt x="130195" y="101619"/>
                </a:cubicBezTo>
                <a:cubicBezTo>
                  <a:pt x="116966" y="101090"/>
                  <a:pt x="79924" y="52936"/>
                  <a:pt x="76220" y="53994"/>
                </a:cubicBezTo>
                <a:cubicBezTo>
                  <a:pt x="72516" y="55052"/>
                  <a:pt x="111145" y="100031"/>
                  <a:pt x="107970" y="107969"/>
                </a:cubicBezTo>
                <a:cubicBezTo>
                  <a:pt x="104795" y="115907"/>
                  <a:pt x="75162" y="106911"/>
                  <a:pt x="57170" y="101619"/>
                </a:cubicBezTo>
                <a:cubicBezTo>
                  <a:pt x="39178" y="96327"/>
                  <a:pt x="-1038" y="74102"/>
                  <a:pt x="20" y="76219"/>
                </a:cubicBezTo>
                <a:cubicBezTo>
                  <a:pt x="1078" y="78336"/>
                  <a:pt x="55583" y="103206"/>
                  <a:pt x="63520" y="114319"/>
                </a:cubicBezTo>
                <a:cubicBezTo>
                  <a:pt x="71458" y="125431"/>
                  <a:pt x="46058" y="145540"/>
                  <a:pt x="47645" y="142894"/>
                </a:cubicBezTo>
                <a:cubicBezTo>
                  <a:pt x="49233" y="140248"/>
                  <a:pt x="80453" y="89448"/>
                  <a:pt x="73045" y="98444"/>
                </a:cubicBezTo>
                <a:cubicBezTo>
                  <a:pt x="65637" y="107440"/>
                  <a:pt x="5312" y="189461"/>
                  <a:pt x="3195" y="196869"/>
                </a:cubicBezTo>
                <a:cubicBezTo>
                  <a:pt x="1078" y="204277"/>
                  <a:pt x="57170" y="142894"/>
                  <a:pt x="60345" y="142894"/>
                </a:cubicBezTo>
                <a:cubicBezTo>
                  <a:pt x="63520" y="142894"/>
                  <a:pt x="28595" y="180465"/>
                  <a:pt x="22245" y="196869"/>
                </a:cubicBezTo>
                <a:cubicBezTo>
                  <a:pt x="15895" y="213273"/>
                  <a:pt x="5312" y="272011"/>
                  <a:pt x="22245" y="2603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3FCB425-B909-BAFA-A7CC-309922C15031}"/>
              </a:ext>
            </a:extLst>
          </p:cNvPr>
          <p:cNvSpPr/>
          <p:nvPr/>
        </p:nvSpPr>
        <p:spPr>
          <a:xfrm>
            <a:off x="5380450" y="3159091"/>
            <a:ext cx="394912" cy="133508"/>
          </a:xfrm>
          <a:custGeom>
            <a:avLst/>
            <a:gdLst>
              <a:gd name="connsiteX0" fmla="*/ 1175 w 394912"/>
              <a:gd name="connsiteY0" fmla="*/ 54009 h 133508"/>
              <a:gd name="connsiteX1" fmla="*/ 125000 w 394912"/>
              <a:gd name="connsiteY1" fmla="*/ 47659 h 133508"/>
              <a:gd name="connsiteX2" fmla="*/ 286925 w 394912"/>
              <a:gd name="connsiteY2" fmla="*/ 101634 h 133508"/>
              <a:gd name="connsiteX3" fmla="*/ 267875 w 394912"/>
              <a:gd name="connsiteY3" fmla="*/ 66709 h 133508"/>
              <a:gd name="connsiteX4" fmla="*/ 394875 w 394912"/>
              <a:gd name="connsiteY4" fmla="*/ 133384 h 133508"/>
              <a:gd name="connsiteX5" fmla="*/ 280575 w 394912"/>
              <a:gd name="connsiteY5" fmla="*/ 82584 h 133508"/>
              <a:gd name="connsiteX6" fmla="*/ 226600 w 394912"/>
              <a:gd name="connsiteY6" fmla="*/ 54009 h 133508"/>
              <a:gd name="connsiteX7" fmla="*/ 163100 w 394912"/>
              <a:gd name="connsiteY7" fmla="*/ 31784 h 133508"/>
              <a:gd name="connsiteX8" fmla="*/ 144050 w 394912"/>
              <a:gd name="connsiteY8" fmla="*/ 34 h 133508"/>
              <a:gd name="connsiteX9" fmla="*/ 153575 w 394912"/>
              <a:gd name="connsiteY9" fmla="*/ 38134 h 133508"/>
              <a:gd name="connsiteX10" fmla="*/ 128175 w 394912"/>
              <a:gd name="connsiteY10" fmla="*/ 12734 h 133508"/>
              <a:gd name="connsiteX11" fmla="*/ 128175 w 394912"/>
              <a:gd name="connsiteY11" fmla="*/ 31784 h 133508"/>
              <a:gd name="connsiteX12" fmla="*/ 99600 w 394912"/>
              <a:gd name="connsiteY12" fmla="*/ 9559 h 133508"/>
              <a:gd name="connsiteX13" fmla="*/ 109125 w 394912"/>
              <a:gd name="connsiteY13" fmla="*/ 22259 h 133508"/>
              <a:gd name="connsiteX14" fmla="*/ 51975 w 394912"/>
              <a:gd name="connsiteY14" fmla="*/ 12734 h 133508"/>
              <a:gd name="connsiteX15" fmla="*/ 77375 w 394912"/>
              <a:gd name="connsiteY15" fmla="*/ 38134 h 133508"/>
              <a:gd name="connsiteX16" fmla="*/ 17050 w 394912"/>
              <a:gd name="connsiteY16" fmla="*/ 3209 h 133508"/>
              <a:gd name="connsiteX17" fmla="*/ 58325 w 394912"/>
              <a:gd name="connsiteY17" fmla="*/ 34959 h 133508"/>
              <a:gd name="connsiteX18" fmla="*/ 1175 w 394912"/>
              <a:gd name="connsiteY18" fmla="*/ 54009 h 1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12" h="133508">
                <a:moveTo>
                  <a:pt x="1175" y="54009"/>
                </a:moveTo>
                <a:cubicBezTo>
                  <a:pt x="12287" y="56126"/>
                  <a:pt x="77375" y="39722"/>
                  <a:pt x="125000" y="47659"/>
                </a:cubicBezTo>
                <a:cubicBezTo>
                  <a:pt x="172625" y="55596"/>
                  <a:pt x="263113" y="98459"/>
                  <a:pt x="286925" y="101634"/>
                </a:cubicBezTo>
                <a:cubicBezTo>
                  <a:pt x="310738" y="104809"/>
                  <a:pt x="249883" y="61417"/>
                  <a:pt x="267875" y="66709"/>
                </a:cubicBezTo>
                <a:cubicBezTo>
                  <a:pt x="285867" y="72001"/>
                  <a:pt x="392758" y="130738"/>
                  <a:pt x="394875" y="133384"/>
                </a:cubicBezTo>
                <a:cubicBezTo>
                  <a:pt x="396992" y="136030"/>
                  <a:pt x="308621" y="95813"/>
                  <a:pt x="280575" y="82584"/>
                </a:cubicBezTo>
                <a:cubicBezTo>
                  <a:pt x="252529" y="69355"/>
                  <a:pt x="246179" y="62476"/>
                  <a:pt x="226600" y="54009"/>
                </a:cubicBezTo>
                <a:cubicBezTo>
                  <a:pt x="207021" y="45542"/>
                  <a:pt x="176858" y="40780"/>
                  <a:pt x="163100" y="31784"/>
                </a:cubicBezTo>
                <a:cubicBezTo>
                  <a:pt x="149342" y="22788"/>
                  <a:pt x="145638" y="-1024"/>
                  <a:pt x="144050" y="34"/>
                </a:cubicBezTo>
                <a:cubicBezTo>
                  <a:pt x="142462" y="1092"/>
                  <a:pt x="156221" y="36017"/>
                  <a:pt x="153575" y="38134"/>
                </a:cubicBezTo>
                <a:cubicBezTo>
                  <a:pt x="150929" y="40251"/>
                  <a:pt x="128175" y="12734"/>
                  <a:pt x="128175" y="12734"/>
                </a:cubicBezTo>
                <a:cubicBezTo>
                  <a:pt x="123942" y="11676"/>
                  <a:pt x="132938" y="32313"/>
                  <a:pt x="128175" y="31784"/>
                </a:cubicBezTo>
                <a:cubicBezTo>
                  <a:pt x="123413" y="31255"/>
                  <a:pt x="99600" y="9559"/>
                  <a:pt x="99600" y="9559"/>
                </a:cubicBezTo>
                <a:cubicBezTo>
                  <a:pt x="96425" y="7972"/>
                  <a:pt x="117063" y="21730"/>
                  <a:pt x="109125" y="22259"/>
                </a:cubicBezTo>
                <a:cubicBezTo>
                  <a:pt x="101188" y="22788"/>
                  <a:pt x="57267" y="10088"/>
                  <a:pt x="51975" y="12734"/>
                </a:cubicBezTo>
                <a:cubicBezTo>
                  <a:pt x="46683" y="15380"/>
                  <a:pt x="83196" y="39721"/>
                  <a:pt x="77375" y="38134"/>
                </a:cubicBezTo>
                <a:cubicBezTo>
                  <a:pt x="71554" y="36546"/>
                  <a:pt x="20225" y="3738"/>
                  <a:pt x="17050" y="3209"/>
                </a:cubicBezTo>
                <a:cubicBezTo>
                  <a:pt x="13875" y="2680"/>
                  <a:pt x="55150" y="27021"/>
                  <a:pt x="58325" y="34959"/>
                </a:cubicBezTo>
                <a:cubicBezTo>
                  <a:pt x="61500" y="42897"/>
                  <a:pt x="-9937" y="51892"/>
                  <a:pt x="1175" y="540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E0C3096-4EDD-00C3-E09D-61926D43DAC1}"/>
              </a:ext>
            </a:extLst>
          </p:cNvPr>
          <p:cNvSpPr/>
          <p:nvPr/>
        </p:nvSpPr>
        <p:spPr>
          <a:xfrm>
            <a:off x="5219695" y="3186492"/>
            <a:ext cx="203560" cy="242534"/>
          </a:xfrm>
          <a:custGeom>
            <a:avLst/>
            <a:gdLst>
              <a:gd name="connsiteX0" fmla="*/ 203205 w 203560"/>
              <a:gd name="connsiteY0" fmla="*/ 1208 h 242534"/>
              <a:gd name="connsiteX1" fmla="*/ 44455 w 203560"/>
              <a:gd name="connsiteY1" fmla="*/ 86933 h 242534"/>
              <a:gd name="connsiteX2" fmla="*/ 5 w 203560"/>
              <a:gd name="connsiteY2" fmla="*/ 128208 h 242534"/>
              <a:gd name="connsiteX3" fmla="*/ 41280 w 203560"/>
              <a:gd name="connsiteY3" fmla="*/ 93283 h 242534"/>
              <a:gd name="connsiteX4" fmla="*/ 19055 w 203560"/>
              <a:gd name="connsiteY4" fmla="*/ 131383 h 242534"/>
              <a:gd name="connsiteX5" fmla="*/ 19055 w 203560"/>
              <a:gd name="connsiteY5" fmla="*/ 182183 h 242534"/>
              <a:gd name="connsiteX6" fmla="*/ 9530 w 203560"/>
              <a:gd name="connsiteY6" fmla="*/ 134558 h 242534"/>
              <a:gd name="connsiteX7" fmla="*/ 3180 w 203560"/>
              <a:gd name="connsiteY7" fmla="*/ 191708 h 242534"/>
              <a:gd name="connsiteX8" fmla="*/ 3180 w 203560"/>
              <a:gd name="connsiteY8" fmla="*/ 166308 h 242534"/>
              <a:gd name="connsiteX9" fmla="*/ 22230 w 203560"/>
              <a:gd name="connsiteY9" fmla="*/ 242508 h 242534"/>
              <a:gd name="connsiteX10" fmla="*/ 6355 w 203560"/>
              <a:gd name="connsiteY10" fmla="*/ 156783 h 242534"/>
              <a:gd name="connsiteX11" fmla="*/ 6355 w 203560"/>
              <a:gd name="connsiteY11" fmla="*/ 140908 h 242534"/>
              <a:gd name="connsiteX12" fmla="*/ 82555 w 203560"/>
              <a:gd name="connsiteY12" fmla="*/ 29783 h 242534"/>
              <a:gd name="connsiteX13" fmla="*/ 44455 w 203560"/>
              <a:gd name="connsiteY13" fmla="*/ 74233 h 242534"/>
              <a:gd name="connsiteX14" fmla="*/ 142880 w 203560"/>
              <a:gd name="connsiteY14" fmla="*/ 20258 h 242534"/>
              <a:gd name="connsiteX15" fmla="*/ 88905 w 203560"/>
              <a:gd name="connsiteY15" fmla="*/ 36133 h 242534"/>
              <a:gd name="connsiteX16" fmla="*/ 203205 w 203560"/>
              <a:gd name="connsiteY16" fmla="*/ 1208 h 2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560" h="242534">
                <a:moveTo>
                  <a:pt x="203205" y="1208"/>
                </a:moveTo>
                <a:cubicBezTo>
                  <a:pt x="195797" y="9675"/>
                  <a:pt x="78322" y="65766"/>
                  <a:pt x="44455" y="86933"/>
                </a:cubicBezTo>
                <a:cubicBezTo>
                  <a:pt x="10588" y="108100"/>
                  <a:pt x="534" y="127150"/>
                  <a:pt x="5" y="128208"/>
                </a:cubicBezTo>
                <a:cubicBezTo>
                  <a:pt x="-524" y="129266"/>
                  <a:pt x="38105" y="92754"/>
                  <a:pt x="41280" y="93283"/>
                </a:cubicBezTo>
                <a:cubicBezTo>
                  <a:pt x="44455" y="93812"/>
                  <a:pt x="22759" y="116566"/>
                  <a:pt x="19055" y="131383"/>
                </a:cubicBezTo>
                <a:cubicBezTo>
                  <a:pt x="15351" y="146200"/>
                  <a:pt x="20642" y="181654"/>
                  <a:pt x="19055" y="182183"/>
                </a:cubicBezTo>
                <a:cubicBezTo>
                  <a:pt x="17468" y="182712"/>
                  <a:pt x="12176" y="132971"/>
                  <a:pt x="9530" y="134558"/>
                </a:cubicBezTo>
                <a:cubicBezTo>
                  <a:pt x="6884" y="136146"/>
                  <a:pt x="4238" y="186417"/>
                  <a:pt x="3180" y="191708"/>
                </a:cubicBezTo>
                <a:cubicBezTo>
                  <a:pt x="2122" y="196999"/>
                  <a:pt x="5" y="157841"/>
                  <a:pt x="3180" y="166308"/>
                </a:cubicBezTo>
                <a:cubicBezTo>
                  <a:pt x="6355" y="174775"/>
                  <a:pt x="21701" y="244095"/>
                  <a:pt x="22230" y="242508"/>
                </a:cubicBezTo>
                <a:cubicBezTo>
                  <a:pt x="22759" y="240921"/>
                  <a:pt x="9001" y="173716"/>
                  <a:pt x="6355" y="156783"/>
                </a:cubicBezTo>
                <a:cubicBezTo>
                  <a:pt x="3709" y="139850"/>
                  <a:pt x="-6345" y="162075"/>
                  <a:pt x="6355" y="140908"/>
                </a:cubicBezTo>
                <a:cubicBezTo>
                  <a:pt x="19055" y="119741"/>
                  <a:pt x="76205" y="40895"/>
                  <a:pt x="82555" y="29783"/>
                </a:cubicBezTo>
                <a:cubicBezTo>
                  <a:pt x="88905" y="18671"/>
                  <a:pt x="34401" y="75820"/>
                  <a:pt x="44455" y="74233"/>
                </a:cubicBezTo>
                <a:cubicBezTo>
                  <a:pt x="54509" y="72646"/>
                  <a:pt x="135472" y="26608"/>
                  <a:pt x="142880" y="20258"/>
                </a:cubicBezTo>
                <a:cubicBezTo>
                  <a:pt x="150288" y="13908"/>
                  <a:pt x="77793" y="40895"/>
                  <a:pt x="88905" y="36133"/>
                </a:cubicBezTo>
                <a:cubicBezTo>
                  <a:pt x="100017" y="31371"/>
                  <a:pt x="210613" y="-7259"/>
                  <a:pt x="203205" y="12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5BABA50-4BF9-EBB3-2CA5-2316B81FB1EC}"/>
              </a:ext>
            </a:extLst>
          </p:cNvPr>
          <p:cNvSpPr/>
          <p:nvPr/>
        </p:nvSpPr>
        <p:spPr>
          <a:xfrm>
            <a:off x="5228169" y="3279775"/>
            <a:ext cx="211544" cy="165100"/>
          </a:xfrm>
          <a:custGeom>
            <a:avLst/>
            <a:gdLst>
              <a:gd name="connsiteX0" fmla="*/ 1056 w 211544"/>
              <a:gd name="connsiteY0" fmla="*/ 104775 h 165100"/>
              <a:gd name="connsiteX1" fmla="*/ 86781 w 211544"/>
              <a:gd name="connsiteY1" fmla="*/ 149225 h 165100"/>
              <a:gd name="connsiteX2" fmla="*/ 83606 w 211544"/>
              <a:gd name="connsiteY2" fmla="*/ 127000 h 165100"/>
              <a:gd name="connsiteX3" fmla="*/ 143931 w 211544"/>
              <a:gd name="connsiteY3" fmla="*/ 155575 h 165100"/>
              <a:gd name="connsiteX4" fmla="*/ 131231 w 211544"/>
              <a:gd name="connsiteY4" fmla="*/ 139700 h 165100"/>
              <a:gd name="connsiteX5" fmla="*/ 210606 w 211544"/>
              <a:gd name="connsiteY5" fmla="*/ 165100 h 165100"/>
              <a:gd name="connsiteX6" fmla="*/ 172506 w 211544"/>
              <a:gd name="connsiteY6" fmla="*/ 139700 h 165100"/>
              <a:gd name="connsiteX7" fmla="*/ 137581 w 211544"/>
              <a:gd name="connsiteY7" fmla="*/ 127000 h 165100"/>
              <a:gd name="connsiteX8" fmla="*/ 77256 w 211544"/>
              <a:gd name="connsiteY8" fmla="*/ 104775 h 165100"/>
              <a:gd name="connsiteX9" fmla="*/ 61381 w 211544"/>
              <a:gd name="connsiteY9" fmla="*/ 92075 h 165100"/>
              <a:gd name="connsiteX10" fmla="*/ 70906 w 211544"/>
              <a:gd name="connsiteY10" fmla="*/ 12700 h 165100"/>
              <a:gd name="connsiteX11" fmla="*/ 61381 w 211544"/>
              <a:gd name="connsiteY11" fmla="*/ 47625 h 165100"/>
              <a:gd name="connsiteX12" fmla="*/ 64556 w 211544"/>
              <a:gd name="connsiteY12" fmla="*/ 0 h 165100"/>
              <a:gd name="connsiteX13" fmla="*/ 39156 w 211544"/>
              <a:gd name="connsiteY13" fmla="*/ 47625 h 165100"/>
              <a:gd name="connsiteX14" fmla="*/ 1056 w 211544"/>
              <a:gd name="connsiteY14" fmla="*/ 104775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544" h="165100">
                <a:moveTo>
                  <a:pt x="1056" y="104775"/>
                </a:moveTo>
                <a:cubicBezTo>
                  <a:pt x="8993" y="121708"/>
                  <a:pt x="73023" y="145521"/>
                  <a:pt x="86781" y="149225"/>
                </a:cubicBezTo>
                <a:cubicBezTo>
                  <a:pt x="100539" y="152929"/>
                  <a:pt x="74081" y="125942"/>
                  <a:pt x="83606" y="127000"/>
                </a:cubicBezTo>
                <a:cubicBezTo>
                  <a:pt x="93131" y="128058"/>
                  <a:pt x="143931" y="155575"/>
                  <a:pt x="143931" y="155575"/>
                </a:cubicBezTo>
                <a:cubicBezTo>
                  <a:pt x="151868" y="157692"/>
                  <a:pt x="120119" y="138113"/>
                  <a:pt x="131231" y="139700"/>
                </a:cubicBezTo>
                <a:cubicBezTo>
                  <a:pt x="142343" y="141287"/>
                  <a:pt x="203727" y="165100"/>
                  <a:pt x="210606" y="165100"/>
                </a:cubicBezTo>
                <a:cubicBezTo>
                  <a:pt x="217485" y="165100"/>
                  <a:pt x="184677" y="146050"/>
                  <a:pt x="172506" y="139700"/>
                </a:cubicBezTo>
                <a:cubicBezTo>
                  <a:pt x="160335" y="133350"/>
                  <a:pt x="137581" y="127000"/>
                  <a:pt x="137581" y="127000"/>
                </a:cubicBezTo>
                <a:lnTo>
                  <a:pt x="77256" y="104775"/>
                </a:lnTo>
                <a:cubicBezTo>
                  <a:pt x="64556" y="98954"/>
                  <a:pt x="62439" y="107421"/>
                  <a:pt x="61381" y="92075"/>
                </a:cubicBezTo>
                <a:cubicBezTo>
                  <a:pt x="60323" y="76729"/>
                  <a:pt x="70906" y="20108"/>
                  <a:pt x="70906" y="12700"/>
                </a:cubicBezTo>
                <a:cubicBezTo>
                  <a:pt x="70906" y="5292"/>
                  <a:pt x="62439" y="49742"/>
                  <a:pt x="61381" y="47625"/>
                </a:cubicBezTo>
                <a:cubicBezTo>
                  <a:pt x="60323" y="45508"/>
                  <a:pt x="68260" y="0"/>
                  <a:pt x="64556" y="0"/>
                </a:cubicBezTo>
                <a:cubicBezTo>
                  <a:pt x="60852" y="0"/>
                  <a:pt x="46035" y="31750"/>
                  <a:pt x="39156" y="47625"/>
                </a:cubicBezTo>
                <a:cubicBezTo>
                  <a:pt x="32277" y="63500"/>
                  <a:pt x="-6881" y="87842"/>
                  <a:pt x="1056" y="104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65ECE7-A0E9-65E2-0B2C-45C80670D90F}"/>
              </a:ext>
            </a:extLst>
          </p:cNvPr>
          <p:cNvSpPr/>
          <p:nvPr/>
        </p:nvSpPr>
        <p:spPr>
          <a:xfrm>
            <a:off x="5564539" y="3205476"/>
            <a:ext cx="297171" cy="156886"/>
          </a:xfrm>
          <a:custGeom>
            <a:avLst/>
            <a:gdLst>
              <a:gd name="connsiteX0" fmla="*/ 1236 w 297171"/>
              <a:gd name="connsiteY0" fmla="*/ 1274 h 156886"/>
              <a:gd name="connsiteX1" fmla="*/ 147286 w 297171"/>
              <a:gd name="connsiteY1" fmla="*/ 96524 h 156886"/>
              <a:gd name="connsiteX2" fmla="*/ 106011 w 297171"/>
              <a:gd name="connsiteY2" fmla="*/ 71124 h 156886"/>
              <a:gd name="connsiteX3" fmla="*/ 185386 w 297171"/>
              <a:gd name="connsiteY3" fmla="*/ 121924 h 156886"/>
              <a:gd name="connsiteX4" fmla="*/ 296511 w 297171"/>
              <a:gd name="connsiteY4" fmla="*/ 156849 h 156886"/>
              <a:gd name="connsiteX5" fmla="*/ 233011 w 297171"/>
              <a:gd name="connsiteY5" fmla="*/ 115574 h 156886"/>
              <a:gd name="connsiteX6" fmla="*/ 264761 w 297171"/>
              <a:gd name="connsiteY6" fmla="*/ 153674 h 156886"/>
              <a:gd name="connsiteX7" fmla="*/ 188561 w 297171"/>
              <a:gd name="connsiteY7" fmla="*/ 109224 h 156886"/>
              <a:gd name="connsiteX8" fmla="*/ 125061 w 297171"/>
              <a:gd name="connsiteY8" fmla="*/ 74299 h 156886"/>
              <a:gd name="connsiteX9" fmla="*/ 77436 w 297171"/>
              <a:gd name="connsiteY9" fmla="*/ 42549 h 156886"/>
              <a:gd name="connsiteX10" fmla="*/ 1236 w 297171"/>
              <a:gd name="connsiteY10" fmla="*/ 1274 h 15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171" h="156886">
                <a:moveTo>
                  <a:pt x="1236" y="1274"/>
                </a:moveTo>
                <a:cubicBezTo>
                  <a:pt x="12878" y="10270"/>
                  <a:pt x="129824" y="84882"/>
                  <a:pt x="147286" y="96524"/>
                </a:cubicBezTo>
                <a:cubicBezTo>
                  <a:pt x="164748" y="108166"/>
                  <a:pt x="99661" y="66891"/>
                  <a:pt x="106011" y="71124"/>
                </a:cubicBezTo>
                <a:cubicBezTo>
                  <a:pt x="112361" y="75357"/>
                  <a:pt x="153636" y="107637"/>
                  <a:pt x="185386" y="121924"/>
                </a:cubicBezTo>
                <a:cubicBezTo>
                  <a:pt x="217136" y="136212"/>
                  <a:pt x="288574" y="157907"/>
                  <a:pt x="296511" y="156849"/>
                </a:cubicBezTo>
                <a:cubicBezTo>
                  <a:pt x="304448" y="155791"/>
                  <a:pt x="238303" y="116103"/>
                  <a:pt x="233011" y="115574"/>
                </a:cubicBezTo>
                <a:cubicBezTo>
                  <a:pt x="227719" y="115045"/>
                  <a:pt x="272169" y="154732"/>
                  <a:pt x="264761" y="153674"/>
                </a:cubicBezTo>
                <a:cubicBezTo>
                  <a:pt x="257353" y="152616"/>
                  <a:pt x="211844" y="122453"/>
                  <a:pt x="188561" y="109224"/>
                </a:cubicBezTo>
                <a:cubicBezTo>
                  <a:pt x="165278" y="95995"/>
                  <a:pt x="143582" y="85412"/>
                  <a:pt x="125061" y="74299"/>
                </a:cubicBezTo>
                <a:cubicBezTo>
                  <a:pt x="106540" y="63187"/>
                  <a:pt x="91194" y="51545"/>
                  <a:pt x="77436" y="42549"/>
                </a:cubicBezTo>
                <a:cubicBezTo>
                  <a:pt x="63678" y="33553"/>
                  <a:pt x="-10406" y="-7722"/>
                  <a:pt x="1236" y="12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BACAA20-5D06-6893-215A-62465FCC4EA6}"/>
              </a:ext>
            </a:extLst>
          </p:cNvPr>
          <p:cNvSpPr/>
          <p:nvPr/>
        </p:nvSpPr>
        <p:spPr>
          <a:xfrm>
            <a:off x="5324330" y="3377411"/>
            <a:ext cx="349683" cy="51639"/>
          </a:xfrm>
          <a:custGeom>
            <a:avLst/>
            <a:gdLst>
              <a:gd name="connsiteX0" fmla="*/ 145 w 349683"/>
              <a:gd name="connsiteY0" fmla="*/ 45239 h 51639"/>
              <a:gd name="connsiteX1" fmla="*/ 193820 w 349683"/>
              <a:gd name="connsiteY1" fmla="*/ 35714 h 51639"/>
              <a:gd name="connsiteX2" fmla="*/ 168420 w 349683"/>
              <a:gd name="connsiteY2" fmla="*/ 51589 h 51639"/>
              <a:gd name="connsiteX3" fmla="*/ 235095 w 349683"/>
              <a:gd name="connsiteY3" fmla="*/ 29364 h 51639"/>
              <a:gd name="connsiteX4" fmla="*/ 273195 w 349683"/>
              <a:gd name="connsiteY4" fmla="*/ 35714 h 51639"/>
              <a:gd name="connsiteX5" fmla="*/ 263670 w 349683"/>
              <a:gd name="connsiteY5" fmla="*/ 13489 h 51639"/>
              <a:gd name="connsiteX6" fmla="*/ 301770 w 349683"/>
              <a:gd name="connsiteY6" fmla="*/ 19839 h 51639"/>
              <a:gd name="connsiteX7" fmla="*/ 295420 w 349683"/>
              <a:gd name="connsiteY7" fmla="*/ 789 h 51639"/>
              <a:gd name="connsiteX8" fmla="*/ 349395 w 349683"/>
              <a:gd name="connsiteY8" fmla="*/ 3964 h 51639"/>
              <a:gd name="connsiteX9" fmla="*/ 314470 w 349683"/>
              <a:gd name="connsiteY9" fmla="*/ 7139 h 51639"/>
              <a:gd name="connsiteX10" fmla="*/ 263670 w 349683"/>
              <a:gd name="connsiteY10" fmla="*/ 26189 h 51639"/>
              <a:gd name="connsiteX11" fmla="*/ 184295 w 349683"/>
              <a:gd name="connsiteY11" fmla="*/ 32539 h 51639"/>
              <a:gd name="connsiteX12" fmla="*/ 162070 w 349683"/>
              <a:gd name="connsiteY12" fmla="*/ 48414 h 51639"/>
              <a:gd name="connsiteX13" fmla="*/ 145 w 349683"/>
              <a:gd name="connsiteY13" fmla="*/ 45239 h 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51639">
                <a:moveTo>
                  <a:pt x="145" y="45239"/>
                </a:moveTo>
                <a:cubicBezTo>
                  <a:pt x="5437" y="43122"/>
                  <a:pt x="165774" y="34656"/>
                  <a:pt x="193820" y="35714"/>
                </a:cubicBezTo>
                <a:cubicBezTo>
                  <a:pt x="221866" y="36772"/>
                  <a:pt x="161541" y="52647"/>
                  <a:pt x="168420" y="51589"/>
                </a:cubicBezTo>
                <a:cubicBezTo>
                  <a:pt x="175299" y="50531"/>
                  <a:pt x="217632" y="32010"/>
                  <a:pt x="235095" y="29364"/>
                </a:cubicBezTo>
                <a:cubicBezTo>
                  <a:pt x="252558" y="26718"/>
                  <a:pt x="268433" y="38360"/>
                  <a:pt x="273195" y="35714"/>
                </a:cubicBezTo>
                <a:cubicBezTo>
                  <a:pt x="277957" y="33068"/>
                  <a:pt x="258908" y="16135"/>
                  <a:pt x="263670" y="13489"/>
                </a:cubicBezTo>
                <a:cubicBezTo>
                  <a:pt x="268432" y="10843"/>
                  <a:pt x="301770" y="19839"/>
                  <a:pt x="301770" y="19839"/>
                </a:cubicBezTo>
                <a:cubicBezTo>
                  <a:pt x="307062" y="17722"/>
                  <a:pt x="287483" y="3435"/>
                  <a:pt x="295420" y="789"/>
                </a:cubicBezTo>
                <a:cubicBezTo>
                  <a:pt x="303357" y="-1857"/>
                  <a:pt x="346220" y="2906"/>
                  <a:pt x="349395" y="3964"/>
                </a:cubicBezTo>
                <a:cubicBezTo>
                  <a:pt x="352570" y="5022"/>
                  <a:pt x="328757" y="3435"/>
                  <a:pt x="314470" y="7139"/>
                </a:cubicBezTo>
                <a:cubicBezTo>
                  <a:pt x="300183" y="10843"/>
                  <a:pt x="285366" y="21956"/>
                  <a:pt x="263670" y="26189"/>
                </a:cubicBezTo>
                <a:cubicBezTo>
                  <a:pt x="241974" y="30422"/>
                  <a:pt x="201228" y="28835"/>
                  <a:pt x="184295" y="32539"/>
                </a:cubicBezTo>
                <a:cubicBezTo>
                  <a:pt x="167362" y="36243"/>
                  <a:pt x="188528" y="47356"/>
                  <a:pt x="162070" y="48414"/>
                </a:cubicBezTo>
                <a:cubicBezTo>
                  <a:pt x="135612" y="49472"/>
                  <a:pt x="-5147" y="47356"/>
                  <a:pt x="145" y="452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3DD9A1A-6DCF-3AD9-6EDD-4A212D7F7633}"/>
              </a:ext>
            </a:extLst>
          </p:cNvPr>
          <p:cNvSpPr/>
          <p:nvPr/>
        </p:nvSpPr>
        <p:spPr>
          <a:xfrm>
            <a:off x="5339852" y="3267069"/>
            <a:ext cx="413369" cy="131513"/>
          </a:xfrm>
          <a:custGeom>
            <a:avLst/>
            <a:gdLst>
              <a:gd name="connsiteX0" fmla="*/ 498 w 413369"/>
              <a:gd name="connsiteY0" fmla="*/ 130181 h 131513"/>
              <a:gd name="connsiteX1" fmla="*/ 229098 w 413369"/>
              <a:gd name="connsiteY1" fmla="*/ 104781 h 131513"/>
              <a:gd name="connsiteX2" fmla="*/ 305298 w 413369"/>
              <a:gd name="connsiteY2" fmla="*/ 92081 h 131513"/>
              <a:gd name="connsiteX3" fmla="*/ 210048 w 413369"/>
              <a:gd name="connsiteY3" fmla="*/ 130181 h 131513"/>
              <a:gd name="connsiteX4" fmla="*/ 311648 w 413369"/>
              <a:gd name="connsiteY4" fmla="*/ 92081 h 131513"/>
              <a:gd name="connsiteX5" fmla="*/ 391023 w 413369"/>
              <a:gd name="connsiteY5" fmla="*/ 73031 h 131513"/>
              <a:gd name="connsiteX6" fmla="*/ 375148 w 413369"/>
              <a:gd name="connsiteY6" fmla="*/ 41281 h 131513"/>
              <a:gd name="connsiteX7" fmla="*/ 327523 w 413369"/>
              <a:gd name="connsiteY7" fmla="*/ 6 h 131513"/>
              <a:gd name="connsiteX8" fmla="*/ 394198 w 413369"/>
              <a:gd name="connsiteY8" fmla="*/ 44456 h 131513"/>
              <a:gd name="connsiteX9" fmla="*/ 413248 w 413369"/>
              <a:gd name="connsiteY9" fmla="*/ 63506 h 131513"/>
              <a:gd name="connsiteX10" fmla="*/ 387848 w 413369"/>
              <a:gd name="connsiteY10" fmla="*/ 73031 h 131513"/>
              <a:gd name="connsiteX11" fmla="*/ 257673 w 413369"/>
              <a:gd name="connsiteY11" fmla="*/ 82556 h 131513"/>
              <a:gd name="connsiteX12" fmla="*/ 270373 w 413369"/>
              <a:gd name="connsiteY12" fmla="*/ 85731 h 131513"/>
              <a:gd name="connsiteX13" fmla="*/ 235448 w 413369"/>
              <a:gd name="connsiteY13" fmla="*/ 98431 h 131513"/>
              <a:gd name="connsiteX14" fmla="*/ 168773 w 413369"/>
              <a:gd name="connsiteY14" fmla="*/ 123831 h 131513"/>
              <a:gd name="connsiteX15" fmla="*/ 498 w 413369"/>
              <a:gd name="connsiteY15" fmla="*/ 130181 h 13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369" h="131513">
                <a:moveTo>
                  <a:pt x="498" y="130181"/>
                </a:moveTo>
                <a:cubicBezTo>
                  <a:pt x="10552" y="127006"/>
                  <a:pt x="178298" y="111131"/>
                  <a:pt x="229098" y="104781"/>
                </a:cubicBezTo>
                <a:cubicBezTo>
                  <a:pt x="279898" y="98431"/>
                  <a:pt x="308473" y="87848"/>
                  <a:pt x="305298" y="92081"/>
                </a:cubicBezTo>
                <a:cubicBezTo>
                  <a:pt x="302123" y="96314"/>
                  <a:pt x="208990" y="130181"/>
                  <a:pt x="210048" y="130181"/>
                </a:cubicBezTo>
                <a:cubicBezTo>
                  <a:pt x="211106" y="130181"/>
                  <a:pt x="281486" y="101606"/>
                  <a:pt x="311648" y="92081"/>
                </a:cubicBezTo>
                <a:cubicBezTo>
                  <a:pt x="341810" y="82556"/>
                  <a:pt x="380440" y="81498"/>
                  <a:pt x="391023" y="73031"/>
                </a:cubicBezTo>
                <a:cubicBezTo>
                  <a:pt x="401606" y="64564"/>
                  <a:pt x="385731" y="53452"/>
                  <a:pt x="375148" y="41281"/>
                </a:cubicBezTo>
                <a:cubicBezTo>
                  <a:pt x="364565" y="29110"/>
                  <a:pt x="324348" y="-523"/>
                  <a:pt x="327523" y="6"/>
                </a:cubicBezTo>
                <a:cubicBezTo>
                  <a:pt x="330698" y="535"/>
                  <a:pt x="379911" y="33873"/>
                  <a:pt x="394198" y="44456"/>
                </a:cubicBezTo>
                <a:cubicBezTo>
                  <a:pt x="408486" y="55039"/>
                  <a:pt x="414306" y="58744"/>
                  <a:pt x="413248" y="63506"/>
                </a:cubicBezTo>
                <a:cubicBezTo>
                  <a:pt x="412190" y="68268"/>
                  <a:pt x="413777" y="69856"/>
                  <a:pt x="387848" y="73031"/>
                </a:cubicBezTo>
                <a:cubicBezTo>
                  <a:pt x="361919" y="76206"/>
                  <a:pt x="257673" y="82556"/>
                  <a:pt x="257673" y="82556"/>
                </a:cubicBezTo>
                <a:cubicBezTo>
                  <a:pt x="238094" y="84673"/>
                  <a:pt x="274077" y="83085"/>
                  <a:pt x="270373" y="85731"/>
                </a:cubicBezTo>
                <a:cubicBezTo>
                  <a:pt x="266669" y="88377"/>
                  <a:pt x="235448" y="98431"/>
                  <a:pt x="235448" y="98431"/>
                </a:cubicBezTo>
                <a:cubicBezTo>
                  <a:pt x="218515" y="104781"/>
                  <a:pt x="202111" y="116952"/>
                  <a:pt x="168773" y="123831"/>
                </a:cubicBezTo>
                <a:cubicBezTo>
                  <a:pt x="135435" y="130710"/>
                  <a:pt x="-9556" y="133356"/>
                  <a:pt x="498" y="1301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5A6765-7F38-D100-A228-0E247E43BAD1}"/>
              </a:ext>
            </a:extLst>
          </p:cNvPr>
          <p:cNvSpPr/>
          <p:nvPr/>
        </p:nvSpPr>
        <p:spPr>
          <a:xfrm>
            <a:off x="5295842" y="3205104"/>
            <a:ext cx="346346" cy="189647"/>
          </a:xfrm>
          <a:custGeom>
            <a:avLst/>
            <a:gdLst>
              <a:gd name="connsiteX0" fmla="*/ 58 w 346346"/>
              <a:gd name="connsiteY0" fmla="*/ 36571 h 189647"/>
              <a:gd name="connsiteX1" fmla="*/ 123883 w 346346"/>
              <a:gd name="connsiteY1" fmla="*/ 39746 h 189647"/>
              <a:gd name="connsiteX2" fmla="*/ 85783 w 346346"/>
              <a:gd name="connsiteY2" fmla="*/ 84196 h 189647"/>
              <a:gd name="connsiteX3" fmla="*/ 82608 w 346346"/>
              <a:gd name="connsiteY3" fmla="*/ 128646 h 189647"/>
              <a:gd name="connsiteX4" fmla="*/ 114358 w 346346"/>
              <a:gd name="connsiteY4" fmla="*/ 176271 h 189647"/>
              <a:gd name="connsiteX5" fmla="*/ 158808 w 346346"/>
              <a:gd name="connsiteY5" fmla="*/ 188971 h 189647"/>
              <a:gd name="connsiteX6" fmla="*/ 295333 w 346346"/>
              <a:gd name="connsiteY6" fmla="*/ 160396 h 189647"/>
              <a:gd name="connsiteX7" fmla="*/ 346133 w 346346"/>
              <a:gd name="connsiteY7" fmla="*/ 157221 h 189647"/>
              <a:gd name="connsiteX8" fmla="*/ 279458 w 346346"/>
              <a:gd name="connsiteY8" fmla="*/ 134996 h 189647"/>
              <a:gd name="connsiteX9" fmla="*/ 327083 w 346346"/>
              <a:gd name="connsiteY9" fmla="*/ 112771 h 189647"/>
              <a:gd name="connsiteX10" fmla="*/ 317558 w 346346"/>
              <a:gd name="connsiteY10" fmla="*/ 77846 h 189647"/>
              <a:gd name="connsiteX11" fmla="*/ 317558 w 346346"/>
              <a:gd name="connsiteY11" fmla="*/ 23871 h 189647"/>
              <a:gd name="connsiteX12" fmla="*/ 285808 w 346346"/>
              <a:gd name="connsiteY12" fmla="*/ 1646 h 189647"/>
              <a:gd name="connsiteX13" fmla="*/ 235008 w 346346"/>
              <a:gd name="connsiteY13" fmla="*/ 1646 h 189647"/>
              <a:gd name="connsiteX14" fmla="*/ 158808 w 346346"/>
              <a:gd name="connsiteY14" fmla="*/ 1646 h 189647"/>
              <a:gd name="connsiteX15" fmla="*/ 108008 w 346346"/>
              <a:gd name="connsiteY15" fmla="*/ 17521 h 189647"/>
              <a:gd name="connsiteX16" fmla="*/ 58 w 346346"/>
              <a:gd name="connsiteY16" fmla="*/ 36571 h 1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346" h="189647">
                <a:moveTo>
                  <a:pt x="58" y="36571"/>
                </a:moveTo>
                <a:cubicBezTo>
                  <a:pt x="2704" y="40275"/>
                  <a:pt x="109596" y="31809"/>
                  <a:pt x="123883" y="39746"/>
                </a:cubicBezTo>
                <a:cubicBezTo>
                  <a:pt x="138170" y="47683"/>
                  <a:pt x="92662" y="69379"/>
                  <a:pt x="85783" y="84196"/>
                </a:cubicBezTo>
                <a:cubicBezTo>
                  <a:pt x="78904" y="99013"/>
                  <a:pt x="77845" y="113300"/>
                  <a:pt x="82608" y="128646"/>
                </a:cubicBezTo>
                <a:cubicBezTo>
                  <a:pt x="87371" y="143992"/>
                  <a:pt x="101658" y="166217"/>
                  <a:pt x="114358" y="176271"/>
                </a:cubicBezTo>
                <a:cubicBezTo>
                  <a:pt x="127058" y="186325"/>
                  <a:pt x="128646" y="191617"/>
                  <a:pt x="158808" y="188971"/>
                </a:cubicBezTo>
                <a:cubicBezTo>
                  <a:pt x="188970" y="186325"/>
                  <a:pt x="264112" y="165688"/>
                  <a:pt x="295333" y="160396"/>
                </a:cubicBezTo>
                <a:cubicBezTo>
                  <a:pt x="326554" y="155104"/>
                  <a:pt x="348779" y="161454"/>
                  <a:pt x="346133" y="157221"/>
                </a:cubicBezTo>
                <a:cubicBezTo>
                  <a:pt x="343487" y="152988"/>
                  <a:pt x="282633" y="142404"/>
                  <a:pt x="279458" y="134996"/>
                </a:cubicBezTo>
                <a:cubicBezTo>
                  <a:pt x="276283" y="127588"/>
                  <a:pt x="320733" y="122296"/>
                  <a:pt x="327083" y="112771"/>
                </a:cubicBezTo>
                <a:cubicBezTo>
                  <a:pt x="333433" y="103246"/>
                  <a:pt x="319145" y="92663"/>
                  <a:pt x="317558" y="77846"/>
                </a:cubicBezTo>
                <a:cubicBezTo>
                  <a:pt x="315971" y="63029"/>
                  <a:pt x="322850" y="36571"/>
                  <a:pt x="317558" y="23871"/>
                </a:cubicBezTo>
                <a:cubicBezTo>
                  <a:pt x="312266" y="11171"/>
                  <a:pt x="299566" y="5350"/>
                  <a:pt x="285808" y="1646"/>
                </a:cubicBezTo>
                <a:cubicBezTo>
                  <a:pt x="272050" y="-2058"/>
                  <a:pt x="235008" y="1646"/>
                  <a:pt x="235008" y="1646"/>
                </a:cubicBezTo>
                <a:cubicBezTo>
                  <a:pt x="213841" y="1646"/>
                  <a:pt x="179975" y="-1000"/>
                  <a:pt x="158808" y="1646"/>
                </a:cubicBezTo>
                <a:cubicBezTo>
                  <a:pt x="137641" y="4292"/>
                  <a:pt x="130762" y="11171"/>
                  <a:pt x="108008" y="17521"/>
                </a:cubicBezTo>
                <a:cubicBezTo>
                  <a:pt x="85254" y="23871"/>
                  <a:pt x="-2588" y="32867"/>
                  <a:pt x="58" y="365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1CFC99-A621-B2BB-0BAC-FFB1E2941D5B}"/>
              </a:ext>
            </a:extLst>
          </p:cNvPr>
          <p:cNvSpPr/>
          <p:nvPr/>
        </p:nvSpPr>
        <p:spPr>
          <a:xfrm>
            <a:off x="5292558" y="3204714"/>
            <a:ext cx="261142" cy="77399"/>
          </a:xfrm>
          <a:custGeom>
            <a:avLst/>
            <a:gdLst>
              <a:gd name="connsiteX0" fmla="*/ 167 w 261142"/>
              <a:gd name="connsiteY0" fmla="*/ 68711 h 77399"/>
              <a:gd name="connsiteX1" fmla="*/ 92242 w 261142"/>
              <a:gd name="connsiteY1" fmla="*/ 49661 h 77399"/>
              <a:gd name="connsiteX2" fmla="*/ 114467 w 261142"/>
              <a:gd name="connsiteY2" fmla="*/ 75061 h 77399"/>
              <a:gd name="connsiteX3" fmla="*/ 260517 w 261142"/>
              <a:gd name="connsiteY3" fmla="*/ 68711 h 77399"/>
              <a:gd name="connsiteX4" fmla="*/ 165267 w 261142"/>
              <a:gd name="connsiteY4" fmla="*/ 8386 h 77399"/>
              <a:gd name="connsiteX5" fmla="*/ 117642 w 261142"/>
              <a:gd name="connsiteY5" fmla="*/ 5211 h 77399"/>
              <a:gd name="connsiteX6" fmla="*/ 167 w 261142"/>
              <a:gd name="connsiteY6" fmla="*/ 68711 h 7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42" h="77399">
                <a:moveTo>
                  <a:pt x="167" y="68711"/>
                </a:moveTo>
                <a:cubicBezTo>
                  <a:pt x="-4066" y="76119"/>
                  <a:pt x="73192" y="48603"/>
                  <a:pt x="92242" y="49661"/>
                </a:cubicBezTo>
                <a:cubicBezTo>
                  <a:pt x="111292" y="50719"/>
                  <a:pt x="86421" y="71886"/>
                  <a:pt x="114467" y="75061"/>
                </a:cubicBezTo>
                <a:cubicBezTo>
                  <a:pt x="142513" y="78236"/>
                  <a:pt x="252050" y="79823"/>
                  <a:pt x="260517" y="68711"/>
                </a:cubicBezTo>
                <a:cubicBezTo>
                  <a:pt x="268984" y="57599"/>
                  <a:pt x="189079" y="18969"/>
                  <a:pt x="165267" y="8386"/>
                </a:cubicBezTo>
                <a:cubicBezTo>
                  <a:pt x="141455" y="-2197"/>
                  <a:pt x="145159" y="-2197"/>
                  <a:pt x="117642" y="5211"/>
                </a:cubicBezTo>
                <a:cubicBezTo>
                  <a:pt x="90125" y="12619"/>
                  <a:pt x="4400" y="61303"/>
                  <a:pt x="167" y="68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9D60A0A0-9D32-125B-6C49-BC9E319EAE33}"/>
              </a:ext>
            </a:extLst>
          </p:cNvPr>
          <p:cNvSpPr/>
          <p:nvPr/>
        </p:nvSpPr>
        <p:spPr>
          <a:xfrm rot="3208953">
            <a:off x="5426983" y="3235701"/>
            <a:ext cx="87824" cy="1079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467CAAF-D446-15EE-B10A-613E08D02223}"/>
              </a:ext>
            </a:extLst>
          </p:cNvPr>
          <p:cNvSpPr/>
          <p:nvPr/>
        </p:nvSpPr>
        <p:spPr>
          <a:xfrm>
            <a:off x="5594277" y="3225595"/>
            <a:ext cx="111262" cy="151634"/>
          </a:xfrm>
          <a:custGeom>
            <a:avLst/>
            <a:gdLst>
              <a:gd name="connsiteX0" fmla="*/ 73 w 111262"/>
              <a:gd name="connsiteY0" fmla="*/ 205 h 151634"/>
              <a:gd name="connsiteX1" fmla="*/ 76273 w 111262"/>
              <a:gd name="connsiteY1" fmla="*/ 63705 h 151634"/>
              <a:gd name="connsiteX2" fmla="*/ 57223 w 111262"/>
              <a:gd name="connsiteY2" fmla="*/ 95455 h 151634"/>
              <a:gd name="connsiteX3" fmla="*/ 111198 w 111262"/>
              <a:gd name="connsiteY3" fmla="*/ 79580 h 151634"/>
              <a:gd name="connsiteX4" fmla="*/ 44523 w 111262"/>
              <a:gd name="connsiteY4" fmla="*/ 149430 h 151634"/>
              <a:gd name="connsiteX5" fmla="*/ 79448 w 111262"/>
              <a:gd name="connsiteY5" fmla="*/ 130380 h 151634"/>
              <a:gd name="connsiteX6" fmla="*/ 98498 w 111262"/>
              <a:gd name="connsiteY6" fmla="*/ 92280 h 151634"/>
              <a:gd name="connsiteX7" fmla="*/ 92148 w 111262"/>
              <a:gd name="connsiteY7" fmla="*/ 44655 h 151634"/>
              <a:gd name="connsiteX8" fmla="*/ 73 w 111262"/>
              <a:gd name="connsiteY8" fmla="*/ 205 h 15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62" h="151634">
                <a:moveTo>
                  <a:pt x="73" y="205"/>
                </a:moveTo>
                <a:cubicBezTo>
                  <a:pt x="-2573" y="3380"/>
                  <a:pt x="66748" y="47830"/>
                  <a:pt x="76273" y="63705"/>
                </a:cubicBezTo>
                <a:cubicBezTo>
                  <a:pt x="85798" y="79580"/>
                  <a:pt x="51402" y="92809"/>
                  <a:pt x="57223" y="95455"/>
                </a:cubicBezTo>
                <a:cubicBezTo>
                  <a:pt x="63044" y="98101"/>
                  <a:pt x="113315" y="70584"/>
                  <a:pt x="111198" y="79580"/>
                </a:cubicBezTo>
                <a:cubicBezTo>
                  <a:pt x="109081" y="88576"/>
                  <a:pt x="49815" y="140963"/>
                  <a:pt x="44523" y="149430"/>
                </a:cubicBezTo>
                <a:cubicBezTo>
                  <a:pt x="39231" y="157897"/>
                  <a:pt x="70452" y="139905"/>
                  <a:pt x="79448" y="130380"/>
                </a:cubicBezTo>
                <a:cubicBezTo>
                  <a:pt x="88444" y="120855"/>
                  <a:pt x="96381" y="106568"/>
                  <a:pt x="98498" y="92280"/>
                </a:cubicBezTo>
                <a:cubicBezTo>
                  <a:pt x="100615" y="77993"/>
                  <a:pt x="104848" y="57884"/>
                  <a:pt x="92148" y="44655"/>
                </a:cubicBezTo>
                <a:cubicBezTo>
                  <a:pt x="79448" y="31426"/>
                  <a:pt x="2719" y="-2970"/>
                  <a:pt x="73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1C6EDD8-FE64-14FB-9BC6-E62FF34F5526}"/>
              </a:ext>
            </a:extLst>
          </p:cNvPr>
          <p:cNvSpPr/>
          <p:nvPr/>
        </p:nvSpPr>
        <p:spPr>
          <a:xfrm>
            <a:off x="5222437" y="3127328"/>
            <a:ext cx="241749" cy="149288"/>
          </a:xfrm>
          <a:custGeom>
            <a:avLst/>
            <a:gdLst>
              <a:gd name="connsiteX0" fmla="*/ 438 w 241749"/>
              <a:gd name="connsiteY0" fmla="*/ 149272 h 149288"/>
              <a:gd name="connsiteX1" fmla="*/ 114738 w 241749"/>
              <a:gd name="connsiteY1" fmla="*/ 25447 h 149288"/>
              <a:gd name="connsiteX2" fmla="*/ 86163 w 241749"/>
              <a:gd name="connsiteY2" fmla="*/ 57197 h 149288"/>
              <a:gd name="connsiteX3" fmla="*/ 143313 w 241749"/>
              <a:gd name="connsiteY3" fmla="*/ 12747 h 149288"/>
              <a:gd name="connsiteX4" fmla="*/ 241738 w 241749"/>
              <a:gd name="connsiteY4" fmla="*/ 6397 h 149288"/>
              <a:gd name="connsiteX5" fmla="*/ 136963 w 241749"/>
              <a:gd name="connsiteY5" fmla="*/ 22272 h 149288"/>
              <a:gd name="connsiteX6" fmla="*/ 209988 w 241749"/>
              <a:gd name="connsiteY6" fmla="*/ 47 h 149288"/>
              <a:gd name="connsiteX7" fmla="*/ 102038 w 241749"/>
              <a:gd name="connsiteY7" fmla="*/ 15922 h 149288"/>
              <a:gd name="connsiteX8" fmla="*/ 89338 w 241749"/>
              <a:gd name="connsiteY8" fmla="*/ 28622 h 149288"/>
              <a:gd name="connsiteX9" fmla="*/ 38538 w 241749"/>
              <a:gd name="connsiteY9" fmla="*/ 69897 h 149288"/>
              <a:gd name="connsiteX10" fmla="*/ 73463 w 241749"/>
              <a:gd name="connsiteY10" fmla="*/ 15922 h 149288"/>
              <a:gd name="connsiteX11" fmla="*/ 438 w 241749"/>
              <a:gd name="connsiteY11" fmla="*/ 149272 h 1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749" h="149288">
                <a:moveTo>
                  <a:pt x="438" y="149272"/>
                </a:moveTo>
                <a:cubicBezTo>
                  <a:pt x="7317" y="150859"/>
                  <a:pt x="100451" y="40793"/>
                  <a:pt x="114738" y="25447"/>
                </a:cubicBezTo>
                <a:cubicBezTo>
                  <a:pt x="129026" y="10101"/>
                  <a:pt x="81401" y="59314"/>
                  <a:pt x="86163" y="57197"/>
                </a:cubicBezTo>
                <a:cubicBezTo>
                  <a:pt x="90925" y="55080"/>
                  <a:pt x="117384" y="21214"/>
                  <a:pt x="143313" y="12747"/>
                </a:cubicBezTo>
                <a:cubicBezTo>
                  <a:pt x="169242" y="4280"/>
                  <a:pt x="242796" y="4809"/>
                  <a:pt x="241738" y="6397"/>
                </a:cubicBezTo>
                <a:cubicBezTo>
                  <a:pt x="240680" y="7985"/>
                  <a:pt x="142254" y="23330"/>
                  <a:pt x="136963" y="22272"/>
                </a:cubicBezTo>
                <a:cubicBezTo>
                  <a:pt x="131672" y="21214"/>
                  <a:pt x="215809" y="1105"/>
                  <a:pt x="209988" y="47"/>
                </a:cubicBezTo>
                <a:cubicBezTo>
                  <a:pt x="204167" y="-1011"/>
                  <a:pt x="102038" y="15922"/>
                  <a:pt x="102038" y="15922"/>
                </a:cubicBezTo>
                <a:cubicBezTo>
                  <a:pt x="81930" y="20684"/>
                  <a:pt x="99921" y="19626"/>
                  <a:pt x="89338" y="28622"/>
                </a:cubicBezTo>
                <a:cubicBezTo>
                  <a:pt x="78755" y="37618"/>
                  <a:pt x="41184" y="72014"/>
                  <a:pt x="38538" y="69897"/>
                </a:cubicBezTo>
                <a:cubicBezTo>
                  <a:pt x="35892" y="67780"/>
                  <a:pt x="77167" y="6926"/>
                  <a:pt x="73463" y="15922"/>
                </a:cubicBezTo>
                <a:cubicBezTo>
                  <a:pt x="69759" y="24918"/>
                  <a:pt x="-6441" y="147685"/>
                  <a:pt x="438" y="1492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39DEDA8-B792-9C4A-3F92-FF9BC9475937}"/>
              </a:ext>
            </a:extLst>
          </p:cNvPr>
          <p:cNvSpPr/>
          <p:nvPr/>
        </p:nvSpPr>
        <p:spPr>
          <a:xfrm>
            <a:off x="5368826" y="3120638"/>
            <a:ext cx="341362" cy="100194"/>
          </a:xfrm>
          <a:custGeom>
            <a:avLst/>
            <a:gdLst>
              <a:gd name="connsiteX0" fmla="*/ 99 w 341362"/>
              <a:gd name="connsiteY0" fmla="*/ 13087 h 100194"/>
              <a:gd name="connsiteX1" fmla="*/ 101699 w 341362"/>
              <a:gd name="connsiteY1" fmla="*/ 387 h 100194"/>
              <a:gd name="connsiteX2" fmla="*/ 187424 w 341362"/>
              <a:gd name="connsiteY2" fmla="*/ 28962 h 100194"/>
              <a:gd name="connsiteX3" fmla="*/ 177899 w 341362"/>
              <a:gd name="connsiteY3" fmla="*/ 13087 h 100194"/>
              <a:gd name="connsiteX4" fmla="*/ 266799 w 341362"/>
              <a:gd name="connsiteY4" fmla="*/ 70237 h 100194"/>
              <a:gd name="connsiteX5" fmla="*/ 244574 w 341362"/>
              <a:gd name="connsiteY5" fmla="*/ 38487 h 100194"/>
              <a:gd name="connsiteX6" fmla="*/ 339824 w 341362"/>
              <a:gd name="connsiteY6" fmla="*/ 98812 h 100194"/>
              <a:gd name="connsiteX7" fmla="*/ 292199 w 341362"/>
              <a:gd name="connsiteY7" fmla="*/ 76587 h 100194"/>
              <a:gd name="connsiteX8" fmla="*/ 149324 w 341362"/>
              <a:gd name="connsiteY8" fmla="*/ 28962 h 100194"/>
              <a:gd name="connsiteX9" fmla="*/ 200124 w 341362"/>
              <a:gd name="connsiteY9" fmla="*/ 48012 h 100194"/>
              <a:gd name="connsiteX10" fmla="*/ 120749 w 341362"/>
              <a:gd name="connsiteY10" fmla="*/ 22612 h 100194"/>
              <a:gd name="connsiteX11" fmla="*/ 99 w 341362"/>
              <a:gd name="connsiteY11" fmla="*/ 13087 h 1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1362" h="100194">
                <a:moveTo>
                  <a:pt x="99" y="13087"/>
                </a:moveTo>
                <a:cubicBezTo>
                  <a:pt x="-3076" y="9383"/>
                  <a:pt x="70478" y="-2259"/>
                  <a:pt x="101699" y="387"/>
                </a:cubicBezTo>
                <a:cubicBezTo>
                  <a:pt x="132920" y="3033"/>
                  <a:pt x="187424" y="28962"/>
                  <a:pt x="187424" y="28962"/>
                </a:cubicBezTo>
                <a:cubicBezTo>
                  <a:pt x="200124" y="31079"/>
                  <a:pt x="164670" y="6208"/>
                  <a:pt x="177899" y="13087"/>
                </a:cubicBezTo>
                <a:cubicBezTo>
                  <a:pt x="191128" y="19966"/>
                  <a:pt x="255687" y="66004"/>
                  <a:pt x="266799" y="70237"/>
                </a:cubicBezTo>
                <a:cubicBezTo>
                  <a:pt x="277912" y="74470"/>
                  <a:pt x="232403" y="33725"/>
                  <a:pt x="244574" y="38487"/>
                </a:cubicBezTo>
                <a:cubicBezTo>
                  <a:pt x="256745" y="43249"/>
                  <a:pt x="331887" y="92462"/>
                  <a:pt x="339824" y="98812"/>
                </a:cubicBezTo>
                <a:cubicBezTo>
                  <a:pt x="347761" y="105162"/>
                  <a:pt x="323949" y="88229"/>
                  <a:pt x="292199" y="76587"/>
                </a:cubicBezTo>
                <a:cubicBezTo>
                  <a:pt x="260449" y="64945"/>
                  <a:pt x="164670" y="33725"/>
                  <a:pt x="149324" y="28962"/>
                </a:cubicBezTo>
                <a:cubicBezTo>
                  <a:pt x="133978" y="24199"/>
                  <a:pt x="204886" y="49070"/>
                  <a:pt x="200124" y="48012"/>
                </a:cubicBezTo>
                <a:cubicBezTo>
                  <a:pt x="195362" y="46954"/>
                  <a:pt x="155145" y="26316"/>
                  <a:pt x="120749" y="22612"/>
                </a:cubicBezTo>
                <a:cubicBezTo>
                  <a:pt x="86353" y="18908"/>
                  <a:pt x="3274" y="16791"/>
                  <a:pt x="99" y="130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298447D-C045-C112-0652-388476757655}"/>
              </a:ext>
            </a:extLst>
          </p:cNvPr>
          <p:cNvSpPr/>
          <p:nvPr/>
        </p:nvSpPr>
        <p:spPr>
          <a:xfrm>
            <a:off x="5016500" y="2863718"/>
            <a:ext cx="161959" cy="92271"/>
          </a:xfrm>
          <a:custGeom>
            <a:avLst/>
            <a:gdLst>
              <a:gd name="connsiteX0" fmla="*/ 0 w 161959"/>
              <a:gd name="connsiteY0" fmla="*/ 132 h 92271"/>
              <a:gd name="connsiteX1" fmla="*/ 47625 w 161959"/>
              <a:gd name="connsiteY1" fmla="*/ 82682 h 92271"/>
              <a:gd name="connsiteX2" fmla="*/ 50800 w 161959"/>
              <a:gd name="connsiteY2" fmla="*/ 54107 h 92271"/>
              <a:gd name="connsiteX3" fmla="*/ 104775 w 161959"/>
              <a:gd name="connsiteY3" fmla="*/ 92207 h 92271"/>
              <a:gd name="connsiteX4" fmla="*/ 104775 w 161959"/>
              <a:gd name="connsiteY4" fmla="*/ 63632 h 92271"/>
              <a:gd name="connsiteX5" fmla="*/ 158750 w 161959"/>
              <a:gd name="connsiteY5" fmla="*/ 79507 h 92271"/>
              <a:gd name="connsiteX6" fmla="*/ 149225 w 161959"/>
              <a:gd name="connsiteY6" fmla="*/ 66807 h 92271"/>
              <a:gd name="connsiteX7" fmla="*/ 95250 w 161959"/>
              <a:gd name="connsiteY7" fmla="*/ 89032 h 92271"/>
              <a:gd name="connsiteX8" fmla="*/ 47625 w 161959"/>
              <a:gd name="connsiteY8" fmla="*/ 63632 h 92271"/>
              <a:gd name="connsiteX9" fmla="*/ 0 w 161959"/>
              <a:gd name="connsiteY9" fmla="*/ 132 h 9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959" h="92271">
                <a:moveTo>
                  <a:pt x="0" y="132"/>
                </a:moveTo>
                <a:cubicBezTo>
                  <a:pt x="0" y="3307"/>
                  <a:pt x="39158" y="73686"/>
                  <a:pt x="47625" y="82682"/>
                </a:cubicBezTo>
                <a:cubicBezTo>
                  <a:pt x="56092" y="91678"/>
                  <a:pt x="41275" y="52520"/>
                  <a:pt x="50800" y="54107"/>
                </a:cubicBezTo>
                <a:cubicBezTo>
                  <a:pt x="60325" y="55695"/>
                  <a:pt x="95779" y="90620"/>
                  <a:pt x="104775" y="92207"/>
                </a:cubicBezTo>
                <a:cubicBezTo>
                  <a:pt x="113771" y="93794"/>
                  <a:pt x="95779" y="65749"/>
                  <a:pt x="104775" y="63632"/>
                </a:cubicBezTo>
                <a:cubicBezTo>
                  <a:pt x="113771" y="61515"/>
                  <a:pt x="158750" y="79507"/>
                  <a:pt x="158750" y="79507"/>
                </a:cubicBezTo>
                <a:cubicBezTo>
                  <a:pt x="166158" y="80036"/>
                  <a:pt x="159808" y="65220"/>
                  <a:pt x="149225" y="66807"/>
                </a:cubicBezTo>
                <a:cubicBezTo>
                  <a:pt x="138642" y="68395"/>
                  <a:pt x="112183" y="89561"/>
                  <a:pt x="95250" y="89032"/>
                </a:cubicBezTo>
                <a:cubicBezTo>
                  <a:pt x="78317" y="88503"/>
                  <a:pt x="60325" y="75274"/>
                  <a:pt x="47625" y="63632"/>
                </a:cubicBezTo>
                <a:cubicBezTo>
                  <a:pt x="34925" y="51990"/>
                  <a:pt x="0" y="-3043"/>
                  <a:pt x="0" y="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2AA3E5-CE22-24EA-B7BA-7E6E652696A8}"/>
              </a:ext>
            </a:extLst>
          </p:cNvPr>
          <p:cNvSpPr/>
          <p:nvPr/>
        </p:nvSpPr>
        <p:spPr>
          <a:xfrm>
            <a:off x="5118069" y="2735312"/>
            <a:ext cx="361981" cy="119636"/>
          </a:xfrm>
          <a:custGeom>
            <a:avLst/>
            <a:gdLst>
              <a:gd name="connsiteX0" fmla="*/ 31 w 361981"/>
              <a:gd name="connsiteY0" fmla="*/ 119013 h 119636"/>
              <a:gd name="connsiteX1" fmla="*/ 82581 w 361981"/>
              <a:gd name="connsiteY1" fmla="*/ 1538 h 119636"/>
              <a:gd name="connsiteX2" fmla="*/ 76231 w 361981"/>
              <a:gd name="connsiteY2" fmla="*/ 49163 h 119636"/>
              <a:gd name="connsiteX3" fmla="*/ 190531 w 361981"/>
              <a:gd name="connsiteY3" fmla="*/ 7888 h 119636"/>
              <a:gd name="connsiteX4" fmla="*/ 184181 w 361981"/>
              <a:gd name="connsiteY4" fmla="*/ 61863 h 119636"/>
              <a:gd name="connsiteX5" fmla="*/ 247681 w 361981"/>
              <a:gd name="connsiteY5" fmla="*/ 17413 h 119636"/>
              <a:gd name="connsiteX6" fmla="*/ 231806 w 361981"/>
              <a:gd name="connsiteY6" fmla="*/ 58688 h 119636"/>
              <a:gd name="connsiteX7" fmla="*/ 361981 w 361981"/>
              <a:gd name="connsiteY7" fmla="*/ 4713 h 119636"/>
              <a:gd name="connsiteX8" fmla="*/ 231806 w 361981"/>
              <a:gd name="connsiteY8" fmla="*/ 49163 h 119636"/>
              <a:gd name="connsiteX9" fmla="*/ 114331 w 361981"/>
              <a:gd name="connsiteY9" fmla="*/ 49163 h 119636"/>
              <a:gd name="connsiteX10" fmla="*/ 73056 w 361981"/>
              <a:gd name="connsiteY10" fmla="*/ 49163 h 119636"/>
              <a:gd name="connsiteX11" fmla="*/ 31 w 361981"/>
              <a:gd name="connsiteY11" fmla="*/ 119013 h 11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981" h="119636">
                <a:moveTo>
                  <a:pt x="31" y="119013"/>
                </a:moveTo>
                <a:cubicBezTo>
                  <a:pt x="1619" y="111075"/>
                  <a:pt x="69881" y="13180"/>
                  <a:pt x="82581" y="1538"/>
                </a:cubicBezTo>
                <a:cubicBezTo>
                  <a:pt x="95281" y="-10104"/>
                  <a:pt x="58240" y="48105"/>
                  <a:pt x="76231" y="49163"/>
                </a:cubicBezTo>
                <a:cubicBezTo>
                  <a:pt x="94222" y="50221"/>
                  <a:pt x="172539" y="5771"/>
                  <a:pt x="190531" y="7888"/>
                </a:cubicBezTo>
                <a:cubicBezTo>
                  <a:pt x="208523" y="10005"/>
                  <a:pt x="174656" y="60275"/>
                  <a:pt x="184181" y="61863"/>
                </a:cubicBezTo>
                <a:cubicBezTo>
                  <a:pt x="193706" y="63450"/>
                  <a:pt x="239744" y="17942"/>
                  <a:pt x="247681" y="17413"/>
                </a:cubicBezTo>
                <a:cubicBezTo>
                  <a:pt x="255619" y="16884"/>
                  <a:pt x="212756" y="60805"/>
                  <a:pt x="231806" y="58688"/>
                </a:cubicBezTo>
                <a:cubicBezTo>
                  <a:pt x="250856" y="56571"/>
                  <a:pt x="361981" y="6300"/>
                  <a:pt x="361981" y="4713"/>
                </a:cubicBezTo>
                <a:cubicBezTo>
                  <a:pt x="361981" y="3126"/>
                  <a:pt x="273081" y="41755"/>
                  <a:pt x="231806" y="49163"/>
                </a:cubicBezTo>
                <a:cubicBezTo>
                  <a:pt x="190531" y="56571"/>
                  <a:pt x="114331" y="49163"/>
                  <a:pt x="114331" y="49163"/>
                </a:cubicBezTo>
                <a:cubicBezTo>
                  <a:pt x="87873" y="49163"/>
                  <a:pt x="88402" y="41755"/>
                  <a:pt x="73056" y="49163"/>
                </a:cubicBezTo>
                <a:cubicBezTo>
                  <a:pt x="57710" y="56571"/>
                  <a:pt x="-1557" y="126951"/>
                  <a:pt x="31" y="1190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513929-E2C9-B06F-B1E7-7947AC5F289D}"/>
              </a:ext>
            </a:extLst>
          </p:cNvPr>
          <p:cNvSpPr/>
          <p:nvPr/>
        </p:nvSpPr>
        <p:spPr>
          <a:xfrm>
            <a:off x="5381124" y="2746039"/>
            <a:ext cx="534876" cy="121110"/>
          </a:xfrm>
          <a:custGeom>
            <a:avLst/>
            <a:gdLst>
              <a:gd name="connsiteX0" fmla="*/ 501 w 534876"/>
              <a:gd name="connsiteY0" fmla="*/ 60661 h 121110"/>
              <a:gd name="connsiteX1" fmla="*/ 181476 w 534876"/>
              <a:gd name="connsiteY1" fmla="*/ 336 h 121110"/>
              <a:gd name="connsiteX2" fmla="*/ 264026 w 534876"/>
              <a:gd name="connsiteY2" fmla="*/ 35261 h 121110"/>
              <a:gd name="connsiteX3" fmla="*/ 213226 w 534876"/>
              <a:gd name="connsiteY3" fmla="*/ 13036 h 121110"/>
              <a:gd name="connsiteX4" fmla="*/ 429126 w 534876"/>
              <a:gd name="connsiteY4" fmla="*/ 73361 h 121110"/>
              <a:gd name="connsiteX5" fmla="*/ 384676 w 534876"/>
              <a:gd name="connsiteY5" fmla="*/ 73361 h 121110"/>
              <a:gd name="connsiteX6" fmla="*/ 533901 w 534876"/>
              <a:gd name="connsiteY6" fmla="*/ 120986 h 121110"/>
              <a:gd name="connsiteX7" fmla="*/ 441826 w 534876"/>
              <a:gd name="connsiteY7" fmla="*/ 86061 h 121110"/>
              <a:gd name="connsiteX8" fmla="*/ 298951 w 534876"/>
              <a:gd name="connsiteY8" fmla="*/ 51136 h 121110"/>
              <a:gd name="connsiteX9" fmla="*/ 143376 w 534876"/>
              <a:gd name="connsiteY9" fmla="*/ 60661 h 121110"/>
              <a:gd name="connsiteX10" fmla="*/ 241801 w 534876"/>
              <a:gd name="connsiteY10" fmla="*/ 22561 h 121110"/>
              <a:gd name="connsiteX11" fmla="*/ 130676 w 534876"/>
              <a:gd name="connsiteY11" fmla="*/ 28911 h 121110"/>
              <a:gd name="connsiteX12" fmla="*/ 501 w 534876"/>
              <a:gd name="connsiteY12" fmla="*/ 60661 h 1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876" h="121110">
                <a:moveTo>
                  <a:pt x="501" y="60661"/>
                </a:moveTo>
                <a:cubicBezTo>
                  <a:pt x="8968" y="55898"/>
                  <a:pt x="137555" y="4569"/>
                  <a:pt x="181476" y="336"/>
                </a:cubicBezTo>
                <a:cubicBezTo>
                  <a:pt x="225397" y="-3897"/>
                  <a:pt x="258734" y="33144"/>
                  <a:pt x="264026" y="35261"/>
                </a:cubicBezTo>
                <a:cubicBezTo>
                  <a:pt x="269318" y="37378"/>
                  <a:pt x="185709" y="6686"/>
                  <a:pt x="213226" y="13036"/>
                </a:cubicBezTo>
                <a:cubicBezTo>
                  <a:pt x="240743" y="19386"/>
                  <a:pt x="400551" y="63307"/>
                  <a:pt x="429126" y="73361"/>
                </a:cubicBezTo>
                <a:cubicBezTo>
                  <a:pt x="457701" y="83415"/>
                  <a:pt x="367214" y="65424"/>
                  <a:pt x="384676" y="73361"/>
                </a:cubicBezTo>
                <a:cubicBezTo>
                  <a:pt x="402138" y="81298"/>
                  <a:pt x="524376" y="118869"/>
                  <a:pt x="533901" y="120986"/>
                </a:cubicBezTo>
                <a:cubicBezTo>
                  <a:pt x="543426" y="123103"/>
                  <a:pt x="480984" y="97703"/>
                  <a:pt x="441826" y="86061"/>
                </a:cubicBezTo>
                <a:cubicBezTo>
                  <a:pt x="402668" y="74419"/>
                  <a:pt x="348693" y="55369"/>
                  <a:pt x="298951" y="51136"/>
                </a:cubicBezTo>
                <a:cubicBezTo>
                  <a:pt x="249209" y="46903"/>
                  <a:pt x="152901" y="65424"/>
                  <a:pt x="143376" y="60661"/>
                </a:cubicBezTo>
                <a:cubicBezTo>
                  <a:pt x="133851" y="55898"/>
                  <a:pt x="243918" y="27853"/>
                  <a:pt x="241801" y="22561"/>
                </a:cubicBezTo>
                <a:cubicBezTo>
                  <a:pt x="239684" y="17269"/>
                  <a:pt x="168247" y="23619"/>
                  <a:pt x="130676" y="28911"/>
                </a:cubicBezTo>
                <a:cubicBezTo>
                  <a:pt x="93105" y="34203"/>
                  <a:pt x="-7966" y="65424"/>
                  <a:pt x="501" y="606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76A5DDD-188E-CD4E-8F23-E9A4833F2E52}"/>
              </a:ext>
            </a:extLst>
          </p:cNvPr>
          <p:cNvSpPr/>
          <p:nvPr/>
        </p:nvSpPr>
        <p:spPr>
          <a:xfrm>
            <a:off x="5181466" y="2840811"/>
            <a:ext cx="196986" cy="108927"/>
          </a:xfrm>
          <a:custGeom>
            <a:avLst/>
            <a:gdLst>
              <a:gd name="connsiteX0" fmla="*/ 134 w 196986"/>
              <a:gd name="connsiteY0" fmla="*/ 108764 h 108927"/>
              <a:gd name="connsiteX1" fmla="*/ 82684 w 196986"/>
              <a:gd name="connsiteY1" fmla="*/ 3989 h 108927"/>
              <a:gd name="connsiteX2" fmla="*/ 66809 w 196986"/>
              <a:gd name="connsiteY2" fmla="*/ 26214 h 108927"/>
              <a:gd name="connsiteX3" fmla="*/ 123959 w 196986"/>
              <a:gd name="connsiteY3" fmla="*/ 67489 h 108927"/>
              <a:gd name="connsiteX4" fmla="*/ 108084 w 196986"/>
              <a:gd name="connsiteY4" fmla="*/ 29389 h 108927"/>
              <a:gd name="connsiteX5" fmla="*/ 196984 w 196986"/>
              <a:gd name="connsiteY5" fmla="*/ 70664 h 108927"/>
              <a:gd name="connsiteX6" fmla="*/ 104909 w 196986"/>
              <a:gd name="connsiteY6" fmla="*/ 51614 h 108927"/>
              <a:gd name="connsiteX7" fmla="*/ 63634 w 196986"/>
              <a:gd name="connsiteY7" fmla="*/ 29389 h 108927"/>
              <a:gd name="connsiteX8" fmla="*/ 134 w 196986"/>
              <a:gd name="connsiteY8" fmla="*/ 108764 h 1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86" h="108927">
                <a:moveTo>
                  <a:pt x="134" y="108764"/>
                </a:moveTo>
                <a:cubicBezTo>
                  <a:pt x="3309" y="104531"/>
                  <a:pt x="71571" y="17747"/>
                  <a:pt x="82684" y="3989"/>
                </a:cubicBezTo>
                <a:cubicBezTo>
                  <a:pt x="93797" y="-9769"/>
                  <a:pt x="59930" y="15631"/>
                  <a:pt x="66809" y="26214"/>
                </a:cubicBezTo>
                <a:cubicBezTo>
                  <a:pt x="73688" y="36797"/>
                  <a:pt x="117080" y="66960"/>
                  <a:pt x="123959" y="67489"/>
                </a:cubicBezTo>
                <a:cubicBezTo>
                  <a:pt x="130838" y="68018"/>
                  <a:pt x="95913" y="28860"/>
                  <a:pt x="108084" y="29389"/>
                </a:cubicBezTo>
                <a:cubicBezTo>
                  <a:pt x="120255" y="29918"/>
                  <a:pt x="197513" y="66960"/>
                  <a:pt x="196984" y="70664"/>
                </a:cubicBezTo>
                <a:cubicBezTo>
                  <a:pt x="196455" y="74368"/>
                  <a:pt x="127134" y="58493"/>
                  <a:pt x="104909" y="51614"/>
                </a:cubicBezTo>
                <a:cubicBezTo>
                  <a:pt x="82684" y="44735"/>
                  <a:pt x="76334" y="25156"/>
                  <a:pt x="63634" y="29389"/>
                </a:cubicBezTo>
                <a:cubicBezTo>
                  <a:pt x="50934" y="33622"/>
                  <a:pt x="-3041" y="112997"/>
                  <a:pt x="134" y="1087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D820F78-7A2E-21FD-832F-5428B0100504}"/>
              </a:ext>
            </a:extLst>
          </p:cNvPr>
          <p:cNvSpPr/>
          <p:nvPr/>
        </p:nvSpPr>
        <p:spPr>
          <a:xfrm>
            <a:off x="5403235" y="2863843"/>
            <a:ext cx="375271" cy="57328"/>
          </a:xfrm>
          <a:custGeom>
            <a:avLst/>
            <a:gdLst>
              <a:gd name="connsiteX0" fmla="*/ 615 w 375271"/>
              <a:gd name="connsiteY0" fmla="*/ 57157 h 57328"/>
              <a:gd name="connsiteX1" fmla="*/ 95865 w 375271"/>
              <a:gd name="connsiteY1" fmla="*/ 31757 h 57328"/>
              <a:gd name="connsiteX2" fmla="*/ 26015 w 375271"/>
              <a:gd name="connsiteY2" fmla="*/ 7 h 57328"/>
              <a:gd name="connsiteX3" fmla="*/ 149840 w 375271"/>
              <a:gd name="connsiteY3" fmla="*/ 28582 h 57328"/>
              <a:gd name="connsiteX4" fmla="*/ 137140 w 375271"/>
              <a:gd name="connsiteY4" fmla="*/ 3182 h 57328"/>
              <a:gd name="connsiteX5" fmla="*/ 257790 w 375271"/>
              <a:gd name="connsiteY5" fmla="*/ 38107 h 57328"/>
              <a:gd name="connsiteX6" fmla="*/ 229215 w 375271"/>
              <a:gd name="connsiteY6" fmla="*/ 3182 h 57328"/>
              <a:gd name="connsiteX7" fmla="*/ 375265 w 375271"/>
              <a:gd name="connsiteY7" fmla="*/ 50807 h 57328"/>
              <a:gd name="connsiteX8" fmla="*/ 222865 w 375271"/>
              <a:gd name="connsiteY8" fmla="*/ 22232 h 57328"/>
              <a:gd name="connsiteX9" fmla="*/ 143490 w 375271"/>
              <a:gd name="connsiteY9" fmla="*/ 15882 h 57328"/>
              <a:gd name="connsiteX10" fmla="*/ 57765 w 375271"/>
              <a:gd name="connsiteY10" fmla="*/ 19057 h 57328"/>
              <a:gd name="connsiteX11" fmla="*/ 615 w 375271"/>
              <a:gd name="connsiteY11" fmla="*/ 57157 h 5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271" h="57328">
                <a:moveTo>
                  <a:pt x="615" y="57157"/>
                </a:moveTo>
                <a:cubicBezTo>
                  <a:pt x="6965" y="59274"/>
                  <a:pt x="91632" y="41282"/>
                  <a:pt x="95865" y="31757"/>
                </a:cubicBezTo>
                <a:cubicBezTo>
                  <a:pt x="100098" y="22232"/>
                  <a:pt x="17019" y="536"/>
                  <a:pt x="26015" y="7"/>
                </a:cubicBezTo>
                <a:cubicBezTo>
                  <a:pt x="35011" y="-522"/>
                  <a:pt x="131319" y="28053"/>
                  <a:pt x="149840" y="28582"/>
                </a:cubicBezTo>
                <a:cubicBezTo>
                  <a:pt x="168361" y="29111"/>
                  <a:pt x="119148" y="1594"/>
                  <a:pt x="137140" y="3182"/>
                </a:cubicBezTo>
                <a:cubicBezTo>
                  <a:pt x="155132" y="4769"/>
                  <a:pt x="242444" y="38107"/>
                  <a:pt x="257790" y="38107"/>
                </a:cubicBezTo>
                <a:cubicBezTo>
                  <a:pt x="273136" y="38107"/>
                  <a:pt x="209636" y="1065"/>
                  <a:pt x="229215" y="3182"/>
                </a:cubicBezTo>
                <a:cubicBezTo>
                  <a:pt x="248794" y="5299"/>
                  <a:pt x="376323" y="47632"/>
                  <a:pt x="375265" y="50807"/>
                </a:cubicBezTo>
                <a:cubicBezTo>
                  <a:pt x="374207" y="53982"/>
                  <a:pt x="261494" y="28053"/>
                  <a:pt x="222865" y="22232"/>
                </a:cubicBezTo>
                <a:cubicBezTo>
                  <a:pt x="184236" y="16411"/>
                  <a:pt x="171007" y="16411"/>
                  <a:pt x="143490" y="15882"/>
                </a:cubicBezTo>
                <a:cubicBezTo>
                  <a:pt x="115973" y="15353"/>
                  <a:pt x="76815" y="14295"/>
                  <a:pt x="57765" y="19057"/>
                </a:cubicBezTo>
                <a:cubicBezTo>
                  <a:pt x="38715" y="23819"/>
                  <a:pt x="-5735" y="55040"/>
                  <a:pt x="615" y="571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E2CDAFF-440C-B55D-C1C1-3A350CE07381}"/>
              </a:ext>
            </a:extLst>
          </p:cNvPr>
          <p:cNvSpPr/>
          <p:nvPr/>
        </p:nvSpPr>
        <p:spPr>
          <a:xfrm>
            <a:off x="5130777" y="2828867"/>
            <a:ext cx="339779" cy="66767"/>
          </a:xfrm>
          <a:custGeom>
            <a:avLst/>
            <a:gdLst>
              <a:gd name="connsiteX0" fmla="*/ 23 w 339779"/>
              <a:gd name="connsiteY0" fmla="*/ 54033 h 66767"/>
              <a:gd name="connsiteX1" fmla="*/ 92098 w 339779"/>
              <a:gd name="connsiteY1" fmla="*/ 58 h 66767"/>
              <a:gd name="connsiteX2" fmla="*/ 76223 w 339779"/>
              <a:gd name="connsiteY2" fmla="*/ 66733 h 66767"/>
              <a:gd name="connsiteX3" fmla="*/ 168298 w 339779"/>
              <a:gd name="connsiteY3" fmla="*/ 9583 h 66767"/>
              <a:gd name="connsiteX4" fmla="*/ 241323 w 339779"/>
              <a:gd name="connsiteY4" fmla="*/ 34983 h 66767"/>
              <a:gd name="connsiteX5" fmla="*/ 238148 w 339779"/>
              <a:gd name="connsiteY5" fmla="*/ 12758 h 66767"/>
              <a:gd name="connsiteX6" fmla="*/ 339748 w 339779"/>
              <a:gd name="connsiteY6" fmla="*/ 28633 h 66767"/>
              <a:gd name="connsiteX7" fmla="*/ 247673 w 339779"/>
              <a:gd name="connsiteY7" fmla="*/ 6408 h 66767"/>
              <a:gd name="connsiteX8" fmla="*/ 130198 w 339779"/>
              <a:gd name="connsiteY8" fmla="*/ 12758 h 66767"/>
              <a:gd name="connsiteX9" fmla="*/ 76223 w 339779"/>
              <a:gd name="connsiteY9" fmla="*/ 28633 h 66767"/>
              <a:gd name="connsiteX10" fmla="*/ 101623 w 339779"/>
              <a:gd name="connsiteY10" fmla="*/ 3233 h 66767"/>
              <a:gd name="connsiteX11" fmla="*/ 23 w 339779"/>
              <a:gd name="connsiteY11" fmla="*/ 54033 h 6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779" h="66767">
                <a:moveTo>
                  <a:pt x="23" y="54033"/>
                </a:moveTo>
                <a:cubicBezTo>
                  <a:pt x="-1564" y="53504"/>
                  <a:pt x="79398" y="-2059"/>
                  <a:pt x="92098" y="58"/>
                </a:cubicBezTo>
                <a:cubicBezTo>
                  <a:pt x="104798" y="2175"/>
                  <a:pt x="63523" y="65146"/>
                  <a:pt x="76223" y="66733"/>
                </a:cubicBezTo>
                <a:cubicBezTo>
                  <a:pt x="88923" y="68320"/>
                  <a:pt x="140781" y="14875"/>
                  <a:pt x="168298" y="9583"/>
                </a:cubicBezTo>
                <a:cubicBezTo>
                  <a:pt x="195815" y="4291"/>
                  <a:pt x="229681" y="34454"/>
                  <a:pt x="241323" y="34983"/>
                </a:cubicBezTo>
                <a:cubicBezTo>
                  <a:pt x="252965" y="35512"/>
                  <a:pt x="221744" y="13816"/>
                  <a:pt x="238148" y="12758"/>
                </a:cubicBezTo>
                <a:cubicBezTo>
                  <a:pt x="254552" y="11700"/>
                  <a:pt x="338160" y="29691"/>
                  <a:pt x="339748" y="28633"/>
                </a:cubicBezTo>
                <a:cubicBezTo>
                  <a:pt x="341336" y="27575"/>
                  <a:pt x="282598" y="9054"/>
                  <a:pt x="247673" y="6408"/>
                </a:cubicBezTo>
                <a:cubicBezTo>
                  <a:pt x="212748" y="3762"/>
                  <a:pt x="158773" y="9054"/>
                  <a:pt x="130198" y="12758"/>
                </a:cubicBezTo>
                <a:cubicBezTo>
                  <a:pt x="101623" y="16462"/>
                  <a:pt x="80985" y="30220"/>
                  <a:pt x="76223" y="28633"/>
                </a:cubicBezTo>
                <a:cubicBezTo>
                  <a:pt x="71461" y="27046"/>
                  <a:pt x="111677" y="-471"/>
                  <a:pt x="101623" y="3233"/>
                </a:cubicBezTo>
                <a:cubicBezTo>
                  <a:pt x="91569" y="6937"/>
                  <a:pt x="1610" y="54562"/>
                  <a:pt x="23" y="540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4C0143A-BFC8-B68A-0D8C-0E68CE980D99}"/>
              </a:ext>
            </a:extLst>
          </p:cNvPr>
          <p:cNvSpPr/>
          <p:nvPr/>
        </p:nvSpPr>
        <p:spPr>
          <a:xfrm>
            <a:off x="5542788" y="2831186"/>
            <a:ext cx="305916" cy="73948"/>
          </a:xfrm>
          <a:custGeom>
            <a:avLst/>
            <a:gdLst>
              <a:gd name="connsiteX0" fmla="*/ 762 w 305916"/>
              <a:gd name="connsiteY0" fmla="*/ 7264 h 73948"/>
              <a:gd name="connsiteX1" fmla="*/ 121412 w 305916"/>
              <a:gd name="connsiteY1" fmla="*/ 914 h 73948"/>
              <a:gd name="connsiteX2" fmla="*/ 232537 w 305916"/>
              <a:gd name="connsiteY2" fmla="*/ 26314 h 73948"/>
              <a:gd name="connsiteX3" fmla="*/ 216662 w 305916"/>
              <a:gd name="connsiteY3" fmla="*/ 45364 h 73948"/>
              <a:gd name="connsiteX4" fmla="*/ 305562 w 305916"/>
              <a:gd name="connsiteY4" fmla="*/ 73939 h 73948"/>
              <a:gd name="connsiteX5" fmla="*/ 245237 w 305916"/>
              <a:gd name="connsiteY5" fmla="*/ 42189 h 73948"/>
              <a:gd name="connsiteX6" fmla="*/ 181737 w 305916"/>
              <a:gd name="connsiteY6" fmla="*/ 23139 h 73948"/>
              <a:gd name="connsiteX7" fmla="*/ 762 w 305916"/>
              <a:gd name="connsiteY7" fmla="*/ 7264 h 7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16" h="73948">
                <a:moveTo>
                  <a:pt x="762" y="7264"/>
                </a:moveTo>
                <a:cubicBezTo>
                  <a:pt x="-9292" y="3560"/>
                  <a:pt x="82783" y="-2261"/>
                  <a:pt x="121412" y="914"/>
                </a:cubicBezTo>
                <a:cubicBezTo>
                  <a:pt x="160041" y="4089"/>
                  <a:pt x="216662" y="18906"/>
                  <a:pt x="232537" y="26314"/>
                </a:cubicBezTo>
                <a:cubicBezTo>
                  <a:pt x="248412" y="33722"/>
                  <a:pt x="204491" y="37427"/>
                  <a:pt x="216662" y="45364"/>
                </a:cubicBezTo>
                <a:cubicBezTo>
                  <a:pt x="228833" y="53301"/>
                  <a:pt x="300800" y="74468"/>
                  <a:pt x="305562" y="73939"/>
                </a:cubicBezTo>
                <a:cubicBezTo>
                  <a:pt x="310325" y="73410"/>
                  <a:pt x="265875" y="50656"/>
                  <a:pt x="245237" y="42189"/>
                </a:cubicBezTo>
                <a:cubicBezTo>
                  <a:pt x="224599" y="33722"/>
                  <a:pt x="222483" y="29489"/>
                  <a:pt x="181737" y="23139"/>
                </a:cubicBezTo>
                <a:cubicBezTo>
                  <a:pt x="140991" y="16789"/>
                  <a:pt x="10816" y="10968"/>
                  <a:pt x="762" y="7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AD61A88-F6A7-A42B-92E2-051867776DD0}"/>
              </a:ext>
            </a:extLst>
          </p:cNvPr>
          <p:cNvSpPr/>
          <p:nvPr/>
        </p:nvSpPr>
        <p:spPr>
          <a:xfrm>
            <a:off x="4422758" y="3246761"/>
            <a:ext cx="238615" cy="125404"/>
          </a:xfrm>
          <a:custGeom>
            <a:avLst/>
            <a:gdLst>
              <a:gd name="connsiteX0" fmla="*/ 133367 w 238615"/>
              <a:gd name="connsiteY0" fmla="*/ 125089 h 125404"/>
              <a:gd name="connsiteX1" fmla="*/ 180992 w 238615"/>
              <a:gd name="connsiteY1" fmla="*/ 52064 h 125404"/>
              <a:gd name="connsiteX2" fmla="*/ 234967 w 238615"/>
              <a:gd name="connsiteY2" fmla="*/ 61589 h 125404"/>
              <a:gd name="connsiteX3" fmla="*/ 228617 w 238615"/>
              <a:gd name="connsiteY3" fmla="*/ 48889 h 125404"/>
              <a:gd name="connsiteX4" fmla="*/ 187342 w 238615"/>
              <a:gd name="connsiteY4" fmla="*/ 33014 h 125404"/>
              <a:gd name="connsiteX5" fmla="*/ 171467 w 238615"/>
              <a:gd name="connsiteY5" fmla="*/ 23489 h 125404"/>
              <a:gd name="connsiteX6" fmla="*/ 212742 w 238615"/>
              <a:gd name="connsiteY6" fmla="*/ 39364 h 125404"/>
              <a:gd name="connsiteX7" fmla="*/ 158767 w 238615"/>
              <a:gd name="connsiteY7" fmla="*/ 36189 h 125404"/>
              <a:gd name="connsiteX8" fmla="*/ 117492 w 238615"/>
              <a:gd name="connsiteY8" fmla="*/ 33014 h 125404"/>
              <a:gd name="connsiteX9" fmla="*/ 76217 w 238615"/>
              <a:gd name="connsiteY9" fmla="*/ 13964 h 125404"/>
              <a:gd name="connsiteX10" fmla="*/ 34942 w 238615"/>
              <a:gd name="connsiteY10" fmla="*/ 1264 h 125404"/>
              <a:gd name="connsiteX11" fmla="*/ 88917 w 238615"/>
              <a:gd name="connsiteY11" fmla="*/ 45714 h 125404"/>
              <a:gd name="connsiteX12" fmla="*/ 60342 w 238615"/>
              <a:gd name="connsiteY12" fmla="*/ 52064 h 125404"/>
              <a:gd name="connsiteX13" fmla="*/ 17 w 238615"/>
              <a:gd name="connsiteY13" fmla="*/ 64764 h 125404"/>
              <a:gd name="connsiteX14" fmla="*/ 66692 w 238615"/>
              <a:gd name="connsiteY14" fmla="*/ 64764 h 125404"/>
              <a:gd name="connsiteX15" fmla="*/ 69867 w 238615"/>
              <a:gd name="connsiteY15" fmla="*/ 67939 h 125404"/>
              <a:gd name="connsiteX16" fmla="*/ 22242 w 238615"/>
              <a:gd name="connsiteY16" fmla="*/ 99689 h 125404"/>
              <a:gd name="connsiteX17" fmla="*/ 88917 w 238615"/>
              <a:gd name="connsiteY17" fmla="*/ 80639 h 125404"/>
              <a:gd name="connsiteX18" fmla="*/ 133367 w 238615"/>
              <a:gd name="connsiteY18" fmla="*/ 125089 h 1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615" h="125404">
                <a:moveTo>
                  <a:pt x="133367" y="125089"/>
                </a:moveTo>
                <a:cubicBezTo>
                  <a:pt x="148713" y="120326"/>
                  <a:pt x="164059" y="62647"/>
                  <a:pt x="180992" y="52064"/>
                </a:cubicBezTo>
                <a:cubicBezTo>
                  <a:pt x="197925" y="41481"/>
                  <a:pt x="234967" y="61589"/>
                  <a:pt x="234967" y="61589"/>
                </a:cubicBezTo>
                <a:cubicBezTo>
                  <a:pt x="242905" y="61060"/>
                  <a:pt x="236555" y="53651"/>
                  <a:pt x="228617" y="48889"/>
                </a:cubicBezTo>
                <a:cubicBezTo>
                  <a:pt x="220680" y="44126"/>
                  <a:pt x="187342" y="33014"/>
                  <a:pt x="187342" y="33014"/>
                </a:cubicBezTo>
                <a:cubicBezTo>
                  <a:pt x="177817" y="28781"/>
                  <a:pt x="167234" y="22431"/>
                  <a:pt x="171467" y="23489"/>
                </a:cubicBezTo>
                <a:cubicBezTo>
                  <a:pt x="175700" y="24547"/>
                  <a:pt x="214859" y="37247"/>
                  <a:pt x="212742" y="39364"/>
                </a:cubicBezTo>
                <a:cubicBezTo>
                  <a:pt x="210625" y="41481"/>
                  <a:pt x="174642" y="37247"/>
                  <a:pt x="158767" y="36189"/>
                </a:cubicBezTo>
                <a:cubicBezTo>
                  <a:pt x="142892" y="35131"/>
                  <a:pt x="131250" y="36718"/>
                  <a:pt x="117492" y="33014"/>
                </a:cubicBezTo>
                <a:cubicBezTo>
                  <a:pt x="103734" y="29310"/>
                  <a:pt x="89975" y="19256"/>
                  <a:pt x="76217" y="13964"/>
                </a:cubicBezTo>
                <a:cubicBezTo>
                  <a:pt x="62459" y="8672"/>
                  <a:pt x="32825" y="-4028"/>
                  <a:pt x="34942" y="1264"/>
                </a:cubicBezTo>
                <a:cubicBezTo>
                  <a:pt x="37059" y="6556"/>
                  <a:pt x="84684" y="37247"/>
                  <a:pt x="88917" y="45714"/>
                </a:cubicBezTo>
                <a:cubicBezTo>
                  <a:pt x="93150" y="54181"/>
                  <a:pt x="60342" y="52064"/>
                  <a:pt x="60342" y="52064"/>
                </a:cubicBezTo>
                <a:cubicBezTo>
                  <a:pt x="45525" y="55239"/>
                  <a:pt x="-1041" y="62647"/>
                  <a:pt x="17" y="64764"/>
                </a:cubicBezTo>
                <a:cubicBezTo>
                  <a:pt x="1075" y="66881"/>
                  <a:pt x="55050" y="64235"/>
                  <a:pt x="66692" y="64764"/>
                </a:cubicBezTo>
                <a:cubicBezTo>
                  <a:pt x="78334" y="65293"/>
                  <a:pt x="77275" y="62118"/>
                  <a:pt x="69867" y="67939"/>
                </a:cubicBezTo>
                <a:cubicBezTo>
                  <a:pt x="62459" y="73760"/>
                  <a:pt x="19067" y="97572"/>
                  <a:pt x="22242" y="99689"/>
                </a:cubicBezTo>
                <a:cubicBezTo>
                  <a:pt x="25417" y="101806"/>
                  <a:pt x="88917" y="80639"/>
                  <a:pt x="88917" y="80639"/>
                </a:cubicBezTo>
                <a:cubicBezTo>
                  <a:pt x="103204" y="79052"/>
                  <a:pt x="118021" y="129852"/>
                  <a:pt x="133367" y="1250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CB4FDDA-1EF2-BB61-B2A6-E5059D54C91E}"/>
              </a:ext>
            </a:extLst>
          </p:cNvPr>
          <p:cNvSpPr/>
          <p:nvPr/>
        </p:nvSpPr>
        <p:spPr>
          <a:xfrm>
            <a:off x="4521200" y="3250926"/>
            <a:ext cx="268887" cy="194014"/>
          </a:xfrm>
          <a:custGeom>
            <a:avLst/>
            <a:gdLst>
              <a:gd name="connsiteX0" fmla="*/ 0 w 268887"/>
              <a:gd name="connsiteY0" fmla="*/ 38374 h 194014"/>
              <a:gd name="connsiteX1" fmla="*/ 88900 w 268887"/>
              <a:gd name="connsiteY1" fmla="*/ 32024 h 194014"/>
              <a:gd name="connsiteX2" fmla="*/ 168275 w 268887"/>
              <a:gd name="connsiteY2" fmla="*/ 66949 h 194014"/>
              <a:gd name="connsiteX3" fmla="*/ 171450 w 268887"/>
              <a:gd name="connsiteY3" fmla="*/ 47899 h 194014"/>
              <a:gd name="connsiteX4" fmla="*/ 231775 w 268887"/>
              <a:gd name="connsiteY4" fmla="*/ 101874 h 194014"/>
              <a:gd name="connsiteX5" fmla="*/ 231775 w 268887"/>
              <a:gd name="connsiteY5" fmla="*/ 89174 h 194014"/>
              <a:gd name="connsiteX6" fmla="*/ 250825 w 268887"/>
              <a:gd name="connsiteY6" fmla="*/ 143149 h 194014"/>
              <a:gd name="connsiteX7" fmla="*/ 266700 w 268887"/>
              <a:gd name="connsiteY7" fmla="*/ 193949 h 194014"/>
              <a:gd name="connsiteX8" fmla="*/ 266700 w 268887"/>
              <a:gd name="connsiteY8" fmla="*/ 152674 h 194014"/>
              <a:gd name="connsiteX9" fmla="*/ 247650 w 268887"/>
              <a:gd name="connsiteY9" fmla="*/ 101874 h 194014"/>
              <a:gd name="connsiteX10" fmla="*/ 193675 w 268887"/>
              <a:gd name="connsiteY10" fmla="*/ 44724 h 194014"/>
              <a:gd name="connsiteX11" fmla="*/ 117475 w 268887"/>
              <a:gd name="connsiteY11" fmla="*/ 274 h 194014"/>
              <a:gd name="connsiteX12" fmla="*/ 133350 w 268887"/>
              <a:gd name="connsiteY12" fmla="*/ 25674 h 194014"/>
              <a:gd name="connsiteX13" fmla="*/ 88900 w 268887"/>
              <a:gd name="connsiteY13" fmla="*/ 19324 h 194014"/>
              <a:gd name="connsiteX14" fmla="*/ 0 w 268887"/>
              <a:gd name="connsiteY14" fmla="*/ 38374 h 1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887" h="194014">
                <a:moveTo>
                  <a:pt x="0" y="38374"/>
                </a:moveTo>
                <a:cubicBezTo>
                  <a:pt x="0" y="40491"/>
                  <a:pt x="60854" y="27262"/>
                  <a:pt x="88900" y="32024"/>
                </a:cubicBezTo>
                <a:cubicBezTo>
                  <a:pt x="116946" y="36786"/>
                  <a:pt x="154517" y="64303"/>
                  <a:pt x="168275" y="66949"/>
                </a:cubicBezTo>
                <a:cubicBezTo>
                  <a:pt x="182033" y="69595"/>
                  <a:pt x="160867" y="42078"/>
                  <a:pt x="171450" y="47899"/>
                </a:cubicBezTo>
                <a:cubicBezTo>
                  <a:pt x="182033" y="53720"/>
                  <a:pt x="231775" y="101874"/>
                  <a:pt x="231775" y="101874"/>
                </a:cubicBezTo>
                <a:cubicBezTo>
                  <a:pt x="241829" y="108753"/>
                  <a:pt x="228600" y="82295"/>
                  <a:pt x="231775" y="89174"/>
                </a:cubicBezTo>
                <a:cubicBezTo>
                  <a:pt x="234950" y="96053"/>
                  <a:pt x="245004" y="125687"/>
                  <a:pt x="250825" y="143149"/>
                </a:cubicBezTo>
                <a:cubicBezTo>
                  <a:pt x="256646" y="160611"/>
                  <a:pt x="264054" y="192362"/>
                  <a:pt x="266700" y="193949"/>
                </a:cubicBezTo>
                <a:cubicBezTo>
                  <a:pt x="269346" y="195537"/>
                  <a:pt x="269875" y="168020"/>
                  <a:pt x="266700" y="152674"/>
                </a:cubicBezTo>
                <a:cubicBezTo>
                  <a:pt x="263525" y="137328"/>
                  <a:pt x="259821" y="119866"/>
                  <a:pt x="247650" y="101874"/>
                </a:cubicBezTo>
                <a:cubicBezTo>
                  <a:pt x="235479" y="83882"/>
                  <a:pt x="215371" y="61657"/>
                  <a:pt x="193675" y="44724"/>
                </a:cubicBezTo>
                <a:cubicBezTo>
                  <a:pt x="171979" y="27791"/>
                  <a:pt x="127529" y="3449"/>
                  <a:pt x="117475" y="274"/>
                </a:cubicBezTo>
                <a:cubicBezTo>
                  <a:pt x="107421" y="-2901"/>
                  <a:pt x="138112" y="22499"/>
                  <a:pt x="133350" y="25674"/>
                </a:cubicBezTo>
                <a:cubicBezTo>
                  <a:pt x="128588" y="28849"/>
                  <a:pt x="104246" y="20382"/>
                  <a:pt x="88900" y="19324"/>
                </a:cubicBezTo>
                <a:cubicBezTo>
                  <a:pt x="73554" y="18266"/>
                  <a:pt x="0" y="36257"/>
                  <a:pt x="0" y="383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F01A815-B717-B0B0-773E-2BDEB248A512}"/>
              </a:ext>
            </a:extLst>
          </p:cNvPr>
          <p:cNvSpPr/>
          <p:nvPr/>
        </p:nvSpPr>
        <p:spPr>
          <a:xfrm>
            <a:off x="4511498" y="3254375"/>
            <a:ext cx="156162" cy="47757"/>
          </a:xfrm>
          <a:custGeom>
            <a:avLst/>
            <a:gdLst>
              <a:gd name="connsiteX0" fmla="*/ 177 w 156162"/>
              <a:gd name="connsiteY0" fmla="*/ 47625 h 47757"/>
              <a:gd name="connsiteX1" fmla="*/ 101777 w 156162"/>
              <a:gd name="connsiteY1" fmla="*/ 22225 h 47757"/>
              <a:gd name="connsiteX2" fmla="*/ 155752 w 156162"/>
              <a:gd name="connsiteY2" fmla="*/ 25400 h 47757"/>
              <a:gd name="connsiteX3" fmla="*/ 124002 w 156162"/>
              <a:gd name="connsiteY3" fmla="*/ 9525 h 47757"/>
              <a:gd name="connsiteX4" fmla="*/ 76377 w 156162"/>
              <a:gd name="connsiteY4" fmla="*/ 0 h 47757"/>
              <a:gd name="connsiteX5" fmla="*/ 76377 w 156162"/>
              <a:gd name="connsiteY5" fmla="*/ 9525 h 47757"/>
              <a:gd name="connsiteX6" fmla="*/ 177 w 156162"/>
              <a:gd name="connsiteY6" fmla="*/ 47625 h 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62" h="47757">
                <a:moveTo>
                  <a:pt x="177" y="47625"/>
                </a:moveTo>
                <a:cubicBezTo>
                  <a:pt x="4410" y="49742"/>
                  <a:pt x="75848" y="25929"/>
                  <a:pt x="101777" y="22225"/>
                </a:cubicBezTo>
                <a:cubicBezTo>
                  <a:pt x="127706" y="18521"/>
                  <a:pt x="152048" y="27517"/>
                  <a:pt x="155752" y="25400"/>
                </a:cubicBezTo>
                <a:cubicBezTo>
                  <a:pt x="159456" y="23283"/>
                  <a:pt x="137231" y="13758"/>
                  <a:pt x="124002" y="9525"/>
                </a:cubicBezTo>
                <a:cubicBezTo>
                  <a:pt x="110773" y="5292"/>
                  <a:pt x="76377" y="0"/>
                  <a:pt x="76377" y="0"/>
                </a:cubicBezTo>
                <a:cubicBezTo>
                  <a:pt x="68440" y="0"/>
                  <a:pt x="83785" y="7938"/>
                  <a:pt x="76377" y="9525"/>
                </a:cubicBezTo>
                <a:cubicBezTo>
                  <a:pt x="68969" y="11112"/>
                  <a:pt x="-4056" y="45508"/>
                  <a:pt x="177" y="47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61D1907-2F36-9BDB-8B49-99657F7539FE}"/>
              </a:ext>
            </a:extLst>
          </p:cNvPr>
          <p:cNvSpPr/>
          <p:nvPr/>
        </p:nvSpPr>
        <p:spPr>
          <a:xfrm>
            <a:off x="4530519" y="3321016"/>
            <a:ext cx="44940" cy="150592"/>
          </a:xfrm>
          <a:custGeom>
            <a:avLst/>
            <a:gdLst>
              <a:gd name="connsiteX0" fmla="*/ 44656 w 44940"/>
              <a:gd name="connsiteY0" fmla="*/ 34 h 150592"/>
              <a:gd name="connsiteX1" fmla="*/ 19256 w 44940"/>
              <a:gd name="connsiteY1" fmla="*/ 76234 h 150592"/>
              <a:gd name="connsiteX2" fmla="*/ 19256 w 44940"/>
              <a:gd name="connsiteY2" fmla="*/ 149259 h 150592"/>
              <a:gd name="connsiteX3" fmla="*/ 16081 w 44940"/>
              <a:gd name="connsiteY3" fmla="*/ 120684 h 150592"/>
              <a:gd name="connsiteX4" fmla="*/ 206 w 44940"/>
              <a:gd name="connsiteY4" fmla="*/ 85759 h 150592"/>
              <a:gd name="connsiteX5" fmla="*/ 44656 w 44940"/>
              <a:gd name="connsiteY5" fmla="*/ 34 h 1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0" h="150592">
                <a:moveTo>
                  <a:pt x="44656" y="34"/>
                </a:moveTo>
                <a:cubicBezTo>
                  <a:pt x="47831" y="-1553"/>
                  <a:pt x="23489" y="51363"/>
                  <a:pt x="19256" y="76234"/>
                </a:cubicBezTo>
                <a:cubicBezTo>
                  <a:pt x="15023" y="101105"/>
                  <a:pt x="19785" y="141851"/>
                  <a:pt x="19256" y="149259"/>
                </a:cubicBezTo>
                <a:cubicBezTo>
                  <a:pt x="18727" y="156667"/>
                  <a:pt x="19256" y="131267"/>
                  <a:pt x="16081" y="120684"/>
                </a:cubicBezTo>
                <a:cubicBezTo>
                  <a:pt x="12906" y="110101"/>
                  <a:pt x="-1911" y="102692"/>
                  <a:pt x="206" y="85759"/>
                </a:cubicBezTo>
                <a:cubicBezTo>
                  <a:pt x="2323" y="68826"/>
                  <a:pt x="41481" y="1621"/>
                  <a:pt x="44656" y="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5A5D299B-488B-2FFD-EAF5-FC9D44615616}"/>
              </a:ext>
            </a:extLst>
          </p:cNvPr>
          <p:cNvSpPr/>
          <p:nvPr/>
        </p:nvSpPr>
        <p:spPr>
          <a:xfrm>
            <a:off x="4511664" y="3435312"/>
            <a:ext cx="238136" cy="76287"/>
          </a:xfrm>
          <a:custGeom>
            <a:avLst/>
            <a:gdLst>
              <a:gd name="connsiteX0" fmla="*/ 238136 w 238136"/>
              <a:gd name="connsiteY0" fmla="*/ 19088 h 76287"/>
              <a:gd name="connsiteX1" fmla="*/ 171461 w 238136"/>
              <a:gd name="connsiteY1" fmla="*/ 28613 h 76287"/>
              <a:gd name="connsiteX2" fmla="*/ 117486 w 238136"/>
              <a:gd name="connsiteY2" fmla="*/ 76238 h 76287"/>
              <a:gd name="connsiteX3" fmla="*/ 139711 w 238136"/>
              <a:gd name="connsiteY3" fmla="*/ 38138 h 76287"/>
              <a:gd name="connsiteX4" fmla="*/ 88911 w 238136"/>
              <a:gd name="connsiteY4" fmla="*/ 60363 h 76287"/>
              <a:gd name="connsiteX5" fmla="*/ 57161 w 238136"/>
              <a:gd name="connsiteY5" fmla="*/ 50838 h 76287"/>
              <a:gd name="connsiteX6" fmla="*/ 38111 w 238136"/>
              <a:gd name="connsiteY6" fmla="*/ 66713 h 76287"/>
              <a:gd name="connsiteX7" fmla="*/ 47636 w 238136"/>
              <a:gd name="connsiteY7" fmla="*/ 50838 h 76287"/>
              <a:gd name="connsiteX8" fmla="*/ 25411 w 238136"/>
              <a:gd name="connsiteY8" fmla="*/ 38138 h 76287"/>
              <a:gd name="connsiteX9" fmla="*/ 11 w 238136"/>
              <a:gd name="connsiteY9" fmla="*/ 50838 h 76287"/>
              <a:gd name="connsiteX10" fmla="*/ 28586 w 238136"/>
              <a:gd name="connsiteY10" fmla="*/ 28613 h 76287"/>
              <a:gd name="connsiteX11" fmla="*/ 19061 w 238136"/>
              <a:gd name="connsiteY11" fmla="*/ 38 h 76287"/>
              <a:gd name="connsiteX12" fmla="*/ 63511 w 238136"/>
              <a:gd name="connsiteY12" fmla="*/ 34963 h 76287"/>
              <a:gd name="connsiteX13" fmla="*/ 114311 w 238136"/>
              <a:gd name="connsiteY13" fmla="*/ 34963 h 76287"/>
              <a:gd name="connsiteX14" fmla="*/ 85736 w 238136"/>
              <a:gd name="connsiteY14" fmla="*/ 15913 h 76287"/>
              <a:gd name="connsiteX15" fmla="*/ 149236 w 238136"/>
              <a:gd name="connsiteY15" fmla="*/ 15913 h 76287"/>
              <a:gd name="connsiteX16" fmla="*/ 238136 w 238136"/>
              <a:gd name="connsiteY16" fmla="*/ 19088 h 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36" h="76287">
                <a:moveTo>
                  <a:pt x="238136" y="19088"/>
                </a:moveTo>
                <a:cubicBezTo>
                  <a:pt x="214852" y="19088"/>
                  <a:pt x="191569" y="19088"/>
                  <a:pt x="171461" y="28613"/>
                </a:cubicBezTo>
                <a:cubicBezTo>
                  <a:pt x="151353" y="38138"/>
                  <a:pt x="122778" y="74651"/>
                  <a:pt x="117486" y="76238"/>
                </a:cubicBezTo>
                <a:cubicBezTo>
                  <a:pt x="112194" y="77825"/>
                  <a:pt x="144473" y="40784"/>
                  <a:pt x="139711" y="38138"/>
                </a:cubicBezTo>
                <a:cubicBezTo>
                  <a:pt x="134949" y="35492"/>
                  <a:pt x="102669" y="58246"/>
                  <a:pt x="88911" y="60363"/>
                </a:cubicBezTo>
                <a:cubicBezTo>
                  <a:pt x="75153" y="62480"/>
                  <a:pt x="57161" y="50838"/>
                  <a:pt x="57161" y="50838"/>
                </a:cubicBezTo>
                <a:cubicBezTo>
                  <a:pt x="48694" y="51896"/>
                  <a:pt x="38111" y="66713"/>
                  <a:pt x="38111" y="66713"/>
                </a:cubicBezTo>
                <a:cubicBezTo>
                  <a:pt x="36524" y="66713"/>
                  <a:pt x="49753" y="55600"/>
                  <a:pt x="47636" y="50838"/>
                </a:cubicBezTo>
                <a:cubicBezTo>
                  <a:pt x="45519" y="46076"/>
                  <a:pt x="33348" y="38138"/>
                  <a:pt x="25411" y="38138"/>
                </a:cubicBezTo>
                <a:cubicBezTo>
                  <a:pt x="17474" y="38138"/>
                  <a:pt x="-518" y="52425"/>
                  <a:pt x="11" y="50838"/>
                </a:cubicBezTo>
                <a:cubicBezTo>
                  <a:pt x="540" y="49251"/>
                  <a:pt x="25411" y="37080"/>
                  <a:pt x="28586" y="28613"/>
                </a:cubicBezTo>
                <a:cubicBezTo>
                  <a:pt x="31761" y="20146"/>
                  <a:pt x="13240" y="-1020"/>
                  <a:pt x="19061" y="38"/>
                </a:cubicBezTo>
                <a:cubicBezTo>
                  <a:pt x="24882" y="1096"/>
                  <a:pt x="47636" y="29142"/>
                  <a:pt x="63511" y="34963"/>
                </a:cubicBezTo>
                <a:cubicBezTo>
                  <a:pt x="79386" y="40784"/>
                  <a:pt x="110607" y="38138"/>
                  <a:pt x="114311" y="34963"/>
                </a:cubicBezTo>
                <a:cubicBezTo>
                  <a:pt x="118015" y="31788"/>
                  <a:pt x="79915" y="19088"/>
                  <a:pt x="85736" y="15913"/>
                </a:cubicBezTo>
                <a:cubicBezTo>
                  <a:pt x="91557" y="12738"/>
                  <a:pt x="149236" y="15913"/>
                  <a:pt x="149236" y="15913"/>
                </a:cubicBezTo>
                <a:lnTo>
                  <a:pt x="238136" y="190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1607A03-A847-36AC-3408-19205E542D98}"/>
              </a:ext>
            </a:extLst>
          </p:cNvPr>
          <p:cNvSpPr/>
          <p:nvPr/>
        </p:nvSpPr>
        <p:spPr>
          <a:xfrm>
            <a:off x="4562130" y="3273415"/>
            <a:ext cx="226400" cy="193406"/>
          </a:xfrm>
          <a:custGeom>
            <a:avLst/>
            <a:gdLst>
              <a:gd name="connsiteX0" fmla="*/ 345 w 226400"/>
              <a:gd name="connsiteY0" fmla="*/ 3185 h 193406"/>
              <a:gd name="connsiteX1" fmla="*/ 60670 w 226400"/>
              <a:gd name="connsiteY1" fmla="*/ 50810 h 193406"/>
              <a:gd name="connsiteX2" fmla="*/ 51145 w 226400"/>
              <a:gd name="connsiteY2" fmla="*/ 117485 h 193406"/>
              <a:gd name="connsiteX3" fmla="*/ 54320 w 226400"/>
              <a:gd name="connsiteY3" fmla="*/ 177810 h 193406"/>
              <a:gd name="connsiteX4" fmla="*/ 140045 w 226400"/>
              <a:gd name="connsiteY4" fmla="*/ 190510 h 193406"/>
              <a:gd name="connsiteX5" fmla="*/ 194020 w 226400"/>
              <a:gd name="connsiteY5" fmla="*/ 190510 h 193406"/>
              <a:gd name="connsiteX6" fmla="*/ 225770 w 226400"/>
              <a:gd name="connsiteY6" fmla="*/ 158760 h 193406"/>
              <a:gd name="connsiteX7" fmla="*/ 213070 w 226400"/>
              <a:gd name="connsiteY7" fmla="*/ 98435 h 193406"/>
              <a:gd name="connsiteX8" fmla="*/ 187670 w 226400"/>
              <a:gd name="connsiteY8" fmla="*/ 63510 h 193406"/>
              <a:gd name="connsiteX9" fmla="*/ 165445 w 226400"/>
              <a:gd name="connsiteY9" fmla="*/ 38110 h 193406"/>
              <a:gd name="connsiteX10" fmla="*/ 117820 w 226400"/>
              <a:gd name="connsiteY10" fmla="*/ 19060 h 193406"/>
              <a:gd name="connsiteX11" fmla="*/ 92420 w 226400"/>
              <a:gd name="connsiteY11" fmla="*/ 6360 h 193406"/>
              <a:gd name="connsiteX12" fmla="*/ 345 w 226400"/>
              <a:gd name="connsiteY12" fmla="*/ 3185 h 1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400" h="193406">
                <a:moveTo>
                  <a:pt x="345" y="3185"/>
                </a:moveTo>
                <a:cubicBezTo>
                  <a:pt x="-4947" y="10593"/>
                  <a:pt x="52203" y="31760"/>
                  <a:pt x="60670" y="50810"/>
                </a:cubicBezTo>
                <a:cubicBezTo>
                  <a:pt x="69137" y="69860"/>
                  <a:pt x="52203" y="96318"/>
                  <a:pt x="51145" y="117485"/>
                </a:cubicBezTo>
                <a:cubicBezTo>
                  <a:pt x="50087" y="138652"/>
                  <a:pt x="39503" y="165639"/>
                  <a:pt x="54320" y="177810"/>
                </a:cubicBezTo>
                <a:cubicBezTo>
                  <a:pt x="69137" y="189981"/>
                  <a:pt x="116762" y="188393"/>
                  <a:pt x="140045" y="190510"/>
                </a:cubicBezTo>
                <a:cubicBezTo>
                  <a:pt x="163328" y="192627"/>
                  <a:pt x="179733" y="195802"/>
                  <a:pt x="194020" y="190510"/>
                </a:cubicBezTo>
                <a:cubicBezTo>
                  <a:pt x="208307" y="185218"/>
                  <a:pt x="222595" y="174106"/>
                  <a:pt x="225770" y="158760"/>
                </a:cubicBezTo>
                <a:cubicBezTo>
                  <a:pt x="228945" y="143414"/>
                  <a:pt x="219420" y="114310"/>
                  <a:pt x="213070" y="98435"/>
                </a:cubicBezTo>
                <a:cubicBezTo>
                  <a:pt x="206720" y="82560"/>
                  <a:pt x="195607" y="73564"/>
                  <a:pt x="187670" y="63510"/>
                </a:cubicBezTo>
                <a:cubicBezTo>
                  <a:pt x="179733" y="53456"/>
                  <a:pt x="177087" y="45518"/>
                  <a:pt x="165445" y="38110"/>
                </a:cubicBezTo>
                <a:cubicBezTo>
                  <a:pt x="153803" y="30702"/>
                  <a:pt x="129991" y="24352"/>
                  <a:pt x="117820" y="19060"/>
                </a:cubicBezTo>
                <a:cubicBezTo>
                  <a:pt x="105649" y="13768"/>
                  <a:pt x="104062" y="9535"/>
                  <a:pt x="92420" y="6360"/>
                </a:cubicBezTo>
                <a:cubicBezTo>
                  <a:pt x="80778" y="3185"/>
                  <a:pt x="5637" y="-4223"/>
                  <a:pt x="345" y="3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88819C9-BDAD-E628-F1C6-EB71C111D01D}"/>
              </a:ext>
            </a:extLst>
          </p:cNvPr>
          <p:cNvSpPr/>
          <p:nvPr/>
        </p:nvSpPr>
        <p:spPr>
          <a:xfrm>
            <a:off x="4650818" y="3329176"/>
            <a:ext cx="76622" cy="766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150CF3-DACA-A131-BD29-5CCD2E157D38}"/>
              </a:ext>
            </a:extLst>
          </p:cNvPr>
          <p:cNvSpPr/>
          <p:nvPr/>
        </p:nvSpPr>
        <p:spPr>
          <a:xfrm>
            <a:off x="4491970" y="3422640"/>
            <a:ext cx="167708" cy="61873"/>
          </a:xfrm>
          <a:custGeom>
            <a:avLst/>
            <a:gdLst>
              <a:gd name="connsiteX0" fmla="*/ 655 w 167708"/>
              <a:gd name="connsiteY0" fmla="*/ 41285 h 61873"/>
              <a:gd name="connsiteX1" fmla="*/ 76855 w 167708"/>
              <a:gd name="connsiteY1" fmla="*/ 53985 h 61873"/>
              <a:gd name="connsiteX2" fmla="*/ 73680 w 167708"/>
              <a:gd name="connsiteY2" fmla="*/ 28585 h 61873"/>
              <a:gd name="connsiteX3" fmla="*/ 165755 w 167708"/>
              <a:gd name="connsiteY3" fmla="*/ 60335 h 61873"/>
              <a:gd name="connsiteX4" fmla="*/ 130830 w 167708"/>
              <a:gd name="connsiteY4" fmla="*/ 53985 h 61873"/>
              <a:gd name="connsiteX5" fmla="*/ 64155 w 167708"/>
              <a:gd name="connsiteY5" fmla="*/ 28585 h 61873"/>
              <a:gd name="connsiteX6" fmla="*/ 38755 w 167708"/>
              <a:gd name="connsiteY6" fmla="*/ 10 h 61873"/>
              <a:gd name="connsiteX7" fmla="*/ 655 w 167708"/>
              <a:gd name="connsiteY7" fmla="*/ 41285 h 6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08" h="61873">
                <a:moveTo>
                  <a:pt x="655" y="41285"/>
                </a:moveTo>
                <a:cubicBezTo>
                  <a:pt x="7005" y="50281"/>
                  <a:pt x="64684" y="56102"/>
                  <a:pt x="76855" y="53985"/>
                </a:cubicBezTo>
                <a:cubicBezTo>
                  <a:pt x="89026" y="51868"/>
                  <a:pt x="58863" y="27527"/>
                  <a:pt x="73680" y="28585"/>
                </a:cubicBezTo>
                <a:cubicBezTo>
                  <a:pt x="88497" y="29643"/>
                  <a:pt x="156230" y="56102"/>
                  <a:pt x="165755" y="60335"/>
                </a:cubicBezTo>
                <a:cubicBezTo>
                  <a:pt x="175280" y="64568"/>
                  <a:pt x="147763" y="59277"/>
                  <a:pt x="130830" y="53985"/>
                </a:cubicBezTo>
                <a:cubicBezTo>
                  <a:pt x="113897" y="48693"/>
                  <a:pt x="79501" y="37581"/>
                  <a:pt x="64155" y="28585"/>
                </a:cubicBezTo>
                <a:cubicBezTo>
                  <a:pt x="48809" y="19589"/>
                  <a:pt x="41401" y="-519"/>
                  <a:pt x="38755" y="10"/>
                </a:cubicBezTo>
                <a:cubicBezTo>
                  <a:pt x="36109" y="539"/>
                  <a:pt x="-5695" y="32289"/>
                  <a:pt x="655" y="412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9F430C0-0E1E-1CCC-F44A-588656BE96DA}"/>
              </a:ext>
            </a:extLst>
          </p:cNvPr>
          <p:cNvSpPr/>
          <p:nvPr/>
        </p:nvSpPr>
        <p:spPr>
          <a:xfrm>
            <a:off x="4495552" y="3190681"/>
            <a:ext cx="156130" cy="85921"/>
          </a:xfrm>
          <a:custGeom>
            <a:avLst/>
            <a:gdLst>
              <a:gd name="connsiteX0" fmla="*/ 248 w 156130"/>
              <a:gd name="connsiteY0" fmla="*/ 85919 h 85921"/>
              <a:gd name="connsiteX1" fmla="*/ 73273 w 156130"/>
              <a:gd name="connsiteY1" fmla="*/ 16069 h 85921"/>
              <a:gd name="connsiteX2" fmla="*/ 63748 w 156130"/>
              <a:gd name="connsiteY2" fmla="*/ 31944 h 85921"/>
              <a:gd name="connsiteX3" fmla="*/ 89148 w 156130"/>
              <a:gd name="connsiteY3" fmla="*/ 16069 h 85921"/>
              <a:gd name="connsiteX4" fmla="*/ 155823 w 156130"/>
              <a:gd name="connsiteY4" fmla="*/ 35119 h 85921"/>
              <a:gd name="connsiteX5" fmla="*/ 111373 w 156130"/>
              <a:gd name="connsiteY5" fmla="*/ 12894 h 85921"/>
              <a:gd name="connsiteX6" fmla="*/ 51048 w 156130"/>
              <a:gd name="connsiteY6" fmla="*/ 194 h 85921"/>
              <a:gd name="connsiteX7" fmla="*/ 25648 w 156130"/>
              <a:gd name="connsiteY7" fmla="*/ 22419 h 85921"/>
              <a:gd name="connsiteX8" fmla="*/ 47873 w 156130"/>
              <a:gd name="connsiteY8" fmla="*/ 12894 h 85921"/>
              <a:gd name="connsiteX9" fmla="*/ 248 w 156130"/>
              <a:gd name="connsiteY9" fmla="*/ 85919 h 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30" h="85921">
                <a:moveTo>
                  <a:pt x="248" y="85919"/>
                </a:moveTo>
                <a:cubicBezTo>
                  <a:pt x="4481" y="86448"/>
                  <a:pt x="73273" y="16069"/>
                  <a:pt x="73273" y="16069"/>
                </a:cubicBezTo>
                <a:cubicBezTo>
                  <a:pt x="83856" y="7073"/>
                  <a:pt x="61102" y="31944"/>
                  <a:pt x="63748" y="31944"/>
                </a:cubicBezTo>
                <a:cubicBezTo>
                  <a:pt x="66394" y="31944"/>
                  <a:pt x="73802" y="15540"/>
                  <a:pt x="89148" y="16069"/>
                </a:cubicBezTo>
                <a:cubicBezTo>
                  <a:pt x="104494" y="16598"/>
                  <a:pt x="152119" y="35648"/>
                  <a:pt x="155823" y="35119"/>
                </a:cubicBezTo>
                <a:cubicBezTo>
                  <a:pt x="159527" y="34590"/>
                  <a:pt x="128835" y="18715"/>
                  <a:pt x="111373" y="12894"/>
                </a:cubicBezTo>
                <a:cubicBezTo>
                  <a:pt x="93911" y="7073"/>
                  <a:pt x="65335" y="-1393"/>
                  <a:pt x="51048" y="194"/>
                </a:cubicBezTo>
                <a:cubicBezTo>
                  <a:pt x="36761" y="1781"/>
                  <a:pt x="26177" y="20302"/>
                  <a:pt x="25648" y="22419"/>
                </a:cubicBezTo>
                <a:cubicBezTo>
                  <a:pt x="25119" y="24536"/>
                  <a:pt x="48402" y="7073"/>
                  <a:pt x="47873" y="12894"/>
                </a:cubicBezTo>
                <a:cubicBezTo>
                  <a:pt x="47344" y="18715"/>
                  <a:pt x="-3985" y="85390"/>
                  <a:pt x="248" y="859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1E4232C-10FA-8956-4FAF-43BD1EF05849}"/>
              </a:ext>
            </a:extLst>
          </p:cNvPr>
          <p:cNvSpPr/>
          <p:nvPr/>
        </p:nvSpPr>
        <p:spPr>
          <a:xfrm>
            <a:off x="4638633" y="3200400"/>
            <a:ext cx="151544" cy="210857"/>
          </a:xfrm>
          <a:custGeom>
            <a:avLst/>
            <a:gdLst>
              <a:gd name="connsiteX0" fmla="*/ 42 w 151544"/>
              <a:gd name="connsiteY0" fmla="*/ 0 h 210857"/>
              <a:gd name="connsiteX1" fmla="*/ 101642 w 151544"/>
              <a:gd name="connsiteY1" fmla="*/ 92075 h 210857"/>
              <a:gd name="connsiteX2" fmla="*/ 101642 w 151544"/>
              <a:gd name="connsiteY2" fmla="*/ 66675 h 210857"/>
              <a:gd name="connsiteX3" fmla="*/ 127042 w 151544"/>
              <a:gd name="connsiteY3" fmla="*/ 136525 h 210857"/>
              <a:gd name="connsiteX4" fmla="*/ 149267 w 151544"/>
              <a:gd name="connsiteY4" fmla="*/ 209550 h 210857"/>
              <a:gd name="connsiteX5" fmla="*/ 142917 w 151544"/>
              <a:gd name="connsiteY5" fmla="*/ 177800 h 210857"/>
              <a:gd name="connsiteX6" fmla="*/ 79417 w 151544"/>
              <a:gd name="connsiteY6" fmla="*/ 107950 h 210857"/>
              <a:gd name="connsiteX7" fmla="*/ 92117 w 151544"/>
              <a:gd name="connsiteY7" fmla="*/ 117475 h 210857"/>
              <a:gd name="connsiteX8" fmla="*/ 88942 w 151544"/>
              <a:gd name="connsiteY8" fmla="*/ 92075 h 210857"/>
              <a:gd name="connsiteX9" fmla="*/ 42 w 151544"/>
              <a:gd name="connsiteY9" fmla="*/ 0 h 2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544" h="210857">
                <a:moveTo>
                  <a:pt x="42" y="0"/>
                </a:moveTo>
                <a:cubicBezTo>
                  <a:pt x="2159" y="0"/>
                  <a:pt x="84709" y="80963"/>
                  <a:pt x="101642" y="92075"/>
                </a:cubicBezTo>
                <a:cubicBezTo>
                  <a:pt x="118575" y="103187"/>
                  <a:pt x="97409" y="59267"/>
                  <a:pt x="101642" y="66675"/>
                </a:cubicBezTo>
                <a:cubicBezTo>
                  <a:pt x="105875" y="74083"/>
                  <a:pt x="119105" y="112713"/>
                  <a:pt x="127042" y="136525"/>
                </a:cubicBezTo>
                <a:cubicBezTo>
                  <a:pt x="134980" y="160338"/>
                  <a:pt x="146621" y="202671"/>
                  <a:pt x="149267" y="209550"/>
                </a:cubicBezTo>
                <a:cubicBezTo>
                  <a:pt x="151913" y="216429"/>
                  <a:pt x="154559" y="194733"/>
                  <a:pt x="142917" y="177800"/>
                </a:cubicBezTo>
                <a:cubicBezTo>
                  <a:pt x="131275" y="160867"/>
                  <a:pt x="79417" y="107950"/>
                  <a:pt x="79417" y="107950"/>
                </a:cubicBezTo>
                <a:cubicBezTo>
                  <a:pt x="70950" y="97896"/>
                  <a:pt x="90530" y="120121"/>
                  <a:pt x="92117" y="117475"/>
                </a:cubicBezTo>
                <a:cubicBezTo>
                  <a:pt x="93705" y="114829"/>
                  <a:pt x="102700" y="107950"/>
                  <a:pt x="88942" y="92075"/>
                </a:cubicBezTo>
                <a:cubicBezTo>
                  <a:pt x="75184" y="76200"/>
                  <a:pt x="-2075" y="0"/>
                  <a:pt x="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700A7A-B07C-ABBB-2C2C-909C641D24E2}"/>
              </a:ext>
            </a:extLst>
          </p:cNvPr>
          <p:cNvSpPr/>
          <p:nvPr/>
        </p:nvSpPr>
        <p:spPr>
          <a:xfrm>
            <a:off x="4638641" y="2825669"/>
            <a:ext cx="79409" cy="185186"/>
          </a:xfrm>
          <a:custGeom>
            <a:avLst/>
            <a:gdLst>
              <a:gd name="connsiteX0" fmla="*/ 63534 w 79409"/>
              <a:gd name="connsiteY0" fmla="*/ 81 h 185186"/>
              <a:gd name="connsiteX1" fmla="*/ 47659 w 79409"/>
              <a:gd name="connsiteY1" fmla="*/ 66756 h 185186"/>
              <a:gd name="connsiteX2" fmla="*/ 79409 w 79409"/>
              <a:gd name="connsiteY2" fmla="*/ 174706 h 185186"/>
              <a:gd name="connsiteX3" fmla="*/ 47659 w 79409"/>
              <a:gd name="connsiteY3" fmla="*/ 130256 h 185186"/>
              <a:gd name="connsiteX4" fmla="*/ 73059 w 79409"/>
              <a:gd name="connsiteY4" fmla="*/ 184231 h 185186"/>
              <a:gd name="connsiteX5" fmla="*/ 34959 w 79409"/>
              <a:gd name="connsiteY5" fmla="*/ 162006 h 185186"/>
              <a:gd name="connsiteX6" fmla="*/ 34 w 79409"/>
              <a:gd name="connsiteY6" fmla="*/ 127081 h 185186"/>
              <a:gd name="connsiteX7" fmla="*/ 41309 w 79409"/>
              <a:gd name="connsiteY7" fmla="*/ 162006 h 185186"/>
              <a:gd name="connsiteX8" fmla="*/ 34959 w 79409"/>
              <a:gd name="connsiteY8" fmla="*/ 104856 h 185186"/>
              <a:gd name="connsiteX9" fmla="*/ 28609 w 79409"/>
              <a:gd name="connsiteY9" fmla="*/ 79456 h 185186"/>
              <a:gd name="connsiteX10" fmla="*/ 63534 w 79409"/>
              <a:gd name="connsiteY10" fmla="*/ 81 h 1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09" h="185186">
                <a:moveTo>
                  <a:pt x="63534" y="81"/>
                </a:moveTo>
                <a:cubicBezTo>
                  <a:pt x="66709" y="-2036"/>
                  <a:pt x="45013" y="37652"/>
                  <a:pt x="47659" y="66756"/>
                </a:cubicBezTo>
                <a:cubicBezTo>
                  <a:pt x="50305" y="95860"/>
                  <a:pt x="79409" y="164123"/>
                  <a:pt x="79409" y="174706"/>
                </a:cubicBezTo>
                <a:cubicBezTo>
                  <a:pt x="79409" y="185289"/>
                  <a:pt x="48717" y="128668"/>
                  <a:pt x="47659" y="130256"/>
                </a:cubicBezTo>
                <a:cubicBezTo>
                  <a:pt x="46601" y="131844"/>
                  <a:pt x="75176" y="178939"/>
                  <a:pt x="73059" y="184231"/>
                </a:cubicBezTo>
                <a:cubicBezTo>
                  <a:pt x="70942" y="189523"/>
                  <a:pt x="47130" y="171531"/>
                  <a:pt x="34959" y="162006"/>
                </a:cubicBezTo>
                <a:cubicBezTo>
                  <a:pt x="22788" y="152481"/>
                  <a:pt x="-1024" y="127081"/>
                  <a:pt x="34" y="127081"/>
                </a:cubicBezTo>
                <a:cubicBezTo>
                  <a:pt x="1092" y="127081"/>
                  <a:pt x="35488" y="165710"/>
                  <a:pt x="41309" y="162006"/>
                </a:cubicBezTo>
                <a:cubicBezTo>
                  <a:pt x="47130" y="158302"/>
                  <a:pt x="37076" y="118614"/>
                  <a:pt x="34959" y="104856"/>
                </a:cubicBezTo>
                <a:cubicBezTo>
                  <a:pt x="32842" y="91098"/>
                  <a:pt x="23847" y="95331"/>
                  <a:pt x="28609" y="79456"/>
                </a:cubicBezTo>
                <a:cubicBezTo>
                  <a:pt x="33371" y="63581"/>
                  <a:pt x="60359" y="2198"/>
                  <a:pt x="63534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6744500-3D85-08FB-F7C8-6CD5548973DB}"/>
              </a:ext>
            </a:extLst>
          </p:cNvPr>
          <p:cNvSpPr/>
          <p:nvPr/>
        </p:nvSpPr>
        <p:spPr>
          <a:xfrm>
            <a:off x="4463395" y="2819363"/>
            <a:ext cx="78057" cy="155920"/>
          </a:xfrm>
          <a:custGeom>
            <a:avLst/>
            <a:gdLst>
              <a:gd name="connsiteX0" fmla="*/ 655 w 78057"/>
              <a:gd name="connsiteY0" fmla="*/ 155612 h 155920"/>
              <a:gd name="connsiteX1" fmla="*/ 76855 w 78057"/>
              <a:gd name="connsiteY1" fmla="*/ 15912 h 155920"/>
              <a:gd name="connsiteX2" fmla="*/ 48280 w 78057"/>
              <a:gd name="connsiteY2" fmla="*/ 50837 h 155920"/>
              <a:gd name="connsiteX3" fmla="*/ 60980 w 78057"/>
              <a:gd name="connsiteY3" fmla="*/ 37 h 155920"/>
              <a:gd name="connsiteX4" fmla="*/ 32405 w 78057"/>
              <a:gd name="connsiteY4" fmla="*/ 60362 h 155920"/>
              <a:gd name="connsiteX5" fmla="*/ 38755 w 78057"/>
              <a:gd name="connsiteY5" fmla="*/ 54012 h 155920"/>
              <a:gd name="connsiteX6" fmla="*/ 655 w 78057"/>
              <a:gd name="connsiteY6" fmla="*/ 155612 h 1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57" h="155920">
                <a:moveTo>
                  <a:pt x="655" y="155612"/>
                </a:moveTo>
                <a:cubicBezTo>
                  <a:pt x="7005" y="149262"/>
                  <a:pt x="68918" y="33374"/>
                  <a:pt x="76855" y="15912"/>
                </a:cubicBezTo>
                <a:cubicBezTo>
                  <a:pt x="84792" y="-1550"/>
                  <a:pt x="50926" y="53483"/>
                  <a:pt x="48280" y="50837"/>
                </a:cubicBezTo>
                <a:cubicBezTo>
                  <a:pt x="45634" y="48191"/>
                  <a:pt x="63626" y="-1551"/>
                  <a:pt x="60980" y="37"/>
                </a:cubicBezTo>
                <a:cubicBezTo>
                  <a:pt x="58334" y="1624"/>
                  <a:pt x="32405" y="60362"/>
                  <a:pt x="32405" y="60362"/>
                </a:cubicBezTo>
                <a:cubicBezTo>
                  <a:pt x="28701" y="69358"/>
                  <a:pt x="41401" y="39725"/>
                  <a:pt x="38755" y="54012"/>
                </a:cubicBezTo>
                <a:cubicBezTo>
                  <a:pt x="36109" y="68299"/>
                  <a:pt x="-5695" y="161962"/>
                  <a:pt x="655" y="1556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5A09C9E-B9A1-0607-92A6-52808B50D18A}"/>
              </a:ext>
            </a:extLst>
          </p:cNvPr>
          <p:cNvSpPr/>
          <p:nvPr/>
        </p:nvSpPr>
        <p:spPr>
          <a:xfrm>
            <a:off x="4546600" y="2825726"/>
            <a:ext cx="48225" cy="73049"/>
          </a:xfrm>
          <a:custGeom>
            <a:avLst/>
            <a:gdLst>
              <a:gd name="connsiteX0" fmla="*/ 0 w 48225"/>
              <a:gd name="connsiteY0" fmla="*/ 73049 h 73049"/>
              <a:gd name="connsiteX1" fmla="*/ 47625 w 48225"/>
              <a:gd name="connsiteY1" fmla="*/ 24 h 73049"/>
              <a:gd name="connsiteX2" fmla="*/ 0 w 48225"/>
              <a:gd name="connsiteY2" fmla="*/ 73049 h 7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5" h="73049">
                <a:moveTo>
                  <a:pt x="0" y="73049"/>
                </a:moveTo>
                <a:cubicBezTo>
                  <a:pt x="0" y="73049"/>
                  <a:pt x="40746" y="1611"/>
                  <a:pt x="47625" y="24"/>
                </a:cubicBezTo>
                <a:cubicBezTo>
                  <a:pt x="54504" y="-1563"/>
                  <a:pt x="0" y="73049"/>
                  <a:pt x="0" y="730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ACA3C72-E47A-08FE-DED4-D7BC58FC1C18}"/>
              </a:ext>
            </a:extLst>
          </p:cNvPr>
          <p:cNvSpPr/>
          <p:nvPr/>
        </p:nvSpPr>
        <p:spPr>
          <a:xfrm>
            <a:off x="4591050" y="2825629"/>
            <a:ext cx="82600" cy="186117"/>
          </a:xfrm>
          <a:custGeom>
            <a:avLst/>
            <a:gdLst>
              <a:gd name="connsiteX0" fmla="*/ 57150 w 82600"/>
              <a:gd name="connsiteY0" fmla="*/ 121 h 186117"/>
              <a:gd name="connsiteX1" fmla="*/ 57150 w 82600"/>
              <a:gd name="connsiteY1" fmla="*/ 79496 h 186117"/>
              <a:gd name="connsiteX2" fmla="*/ 66675 w 82600"/>
              <a:gd name="connsiteY2" fmla="*/ 136646 h 186117"/>
              <a:gd name="connsiteX3" fmla="*/ 47625 w 82600"/>
              <a:gd name="connsiteY3" fmla="*/ 117596 h 186117"/>
              <a:gd name="connsiteX4" fmla="*/ 82550 w 82600"/>
              <a:gd name="connsiteY4" fmla="*/ 184271 h 186117"/>
              <a:gd name="connsiteX5" fmla="*/ 53975 w 82600"/>
              <a:gd name="connsiteY5" fmla="*/ 162046 h 186117"/>
              <a:gd name="connsiteX6" fmla="*/ 0 w 82600"/>
              <a:gd name="connsiteY6" fmla="*/ 104896 h 186117"/>
              <a:gd name="connsiteX7" fmla="*/ 53975 w 82600"/>
              <a:gd name="connsiteY7" fmla="*/ 146171 h 186117"/>
              <a:gd name="connsiteX8" fmla="*/ 57150 w 82600"/>
              <a:gd name="connsiteY8" fmla="*/ 98546 h 186117"/>
              <a:gd name="connsiteX9" fmla="*/ 57150 w 82600"/>
              <a:gd name="connsiteY9" fmla="*/ 121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00" h="186117">
                <a:moveTo>
                  <a:pt x="57150" y="121"/>
                </a:moveTo>
                <a:cubicBezTo>
                  <a:pt x="57150" y="-3054"/>
                  <a:pt x="55563" y="56742"/>
                  <a:pt x="57150" y="79496"/>
                </a:cubicBezTo>
                <a:cubicBezTo>
                  <a:pt x="58737" y="102250"/>
                  <a:pt x="66675" y="136646"/>
                  <a:pt x="66675" y="136646"/>
                </a:cubicBezTo>
                <a:cubicBezTo>
                  <a:pt x="65088" y="142996"/>
                  <a:pt x="44979" y="109659"/>
                  <a:pt x="47625" y="117596"/>
                </a:cubicBezTo>
                <a:cubicBezTo>
                  <a:pt x="50271" y="125533"/>
                  <a:pt x="81492" y="176863"/>
                  <a:pt x="82550" y="184271"/>
                </a:cubicBezTo>
                <a:cubicBezTo>
                  <a:pt x="83608" y="191679"/>
                  <a:pt x="67733" y="175275"/>
                  <a:pt x="53975" y="162046"/>
                </a:cubicBezTo>
                <a:cubicBezTo>
                  <a:pt x="40217" y="148817"/>
                  <a:pt x="0" y="107542"/>
                  <a:pt x="0" y="104896"/>
                </a:cubicBezTo>
                <a:cubicBezTo>
                  <a:pt x="0" y="102250"/>
                  <a:pt x="44450" y="147229"/>
                  <a:pt x="53975" y="146171"/>
                </a:cubicBezTo>
                <a:cubicBezTo>
                  <a:pt x="63500" y="145113"/>
                  <a:pt x="57679" y="119183"/>
                  <a:pt x="57150" y="98546"/>
                </a:cubicBezTo>
                <a:cubicBezTo>
                  <a:pt x="56621" y="77909"/>
                  <a:pt x="57150" y="3296"/>
                  <a:pt x="57150" y="1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24795AC-FE40-484C-7071-6F8728AA51FD}"/>
              </a:ext>
            </a:extLst>
          </p:cNvPr>
          <p:cNvSpPr/>
          <p:nvPr/>
        </p:nvSpPr>
        <p:spPr>
          <a:xfrm>
            <a:off x="4540245" y="2841625"/>
            <a:ext cx="88963" cy="194129"/>
          </a:xfrm>
          <a:custGeom>
            <a:avLst/>
            <a:gdLst>
              <a:gd name="connsiteX0" fmla="*/ 82555 w 88963"/>
              <a:gd name="connsiteY0" fmla="*/ 0 h 194129"/>
              <a:gd name="connsiteX1" fmla="*/ 44455 w 88963"/>
              <a:gd name="connsiteY1" fmla="*/ 82550 h 194129"/>
              <a:gd name="connsiteX2" fmla="*/ 50805 w 88963"/>
              <a:gd name="connsiteY2" fmla="*/ 127000 h 194129"/>
              <a:gd name="connsiteX3" fmla="*/ 34930 w 88963"/>
              <a:gd name="connsiteY3" fmla="*/ 107950 h 194129"/>
              <a:gd name="connsiteX4" fmla="*/ 88905 w 88963"/>
              <a:gd name="connsiteY4" fmla="*/ 193675 h 194129"/>
              <a:gd name="connsiteX5" fmla="*/ 44455 w 88963"/>
              <a:gd name="connsiteY5" fmla="*/ 139700 h 194129"/>
              <a:gd name="connsiteX6" fmla="*/ 5 w 88963"/>
              <a:gd name="connsiteY6" fmla="*/ 92075 h 194129"/>
              <a:gd name="connsiteX7" fmla="*/ 41280 w 88963"/>
              <a:gd name="connsiteY7" fmla="*/ 146050 h 194129"/>
              <a:gd name="connsiteX8" fmla="*/ 6355 w 88963"/>
              <a:gd name="connsiteY8" fmla="*/ 114300 h 194129"/>
              <a:gd name="connsiteX9" fmla="*/ 34930 w 88963"/>
              <a:gd name="connsiteY9" fmla="*/ 82550 h 194129"/>
              <a:gd name="connsiteX10" fmla="*/ 82555 w 88963"/>
              <a:gd name="connsiteY10" fmla="*/ 0 h 1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63" h="194129">
                <a:moveTo>
                  <a:pt x="82555" y="0"/>
                </a:moveTo>
                <a:cubicBezTo>
                  <a:pt x="84142" y="0"/>
                  <a:pt x="49747" y="61384"/>
                  <a:pt x="44455" y="82550"/>
                </a:cubicBezTo>
                <a:cubicBezTo>
                  <a:pt x="39163" y="103716"/>
                  <a:pt x="50805" y="127000"/>
                  <a:pt x="50805" y="127000"/>
                </a:cubicBezTo>
                <a:cubicBezTo>
                  <a:pt x="49218" y="131233"/>
                  <a:pt x="28580" y="96838"/>
                  <a:pt x="34930" y="107950"/>
                </a:cubicBezTo>
                <a:cubicBezTo>
                  <a:pt x="41280" y="119062"/>
                  <a:pt x="87318" y="188383"/>
                  <a:pt x="88905" y="193675"/>
                </a:cubicBezTo>
                <a:cubicBezTo>
                  <a:pt x="90492" y="198967"/>
                  <a:pt x="59272" y="156633"/>
                  <a:pt x="44455" y="139700"/>
                </a:cubicBezTo>
                <a:cubicBezTo>
                  <a:pt x="29638" y="122767"/>
                  <a:pt x="534" y="91017"/>
                  <a:pt x="5" y="92075"/>
                </a:cubicBezTo>
                <a:cubicBezTo>
                  <a:pt x="-524" y="93133"/>
                  <a:pt x="40222" y="142346"/>
                  <a:pt x="41280" y="146050"/>
                </a:cubicBezTo>
                <a:cubicBezTo>
                  <a:pt x="42338" y="149754"/>
                  <a:pt x="7413" y="124883"/>
                  <a:pt x="6355" y="114300"/>
                </a:cubicBezTo>
                <a:cubicBezTo>
                  <a:pt x="5297" y="103717"/>
                  <a:pt x="23817" y="96838"/>
                  <a:pt x="34930" y="82550"/>
                </a:cubicBezTo>
                <a:cubicBezTo>
                  <a:pt x="46042" y="68263"/>
                  <a:pt x="80968" y="0"/>
                  <a:pt x="8255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397ECAE-39F0-97D1-D690-BB5636A7A1EA}"/>
              </a:ext>
            </a:extLst>
          </p:cNvPr>
          <p:cNvSpPr/>
          <p:nvPr/>
        </p:nvSpPr>
        <p:spPr>
          <a:xfrm>
            <a:off x="4521067" y="2812517"/>
            <a:ext cx="139833" cy="187917"/>
          </a:xfrm>
          <a:custGeom>
            <a:avLst/>
            <a:gdLst>
              <a:gd name="connsiteX0" fmla="*/ 133 w 139833"/>
              <a:gd name="connsiteY0" fmla="*/ 156108 h 187917"/>
              <a:gd name="connsiteX1" fmla="*/ 108083 w 139833"/>
              <a:gd name="connsiteY1" fmla="*/ 187858 h 187917"/>
              <a:gd name="connsiteX2" fmla="*/ 89033 w 139833"/>
              <a:gd name="connsiteY2" fmla="*/ 146583 h 187917"/>
              <a:gd name="connsiteX3" fmla="*/ 101733 w 139833"/>
              <a:gd name="connsiteY3" fmla="*/ 48158 h 187917"/>
              <a:gd name="connsiteX4" fmla="*/ 139833 w 139833"/>
              <a:gd name="connsiteY4" fmla="*/ 533 h 187917"/>
              <a:gd name="connsiteX5" fmla="*/ 101733 w 139833"/>
              <a:gd name="connsiteY5" fmla="*/ 76733 h 187917"/>
              <a:gd name="connsiteX6" fmla="*/ 85858 w 139833"/>
              <a:gd name="connsiteY6" fmla="*/ 171983 h 187917"/>
              <a:gd name="connsiteX7" fmla="*/ 133 w 139833"/>
              <a:gd name="connsiteY7" fmla="*/ 156108 h 1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33" h="187917">
                <a:moveTo>
                  <a:pt x="133" y="156108"/>
                </a:moveTo>
                <a:cubicBezTo>
                  <a:pt x="3837" y="158754"/>
                  <a:pt x="93266" y="189445"/>
                  <a:pt x="108083" y="187858"/>
                </a:cubicBezTo>
                <a:cubicBezTo>
                  <a:pt x="122900" y="186271"/>
                  <a:pt x="90091" y="169866"/>
                  <a:pt x="89033" y="146583"/>
                </a:cubicBezTo>
                <a:cubicBezTo>
                  <a:pt x="87975" y="123300"/>
                  <a:pt x="93266" y="72500"/>
                  <a:pt x="101733" y="48158"/>
                </a:cubicBezTo>
                <a:cubicBezTo>
                  <a:pt x="110200" y="23816"/>
                  <a:pt x="139833" y="-4229"/>
                  <a:pt x="139833" y="533"/>
                </a:cubicBezTo>
                <a:cubicBezTo>
                  <a:pt x="139833" y="5295"/>
                  <a:pt x="110729" y="48158"/>
                  <a:pt x="101733" y="76733"/>
                </a:cubicBezTo>
                <a:cubicBezTo>
                  <a:pt x="92737" y="105308"/>
                  <a:pt x="100675" y="158225"/>
                  <a:pt x="85858" y="171983"/>
                </a:cubicBezTo>
                <a:cubicBezTo>
                  <a:pt x="71041" y="185741"/>
                  <a:pt x="-3571" y="153462"/>
                  <a:pt x="133" y="1561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4B4D5EF-FD73-30DD-F7D3-5FDAB425C6BE}"/>
              </a:ext>
            </a:extLst>
          </p:cNvPr>
          <p:cNvSpPr/>
          <p:nvPr/>
        </p:nvSpPr>
        <p:spPr>
          <a:xfrm>
            <a:off x="4504079" y="2815248"/>
            <a:ext cx="190007" cy="64969"/>
          </a:xfrm>
          <a:custGeom>
            <a:avLst/>
            <a:gdLst>
              <a:gd name="connsiteX0" fmla="*/ 1246 w 190007"/>
              <a:gd name="connsiteY0" fmla="*/ 64477 h 64969"/>
              <a:gd name="connsiteX1" fmla="*/ 131421 w 190007"/>
              <a:gd name="connsiteY1" fmla="*/ 4152 h 64969"/>
              <a:gd name="connsiteX2" fmla="*/ 80621 w 190007"/>
              <a:gd name="connsiteY2" fmla="*/ 64477 h 64969"/>
              <a:gd name="connsiteX3" fmla="*/ 188571 w 190007"/>
              <a:gd name="connsiteY3" fmla="*/ 977 h 64969"/>
              <a:gd name="connsiteX4" fmla="*/ 137771 w 190007"/>
              <a:gd name="connsiteY4" fmla="*/ 26377 h 64969"/>
              <a:gd name="connsiteX5" fmla="*/ 67921 w 190007"/>
              <a:gd name="connsiteY5" fmla="*/ 32727 h 64969"/>
              <a:gd name="connsiteX6" fmla="*/ 1246 w 190007"/>
              <a:gd name="connsiteY6" fmla="*/ 64477 h 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07" h="64969">
                <a:moveTo>
                  <a:pt x="1246" y="64477"/>
                </a:moveTo>
                <a:cubicBezTo>
                  <a:pt x="11829" y="59714"/>
                  <a:pt x="118192" y="4152"/>
                  <a:pt x="131421" y="4152"/>
                </a:cubicBezTo>
                <a:cubicBezTo>
                  <a:pt x="144650" y="4152"/>
                  <a:pt x="71096" y="65006"/>
                  <a:pt x="80621" y="64477"/>
                </a:cubicBezTo>
                <a:cubicBezTo>
                  <a:pt x="90146" y="63948"/>
                  <a:pt x="179046" y="7327"/>
                  <a:pt x="188571" y="977"/>
                </a:cubicBezTo>
                <a:cubicBezTo>
                  <a:pt x="198096" y="-5373"/>
                  <a:pt x="157879" y="21085"/>
                  <a:pt x="137771" y="26377"/>
                </a:cubicBezTo>
                <a:cubicBezTo>
                  <a:pt x="117663" y="31669"/>
                  <a:pt x="85383" y="27435"/>
                  <a:pt x="67921" y="32727"/>
                </a:cubicBezTo>
                <a:cubicBezTo>
                  <a:pt x="50459" y="38019"/>
                  <a:pt x="-9337" y="69240"/>
                  <a:pt x="1246" y="644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41BC967-82EA-319A-367F-68C1CFC4536E}"/>
              </a:ext>
            </a:extLst>
          </p:cNvPr>
          <p:cNvSpPr/>
          <p:nvPr/>
        </p:nvSpPr>
        <p:spPr>
          <a:xfrm>
            <a:off x="4825894" y="3105051"/>
            <a:ext cx="77505" cy="301162"/>
          </a:xfrm>
          <a:custGeom>
            <a:avLst/>
            <a:gdLst>
              <a:gd name="connsiteX0" fmla="*/ 66781 w 77505"/>
              <a:gd name="connsiteY0" fmla="*/ 99 h 301162"/>
              <a:gd name="connsiteX1" fmla="*/ 60431 w 77505"/>
              <a:gd name="connsiteY1" fmla="*/ 114399 h 301162"/>
              <a:gd name="connsiteX2" fmla="*/ 76306 w 77505"/>
              <a:gd name="connsiteY2" fmla="*/ 222349 h 301162"/>
              <a:gd name="connsiteX3" fmla="*/ 76306 w 77505"/>
              <a:gd name="connsiteY3" fmla="*/ 139799 h 301162"/>
              <a:gd name="connsiteX4" fmla="*/ 76306 w 77505"/>
              <a:gd name="connsiteY4" fmla="*/ 298549 h 301162"/>
              <a:gd name="connsiteX5" fmla="*/ 69956 w 77505"/>
              <a:gd name="connsiteY5" fmla="*/ 225524 h 301162"/>
              <a:gd name="connsiteX6" fmla="*/ 106 w 77505"/>
              <a:gd name="connsiteY6" fmla="*/ 57249 h 301162"/>
              <a:gd name="connsiteX7" fmla="*/ 54081 w 77505"/>
              <a:gd name="connsiteY7" fmla="*/ 165199 h 301162"/>
              <a:gd name="connsiteX8" fmla="*/ 54081 w 77505"/>
              <a:gd name="connsiteY8" fmla="*/ 95349 h 301162"/>
              <a:gd name="connsiteX9" fmla="*/ 66781 w 77505"/>
              <a:gd name="connsiteY9" fmla="*/ 99 h 30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05" h="301162">
                <a:moveTo>
                  <a:pt x="66781" y="99"/>
                </a:moveTo>
                <a:cubicBezTo>
                  <a:pt x="67839" y="3274"/>
                  <a:pt x="58843" y="77357"/>
                  <a:pt x="60431" y="114399"/>
                </a:cubicBezTo>
                <a:cubicBezTo>
                  <a:pt x="62018" y="151441"/>
                  <a:pt x="73660" y="218116"/>
                  <a:pt x="76306" y="222349"/>
                </a:cubicBezTo>
                <a:cubicBezTo>
                  <a:pt x="78952" y="226582"/>
                  <a:pt x="76306" y="139799"/>
                  <a:pt x="76306" y="139799"/>
                </a:cubicBezTo>
                <a:cubicBezTo>
                  <a:pt x="76306" y="152499"/>
                  <a:pt x="77364" y="284262"/>
                  <a:pt x="76306" y="298549"/>
                </a:cubicBezTo>
                <a:cubicBezTo>
                  <a:pt x="75248" y="312836"/>
                  <a:pt x="82656" y="265741"/>
                  <a:pt x="69956" y="225524"/>
                </a:cubicBezTo>
                <a:cubicBezTo>
                  <a:pt x="57256" y="185307"/>
                  <a:pt x="2752" y="67303"/>
                  <a:pt x="106" y="57249"/>
                </a:cubicBezTo>
                <a:cubicBezTo>
                  <a:pt x="-2540" y="47195"/>
                  <a:pt x="45085" y="158849"/>
                  <a:pt x="54081" y="165199"/>
                </a:cubicBezTo>
                <a:cubicBezTo>
                  <a:pt x="63077" y="171549"/>
                  <a:pt x="52493" y="120220"/>
                  <a:pt x="54081" y="95349"/>
                </a:cubicBezTo>
                <a:cubicBezTo>
                  <a:pt x="55668" y="70478"/>
                  <a:pt x="65723" y="-3076"/>
                  <a:pt x="66781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2C36F3-F83C-1402-168B-81096D6B3F60}"/>
              </a:ext>
            </a:extLst>
          </p:cNvPr>
          <p:cNvSpPr/>
          <p:nvPr/>
        </p:nvSpPr>
        <p:spPr>
          <a:xfrm>
            <a:off x="4662755" y="3356740"/>
            <a:ext cx="268471" cy="478322"/>
          </a:xfrm>
          <a:custGeom>
            <a:avLst/>
            <a:gdLst>
              <a:gd name="connsiteX0" fmla="*/ 223570 w 268471"/>
              <a:gd name="connsiteY0" fmla="*/ 2410 h 478322"/>
              <a:gd name="connsiteX1" fmla="*/ 115620 w 268471"/>
              <a:gd name="connsiteY1" fmla="*/ 218310 h 478322"/>
              <a:gd name="connsiteX2" fmla="*/ 153720 w 268471"/>
              <a:gd name="connsiteY2" fmla="*/ 186560 h 478322"/>
              <a:gd name="connsiteX3" fmla="*/ 83870 w 268471"/>
              <a:gd name="connsiteY3" fmla="*/ 335785 h 478322"/>
              <a:gd name="connsiteX4" fmla="*/ 14020 w 268471"/>
              <a:gd name="connsiteY4" fmla="*/ 450085 h 478322"/>
              <a:gd name="connsiteX5" fmla="*/ 10845 w 268471"/>
              <a:gd name="connsiteY5" fmla="*/ 459610 h 478322"/>
              <a:gd name="connsiteX6" fmla="*/ 131495 w 268471"/>
              <a:gd name="connsiteY6" fmla="*/ 227835 h 478322"/>
              <a:gd name="connsiteX7" fmla="*/ 90220 w 268471"/>
              <a:gd name="connsiteY7" fmla="*/ 304035 h 478322"/>
              <a:gd name="connsiteX8" fmla="*/ 201345 w 268471"/>
              <a:gd name="connsiteY8" fmla="*/ 132585 h 478322"/>
              <a:gd name="connsiteX9" fmla="*/ 268020 w 268471"/>
              <a:gd name="connsiteY9" fmla="*/ 43685 h 478322"/>
              <a:gd name="connsiteX10" fmla="*/ 169595 w 268471"/>
              <a:gd name="connsiteY10" fmla="*/ 151635 h 478322"/>
              <a:gd name="connsiteX11" fmla="*/ 182295 w 268471"/>
              <a:gd name="connsiteY11" fmla="*/ 104010 h 478322"/>
              <a:gd name="connsiteX12" fmla="*/ 223570 w 268471"/>
              <a:gd name="connsiteY12" fmla="*/ 2410 h 4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71" h="478322">
                <a:moveTo>
                  <a:pt x="223570" y="2410"/>
                </a:moveTo>
                <a:cubicBezTo>
                  <a:pt x="212458" y="21460"/>
                  <a:pt x="127262" y="187618"/>
                  <a:pt x="115620" y="218310"/>
                </a:cubicBezTo>
                <a:cubicBezTo>
                  <a:pt x="103978" y="249002"/>
                  <a:pt x="159012" y="166981"/>
                  <a:pt x="153720" y="186560"/>
                </a:cubicBezTo>
                <a:cubicBezTo>
                  <a:pt x="148428" y="206139"/>
                  <a:pt x="107153" y="291864"/>
                  <a:pt x="83870" y="335785"/>
                </a:cubicBezTo>
                <a:cubicBezTo>
                  <a:pt x="60587" y="379706"/>
                  <a:pt x="14020" y="450085"/>
                  <a:pt x="14020" y="450085"/>
                </a:cubicBezTo>
                <a:cubicBezTo>
                  <a:pt x="1849" y="470722"/>
                  <a:pt x="-8734" y="496652"/>
                  <a:pt x="10845" y="459610"/>
                </a:cubicBezTo>
                <a:cubicBezTo>
                  <a:pt x="30424" y="422568"/>
                  <a:pt x="118266" y="253764"/>
                  <a:pt x="131495" y="227835"/>
                </a:cubicBezTo>
                <a:cubicBezTo>
                  <a:pt x="144724" y="201906"/>
                  <a:pt x="78578" y="319910"/>
                  <a:pt x="90220" y="304035"/>
                </a:cubicBezTo>
                <a:cubicBezTo>
                  <a:pt x="101862" y="288160"/>
                  <a:pt x="171712" y="175977"/>
                  <a:pt x="201345" y="132585"/>
                </a:cubicBezTo>
                <a:cubicBezTo>
                  <a:pt x="230978" y="89193"/>
                  <a:pt x="273312" y="40510"/>
                  <a:pt x="268020" y="43685"/>
                </a:cubicBezTo>
                <a:cubicBezTo>
                  <a:pt x="262728" y="46860"/>
                  <a:pt x="183882" y="141581"/>
                  <a:pt x="169595" y="151635"/>
                </a:cubicBezTo>
                <a:cubicBezTo>
                  <a:pt x="155308" y="161689"/>
                  <a:pt x="172770" y="125177"/>
                  <a:pt x="182295" y="104010"/>
                </a:cubicBezTo>
                <a:cubicBezTo>
                  <a:pt x="191820" y="82843"/>
                  <a:pt x="234682" y="-16640"/>
                  <a:pt x="223570" y="24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CCE4390-E41D-78B6-18A2-8D0A118121DB}"/>
              </a:ext>
            </a:extLst>
          </p:cNvPr>
          <p:cNvSpPr/>
          <p:nvPr/>
        </p:nvSpPr>
        <p:spPr>
          <a:xfrm>
            <a:off x="4648131" y="3911345"/>
            <a:ext cx="73120" cy="168590"/>
          </a:xfrm>
          <a:custGeom>
            <a:avLst/>
            <a:gdLst>
              <a:gd name="connsiteX0" fmla="*/ 69 w 73120"/>
              <a:gd name="connsiteY0" fmla="*/ 255 h 168590"/>
              <a:gd name="connsiteX1" fmla="*/ 25469 w 73120"/>
              <a:gd name="connsiteY1" fmla="*/ 76455 h 168590"/>
              <a:gd name="connsiteX2" fmla="*/ 9594 w 73120"/>
              <a:gd name="connsiteY2" fmla="*/ 139955 h 168590"/>
              <a:gd name="connsiteX3" fmla="*/ 28644 w 73120"/>
              <a:gd name="connsiteY3" fmla="*/ 82805 h 168590"/>
              <a:gd name="connsiteX4" fmla="*/ 69 w 73120"/>
              <a:gd name="connsiteY4" fmla="*/ 168530 h 168590"/>
              <a:gd name="connsiteX5" fmla="*/ 22294 w 73120"/>
              <a:gd name="connsiteY5" fmla="*/ 95505 h 168590"/>
              <a:gd name="connsiteX6" fmla="*/ 73094 w 73120"/>
              <a:gd name="connsiteY6" fmla="*/ 41530 h 168590"/>
              <a:gd name="connsiteX7" fmla="*/ 28644 w 73120"/>
              <a:gd name="connsiteY7" fmla="*/ 51055 h 168590"/>
              <a:gd name="connsiteX8" fmla="*/ 69 w 73120"/>
              <a:gd name="connsiteY8" fmla="*/ 255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20" h="168590">
                <a:moveTo>
                  <a:pt x="69" y="255"/>
                </a:moveTo>
                <a:cubicBezTo>
                  <a:pt x="-460" y="4488"/>
                  <a:pt x="23882" y="53172"/>
                  <a:pt x="25469" y="76455"/>
                </a:cubicBezTo>
                <a:cubicBezTo>
                  <a:pt x="27057" y="99738"/>
                  <a:pt x="9065" y="138897"/>
                  <a:pt x="9594" y="139955"/>
                </a:cubicBezTo>
                <a:cubicBezTo>
                  <a:pt x="10123" y="141013"/>
                  <a:pt x="28644" y="82805"/>
                  <a:pt x="28644" y="82805"/>
                </a:cubicBezTo>
                <a:cubicBezTo>
                  <a:pt x="27057" y="87567"/>
                  <a:pt x="1127" y="166413"/>
                  <a:pt x="69" y="168530"/>
                </a:cubicBezTo>
                <a:cubicBezTo>
                  <a:pt x="-989" y="170647"/>
                  <a:pt x="10123" y="116672"/>
                  <a:pt x="22294" y="95505"/>
                </a:cubicBezTo>
                <a:cubicBezTo>
                  <a:pt x="34465" y="74338"/>
                  <a:pt x="72036" y="48938"/>
                  <a:pt x="73094" y="41530"/>
                </a:cubicBezTo>
                <a:cubicBezTo>
                  <a:pt x="74152" y="34122"/>
                  <a:pt x="42931" y="56347"/>
                  <a:pt x="28644" y="51055"/>
                </a:cubicBezTo>
                <a:cubicBezTo>
                  <a:pt x="14357" y="45763"/>
                  <a:pt x="598" y="-3978"/>
                  <a:pt x="69" y="2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2925BF8-4648-4E61-DB40-F5307EA899C7}"/>
              </a:ext>
            </a:extLst>
          </p:cNvPr>
          <p:cNvSpPr/>
          <p:nvPr/>
        </p:nvSpPr>
        <p:spPr>
          <a:xfrm>
            <a:off x="4590504" y="3895570"/>
            <a:ext cx="61687" cy="224017"/>
          </a:xfrm>
          <a:custGeom>
            <a:avLst/>
            <a:gdLst>
              <a:gd name="connsiteX0" fmla="*/ 57696 w 61687"/>
              <a:gd name="connsiteY0" fmla="*/ 155 h 224017"/>
              <a:gd name="connsiteX1" fmla="*/ 29121 w 61687"/>
              <a:gd name="connsiteY1" fmla="*/ 85880 h 224017"/>
              <a:gd name="connsiteX2" fmla="*/ 32296 w 61687"/>
              <a:gd name="connsiteY2" fmla="*/ 155730 h 224017"/>
              <a:gd name="connsiteX3" fmla="*/ 22771 w 61687"/>
              <a:gd name="connsiteY3" fmla="*/ 127155 h 224017"/>
              <a:gd name="connsiteX4" fmla="*/ 60871 w 61687"/>
              <a:gd name="connsiteY4" fmla="*/ 222405 h 224017"/>
              <a:gd name="connsiteX5" fmla="*/ 44996 w 61687"/>
              <a:gd name="connsiteY5" fmla="*/ 181130 h 224017"/>
              <a:gd name="connsiteX6" fmla="*/ 546 w 61687"/>
              <a:gd name="connsiteY6" fmla="*/ 104930 h 224017"/>
              <a:gd name="connsiteX7" fmla="*/ 19596 w 61687"/>
              <a:gd name="connsiteY7" fmla="*/ 79530 h 224017"/>
              <a:gd name="connsiteX8" fmla="*/ 10071 w 61687"/>
              <a:gd name="connsiteY8" fmla="*/ 108105 h 224017"/>
              <a:gd name="connsiteX9" fmla="*/ 57696 w 61687"/>
              <a:gd name="connsiteY9" fmla="*/ 155 h 2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7" h="224017">
                <a:moveTo>
                  <a:pt x="57696" y="155"/>
                </a:moveTo>
                <a:cubicBezTo>
                  <a:pt x="60871" y="-3549"/>
                  <a:pt x="33354" y="59951"/>
                  <a:pt x="29121" y="85880"/>
                </a:cubicBezTo>
                <a:cubicBezTo>
                  <a:pt x="24888" y="111809"/>
                  <a:pt x="33354" y="148851"/>
                  <a:pt x="32296" y="155730"/>
                </a:cubicBezTo>
                <a:cubicBezTo>
                  <a:pt x="31238" y="162609"/>
                  <a:pt x="18009" y="116043"/>
                  <a:pt x="22771" y="127155"/>
                </a:cubicBezTo>
                <a:cubicBezTo>
                  <a:pt x="27533" y="138267"/>
                  <a:pt x="57167" y="213409"/>
                  <a:pt x="60871" y="222405"/>
                </a:cubicBezTo>
                <a:cubicBezTo>
                  <a:pt x="64575" y="231401"/>
                  <a:pt x="55050" y="200709"/>
                  <a:pt x="44996" y="181130"/>
                </a:cubicBezTo>
                <a:cubicBezTo>
                  <a:pt x="34942" y="161551"/>
                  <a:pt x="4779" y="121863"/>
                  <a:pt x="546" y="104930"/>
                </a:cubicBezTo>
                <a:cubicBezTo>
                  <a:pt x="-3687" y="87997"/>
                  <a:pt x="18009" y="79001"/>
                  <a:pt x="19596" y="79530"/>
                </a:cubicBezTo>
                <a:cubicBezTo>
                  <a:pt x="21183" y="80059"/>
                  <a:pt x="4250" y="116042"/>
                  <a:pt x="10071" y="108105"/>
                </a:cubicBezTo>
                <a:cubicBezTo>
                  <a:pt x="15892" y="100168"/>
                  <a:pt x="54521" y="3859"/>
                  <a:pt x="57696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E7C38F1-6A48-16C9-C337-563F1074A388}"/>
              </a:ext>
            </a:extLst>
          </p:cNvPr>
          <p:cNvSpPr/>
          <p:nvPr/>
        </p:nvSpPr>
        <p:spPr>
          <a:xfrm>
            <a:off x="4735216" y="3504631"/>
            <a:ext cx="179750" cy="340766"/>
          </a:xfrm>
          <a:custGeom>
            <a:avLst/>
            <a:gdLst>
              <a:gd name="connsiteX0" fmla="*/ 179684 w 179750"/>
              <a:gd name="connsiteY0" fmla="*/ 569 h 340766"/>
              <a:gd name="connsiteX1" fmla="*/ 36809 w 179750"/>
              <a:gd name="connsiteY1" fmla="*/ 225994 h 340766"/>
              <a:gd name="connsiteX2" fmla="*/ 30459 w 179750"/>
              <a:gd name="connsiteY2" fmla="*/ 302194 h 340766"/>
              <a:gd name="connsiteX3" fmla="*/ 33634 w 179750"/>
              <a:gd name="connsiteY3" fmla="*/ 238694 h 340766"/>
              <a:gd name="connsiteX4" fmla="*/ 1884 w 179750"/>
              <a:gd name="connsiteY4" fmla="*/ 340294 h 340766"/>
              <a:gd name="connsiteX5" fmla="*/ 11409 w 179750"/>
              <a:gd name="connsiteY5" fmla="*/ 270444 h 340766"/>
              <a:gd name="connsiteX6" fmla="*/ 74909 w 179750"/>
              <a:gd name="connsiteY6" fmla="*/ 130744 h 340766"/>
              <a:gd name="connsiteX7" fmla="*/ 55859 w 179750"/>
              <a:gd name="connsiteY7" fmla="*/ 159319 h 340766"/>
              <a:gd name="connsiteX8" fmla="*/ 179684 w 179750"/>
              <a:gd name="connsiteY8" fmla="*/ 569 h 34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50" h="340766">
                <a:moveTo>
                  <a:pt x="179684" y="569"/>
                </a:moveTo>
                <a:cubicBezTo>
                  <a:pt x="176509" y="11682"/>
                  <a:pt x="61680" y="175723"/>
                  <a:pt x="36809" y="225994"/>
                </a:cubicBezTo>
                <a:cubicBezTo>
                  <a:pt x="11938" y="276265"/>
                  <a:pt x="30988" y="300077"/>
                  <a:pt x="30459" y="302194"/>
                </a:cubicBezTo>
                <a:cubicBezTo>
                  <a:pt x="29930" y="304311"/>
                  <a:pt x="38396" y="232344"/>
                  <a:pt x="33634" y="238694"/>
                </a:cubicBezTo>
                <a:cubicBezTo>
                  <a:pt x="28872" y="245044"/>
                  <a:pt x="5588" y="335002"/>
                  <a:pt x="1884" y="340294"/>
                </a:cubicBezTo>
                <a:cubicBezTo>
                  <a:pt x="-1820" y="345586"/>
                  <a:pt x="-762" y="305369"/>
                  <a:pt x="11409" y="270444"/>
                </a:cubicBezTo>
                <a:cubicBezTo>
                  <a:pt x="23580" y="235519"/>
                  <a:pt x="67501" y="149265"/>
                  <a:pt x="74909" y="130744"/>
                </a:cubicBezTo>
                <a:cubicBezTo>
                  <a:pt x="82317" y="112223"/>
                  <a:pt x="39984" y="174136"/>
                  <a:pt x="55859" y="159319"/>
                </a:cubicBezTo>
                <a:cubicBezTo>
                  <a:pt x="71734" y="144502"/>
                  <a:pt x="182859" y="-10544"/>
                  <a:pt x="179684" y="5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28A1F2F-EFEC-A690-F77C-9DF64649F9D7}"/>
              </a:ext>
            </a:extLst>
          </p:cNvPr>
          <p:cNvSpPr/>
          <p:nvPr/>
        </p:nvSpPr>
        <p:spPr>
          <a:xfrm>
            <a:off x="4660823" y="4000485"/>
            <a:ext cx="63627" cy="143246"/>
          </a:xfrm>
          <a:custGeom>
            <a:avLst/>
            <a:gdLst>
              <a:gd name="connsiteX0" fmla="*/ 25477 w 63627"/>
              <a:gd name="connsiteY0" fmla="*/ 15 h 143246"/>
              <a:gd name="connsiteX1" fmla="*/ 41352 w 63627"/>
              <a:gd name="connsiteY1" fmla="*/ 73040 h 143246"/>
              <a:gd name="connsiteX2" fmla="*/ 31827 w 63627"/>
              <a:gd name="connsiteY2" fmla="*/ 127015 h 143246"/>
              <a:gd name="connsiteX3" fmla="*/ 63577 w 63627"/>
              <a:gd name="connsiteY3" fmla="*/ 69865 h 143246"/>
              <a:gd name="connsiteX4" fmla="*/ 38177 w 63627"/>
              <a:gd name="connsiteY4" fmla="*/ 142890 h 143246"/>
              <a:gd name="connsiteX5" fmla="*/ 77 w 63627"/>
              <a:gd name="connsiteY5" fmla="*/ 98440 h 143246"/>
              <a:gd name="connsiteX6" fmla="*/ 28652 w 63627"/>
              <a:gd name="connsiteY6" fmla="*/ 114315 h 143246"/>
              <a:gd name="connsiteX7" fmla="*/ 41352 w 63627"/>
              <a:gd name="connsiteY7" fmla="*/ 79390 h 143246"/>
              <a:gd name="connsiteX8" fmla="*/ 25477 w 63627"/>
              <a:gd name="connsiteY8" fmla="*/ 15 h 14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27" h="143246">
                <a:moveTo>
                  <a:pt x="25477" y="15"/>
                </a:moveTo>
                <a:cubicBezTo>
                  <a:pt x="25477" y="-1043"/>
                  <a:pt x="40294" y="51873"/>
                  <a:pt x="41352" y="73040"/>
                </a:cubicBezTo>
                <a:cubicBezTo>
                  <a:pt x="42410" y="94207"/>
                  <a:pt x="28123" y="127544"/>
                  <a:pt x="31827" y="127015"/>
                </a:cubicBezTo>
                <a:cubicBezTo>
                  <a:pt x="35531" y="126486"/>
                  <a:pt x="62519" y="67219"/>
                  <a:pt x="63577" y="69865"/>
                </a:cubicBezTo>
                <a:cubicBezTo>
                  <a:pt x="64635" y="72511"/>
                  <a:pt x="48760" y="138128"/>
                  <a:pt x="38177" y="142890"/>
                </a:cubicBezTo>
                <a:cubicBezTo>
                  <a:pt x="27594" y="147653"/>
                  <a:pt x="1664" y="103202"/>
                  <a:pt x="77" y="98440"/>
                </a:cubicBezTo>
                <a:cubicBezTo>
                  <a:pt x="-1510" y="93678"/>
                  <a:pt x="21773" y="117490"/>
                  <a:pt x="28652" y="114315"/>
                </a:cubicBezTo>
                <a:cubicBezTo>
                  <a:pt x="35531" y="111140"/>
                  <a:pt x="40294" y="93148"/>
                  <a:pt x="41352" y="79390"/>
                </a:cubicBezTo>
                <a:cubicBezTo>
                  <a:pt x="42410" y="65632"/>
                  <a:pt x="25477" y="1073"/>
                  <a:pt x="25477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2B3AF53-D20E-B95D-D80E-7F6A0A3A29CD}"/>
              </a:ext>
            </a:extLst>
          </p:cNvPr>
          <p:cNvSpPr/>
          <p:nvPr/>
        </p:nvSpPr>
        <p:spPr>
          <a:xfrm>
            <a:off x="4573724" y="3609800"/>
            <a:ext cx="192070" cy="534102"/>
          </a:xfrm>
          <a:custGeom>
            <a:avLst/>
            <a:gdLst>
              <a:gd name="connsiteX0" fmla="*/ 191951 w 192070"/>
              <a:gd name="connsiteY0" fmla="*/ 175 h 534102"/>
              <a:gd name="connsiteX1" fmla="*/ 49076 w 192070"/>
              <a:gd name="connsiteY1" fmla="*/ 289100 h 534102"/>
              <a:gd name="connsiteX2" fmla="*/ 64951 w 192070"/>
              <a:gd name="connsiteY2" fmla="*/ 257350 h 534102"/>
              <a:gd name="connsiteX3" fmla="*/ 10976 w 192070"/>
              <a:gd name="connsiteY3" fmla="*/ 397050 h 534102"/>
              <a:gd name="connsiteX4" fmla="*/ 17326 w 192070"/>
              <a:gd name="connsiteY4" fmla="*/ 438325 h 534102"/>
              <a:gd name="connsiteX5" fmla="*/ 1451 w 192070"/>
              <a:gd name="connsiteY5" fmla="*/ 412925 h 534102"/>
              <a:gd name="connsiteX6" fmla="*/ 7801 w 192070"/>
              <a:gd name="connsiteY6" fmla="*/ 444675 h 534102"/>
              <a:gd name="connsiteX7" fmla="*/ 30026 w 192070"/>
              <a:gd name="connsiteY7" fmla="*/ 476425 h 534102"/>
              <a:gd name="connsiteX8" fmla="*/ 106226 w 192070"/>
              <a:gd name="connsiteY8" fmla="*/ 533575 h 534102"/>
              <a:gd name="connsiteX9" fmla="*/ 77651 w 192070"/>
              <a:gd name="connsiteY9" fmla="*/ 501825 h 534102"/>
              <a:gd name="connsiteX10" fmla="*/ 1451 w 192070"/>
              <a:gd name="connsiteY10" fmla="*/ 451025 h 534102"/>
              <a:gd name="connsiteX11" fmla="*/ 26851 w 192070"/>
              <a:gd name="connsiteY11" fmla="*/ 470075 h 534102"/>
              <a:gd name="connsiteX12" fmla="*/ 17326 w 192070"/>
              <a:gd name="connsiteY12" fmla="*/ 381175 h 534102"/>
              <a:gd name="connsiteX13" fmla="*/ 131626 w 192070"/>
              <a:gd name="connsiteY13" fmla="*/ 203375 h 534102"/>
              <a:gd name="connsiteX14" fmla="*/ 99876 w 192070"/>
              <a:gd name="connsiteY14" fmla="*/ 231950 h 534102"/>
              <a:gd name="connsiteX15" fmla="*/ 134801 w 192070"/>
              <a:gd name="connsiteY15" fmla="*/ 155750 h 534102"/>
              <a:gd name="connsiteX16" fmla="*/ 74476 w 192070"/>
              <a:gd name="connsiteY16" fmla="*/ 244650 h 534102"/>
              <a:gd name="connsiteX17" fmla="*/ 191951 w 192070"/>
              <a:gd name="connsiteY17" fmla="*/ 175 h 53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070" h="534102">
                <a:moveTo>
                  <a:pt x="191951" y="175"/>
                </a:moveTo>
                <a:cubicBezTo>
                  <a:pt x="187718" y="7583"/>
                  <a:pt x="70243" y="246238"/>
                  <a:pt x="49076" y="289100"/>
                </a:cubicBezTo>
                <a:cubicBezTo>
                  <a:pt x="27909" y="331963"/>
                  <a:pt x="71301" y="239358"/>
                  <a:pt x="64951" y="257350"/>
                </a:cubicBezTo>
                <a:cubicBezTo>
                  <a:pt x="58601" y="275342"/>
                  <a:pt x="18914" y="366887"/>
                  <a:pt x="10976" y="397050"/>
                </a:cubicBezTo>
                <a:cubicBezTo>
                  <a:pt x="3038" y="427213"/>
                  <a:pt x="18913" y="435679"/>
                  <a:pt x="17326" y="438325"/>
                </a:cubicBezTo>
                <a:cubicBezTo>
                  <a:pt x="15738" y="440971"/>
                  <a:pt x="3039" y="411867"/>
                  <a:pt x="1451" y="412925"/>
                </a:cubicBezTo>
                <a:cubicBezTo>
                  <a:pt x="-137" y="413983"/>
                  <a:pt x="3038" y="434092"/>
                  <a:pt x="7801" y="444675"/>
                </a:cubicBezTo>
                <a:cubicBezTo>
                  <a:pt x="12563" y="455258"/>
                  <a:pt x="13622" y="461608"/>
                  <a:pt x="30026" y="476425"/>
                </a:cubicBezTo>
                <a:cubicBezTo>
                  <a:pt x="46430" y="491242"/>
                  <a:pt x="98289" y="529342"/>
                  <a:pt x="106226" y="533575"/>
                </a:cubicBezTo>
                <a:cubicBezTo>
                  <a:pt x="114163" y="537808"/>
                  <a:pt x="95113" y="515583"/>
                  <a:pt x="77651" y="501825"/>
                </a:cubicBezTo>
                <a:cubicBezTo>
                  <a:pt x="60189" y="488067"/>
                  <a:pt x="9918" y="456317"/>
                  <a:pt x="1451" y="451025"/>
                </a:cubicBezTo>
                <a:cubicBezTo>
                  <a:pt x="-7016" y="445733"/>
                  <a:pt x="24205" y="481717"/>
                  <a:pt x="26851" y="470075"/>
                </a:cubicBezTo>
                <a:cubicBezTo>
                  <a:pt x="29497" y="458433"/>
                  <a:pt x="-136" y="425625"/>
                  <a:pt x="17326" y="381175"/>
                </a:cubicBezTo>
                <a:cubicBezTo>
                  <a:pt x="34788" y="336725"/>
                  <a:pt x="117868" y="228246"/>
                  <a:pt x="131626" y="203375"/>
                </a:cubicBezTo>
                <a:cubicBezTo>
                  <a:pt x="145384" y="178504"/>
                  <a:pt x="99347" y="239888"/>
                  <a:pt x="99876" y="231950"/>
                </a:cubicBezTo>
                <a:cubicBezTo>
                  <a:pt x="100405" y="224013"/>
                  <a:pt x="139034" y="153633"/>
                  <a:pt x="134801" y="155750"/>
                </a:cubicBezTo>
                <a:cubicBezTo>
                  <a:pt x="130568" y="157867"/>
                  <a:pt x="62305" y="266875"/>
                  <a:pt x="74476" y="244650"/>
                </a:cubicBezTo>
                <a:cubicBezTo>
                  <a:pt x="86647" y="222425"/>
                  <a:pt x="196184" y="-7233"/>
                  <a:pt x="191951" y="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94174CC-3758-2DFE-91A4-7D74AB889EF5}"/>
              </a:ext>
            </a:extLst>
          </p:cNvPr>
          <p:cNvSpPr/>
          <p:nvPr/>
        </p:nvSpPr>
        <p:spPr>
          <a:xfrm>
            <a:off x="5049931" y="4051294"/>
            <a:ext cx="104154" cy="141918"/>
          </a:xfrm>
          <a:custGeom>
            <a:avLst/>
            <a:gdLst>
              <a:gd name="connsiteX0" fmla="*/ 58644 w 104154"/>
              <a:gd name="connsiteY0" fmla="*/ 6 h 141918"/>
              <a:gd name="connsiteX1" fmla="*/ 103094 w 104154"/>
              <a:gd name="connsiteY1" fmla="*/ 47631 h 141918"/>
              <a:gd name="connsiteX2" fmla="*/ 61819 w 104154"/>
              <a:gd name="connsiteY2" fmla="*/ 92081 h 141918"/>
              <a:gd name="connsiteX3" fmla="*/ 96744 w 104154"/>
              <a:gd name="connsiteY3" fmla="*/ 53981 h 141918"/>
              <a:gd name="connsiteX4" fmla="*/ 1494 w 104154"/>
              <a:gd name="connsiteY4" fmla="*/ 139706 h 141918"/>
              <a:gd name="connsiteX5" fmla="*/ 42769 w 104154"/>
              <a:gd name="connsiteY5" fmla="*/ 114306 h 141918"/>
              <a:gd name="connsiteX6" fmla="*/ 99919 w 104154"/>
              <a:gd name="connsiteY6" fmla="*/ 88906 h 141918"/>
              <a:gd name="connsiteX7" fmla="*/ 96744 w 104154"/>
              <a:gd name="connsiteY7" fmla="*/ 44456 h 141918"/>
              <a:gd name="connsiteX8" fmla="*/ 58644 w 104154"/>
              <a:gd name="connsiteY8" fmla="*/ 6 h 14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54" h="141918">
                <a:moveTo>
                  <a:pt x="58644" y="6"/>
                </a:moveTo>
                <a:cubicBezTo>
                  <a:pt x="59702" y="535"/>
                  <a:pt x="102565" y="32285"/>
                  <a:pt x="103094" y="47631"/>
                </a:cubicBezTo>
                <a:cubicBezTo>
                  <a:pt x="103623" y="62977"/>
                  <a:pt x="62877" y="91023"/>
                  <a:pt x="61819" y="92081"/>
                </a:cubicBezTo>
                <a:cubicBezTo>
                  <a:pt x="60761" y="93139"/>
                  <a:pt x="106798" y="46044"/>
                  <a:pt x="96744" y="53981"/>
                </a:cubicBezTo>
                <a:cubicBezTo>
                  <a:pt x="86690" y="61918"/>
                  <a:pt x="10490" y="129652"/>
                  <a:pt x="1494" y="139706"/>
                </a:cubicBezTo>
                <a:cubicBezTo>
                  <a:pt x="-7502" y="149760"/>
                  <a:pt x="26365" y="122773"/>
                  <a:pt x="42769" y="114306"/>
                </a:cubicBezTo>
                <a:cubicBezTo>
                  <a:pt x="59173" y="105839"/>
                  <a:pt x="90923" y="100548"/>
                  <a:pt x="99919" y="88906"/>
                </a:cubicBezTo>
                <a:cubicBezTo>
                  <a:pt x="108915" y="77264"/>
                  <a:pt x="101506" y="57685"/>
                  <a:pt x="96744" y="44456"/>
                </a:cubicBezTo>
                <a:cubicBezTo>
                  <a:pt x="91982" y="31227"/>
                  <a:pt x="57586" y="-523"/>
                  <a:pt x="58644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76664CC-26AB-6E19-39BE-1E8FB83BCECD}"/>
              </a:ext>
            </a:extLst>
          </p:cNvPr>
          <p:cNvSpPr/>
          <p:nvPr/>
        </p:nvSpPr>
        <p:spPr>
          <a:xfrm>
            <a:off x="4736718" y="3879850"/>
            <a:ext cx="54938" cy="146722"/>
          </a:xfrm>
          <a:custGeom>
            <a:avLst/>
            <a:gdLst>
              <a:gd name="connsiteX0" fmla="*/ 382 w 54938"/>
              <a:gd name="connsiteY0" fmla="*/ 146050 h 146722"/>
              <a:gd name="connsiteX1" fmla="*/ 54357 w 54938"/>
              <a:gd name="connsiteY1" fmla="*/ 117475 h 146722"/>
              <a:gd name="connsiteX2" fmla="*/ 28957 w 54938"/>
              <a:gd name="connsiteY2" fmla="*/ 76200 h 146722"/>
              <a:gd name="connsiteX3" fmla="*/ 28957 w 54938"/>
              <a:gd name="connsiteY3" fmla="*/ 0 h 146722"/>
              <a:gd name="connsiteX4" fmla="*/ 28957 w 54938"/>
              <a:gd name="connsiteY4" fmla="*/ 88900 h 146722"/>
              <a:gd name="connsiteX5" fmla="*/ 382 w 54938"/>
              <a:gd name="connsiteY5" fmla="*/ 146050 h 1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8" h="146722">
                <a:moveTo>
                  <a:pt x="382" y="146050"/>
                </a:moveTo>
                <a:cubicBezTo>
                  <a:pt x="4615" y="150812"/>
                  <a:pt x="49595" y="129117"/>
                  <a:pt x="54357" y="117475"/>
                </a:cubicBezTo>
                <a:cubicBezTo>
                  <a:pt x="59119" y="105833"/>
                  <a:pt x="33190" y="95779"/>
                  <a:pt x="28957" y="76200"/>
                </a:cubicBezTo>
                <a:cubicBezTo>
                  <a:pt x="24724" y="56621"/>
                  <a:pt x="28957" y="0"/>
                  <a:pt x="28957" y="0"/>
                </a:cubicBezTo>
                <a:cubicBezTo>
                  <a:pt x="28957" y="2117"/>
                  <a:pt x="29486" y="69850"/>
                  <a:pt x="28957" y="88900"/>
                </a:cubicBezTo>
                <a:cubicBezTo>
                  <a:pt x="28428" y="107950"/>
                  <a:pt x="-3851" y="141288"/>
                  <a:pt x="382" y="1460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F71B18C-BDD4-8DE4-6316-A6E9D23F06F7}"/>
              </a:ext>
            </a:extLst>
          </p:cNvPr>
          <p:cNvSpPr/>
          <p:nvPr/>
        </p:nvSpPr>
        <p:spPr>
          <a:xfrm>
            <a:off x="4729874" y="4054438"/>
            <a:ext cx="118351" cy="134034"/>
          </a:xfrm>
          <a:custGeom>
            <a:avLst/>
            <a:gdLst>
              <a:gd name="connsiteX0" fmla="*/ 16751 w 118351"/>
              <a:gd name="connsiteY0" fmla="*/ 3212 h 134034"/>
              <a:gd name="connsiteX1" fmla="*/ 23101 w 118351"/>
              <a:gd name="connsiteY1" fmla="*/ 82587 h 134034"/>
              <a:gd name="connsiteX2" fmla="*/ 876 w 118351"/>
              <a:gd name="connsiteY2" fmla="*/ 133387 h 134034"/>
              <a:gd name="connsiteX3" fmla="*/ 7226 w 118351"/>
              <a:gd name="connsiteY3" fmla="*/ 107987 h 134034"/>
              <a:gd name="connsiteX4" fmla="*/ 32626 w 118351"/>
              <a:gd name="connsiteY4" fmla="*/ 60362 h 134034"/>
              <a:gd name="connsiteX5" fmla="*/ 118351 w 118351"/>
              <a:gd name="connsiteY5" fmla="*/ 37 h 134034"/>
              <a:gd name="connsiteX6" fmla="*/ 32626 w 118351"/>
              <a:gd name="connsiteY6" fmla="*/ 50837 h 134034"/>
              <a:gd name="connsiteX7" fmla="*/ 16751 w 118351"/>
              <a:gd name="connsiteY7" fmla="*/ 3212 h 1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51" h="134034">
                <a:moveTo>
                  <a:pt x="16751" y="3212"/>
                </a:moveTo>
                <a:cubicBezTo>
                  <a:pt x="15164" y="8504"/>
                  <a:pt x="25747" y="60891"/>
                  <a:pt x="23101" y="82587"/>
                </a:cubicBezTo>
                <a:cubicBezTo>
                  <a:pt x="20455" y="104283"/>
                  <a:pt x="3522" y="129154"/>
                  <a:pt x="876" y="133387"/>
                </a:cubicBezTo>
                <a:cubicBezTo>
                  <a:pt x="-1770" y="137620"/>
                  <a:pt x="1934" y="120158"/>
                  <a:pt x="7226" y="107987"/>
                </a:cubicBezTo>
                <a:cubicBezTo>
                  <a:pt x="12518" y="95816"/>
                  <a:pt x="14105" y="78354"/>
                  <a:pt x="32626" y="60362"/>
                </a:cubicBezTo>
                <a:cubicBezTo>
                  <a:pt x="51147" y="42370"/>
                  <a:pt x="118351" y="1624"/>
                  <a:pt x="118351" y="37"/>
                </a:cubicBezTo>
                <a:cubicBezTo>
                  <a:pt x="118351" y="-1550"/>
                  <a:pt x="49030" y="47133"/>
                  <a:pt x="32626" y="50837"/>
                </a:cubicBezTo>
                <a:cubicBezTo>
                  <a:pt x="16222" y="54541"/>
                  <a:pt x="18338" y="-2080"/>
                  <a:pt x="16751" y="32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AAB12CE-CAF1-833C-9630-988BEE39F6A5}"/>
              </a:ext>
            </a:extLst>
          </p:cNvPr>
          <p:cNvSpPr/>
          <p:nvPr/>
        </p:nvSpPr>
        <p:spPr>
          <a:xfrm>
            <a:off x="4612922" y="4104401"/>
            <a:ext cx="152964" cy="110371"/>
          </a:xfrm>
          <a:custGeom>
            <a:avLst/>
            <a:gdLst>
              <a:gd name="connsiteX0" fmla="*/ 353 w 152964"/>
              <a:gd name="connsiteY0" fmla="*/ 874 h 110371"/>
              <a:gd name="connsiteX1" fmla="*/ 98778 w 152964"/>
              <a:gd name="connsiteY1" fmla="*/ 108824 h 110371"/>
              <a:gd name="connsiteX2" fmla="*/ 89253 w 152964"/>
              <a:gd name="connsiteY2" fmla="*/ 67549 h 110371"/>
              <a:gd name="connsiteX3" fmla="*/ 152753 w 152964"/>
              <a:gd name="connsiteY3" fmla="*/ 108824 h 110371"/>
              <a:gd name="connsiteX4" fmla="*/ 108303 w 152964"/>
              <a:gd name="connsiteY4" fmla="*/ 73899 h 110371"/>
              <a:gd name="connsiteX5" fmla="*/ 67028 w 152964"/>
              <a:gd name="connsiteY5" fmla="*/ 58024 h 110371"/>
              <a:gd name="connsiteX6" fmla="*/ 353 w 152964"/>
              <a:gd name="connsiteY6" fmla="*/ 874 h 1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4" h="110371">
                <a:moveTo>
                  <a:pt x="353" y="874"/>
                </a:moveTo>
                <a:cubicBezTo>
                  <a:pt x="5645" y="9341"/>
                  <a:pt x="83962" y="97712"/>
                  <a:pt x="98778" y="108824"/>
                </a:cubicBezTo>
                <a:cubicBezTo>
                  <a:pt x="113594" y="119936"/>
                  <a:pt x="80257" y="67549"/>
                  <a:pt x="89253" y="67549"/>
                </a:cubicBezTo>
                <a:cubicBezTo>
                  <a:pt x="98249" y="67549"/>
                  <a:pt x="149578" y="107766"/>
                  <a:pt x="152753" y="108824"/>
                </a:cubicBezTo>
                <a:cubicBezTo>
                  <a:pt x="155928" y="109882"/>
                  <a:pt x="122591" y="82366"/>
                  <a:pt x="108303" y="73899"/>
                </a:cubicBezTo>
                <a:cubicBezTo>
                  <a:pt x="94015" y="65432"/>
                  <a:pt x="83432" y="68078"/>
                  <a:pt x="67028" y="58024"/>
                </a:cubicBezTo>
                <a:cubicBezTo>
                  <a:pt x="50624" y="47970"/>
                  <a:pt x="-4939" y="-7593"/>
                  <a:pt x="353" y="8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8A5ADBD-BF6E-73D0-DD04-7F23C9427080}"/>
              </a:ext>
            </a:extLst>
          </p:cNvPr>
          <p:cNvSpPr/>
          <p:nvPr/>
        </p:nvSpPr>
        <p:spPr>
          <a:xfrm>
            <a:off x="4901437" y="3066541"/>
            <a:ext cx="134599" cy="381804"/>
          </a:xfrm>
          <a:custGeom>
            <a:avLst/>
            <a:gdLst>
              <a:gd name="connsiteX0" fmla="*/ 32513 w 134599"/>
              <a:gd name="connsiteY0" fmla="*/ 509 h 381804"/>
              <a:gd name="connsiteX1" fmla="*/ 35688 w 134599"/>
              <a:gd name="connsiteY1" fmla="*/ 203709 h 381804"/>
              <a:gd name="connsiteX2" fmla="*/ 57913 w 134599"/>
              <a:gd name="connsiteY2" fmla="*/ 162434 h 381804"/>
              <a:gd name="connsiteX3" fmla="*/ 763 w 134599"/>
              <a:gd name="connsiteY3" fmla="*/ 378334 h 381804"/>
              <a:gd name="connsiteX4" fmla="*/ 32513 w 134599"/>
              <a:gd name="connsiteY4" fmla="*/ 283084 h 381804"/>
              <a:gd name="connsiteX5" fmla="*/ 134113 w 134599"/>
              <a:gd name="connsiteY5" fmla="*/ 117984 h 381804"/>
              <a:gd name="connsiteX6" fmla="*/ 70613 w 134599"/>
              <a:gd name="connsiteY6" fmla="*/ 200534 h 381804"/>
              <a:gd name="connsiteX7" fmla="*/ 61088 w 134599"/>
              <a:gd name="connsiteY7" fmla="*/ 143384 h 381804"/>
              <a:gd name="connsiteX8" fmla="*/ 54738 w 134599"/>
              <a:gd name="connsiteY8" fmla="*/ 86234 h 381804"/>
              <a:gd name="connsiteX9" fmla="*/ 51563 w 134599"/>
              <a:gd name="connsiteY9" fmla="*/ 143384 h 381804"/>
              <a:gd name="connsiteX10" fmla="*/ 32513 w 134599"/>
              <a:gd name="connsiteY10" fmla="*/ 509 h 38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599" h="381804">
                <a:moveTo>
                  <a:pt x="32513" y="509"/>
                </a:moveTo>
                <a:cubicBezTo>
                  <a:pt x="29867" y="10563"/>
                  <a:pt x="31455" y="176722"/>
                  <a:pt x="35688" y="203709"/>
                </a:cubicBezTo>
                <a:cubicBezTo>
                  <a:pt x="39921" y="230697"/>
                  <a:pt x="63734" y="133330"/>
                  <a:pt x="57913" y="162434"/>
                </a:cubicBezTo>
                <a:cubicBezTo>
                  <a:pt x="52092" y="191538"/>
                  <a:pt x="4996" y="358226"/>
                  <a:pt x="763" y="378334"/>
                </a:cubicBezTo>
                <a:cubicBezTo>
                  <a:pt x="-3470" y="398442"/>
                  <a:pt x="10288" y="326476"/>
                  <a:pt x="32513" y="283084"/>
                </a:cubicBezTo>
                <a:cubicBezTo>
                  <a:pt x="54738" y="239692"/>
                  <a:pt x="127763" y="131742"/>
                  <a:pt x="134113" y="117984"/>
                </a:cubicBezTo>
                <a:cubicBezTo>
                  <a:pt x="140463" y="104226"/>
                  <a:pt x="82784" y="196301"/>
                  <a:pt x="70613" y="200534"/>
                </a:cubicBezTo>
                <a:cubicBezTo>
                  <a:pt x="58442" y="204767"/>
                  <a:pt x="63734" y="162434"/>
                  <a:pt x="61088" y="143384"/>
                </a:cubicBezTo>
                <a:cubicBezTo>
                  <a:pt x="58442" y="124334"/>
                  <a:pt x="56325" y="86234"/>
                  <a:pt x="54738" y="86234"/>
                </a:cubicBezTo>
                <a:cubicBezTo>
                  <a:pt x="53151" y="86234"/>
                  <a:pt x="54209" y="154497"/>
                  <a:pt x="51563" y="143384"/>
                </a:cubicBezTo>
                <a:cubicBezTo>
                  <a:pt x="48917" y="132271"/>
                  <a:pt x="35159" y="-9545"/>
                  <a:pt x="32513" y="5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B0AD1DF-2848-7087-D467-C4B733C64B62}"/>
              </a:ext>
            </a:extLst>
          </p:cNvPr>
          <p:cNvSpPr/>
          <p:nvPr/>
        </p:nvSpPr>
        <p:spPr>
          <a:xfrm>
            <a:off x="4752757" y="3374932"/>
            <a:ext cx="254575" cy="555785"/>
          </a:xfrm>
          <a:custGeom>
            <a:avLst/>
            <a:gdLst>
              <a:gd name="connsiteX0" fmla="*/ 3393 w 254575"/>
              <a:gd name="connsiteY0" fmla="*/ 555718 h 555785"/>
              <a:gd name="connsiteX1" fmla="*/ 70068 w 254575"/>
              <a:gd name="connsiteY1" fmla="*/ 422368 h 555785"/>
              <a:gd name="connsiteX2" fmla="*/ 117693 w 254575"/>
              <a:gd name="connsiteY2" fmla="*/ 314418 h 555785"/>
              <a:gd name="connsiteX3" fmla="*/ 85943 w 254575"/>
              <a:gd name="connsiteY3" fmla="*/ 365218 h 555785"/>
              <a:gd name="connsiteX4" fmla="*/ 139918 w 254575"/>
              <a:gd name="connsiteY4" fmla="*/ 206468 h 555785"/>
              <a:gd name="connsiteX5" fmla="*/ 111343 w 254575"/>
              <a:gd name="connsiteY5" fmla="*/ 273143 h 555785"/>
              <a:gd name="connsiteX6" fmla="*/ 152618 w 254575"/>
              <a:gd name="connsiteY6" fmla="*/ 142968 h 555785"/>
              <a:gd name="connsiteX7" fmla="*/ 203418 w 254575"/>
              <a:gd name="connsiteY7" fmla="*/ 31843 h 555785"/>
              <a:gd name="connsiteX8" fmla="*/ 162143 w 254575"/>
              <a:gd name="connsiteY8" fmla="*/ 136618 h 555785"/>
              <a:gd name="connsiteX9" fmla="*/ 254218 w 254575"/>
              <a:gd name="connsiteY9" fmla="*/ 93 h 555785"/>
              <a:gd name="connsiteX10" fmla="*/ 190718 w 254575"/>
              <a:gd name="connsiteY10" fmla="*/ 117568 h 555785"/>
              <a:gd name="connsiteX11" fmla="*/ 108168 w 254575"/>
              <a:gd name="connsiteY11" fmla="*/ 250918 h 555785"/>
              <a:gd name="connsiteX12" fmla="*/ 85943 w 254575"/>
              <a:gd name="connsiteY12" fmla="*/ 365218 h 555785"/>
              <a:gd name="connsiteX13" fmla="*/ 127218 w 254575"/>
              <a:gd name="connsiteY13" fmla="*/ 285843 h 555785"/>
              <a:gd name="connsiteX14" fmla="*/ 79593 w 254575"/>
              <a:gd name="connsiteY14" fmla="*/ 419193 h 555785"/>
              <a:gd name="connsiteX15" fmla="*/ 218 w 254575"/>
              <a:gd name="connsiteY15" fmla="*/ 489043 h 555785"/>
              <a:gd name="connsiteX16" fmla="*/ 54193 w 254575"/>
              <a:gd name="connsiteY16" fmla="*/ 441418 h 555785"/>
              <a:gd name="connsiteX17" fmla="*/ 3393 w 254575"/>
              <a:gd name="connsiteY17" fmla="*/ 555718 h 5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575" h="555785">
                <a:moveTo>
                  <a:pt x="3393" y="555718"/>
                </a:moveTo>
                <a:cubicBezTo>
                  <a:pt x="6039" y="552543"/>
                  <a:pt x="51018" y="462585"/>
                  <a:pt x="70068" y="422368"/>
                </a:cubicBezTo>
                <a:cubicBezTo>
                  <a:pt x="89118" y="382151"/>
                  <a:pt x="115047" y="323943"/>
                  <a:pt x="117693" y="314418"/>
                </a:cubicBezTo>
                <a:cubicBezTo>
                  <a:pt x="120339" y="304893"/>
                  <a:pt x="82239" y="383210"/>
                  <a:pt x="85943" y="365218"/>
                </a:cubicBezTo>
                <a:cubicBezTo>
                  <a:pt x="89647" y="347226"/>
                  <a:pt x="135685" y="221814"/>
                  <a:pt x="139918" y="206468"/>
                </a:cubicBezTo>
                <a:cubicBezTo>
                  <a:pt x="144151" y="191122"/>
                  <a:pt x="109226" y="283726"/>
                  <a:pt x="111343" y="273143"/>
                </a:cubicBezTo>
                <a:cubicBezTo>
                  <a:pt x="113460" y="262560"/>
                  <a:pt x="137272" y="183185"/>
                  <a:pt x="152618" y="142968"/>
                </a:cubicBezTo>
                <a:cubicBezTo>
                  <a:pt x="167964" y="102751"/>
                  <a:pt x="201830" y="32901"/>
                  <a:pt x="203418" y="31843"/>
                </a:cubicBezTo>
                <a:cubicBezTo>
                  <a:pt x="205006" y="30785"/>
                  <a:pt x="153676" y="141910"/>
                  <a:pt x="162143" y="136618"/>
                </a:cubicBezTo>
                <a:cubicBezTo>
                  <a:pt x="170610" y="131326"/>
                  <a:pt x="249456" y="3268"/>
                  <a:pt x="254218" y="93"/>
                </a:cubicBezTo>
                <a:cubicBezTo>
                  <a:pt x="258980" y="-3082"/>
                  <a:pt x="215060" y="75764"/>
                  <a:pt x="190718" y="117568"/>
                </a:cubicBezTo>
                <a:cubicBezTo>
                  <a:pt x="166376" y="159372"/>
                  <a:pt x="125631" y="209643"/>
                  <a:pt x="108168" y="250918"/>
                </a:cubicBezTo>
                <a:cubicBezTo>
                  <a:pt x="90706" y="292193"/>
                  <a:pt x="82768" y="359397"/>
                  <a:pt x="85943" y="365218"/>
                </a:cubicBezTo>
                <a:cubicBezTo>
                  <a:pt x="89118" y="371039"/>
                  <a:pt x="128276" y="276847"/>
                  <a:pt x="127218" y="285843"/>
                </a:cubicBezTo>
                <a:cubicBezTo>
                  <a:pt x="126160" y="294839"/>
                  <a:pt x="100760" y="385326"/>
                  <a:pt x="79593" y="419193"/>
                </a:cubicBezTo>
                <a:cubicBezTo>
                  <a:pt x="58426" y="453060"/>
                  <a:pt x="218" y="489043"/>
                  <a:pt x="218" y="489043"/>
                </a:cubicBezTo>
                <a:cubicBezTo>
                  <a:pt x="-4015" y="492747"/>
                  <a:pt x="54722" y="434539"/>
                  <a:pt x="54193" y="441418"/>
                </a:cubicBezTo>
                <a:cubicBezTo>
                  <a:pt x="53664" y="448297"/>
                  <a:pt x="747" y="558893"/>
                  <a:pt x="3393" y="5557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5A4D38B-B1EC-1926-A6AC-3D89AB4D1AF8}"/>
              </a:ext>
            </a:extLst>
          </p:cNvPr>
          <p:cNvSpPr/>
          <p:nvPr/>
        </p:nvSpPr>
        <p:spPr>
          <a:xfrm>
            <a:off x="4689413" y="3768277"/>
            <a:ext cx="178006" cy="311647"/>
          </a:xfrm>
          <a:custGeom>
            <a:avLst/>
            <a:gdLst>
              <a:gd name="connsiteX0" fmla="*/ 34987 w 178006"/>
              <a:gd name="connsiteY0" fmla="*/ 448 h 311647"/>
              <a:gd name="connsiteX1" fmla="*/ 28637 w 178006"/>
              <a:gd name="connsiteY1" fmla="*/ 92523 h 311647"/>
              <a:gd name="connsiteX2" fmla="*/ 38162 w 178006"/>
              <a:gd name="connsiteY2" fmla="*/ 149673 h 311647"/>
              <a:gd name="connsiteX3" fmla="*/ 38162 w 178006"/>
              <a:gd name="connsiteY3" fmla="*/ 127448 h 311647"/>
              <a:gd name="connsiteX4" fmla="*/ 6412 w 178006"/>
              <a:gd name="connsiteY4" fmla="*/ 251273 h 311647"/>
              <a:gd name="connsiteX5" fmla="*/ 28637 w 178006"/>
              <a:gd name="connsiteY5" fmla="*/ 209998 h 311647"/>
              <a:gd name="connsiteX6" fmla="*/ 62 w 178006"/>
              <a:gd name="connsiteY6" fmla="*/ 311598 h 311647"/>
              <a:gd name="connsiteX7" fmla="*/ 38162 w 178006"/>
              <a:gd name="connsiteY7" fmla="*/ 222698 h 311647"/>
              <a:gd name="connsiteX8" fmla="*/ 174687 w 178006"/>
              <a:gd name="connsiteY8" fmla="*/ 162373 h 311647"/>
              <a:gd name="connsiteX9" fmla="*/ 66737 w 178006"/>
              <a:gd name="connsiteY9" fmla="*/ 194123 h 311647"/>
              <a:gd name="connsiteX10" fmla="*/ 177862 w 178006"/>
              <a:gd name="connsiteY10" fmla="*/ 67123 h 311647"/>
              <a:gd name="connsiteX11" fmla="*/ 92137 w 178006"/>
              <a:gd name="connsiteY11" fmla="*/ 152848 h 311647"/>
              <a:gd name="connsiteX12" fmla="*/ 63562 w 178006"/>
              <a:gd name="connsiteY12" fmla="*/ 181423 h 311647"/>
              <a:gd name="connsiteX13" fmla="*/ 54037 w 178006"/>
              <a:gd name="connsiteY13" fmla="*/ 133798 h 311647"/>
              <a:gd name="connsiteX14" fmla="*/ 34987 w 178006"/>
              <a:gd name="connsiteY14" fmla="*/ 448 h 3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06" h="311647">
                <a:moveTo>
                  <a:pt x="34987" y="448"/>
                </a:moveTo>
                <a:cubicBezTo>
                  <a:pt x="30754" y="-6431"/>
                  <a:pt x="28108" y="67652"/>
                  <a:pt x="28637" y="92523"/>
                </a:cubicBezTo>
                <a:cubicBezTo>
                  <a:pt x="29166" y="117394"/>
                  <a:pt x="36575" y="143852"/>
                  <a:pt x="38162" y="149673"/>
                </a:cubicBezTo>
                <a:cubicBezTo>
                  <a:pt x="39750" y="155494"/>
                  <a:pt x="43454" y="110515"/>
                  <a:pt x="38162" y="127448"/>
                </a:cubicBezTo>
                <a:cubicBezTo>
                  <a:pt x="32870" y="144381"/>
                  <a:pt x="7999" y="237515"/>
                  <a:pt x="6412" y="251273"/>
                </a:cubicBezTo>
                <a:cubicBezTo>
                  <a:pt x="4825" y="265031"/>
                  <a:pt x="29695" y="199944"/>
                  <a:pt x="28637" y="209998"/>
                </a:cubicBezTo>
                <a:cubicBezTo>
                  <a:pt x="27579" y="220052"/>
                  <a:pt x="-1526" y="309481"/>
                  <a:pt x="62" y="311598"/>
                </a:cubicBezTo>
                <a:cubicBezTo>
                  <a:pt x="1650" y="313715"/>
                  <a:pt x="9058" y="247569"/>
                  <a:pt x="38162" y="222698"/>
                </a:cubicBezTo>
                <a:cubicBezTo>
                  <a:pt x="67266" y="197827"/>
                  <a:pt x="169925" y="167135"/>
                  <a:pt x="174687" y="162373"/>
                </a:cubicBezTo>
                <a:cubicBezTo>
                  <a:pt x="179449" y="157611"/>
                  <a:pt x="66208" y="209998"/>
                  <a:pt x="66737" y="194123"/>
                </a:cubicBezTo>
                <a:cubicBezTo>
                  <a:pt x="67266" y="178248"/>
                  <a:pt x="173629" y="74002"/>
                  <a:pt x="177862" y="67123"/>
                </a:cubicBezTo>
                <a:cubicBezTo>
                  <a:pt x="182095" y="60244"/>
                  <a:pt x="92137" y="152848"/>
                  <a:pt x="92137" y="152848"/>
                </a:cubicBezTo>
                <a:cubicBezTo>
                  <a:pt x="73087" y="171898"/>
                  <a:pt x="69912" y="184598"/>
                  <a:pt x="63562" y="181423"/>
                </a:cubicBezTo>
                <a:cubicBezTo>
                  <a:pt x="57212" y="178248"/>
                  <a:pt x="57212" y="158669"/>
                  <a:pt x="54037" y="133798"/>
                </a:cubicBezTo>
                <a:cubicBezTo>
                  <a:pt x="50862" y="108927"/>
                  <a:pt x="39220" y="7327"/>
                  <a:pt x="34987" y="4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A6FD26A-D90C-93C2-CC2C-D00E04BFEDC3}"/>
              </a:ext>
            </a:extLst>
          </p:cNvPr>
          <p:cNvSpPr/>
          <p:nvPr/>
        </p:nvSpPr>
        <p:spPr>
          <a:xfrm>
            <a:off x="4797269" y="3787739"/>
            <a:ext cx="121884" cy="279874"/>
          </a:xfrm>
          <a:custGeom>
            <a:avLst/>
            <a:gdLst>
              <a:gd name="connsiteX0" fmla="*/ 57306 w 121884"/>
              <a:gd name="connsiteY0" fmla="*/ 36 h 279874"/>
              <a:gd name="connsiteX1" fmla="*/ 104931 w 121884"/>
              <a:gd name="connsiteY1" fmla="*/ 63536 h 279874"/>
              <a:gd name="connsiteX2" fmla="*/ 41431 w 121884"/>
              <a:gd name="connsiteY2" fmla="*/ 107986 h 279874"/>
              <a:gd name="connsiteX3" fmla="*/ 66831 w 121884"/>
              <a:gd name="connsiteY3" fmla="*/ 104811 h 279874"/>
              <a:gd name="connsiteX4" fmla="*/ 16031 w 121884"/>
              <a:gd name="connsiteY4" fmla="*/ 171486 h 279874"/>
              <a:gd name="connsiteX5" fmla="*/ 31906 w 121884"/>
              <a:gd name="connsiteY5" fmla="*/ 225461 h 279874"/>
              <a:gd name="connsiteX6" fmla="*/ 156 w 121884"/>
              <a:gd name="connsiteY6" fmla="*/ 209586 h 279874"/>
              <a:gd name="connsiteX7" fmla="*/ 47781 w 121884"/>
              <a:gd name="connsiteY7" fmla="*/ 250861 h 279874"/>
              <a:gd name="connsiteX8" fmla="*/ 50956 w 121884"/>
              <a:gd name="connsiteY8" fmla="*/ 279436 h 279874"/>
              <a:gd name="connsiteX9" fmla="*/ 31906 w 121884"/>
              <a:gd name="connsiteY9" fmla="*/ 228636 h 279874"/>
              <a:gd name="connsiteX10" fmla="*/ 6506 w 121884"/>
              <a:gd name="connsiteY10" fmla="*/ 193711 h 279874"/>
              <a:gd name="connsiteX11" fmla="*/ 28731 w 121884"/>
              <a:gd name="connsiteY11" fmla="*/ 107986 h 279874"/>
              <a:gd name="connsiteX12" fmla="*/ 9681 w 121884"/>
              <a:gd name="connsiteY12" fmla="*/ 139736 h 279874"/>
              <a:gd name="connsiteX13" fmla="*/ 111281 w 121884"/>
              <a:gd name="connsiteY13" fmla="*/ 54011 h 279874"/>
              <a:gd name="connsiteX14" fmla="*/ 114456 w 121884"/>
              <a:gd name="connsiteY14" fmla="*/ 54011 h 279874"/>
              <a:gd name="connsiteX15" fmla="*/ 57306 w 121884"/>
              <a:gd name="connsiteY15" fmla="*/ 36 h 27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4" h="279874">
                <a:moveTo>
                  <a:pt x="57306" y="36"/>
                </a:moveTo>
                <a:cubicBezTo>
                  <a:pt x="55719" y="1623"/>
                  <a:pt x="107577" y="45544"/>
                  <a:pt x="104931" y="63536"/>
                </a:cubicBezTo>
                <a:cubicBezTo>
                  <a:pt x="102285" y="81528"/>
                  <a:pt x="47781" y="101107"/>
                  <a:pt x="41431" y="107986"/>
                </a:cubicBezTo>
                <a:cubicBezTo>
                  <a:pt x="35081" y="114865"/>
                  <a:pt x="71064" y="94228"/>
                  <a:pt x="66831" y="104811"/>
                </a:cubicBezTo>
                <a:cubicBezTo>
                  <a:pt x="62598" y="115394"/>
                  <a:pt x="21852" y="151378"/>
                  <a:pt x="16031" y="171486"/>
                </a:cubicBezTo>
                <a:cubicBezTo>
                  <a:pt x="10210" y="191594"/>
                  <a:pt x="34552" y="219111"/>
                  <a:pt x="31906" y="225461"/>
                </a:cubicBezTo>
                <a:cubicBezTo>
                  <a:pt x="29260" y="231811"/>
                  <a:pt x="-2490" y="205353"/>
                  <a:pt x="156" y="209586"/>
                </a:cubicBezTo>
                <a:cubicBezTo>
                  <a:pt x="2802" y="213819"/>
                  <a:pt x="39314" y="239219"/>
                  <a:pt x="47781" y="250861"/>
                </a:cubicBezTo>
                <a:cubicBezTo>
                  <a:pt x="56248" y="262503"/>
                  <a:pt x="53602" y="283140"/>
                  <a:pt x="50956" y="279436"/>
                </a:cubicBezTo>
                <a:cubicBezTo>
                  <a:pt x="48310" y="275732"/>
                  <a:pt x="39314" y="242923"/>
                  <a:pt x="31906" y="228636"/>
                </a:cubicBezTo>
                <a:cubicBezTo>
                  <a:pt x="24498" y="214349"/>
                  <a:pt x="7035" y="213819"/>
                  <a:pt x="6506" y="193711"/>
                </a:cubicBezTo>
                <a:cubicBezTo>
                  <a:pt x="5977" y="173603"/>
                  <a:pt x="28202" y="116982"/>
                  <a:pt x="28731" y="107986"/>
                </a:cubicBezTo>
                <a:cubicBezTo>
                  <a:pt x="29260" y="98990"/>
                  <a:pt x="-4077" y="148732"/>
                  <a:pt x="9681" y="139736"/>
                </a:cubicBezTo>
                <a:cubicBezTo>
                  <a:pt x="23439" y="130740"/>
                  <a:pt x="93819" y="68298"/>
                  <a:pt x="111281" y="54011"/>
                </a:cubicBezTo>
                <a:cubicBezTo>
                  <a:pt x="128743" y="39724"/>
                  <a:pt x="120806" y="58244"/>
                  <a:pt x="114456" y="54011"/>
                </a:cubicBezTo>
                <a:cubicBezTo>
                  <a:pt x="108106" y="49778"/>
                  <a:pt x="58893" y="-1551"/>
                  <a:pt x="57306" y="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2A9056A-5DE6-63FF-4CD6-B0E9A7DA6D98}"/>
              </a:ext>
            </a:extLst>
          </p:cNvPr>
          <p:cNvSpPr/>
          <p:nvPr/>
        </p:nvSpPr>
        <p:spPr>
          <a:xfrm>
            <a:off x="4965529" y="3907817"/>
            <a:ext cx="197358" cy="134051"/>
          </a:xfrm>
          <a:custGeom>
            <a:avLst/>
            <a:gdLst>
              <a:gd name="connsiteX0" fmla="*/ 171 w 197358"/>
              <a:gd name="connsiteY0" fmla="*/ 133958 h 134051"/>
              <a:gd name="connsiteX1" fmla="*/ 95421 w 197358"/>
              <a:gd name="connsiteY1" fmla="*/ 95858 h 134051"/>
              <a:gd name="connsiteX2" fmla="*/ 146221 w 197358"/>
              <a:gd name="connsiteY2" fmla="*/ 99033 h 134051"/>
              <a:gd name="connsiteX3" fmla="*/ 146221 w 197358"/>
              <a:gd name="connsiteY3" fmla="*/ 67283 h 134051"/>
              <a:gd name="connsiteX4" fmla="*/ 197021 w 197358"/>
              <a:gd name="connsiteY4" fmla="*/ 102208 h 134051"/>
              <a:gd name="connsiteX5" fmla="*/ 117646 w 197358"/>
              <a:gd name="connsiteY5" fmla="*/ 608 h 134051"/>
              <a:gd name="connsiteX6" fmla="*/ 146221 w 197358"/>
              <a:gd name="connsiteY6" fmla="*/ 60933 h 134051"/>
              <a:gd name="connsiteX7" fmla="*/ 120821 w 197358"/>
              <a:gd name="connsiteY7" fmla="*/ 83158 h 134051"/>
              <a:gd name="connsiteX8" fmla="*/ 171 w 197358"/>
              <a:gd name="connsiteY8" fmla="*/ 133958 h 13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58" h="134051">
                <a:moveTo>
                  <a:pt x="171" y="133958"/>
                </a:moveTo>
                <a:cubicBezTo>
                  <a:pt x="-4062" y="136075"/>
                  <a:pt x="71079" y="101679"/>
                  <a:pt x="95421" y="95858"/>
                </a:cubicBezTo>
                <a:cubicBezTo>
                  <a:pt x="119763" y="90037"/>
                  <a:pt x="137754" y="103796"/>
                  <a:pt x="146221" y="99033"/>
                </a:cubicBezTo>
                <a:cubicBezTo>
                  <a:pt x="154688" y="94270"/>
                  <a:pt x="137754" y="66754"/>
                  <a:pt x="146221" y="67283"/>
                </a:cubicBezTo>
                <a:cubicBezTo>
                  <a:pt x="154688" y="67812"/>
                  <a:pt x="201783" y="113320"/>
                  <a:pt x="197021" y="102208"/>
                </a:cubicBezTo>
                <a:cubicBezTo>
                  <a:pt x="192259" y="91096"/>
                  <a:pt x="126113" y="7487"/>
                  <a:pt x="117646" y="608"/>
                </a:cubicBezTo>
                <a:cubicBezTo>
                  <a:pt x="109179" y="-6271"/>
                  <a:pt x="145692" y="47175"/>
                  <a:pt x="146221" y="60933"/>
                </a:cubicBezTo>
                <a:cubicBezTo>
                  <a:pt x="146750" y="74691"/>
                  <a:pt x="141988" y="74162"/>
                  <a:pt x="120821" y="83158"/>
                </a:cubicBezTo>
                <a:lnTo>
                  <a:pt x="171" y="13395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D85BF94-E46A-8EBE-E224-F6D5C941A6B1}"/>
              </a:ext>
            </a:extLst>
          </p:cNvPr>
          <p:cNvSpPr/>
          <p:nvPr/>
        </p:nvSpPr>
        <p:spPr>
          <a:xfrm>
            <a:off x="4950637" y="3829046"/>
            <a:ext cx="100963" cy="158806"/>
          </a:xfrm>
          <a:custGeom>
            <a:avLst/>
            <a:gdLst>
              <a:gd name="connsiteX0" fmla="*/ 27763 w 100963"/>
              <a:gd name="connsiteY0" fmla="*/ 158754 h 158806"/>
              <a:gd name="connsiteX1" fmla="*/ 100788 w 100963"/>
              <a:gd name="connsiteY1" fmla="*/ 85729 h 158806"/>
              <a:gd name="connsiteX2" fmla="*/ 46813 w 100963"/>
              <a:gd name="connsiteY2" fmla="*/ 82554 h 158806"/>
              <a:gd name="connsiteX3" fmla="*/ 2363 w 100963"/>
              <a:gd name="connsiteY3" fmla="*/ 63504 h 158806"/>
              <a:gd name="connsiteX4" fmla="*/ 8713 w 100963"/>
              <a:gd name="connsiteY4" fmla="*/ 4 h 158806"/>
              <a:gd name="connsiteX5" fmla="*/ 30938 w 100963"/>
              <a:gd name="connsiteY5" fmla="*/ 66679 h 158806"/>
              <a:gd name="connsiteX6" fmla="*/ 94438 w 100963"/>
              <a:gd name="connsiteY6" fmla="*/ 73029 h 158806"/>
              <a:gd name="connsiteX7" fmla="*/ 27763 w 100963"/>
              <a:gd name="connsiteY7" fmla="*/ 158754 h 1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63" h="158806">
                <a:moveTo>
                  <a:pt x="27763" y="158754"/>
                </a:moveTo>
                <a:cubicBezTo>
                  <a:pt x="28821" y="160871"/>
                  <a:pt x="97613" y="98429"/>
                  <a:pt x="100788" y="85729"/>
                </a:cubicBezTo>
                <a:cubicBezTo>
                  <a:pt x="103963" y="73029"/>
                  <a:pt x="63217" y="86258"/>
                  <a:pt x="46813" y="82554"/>
                </a:cubicBezTo>
                <a:cubicBezTo>
                  <a:pt x="30409" y="78850"/>
                  <a:pt x="8713" y="77262"/>
                  <a:pt x="2363" y="63504"/>
                </a:cubicBezTo>
                <a:cubicBezTo>
                  <a:pt x="-3987" y="49746"/>
                  <a:pt x="3950" y="-525"/>
                  <a:pt x="8713" y="4"/>
                </a:cubicBezTo>
                <a:cubicBezTo>
                  <a:pt x="13475" y="533"/>
                  <a:pt x="16651" y="54508"/>
                  <a:pt x="30938" y="66679"/>
                </a:cubicBezTo>
                <a:cubicBezTo>
                  <a:pt x="45225" y="78850"/>
                  <a:pt x="88088" y="61387"/>
                  <a:pt x="94438" y="73029"/>
                </a:cubicBezTo>
                <a:cubicBezTo>
                  <a:pt x="100788" y="84671"/>
                  <a:pt x="26705" y="156637"/>
                  <a:pt x="27763" y="1587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7EC7E8C-1FE3-FB75-0E43-E3CEA3101AC3}"/>
              </a:ext>
            </a:extLst>
          </p:cNvPr>
          <p:cNvSpPr/>
          <p:nvPr/>
        </p:nvSpPr>
        <p:spPr>
          <a:xfrm>
            <a:off x="4924389" y="4015513"/>
            <a:ext cx="186927" cy="102513"/>
          </a:xfrm>
          <a:custGeom>
            <a:avLst/>
            <a:gdLst>
              <a:gd name="connsiteX0" fmla="*/ 36 w 186927"/>
              <a:gd name="connsiteY0" fmla="*/ 42137 h 102513"/>
              <a:gd name="connsiteX1" fmla="*/ 174661 w 186927"/>
              <a:gd name="connsiteY1" fmla="*/ 102462 h 102513"/>
              <a:gd name="connsiteX2" fmla="*/ 165136 w 186927"/>
              <a:gd name="connsiteY2" fmla="*/ 51662 h 102513"/>
              <a:gd name="connsiteX3" fmla="*/ 184186 w 186927"/>
              <a:gd name="connsiteY3" fmla="*/ 862 h 102513"/>
              <a:gd name="connsiteX4" fmla="*/ 95286 w 186927"/>
              <a:gd name="connsiteY4" fmla="*/ 19912 h 102513"/>
              <a:gd name="connsiteX5" fmla="*/ 158786 w 186927"/>
              <a:gd name="connsiteY5" fmla="*/ 23087 h 102513"/>
              <a:gd name="connsiteX6" fmla="*/ 158786 w 186927"/>
              <a:gd name="connsiteY6" fmla="*/ 77062 h 102513"/>
              <a:gd name="connsiteX7" fmla="*/ 36 w 186927"/>
              <a:gd name="connsiteY7" fmla="*/ 42137 h 10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27" h="102513">
                <a:moveTo>
                  <a:pt x="36" y="42137"/>
                </a:moveTo>
                <a:cubicBezTo>
                  <a:pt x="2682" y="46370"/>
                  <a:pt x="147144" y="100875"/>
                  <a:pt x="174661" y="102462"/>
                </a:cubicBezTo>
                <a:cubicBezTo>
                  <a:pt x="202178" y="104049"/>
                  <a:pt x="163549" y="68595"/>
                  <a:pt x="165136" y="51662"/>
                </a:cubicBezTo>
                <a:cubicBezTo>
                  <a:pt x="166724" y="34729"/>
                  <a:pt x="195828" y="6154"/>
                  <a:pt x="184186" y="862"/>
                </a:cubicBezTo>
                <a:cubicBezTo>
                  <a:pt x="172544" y="-4430"/>
                  <a:pt x="99519" y="16208"/>
                  <a:pt x="95286" y="19912"/>
                </a:cubicBezTo>
                <a:cubicBezTo>
                  <a:pt x="91053" y="23616"/>
                  <a:pt x="148203" y="13562"/>
                  <a:pt x="158786" y="23087"/>
                </a:cubicBezTo>
                <a:cubicBezTo>
                  <a:pt x="169369" y="32612"/>
                  <a:pt x="177836" y="73887"/>
                  <a:pt x="158786" y="77062"/>
                </a:cubicBezTo>
                <a:cubicBezTo>
                  <a:pt x="139736" y="80237"/>
                  <a:pt x="-2610" y="37904"/>
                  <a:pt x="36" y="421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71CEFD9-77E1-10A8-C94B-3D15CA8CB043}"/>
              </a:ext>
            </a:extLst>
          </p:cNvPr>
          <p:cNvSpPr/>
          <p:nvPr/>
        </p:nvSpPr>
        <p:spPr>
          <a:xfrm>
            <a:off x="4883027" y="4006828"/>
            <a:ext cx="261632" cy="181009"/>
          </a:xfrm>
          <a:custGeom>
            <a:avLst/>
            <a:gdLst>
              <a:gd name="connsiteX0" fmla="*/ 123 w 261632"/>
              <a:gd name="connsiteY0" fmla="*/ 53997 h 181009"/>
              <a:gd name="connsiteX1" fmla="*/ 130298 w 261632"/>
              <a:gd name="connsiteY1" fmla="*/ 114322 h 181009"/>
              <a:gd name="connsiteX2" fmla="*/ 117598 w 261632"/>
              <a:gd name="connsiteY2" fmla="*/ 101622 h 181009"/>
              <a:gd name="connsiteX3" fmla="*/ 174748 w 261632"/>
              <a:gd name="connsiteY3" fmla="*/ 152422 h 181009"/>
              <a:gd name="connsiteX4" fmla="*/ 152523 w 261632"/>
              <a:gd name="connsiteY4" fmla="*/ 180997 h 181009"/>
              <a:gd name="connsiteX5" fmla="*/ 177923 w 261632"/>
              <a:gd name="connsiteY5" fmla="*/ 149247 h 181009"/>
              <a:gd name="connsiteX6" fmla="*/ 231898 w 261632"/>
              <a:gd name="connsiteY6" fmla="*/ 104797 h 181009"/>
              <a:gd name="connsiteX7" fmla="*/ 260473 w 261632"/>
              <a:gd name="connsiteY7" fmla="*/ 22 h 181009"/>
              <a:gd name="connsiteX8" fmla="*/ 193798 w 261632"/>
              <a:gd name="connsiteY8" fmla="*/ 114322 h 181009"/>
              <a:gd name="connsiteX9" fmla="*/ 158873 w 261632"/>
              <a:gd name="connsiteY9" fmla="*/ 114322 h 181009"/>
              <a:gd name="connsiteX10" fmla="*/ 123 w 261632"/>
              <a:gd name="connsiteY10" fmla="*/ 53997 h 1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632" h="181009">
                <a:moveTo>
                  <a:pt x="123" y="53997"/>
                </a:moveTo>
                <a:cubicBezTo>
                  <a:pt x="-4639" y="53997"/>
                  <a:pt x="130298" y="114322"/>
                  <a:pt x="130298" y="114322"/>
                </a:cubicBezTo>
                <a:cubicBezTo>
                  <a:pt x="149877" y="122260"/>
                  <a:pt x="110190" y="95272"/>
                  <a:pt x="117598" y="101622"/>
                </a:cubicBezTo>
                <a:cubicBezTo>
                  <a:pt x="125006" y="107972"/>
                  <a:pt x="168927" y="139193"/>
                  <a:pt x="174748" y="152422"/>
                </a:cubicBezTo>
                <a:cubicBezTo>
                  <a:pt x="180569" y="165651"/>
                  <a:pt x="151994" y="181526"/>
                  <a:pt x="152523" y="180997"/>
                </a:cubicBezTo>
                <a:cubicBezTo>
                  <a:pt x="153052" y="180468"/>
                  <a:pt x="164694" y="161947"/>
                  <a:pt x="177923" y="149247"/>
                </a:cubicBezTo>
                <a:cubicBezTo>
                  <a:pt x="191152" y="136547"/>
                  <a:pt x="218140" y="129668"/>
                  <a:pt x="231898" y="104797"/>
                </a:cubicBezTo>
                <a:cubicBezTo>
                  <a:pt x="245656" y="79926"/>
                  <a:pt x="266823" y="-1566"/>
                  <a:pt x="260473" y="22"/>
                </a:cubicBezTo>
                <a:cubicBezTo>
                  <a:pt x="254123" y="1609"/>
                  <a:pt x="210731" y="95272"/>
                  <a:pt x="193798" y="114322"/>
                </a:cubicBezTo>
                <a:cubicBezTo>
                  <a:pt x="176865" y="133372"/>
                  <a:pt x="184802" y="122259"/>
                  <a:pt x="158873" y="114322"/>
                </a:cubicBezTo>
                <a:cubicBezTo>
                  <a:pt x="132944" y="106385"/>
                  <a:pt x="4885" y="53997"/>
                  <a:pt x="123" y="539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26D6213-B2D0-7485-56F2-172267AB4AD1}"/>
              </a:ext>
            </a:extLst>
          </p:cNvPr>
          <p:cNvSpPr/>
          <p:nvPr/>
        </p:nvSpPr>
        <p:spPr>
          <a:xfrm>
            <a:off x="4898760" y="3555882"/>
            <a:ext cx="203860" cy="320807"/>
          </a:xfrm>
          <a:custGeom>
            <a:avLst/>
            <a:gdLst>
              <a:gd name="connsiteX0" fmla="*/ 265 w 203860"/>
              <a:gd name="connsiteY0" fmla="*/ 190618 h 320807"/>
              <a:gd name="connsiteX1" fmla="*/ 51065 w 203860"/>
              <a:gd name="connsiteY1" fmla="*/ 244593 h 320807"/>
              <a:gd name="connsiteX2" fmla="*/ 44715 w 203860"/>
              <a:gd name="connsiteY2" fmla="*/ 285868 h 320807"/>
              <a:gd name="connsiteX3" fmla="*/ 76465 w 203860"/>
              <a:gd name="connsiteY3" fmla="*/ 222368 h 320807"/>
              <a:gd name="connsiteX4" fmla="*/ 79640 w 203860"/>
              <a:gd name="connsiteY4" fmla="*/ 158868 h 320807"/>
              <a:gd name="connsiteX5" fmla="*/ 73290 w 203860"/>
              <a:gd name="connsiteY5" fmla="*/ 244593 h 320807"/>
              <a:gd name="connsiteX6" fmla="*/ 108215 w 203860"/>
              <a:gd name="connsiteY6" fmla="*/ 241418 h 320807"/>
              <a:gd name="connsiteX7" fmla="*/ 203465 w 203860"/>
              <a:gd name="connsiteY7" fmla="*/ 320793 h 320807"/>
              <a:gd name="connsiteX8" fmla="*/ 139965 w 203860"/>
              <a:gd name="connsiteY8" fmla="*/ 247768 h 320807"/>
              <a:gd name="connsiteX9" fmla="*/ 85990 w 203860"/>
              <a:gd name="connsiteY9" fmla="*/ 225543 h 320807"/>
              <a:gd name="connsiteX10" fmla="*/ 82815 w 203860"/>
              <a:gd name="connsiteY10" fmla="*/ 155693 h 320807"/>
              <a:gd name="connsiteX11" fmla="*/ 51065 w 203860"/>
              <a:gd name="connsiteY11" fmla="*/ 118 h 320807"/>
              <a:gd name="connsiteX12" fmla="*/ 60590 w 203860"/>
              <a:gd name="connsiteY12" fmla="*/ 130293 h 320807"/>
              <a:gd name="connsiteX13" fmla="*/ 76465 w 203860"/>
              <a:gd name="connsiteY13" fmla="*/ 142993 h 320807"/>
              <a:gd name="connsiteX14" fmla="*/ 66940 w 203860"/>
              <a:gd name="connsiteY14" fmla="*/ 60443 h 320807"/>
              <a:gd name="connsiteX15" fmla="*/ 76465 w 203860"/>
              <a:gd name="connsiteY15" fmla="*/ 222368 h 320807"/>
              <a:gd name="connsiteX16" fmla="*/ 265 w 203860"/>
              <a:gd name="connsiteY16" fmla="*/ 190618 h 32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860" h="320807">
                <a:moveTo>
                  <a:pt x="265" y="190618"/>
                </a:moveTo>
                <a:cubicBezTo>
                  <a:pt x="-3968" y="194322"/>
                  <a:pt x="43657" y="228718"/>
                  <a:pt x="51065" y="244593"/>
                </a:cubicBezTo>
                <a:cubicBezTo>
                  <a:pt x="58473" y="260468"/>
                  <a:pt x="40482" y="289572"/>
                  <a:pt x="44715" y="285868"/>
                </a:cubicBezTo>
                <a:cubicBezTo>
                  <a:pt x="48948" y="282164"/>
                  <a:pt x="70644" y="243535"/>
                  <a:pt x="76465" y="222368"/>
                </a:cubicBezTo>
                <a:cubicBezTo>
                  <a:pt x="82286" y="201201"/>
                  <a:pt x="80169" y="155164"/>
                  <a:pt x="79640" y="158868"/>
                </a:cubicBezTo>
                <a:cubicBezTo>
                  <a:pt x="79111" y="162572"/>
                  <a:pt x="68528" y="230835"/>
                  <a:pt x="73290" y="244593"/>
                </a:cubicBezTo>
                <a:cubicBezTo>
                  <a:pt x="78052" y="258351"/>
                  <a:pt x="86519" y="228718"/>
                  <a:pt x="108215" y="241418"/>
                </a:cubicBezTo>
                <a:cubicBezTo>
                  <a:pt x="129911" y="254118"/>
                  <a:pt x="198174" y="319735"/>
                  <a:pt x="203465" y="320793"/>
                </a:cubicBezTo>
                <a:cubicBezTo>
                  <a:pt x="208756" y="321851"/>
                  <a:pt x="159544" y="263643"/>
                  <a:pt x="139965" y="247768"/>
                </a:cubicBezTo>
                <a:cubicBezTo>
                  <a:pt x="120386" y="231893"/>
                  <a:pt x="95515" y="240889"/>
                  <a:pt x="85990" y="225543"/>
                </a:cubicBezTo>
                <a:cubicBezTo>
                  <a:pt x="76465" y="210197"/>
                  <a:pt x="88636" y="193264"/>
                  <a:pt x="82815" y="155693"/>
                </a:cubicBezTo>
                <a:cubicBezTo>
                  <a:pt x="76994" y="118122"/>
                  <a:pt x="54769" y="4351"/>
                  <a:pt x="51065" y="118"/>
                </a:cubicBezTo>
                <a:cubicBezTo>
                  <a:pt x="47361" y="-4115"/>
                  <a:pt x="56357" y="106481"/>
                  <a:pt x="60590" y="130293"/>
                </a:cubicBezTo>
                <a:cubicBezTo>
                  <a:pt x="64823" y="154105"/>
                  <a:pt x="75407" y="154635"/>
                  <a:pt x="76465" y="142993"/>
                </a:cubicBezTo>
                <a:cubicBezTo>
                  <a:pt x="77523" y="131351"/>
                  <a:pt x="66940" y="47214"/>
                  <a:pt x="66940" y="60443"/>
                </a:cubicBezTo>
                <a:cubicBezTo>
                  <a:pt x="66940" y="73672"/>
                  <a:pt x="82815" y="199614"/>
                  <a:pt x="76465" y="222368"/>
                </a:cubicBezTo>
                <a:cubicBezTo>
                  <a:pt x="70115" y="245122"/>
                  <a:pt x="4498" y="186914"/>
                  <a:pt x="265" y="1906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F669343-D349-4CEE-CE29-BBE32DC61342}"/>
              </a:ext>
            </a:extLst>
          </p:cNvPr>
          <p:cNvSpPr/>
          <p:nvPr/>
        </p:nvSpPr>
        <p:spPr>
          <a:xfrm>
            <a:off x="4841778" y="3896428"/>
            <a:ext cx="141555" cy="151719"/>
          </a:xfrm>
          <a:custGeom>
            <a:avLst/>
            <a:gdLst>
              <a:gd name="connsiteX0" fmla="*/ 97 w 141555"/>
              <a:gd name="connsiteY0" fmla="*/ 97722 h 151719"/>
              <a:gd name="connsiteX1" fmla="*/ 95347 w 141555"/>
              <a:gd name="connsiteY1" fmla="*/ 123122 h 151719"/>
              <a:gd name="connsiteX2" fmla="*/ 139797 w 141555"/>
              <a:gd name="connsiteY2" fmla="*/ 151697 h 151719"/>
              <a:gd name="connsiteX3" fmla="*/ 130272 w 141555"/>
              <a:gd name="connsiteY3" fmla="*/ 126297 h 151719"/>
              <a:gd name="connsiteX4" fmla="*/ 108047 w 141555"/>
              <a:gd name="connsiteY4" fmla="*/ 50097 h 151719"/>
              <a:gd name="connsiteX5" fmla="*/ 101697 w 141555"/>
              <a:gd name="connsiteY5" fmla="*/ 8822 h 151719"/>
              <a:gd name="connsiteX6" fmla="*/ 73122 w 141555"/>
              <a:gd name="connsiteY6" fmla="*/ 2472 h 151719"/>
              <a:gd name="connsiteX7" fmla="*/ 92172 w 141555"/>
              <a:gd name="connsiteY7" fmla="*/ 40572 h 151719"/>
              <a:gd name="connsiteX8" fmla="*/ 114397 w 141555"/>
              <a:gd name="connsiteY8" fmla="*/ 116772 h 151719"/>
              <a:gd name="connsiteX9" fmla="*/ 97 w 141555"/>
              <a:gd name="connsiteY9" fmla="*/ 97722 h 15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55" h="151719">
                <a:moveTo>
                  <a:pt x="97" y="97722"/>
                </a:moveTo>
                <a:cubicBezTo>
                  <a:pt x="-3078" y="98780"/>
                  <a:pt x="72064" y="114126"/>
                  <a:pt x="95347" y="123122"/>
                </a:cubicBezTo>
                <a:cubicBezTo>
                  <a:pt x="118630" y="132118"/>
                  <a:pt x="139797" y="151697"/>
                  <a:pt x="139797" y="151697"/>
                </a:cubicBezTo>
                <a:cubicBezTo>
                  <a:pt x="145618" y="152226"/>
                  <a:pt x="135564" y="143230"/>
                  <a:pt x="130272" y="126297"/>
                </a:cubicBezTo>
                <a:cubicBezTo>
                  <a:pt x="124980" y="109364"/>
                  <a:pt x="112809" y="69676"/>
                  <a:pt x="108047" y="50097"/>
                </a:cubicBezTo>
                <a:cubicBezTo>
                  <a:pt x="103285" y="30518"/>
                  <a:pt x="107518" y="16759"/>
                  <a:pt x="101697" y="8822"/>
                </a:cubicBezTo>
                <a:cubicBezTo>
                  <a:pt x="95876" y="885"/>
                  <a:pt x="74709" y="-2820"/>
                  <a:pt x="73122" y="2472"/>
                </a:cubicBezTo>
                <a:cubicBezTo>
                  <a:pt x="71535" y="7764"/>
                  <a:pt x="85293" y="21522"/>
                  <a:pt x="92172" y="40572"/>
                </a:cubicBezTo>
                <a:cubicBezTo>
                  <a:pt x="99051" y="59622"/>
                  <a:pt x="125509" y="109893"/>
                  <a:pt x="114397" y="116772"/>
                </a:cubicBezTo>
                <a:cubicBezTo>
                  <a:pt x="103285" y="123651"/>
                  <a:pt x="3272" y="96664"/>
                  <a:pt x="97" y="97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A688B6D-A291-8BF4-CCDA-AC9B1A3A9201}"/>
              </a:ext>
            </a:extLst>
          </p:cNvPr>
          <p:cNvSpPr/>
          <p:nvPr/>
        </p:nvSpPr>
        <p:spPr>
          <a:xfrm>
            <a:off x="4746375" y="3889360"/>
            <a:ext cx="347331" cy="162005"/>
          </a:xfrm>
          <a:custGeom>
            <a:avLst/>
            <a:gdLst>
              <a:gd name="connsiteX0" fmla="*/ 250 w 347331"/>
              <a:gd name="connsiteY0" fmla="*/ 161940 h 162005"/>
              <a:gd name="connsiteX1" fmla="*/ 152650 w 347331"/>
              <a:gd name="connsiteY1" fmla="*/ 149240 h 162005"/>
              <a:gd name="connsiteX2" fmla="*/ 257425 w 347331"/>
              <a:gd name="connsiteY2" fmla="*/ 152415 h 162005"/>
              <a:gd name="connsiteX3" fmla="*/ 308225 w 347331"/>
              <a:gd name="connsiteY3" fmla="*/ 107965 h 162005"/>
              <a:gd name="connsiteX4" fmla="*/ 346325 w 347331"/>
              <a:gd name="connsiteY4" fmla="*/ 133365 h 162005"/>
              <a:gd name="connsiteX5" fmla="*/ 333625 w 347331"/>
              <a:gd name="connsiteY5" fmla="*/ 76215 h 162005"/>
              <a:gd name="connsiteX6" fmla="*/ 305050 w 347331"/>
              <a:gd name="connsiteY6" fmla="*/ 15 h 162005"/>
              <a:gd name="connsiteX7" fmla="*/ 327275 w 347331"/>
              <a:gd name="connsiteY7" fmla="*/ 82565 h 162005"/>
              <a:gd name="connsiteX8" fmla="*/ 263775 w 347331"/>
              <a:gd name="connsiteY8" fmla="*/ 107965 h 162005"/>
              <a:gd name="connsiteX9" fmla="*/ 295525 w 347331"/>
              <a:gd name="connsiteY9" fmla="*/ 104790 h 162005"/>
              <a:gd name="connsiteX10" fmla="*/ 212975 w 347331"/>
              <a:gd name="connsiteY10" fmla="*/ 136540 h 162005"/>
              <a:gd name="connsiteX11" fmla="*/ 136775 w 347331"/>
              <a:gd name="connsiteY11" fmla="*/ 117490 h 162005"/>
              <a:gd name="connsiteX12" fmla="*/ 190750 w 347331"/>
              <a:gd name="connsiteY12" fmla="*/ 142890 h 162005"/>
              <a:gd name="connsiteX13" fmla="*/ 250 w 347331"/>
              <a:gd name="connsiteY13" fmla="*/ 161940 h 1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31" h="162005">
                <a:moveTo>
                  <a:pt x="250" y="161940"/>
                </a:moveTo>
                <a:cubicBezTo>
                  <a:pt x="-6100" y="162998"/>
                  <a:pt x="109788" y="150827"/>
                  <a:pt x="152650" y="149240"/>
                </a:cubicBezTo>
                <a:cubicBezTo>
                  <a:pt x="195512" y="147653"/>
                  <a:pt x="231496" y="159294"/>
                  <a:pt x="257425" y="152415"/>
                </a:cubicBezTo>
                <a:cubicBezTo>
                  <a:pt x="283354" y="145536"/>
                  <a:pt x="293408" y="111140"/>
                  <a:pt x="308225" y="107965"/>
                </a:cubicBezTo>
                <a:cubicBezTo>
                  <a:pt x="323042" y="104790"/>
                  <a:pt x="342092" y="138657"/>
                  <a:pt x="346325" y="133365"/>
                </a:cubicBezTo>
                <a:cubicBezTo>
                  <a:pt x="350558" y="128073"/>
                  <a:pt x="340504" y="98440"/>
                  <a:pt x="333625" y="76215"/>
                </a:cubicBezTo>
                <a:cubicBezTo>
                  <a:pt x="326746" y="53990"/>
                  <a:pt x="306108" y="-1043"/>
                  <a:pt x="305050" y="15"/>
                </a:cubicBezTo>
                <a:cubicBezTo>
                  <a:pt x="303992" y="1073"/>
                  <a:pt x="334154" y="64573"/>
                  <a:pt x="327275" y="82565"/>
                </a:cubicBezTo>
                <a:cubicBezTo>
                  <a:pt x="320396" y="100557"/>
                  <a:pt x="269067" y="104261"/>
                  <a:pt x="263775" y="107965"/>
                </a:cubicBezTo>
                <a:cubicBezTo>
                  <a:pt x="258483" y="111669"/>
                  <a:pt x="303992" y="100027"/>
                  <a:pt x="295525" y="104790"/>
                </a:cubicBezTo>
                <a:cubicBezTo>
                  <a:pt x="287058" y="109553"/>
                  <a:pt x="239433" y="134423"/>
                  <a:pt x="212975" y="136540"/>
                </a:cubicBezTo>
                <a:cubicBezTo>
                  <a:pt x="186517" y="138657"/>
                  <a:pt x="140479" y="116432"/>
                  <a:pt x="136775" y="117490"/>
                </a:cubicBezTo>
                <a:cubicBezTo>
                  <a:pt x="133071" y="118548"/>
                  <a:pt x="209800" y="135482"/>
                  <a:pt x="190750" y="142890"/>
                </a:cubicBezTo>
                <a:cubicBezTo>
                  <a:pt x="171700" y="150298"/>
                  <a:pt x="6600" y="160882"/>
                  <a:pt x="250" y="1619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08F4ACA-BF48-3EDB-FFB4-2960562DBBDF}"/>
              </a:ext>
            </a:extLst>
          </p:cNvPr>
          <p:cNvSpPr/>
          <p:nvPr/>
        </p:nvSpPr>
        <p:spPr>
          <a:xfrm>
            <a:off x="4825006" y="4225456"/>
            <a:ext cx="59711" cy="240216"/>
          </a:xfrm>
          <a:custGeom>
            <a:avLst/>
            <a:gdLst>
              <a:gd name="connsiteX0" fmla="*/ 35752 w 59711"/>
              <a:gd name="connsiteY0" fmla="*/ 35 h 240216"/>
              <a:gd name="connsiteX1" fmla="*/ 42169 w 59711"/>
              <a:gd name="connsiteY1" fmla="*/ 131580 h 240216"/>
              <a:gd name="connsiteX2" fmla="*/ 58211 w 59711"/>
              <a:gd name="connsiteY2" fmla="*/ 99496 h 240216"/>
              <a:gd name="connsiteX3" fmla="*/ 459 w 59711"/>
              <a:gd name="connsiteY3" fmla="*/ 237458 h 240216"/>
              <a:gd name="connsiteX4" fmla="*/ 32543 w 59711"/>
              <a:gd name="connsiteY4" fmla="*/ 186123 h 240216"/>
              <a:gd name="connsiteX5" fmla="*/ 58211 w 59711"/>
              <a:gd name="connsiteY5" fmla="*/ 118746 h 240216"/>
              <a:gd name="connsiteX6" fmla="*/ 35752 w 59711"/>
              <a:gd name="connsiteY6" fmla="*/ 35 h 2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11" h="240216">
                <a:moveTo>
                  <a:pt x="35752" y="35"/>
                </a:moveTo>
                <a:cubicBezTo>
                  <a:pt x="33078" y="2174"/>
                  <a:pt x="38426" y="115003"/>
                  <a:pt x="42169" y="131580"/>
                </a:cubicBezTo>
                <a:cubicBezTo>
                  <a:pt x="45912" y="148157"/>
                  <a:pt x="65163" y="81850"/>
                  <a:pt x="58211" y="99496"/>
                </a:cubicBezTo>
                <a:cubicBezTo>
                  <a:pt x="51259" y="117142"/>
                  <a:pt x="4737" y="223020"/>
                  <a:pt x="459" y="237458"/>
                </a:cubicBezTo>
                <a:cubicBezTo>
                  <a:pt x="-3819" y="251896"/>
                  <a:pt x="22918" y="205908"/>
                  <a:pt x="32543" y="186123"/>
                </a:cubicBezTo>
                <a:cubicBezTo>
                  <a:pt x="42168" y="166338"/>
                  <a:pt x="57142" y="144948"/>
                  <a:pt x="58211" y="118746"/>
                </a:cubicBezTo>
                <a:cubicBezTo>
                  <a:pt x="59280" y="92544"/>
                  <a:pt x="38426" y="-2104"/>
                  <a:pt x="35752" y="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7F04FB0-8C17-161B-04C9-A83D057F0323}"/>
              </a:ext>
            </a:extLst>
          </p:cNvPr>
          <p:cNvSpPr/>
          <p:nvPr/>
        </p:nvSpPr>
        <p:spPr>
          <a:xfrm>
            <a:off x="4799284" y="4209448"/>
            <a:ext cx="31931" cy="260370"/>
          </a:xfrm>
          <a:custGeom>
            <a:avLst/>
            <a:gdLst>
              <a:gd name="connsiteX0" fmla="*/ 22973 w 31931"/>
              <a:gd name="connsiteY0" fmla="*/ 0 h 260370"/>
              <a:gd name="connsiteX1" fmla="*/ 19764 w 31931"/>
              <a:gd name="connsiteY1" fmla="*/ 89836 h 260370"/>
              <a:gd name="connsiteX2" fmla="*/ 29390 w 31931"/>
              <a:gd name="connsiteY2" fmla="*/ 86628 h 260370"/>
              <a:gd name="connsiteX3" fmla="*/ 29390 w 31931"/>
              <a:gd name="connsiteY3" fmla="*/ 115504 h 260370"/>
              <a:gd name="connsiteX4" fmla="*/ 514 w 31931"/>
              <a:gd name="connsiteY4" fmla="*/ 189297 h 260370"/>
              <a:gd name="connsiteX5" fmla="*/ 10139 w 31931"/>
              <a:gd name="connsiteY5" fmla="*/ 259883 h 260370"/>
              <a:gd name="connsiteX6" fmla="*/ 514 w 31931"/>
              <a:gd name="connsiteY6" fmla="*/ 214965 h 260370"/>
              <a:gd name="connsiteX7" fmla="*/ 13348 w 31931"/>
              <a:gd name="connsiteY7" fmla="*/ 112295 h 260370"/>
              <a:gd name="connsiteX8" fmla="*/ 22973 w 31931"/>
              <a:gd name="connsiteY8" fmla="*/ 89836 h 260370"/>
              <a:gd name="connsiteX9" fmla="*/ 22973 w 31931"/>
              <a:gd name="connsiteY9" fmla="*/ 0 h 2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1" h="260370">
                <a:moveTo>
                  <a:pt x="22973" y="0"/>
                </a:moveTo>
                <a:cubicBezTo>
                  <a:pt x="22438" y="0"/>
                  <a:pt x="19764" y="89836"/>
                  <a:pt x="19764" y="89836"/>
                </a:cubicBezTo>
                <a:cubicBezTo>
                  <a:pt x="20833" y="104274"/>
                  <a:pt x="27786" y="82350"/>
                  <a:pt x="29390" y="86628"/>
                </a:cubicBezTo>
                <a:cubicBezTo>
                  <a:pt x="30994" y="90906"/>
                  <a:pt x="34203" y="98393"/>
                  <a:pt x="29390" y="115504"/>
                </a:cubicBezTo>
                <a:cubicBezTo>
                  <a:pt x="24577" y="132616"/>
                  <a:pt x="3722" y="165234"/>
                  <a:pt x="514" y="189297"/>
                </a:cubicBezTo>
                <a:cubicBezTo>
                  <a:pt x="-2694" y="213360"/>
                  <a:pt x="10139" y="255605"/>
                  <a:pt x="10139" y="259883"/>
                </a:cubicBezTo>
                <a:cubicBezTo>
                  <a:pt x="10139" y="264161"/>
                  <a:pt x="-21" y="239563"/>
                  <a:pt x="514" y="214965"/>
                </a:cubicBezTo>
                <a:cubicBezTo>
                  <a:pt x="1049" y="190367"/>
                  <a:pt x="9605" y="133150"/>
                  <a:pt x="13348" y="112295"/>
                </a:cubicBezTo>
                <a:cubicBezTo>
                  <a:pt x="17091" y="91440"/>
                  <a:pt x="22973" y="103204"/>
                  <a:pt x="22973" y="89836"/>
                </a:cubicBezTo>
                <a:cubicBezTo>
                  <a:pt x="22973" y="76468"/>
                  <a:pt x="23508" y="0"/>
                  <a:pt x="2297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CE8C638-B2AA-BFD8-8420-A410442AAF9B}"/>
              </a:ext>
            </a:extLst>
          </p:cNvPr>
          <p:cNvSpPr/>
          <p:nvPr/>
        </p:nvSpPr>
        <p:spPr>
          <a:xfrm>
            <a:off x="4886069" y="4092571"/>
            <a:ext cx="175362" cy="82598"/>
          </a:xfrm>
          <a:custGeom>
            <a:avLst/>
            <a:gdLst>
              <a:gd name="connsiteX0" fmla="*/ 256 w 175362"/>
              <a:gd name="connsiteY0" fmla="*/ 4 h 82598"/>
              <a:gd name="connsiteX1" fmla="*/ 120906 w 175362"/>
              <a:gd name="connsiteY1" fmla="*/ 50804 h 82598"/>
              <a:gd name="connsiteX2" fmla="*/ 174881 w 175362"/>
              <a:gd name="connsiteY2" fmla="*/ 82554 h 82598"/>
              <a:gd name="connsiteX3" fmla="*/ 146306 w 175362"/>
              <a:gd name="connsiteY3" fmla="*/ 57154 h 82598"/>
              <a:gd name="connsiteX4" fmla="*/ 127256 w 175362"/>
              <a:gd name="connsiteY4" fmla="*/ 31754 h 82598"/>
              <a:gd name="connsiteX5" fmla="*/ 89156 w 175362"/>
              <a:gd name="connsiteY5" fmla="*/ 47629 h 82598"/>
              <a:gd name="connsiteX6" fmla="*/ 256 w 175362"/>
              <a:gd name="connsiteY6" fmla="*/ 4 h 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62" h="82598">
                <a:moveTo>
                  <a:pt x="256" y="4"/>
                </a:moveTo>
                <a:cubicBezTo>
                  <a:pt x="5548" y="533"/>
                  <a:pt x="91802" y="37046"/>
                  <a:pt x="120906" y="50804"/>
                </a:cubicBezTo>
                <a:cubicBezTo>
                  <a:pt x="150010" y="64562"/>
                  <a:pt x="170648" y="81496"/>
                  <a:pt x="174881" y="82554"/>
                </a:cubicBezTo>
                <a:cubicBezTo>
                  <a:pt x="179114" y="83612"/>
                  <a:pt x="154244" y="65621"/>
                  <a:pt x="146306" y="57154"/>
                </a:cubicBezTo>
                <a:cubicBezTo>
                  <a:pt x="138369" y="48687"/>
                  <a:pt x="136781" y="33342"/>
                  <a:pt x="127256" y="31754"/>
                </a:cubicBezTo>
                <a:cubicBezTo>
                  <a:pt x="117731" y="30167"/>
                  <a:pt x="105031" y="51862"/>
                  <a:pt x="89156" y="47629"/>
                </a:cubicBezTo>
                <a:cubicBezTo>
                  <a:pt x="73281" y="43396"/>
                  <a:pt x="-5036" y="-525"/>
                  <a:pt x="256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E72659B-0B49-01D5-076E-7BF3AB71F3ED}"/>
              </a:ext>
            </a:extLst>
          </p:cNvPr>
          <p:cNvSpPr/>
          <p:nvPr/>
        </p:nvSpPr>
        <p:spPr>
          <a:xfrm>
            <a:off x="4727292" y="4028866"/>
            <a:ext cx="83681" cy="157292"/>
          </a:xfrm>
          <a:custGeom>
            <a:avLst/>
            <a:gdLst>
              <a:gd name="connsiteX0" fmla="*/ 66958 w 83681"/>
              <a:gd name="connsiteY0" fmla="*/ 209 h 157292"/>
              <a:gd name="connsiteX1" fmla="*/ 44733 w 83681"/>
              <a:gd name="connsiteY1" fmla="*/ 85934 h 157292"/>
              <a:gd name="connsiteX2" fmla="*/ 82833 w 83681"/>
              <a:gd name="connsiteY2" fmla="*/ 155784 h 157292"/>
              <a:gd name="connsiteX3" fmla="*/ 66958 w 83681"/>
              <a:gd name="connsiteY3" fmla="*/ 130384 h 157292"/>
              <a:gd name="connsiteX4" fmla="*/ 19333 w 83681"/>
              <a:gd name="connsiteY4" fmla="*/ 89109 h 157292"/>
              <a:gd name="connsiteX5" fmla="*/ 283 w 83681"/>
              <a:gd name="connsiteY5" fmla="*/ 16084 h 157292"/>
              <a:gd name="connsiteX6" fmla="*/ 32033 w 83681"/>
              <a:gd name="connsiteY6" fmla="*/ 60534 h 157292"/>
              <a:gd name="connsiteX7" fmla="*/ 66958 w 83681"/>
              <a:gd name="connsiteY7" fmla="*/ 209 h 15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81" h="157292">
                <a:moveTo>
                  <a:pt x="66958" y="209"/>
                </a:moveTo>
                <a:cubicBezTo>
                  <a:pt x="69075" y="4442"/>
                  <a:pt x="42087" y="60005"/>
                  <a:pt x="44733" y="85934"/>
                </a:cubicBezTo>
                <a:cubicBezTo>
                  <a:pt x="47379" y="111863"/>
                  <a:pt x="79129" y="148376"/>
                  <a:pt x="82833" y="155784"/>
                </a:cubicBezTo>
                <a:cubicBezTo>
                  <a:pt x="86537" y="163192"/>
                  <a:pt x="77541" y="141496"/>
                  <a:pt x="66958" y="130384"/>
                </a:cubicBezTo>
                <a:cubicBezTo>
                  <a:pt x="56375" y="119272"/>
                  <a:pt x="30445" y="108159"/>
                  <a:pt x="19333" y="89109"/>
                </a:cubicBezTo>
                <a:cubicBezTo>
                  <a:pt x="8221" y="70059"/>
                  <a:pt x="-1834" y="20846"/>
                  <a:pt x="283" y="16084"/>
                </a:cubicBezTo>
                <a:cubicBezTo>
                  <a:pt x="2400" y="11322"/>
                  <a:pt x="19862" y="63709"/>
                  <a:pt x="32033" y="60534"/>
                </a:cubicBezTo>
                <a:cubicBezTo>
                  <a:pt x="44204" y="57359"/>
                  <a:pt x="64841" y="-4024"/>
                  <a:pt x="66958" y="2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713E6BC-745A-1068-9E40-1299D6741EE3}"/>
              </a:ext>
            </a:extLst>
          </p:cNvPr>
          <p:cNvSpPr/>
          <p:nvPr/>
        </p:nvSpPr>
        <p:spPr>
          <a:xfrm>
            <a:off x="4685757" y="4502100"/>
            <a:ext cx="70898" cy="133996"/>
          </a:xfrm>
          <a:custGeom>
            <a:avLst/>
            <a:gdLst>
              <a:gd name="connsiteX0" fmla="*/ 25943 w 70898"/>
              <a:gd name="connsiteY0" fmla="*/ 50 h 133996"/>
              <a:gd name="connsiteX1" fmla="*/ 13243 w 70898"/>
              <a:gd name="connsiteY1" fmla="*/ 54025 h 133996"/>
              <a:gd name="connsiteX2" fmla="*/ 22768 w 70898"/>
              <a:gd name="connsiteY2" fmla="*/ 114350 h 133996"/>
              <a:gd name="connsiteX3" fmla="*/ 22768 w 70898"/>
              <a:gd name="connsiteY3" fmla="*/ 88950 h 133996"/>
              <a:gd name="connsiteX4" fmla="*/ 70393 w 70898"/>
              <a:gd name="connsiteY4" fmla="*/ 133400 h 133996"/>
              <a:gd name="connsiteX5" fmla="*/ 44993 w 70898"/>
              <a:gd name="connsiteY5" fmla="*/ 111175 h 133996"/>
              <a:gd name="connsiteX6" fmla="*/ 543 w 70898"/>
              <a:gd name="connsiteY6" fmla="*/ 63550 h 133996"/>
              <a:gd name="connsiteX7" fmla="*/ 25943 w 70898"/>
              <a:gd name="connsiteY7" fmla="*/ 50 h 1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98" h="133996">
                <a:moveTo>
                  <a:pt x="25943" y="50"/>
                </a:moveTo>
                <a:cubicBezTo>
                  <a:pt x="28060" y="-1538"/>
                  <a:pt x="13772" y="34975"/>
                  <a:pt x="13243" y="54025"/>
                </a:cubicBezTo>
                <a:cubicBezTo>
                  <a:pt x="12714" y="73075"/>
                  <a:pt x="21180" y="108529"/>
                  <a:pt x="22768" y="114350"/>
                </a:cubicBezTo>
                <a:cubicBezTo>
                  <a:pt x="24355" y="120171"/>
                  <a:pt x="14830" y="85775"/>
                  <a:pt x="22768" y="88950"/>
                </a:cubicBezTo>
                <a:cubicBezTo>
                  <a:pt x="30706" y="92125"/>
                  <a:pt x="66689" y="129696"/>
                  <a:pt x="70393" y="133400"/>
                </a:cubicBezTo>
                <a:cubicBezTo>
                  <a:pt x="74097" y="137104"/>
                  <a:pt x="56635" y="122817"/>
                  <a:pt x="44993" y="111175"/>
                </a:cubicBezTo>
                <a:cubicBezTo>
                  <a:pt x="33351" y="99533"/>
                  <a:pt x="5305" y="79425"/>
                  <a:pt x="543" y="63550"/>
                </a:cubicBezTo>
                <a:cubicBezTo>
                  <a:pt x="-4219" y="47675"/>
                  <a:pt x="23826" y="1638"/>
                  <a:pt x="25943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3E8AF23-D263-222D-832D-FD51AA83FA0B}"/>
              </a:ext>
            </a:extLst>
          </p:cNvPr>
          <p:cNvSpPr/>
          <p:nvPr/>
        </p:nvSpPr>
        <p:spPr>
          <a:xfrm>
            <a:off x="4773653" y="4483096"/>
            <a:ext cx="49888" cy="125713"/>
          </a:xfrm>
          <a:custGeom>
            <a:avLst/>
            <a:gdLst>
              <a:gd name="connsiteX0" fmla="*/ 26947 w 49888"/>
              <a:gd name="connsiteY0" fmla="*/ 4 h 125713"/>
              <a:gd name="connsiteX1" fmla="*/ 17422 w 49888"/>
              <a:gd name="connsiteY1" fmla="*/ 63504 h 125713"/>
              <a:gd name="connsiteX2" fmla="*/ 49172 w 49888"/>
              <a:gd name="connsiteY2" fmla="*/ 123829 h 125713"/>
              <a:gd name="connsiteX3" fmla="*/ 36472 w 49888"/>
              <a:gd name="connsiteY3" fmla="*/ 104779 h 125713"/>
              <a:gd name="connsiteX4" fmla="*/ 1547 w 49888"/>
              <a:gd name="connsiteY4" fmla="*/ 47629 h 125713"/>
              <a:gd name="connsiteX5" fmla="*/ 7897 w 49888"/>
              <a:gd name="connsiteY5" fmla="*/ 66679 h 125713"/>
              <a:gd name="connsiteX6" fmla="*/ 26947 w 49888"/>
              <a:gd name="connsiteY6" fmla="*/ 4 h 12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88" h="125713">
                <a:moveTo>
                  <a:pt x="26947" y="4"/>
                </a:moveTo>
                <a:cubicBezTo>
                  <a:pt x="28534" y="-525"/>
                  <a:pt x="13718" y="42866"/>
                  <a:pt x="17422" y="63504"/>
                </a:cubicBezTo>
                <a:cubicBezTo>
                  <a:pt x="21126" y="84142"/>
                  <a:pt x="49172" y="123829"/>
                  <a:pt x="49172" y="123829"/>
                </a:cubicBezTo>
                <a:cubicBezTo>
                  <a:pt x="52347" y="130708"/>
                  <a:pt x="44409" y="117479"/>
                  <a:pt x="36472" y="104779"/>
                </a:cubicBezTo>
                <a:cubicBezTo>
                  <a:pt x="28535" y="92079"/>
                  <a:pt x="1547" y="47629"/>
                  <a:pt x="1547" y="47629"/>
                </a:cubicBezTo>
                <a:cubicBezTo>
                  <a:pt x="-3215" y="41279"/>
                  <a:pt x="4193" y="70912"/>
                  <a:pt x="7897" y="66679"/>
                </a:cubicBezTo>
                <a:cubicBezTo>
                  <a:pt x="11601" y="62446"/>
                  <a:pt x="25360" y="533"/>
                  <a:pt x="2694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A9AA2B1-545F-E785-4E6B-16E8A18A390B}"/>
              </a:ext>
            </a:extLst>
          </p:cNvPr>
          <p:cNvSpPr/>
          <p:nvPr/>
        </p:nvSpPr>
        <p:spPr>
          <a:xfrm>
            <a:off x="4829165" y="4492258"/>
            <a:ext cx="31853" cy="127578"/>
          </a:xfrm>
          <a:custGeom>
            <a:avLst/>
            <a:gdLst>
              <a:gd name="connsiteX0" fmla="*/ 10 w 31853"/>
              <a:gd name="connsiteY0" fmla="*/ 367 h 127578"/>
              <a:gd name="connsiteX1" fmla="*/ 22235 w 31853"/>
              <a:gd name="connsiteY1" fmla="*/ 54342 h 127578"/>
              <a:gd name="connsiteX2" fmla="*/ 12710 w 31853"/>
              <a:gd name="connsiteY2" fmla="*/ 95617 h 127578"/>
              <a:gd name="connsiteX3" fmla="*/ 31760 w 31853"/>
              <a:gd name="connsiteY3" fmla="*/ 63867 h 127578"/>
              <a:gd name="connsiteX4" fmla="*/ 3185 w 31853"/>
              <a:gd name="connsiteY4" fmla="*/ 127367 h 127578"/>
              <a:gd name="connsiteX5" fmla="*/ 19060 w 31853"/>
              <a:gd name="connsiteY5" fmla="*/ 82917 h 127578"/>
              <a:gd name="connsiteX6" fmla="*/ 10 w 31853"/>
              <a:gd name="connsiteY6" fmla="*/ 367 h 12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3" h="127578">
                <a:moveTo>
                  <a:pt x="10" y="367"/>
                </a:moveTo>
                <a:cubicBezTo>
                  <a:pt x="539" y="-4396"/>
                  <a:pt x="20118" y="38467"/>
                  <a:pt x="22235" y="54342"/>
                </a:cubicBezTo>
                <a:cubicBezTo>
                  <a:pt x="24352" y="70217"/>
                  <a:pt x="11123" y="94030"/>
                  <a:pt x="12710" y="95617"/>
                </a:cubicBezTo>
                <a:cubicBezTo>
                  <a:pt x="14297" y="97204"/>
                  <a:pt x="33347" y="58575"/>
                  <a:pt x="31760" y="63867"/>
                </a:cubicBezTo>
                <a:cubicBezTo>
                  <a:pt x="30173" y="69159"/>
                  <a:pt x="5302" y="124192"/>
                  <a:pt x="3185" y="127367"/>
                </a:cubicBezTo>
                <a:cubicBezTo>
                  <a:pt x="1068" y="130542"/>
                  <a:pt x="18002" y="97204"/>
                  <a:pt x="19060" y="82917"/>
                </a:cubicBezTo>
                <a:cubicBezTo>
                  <a:pt x="20118" y="68630"/>
                  <a:pt x="-519" y="5130"/>
                  <a:pt x="10" y="3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1233903-2E3D-CCAC-BE57-10E2D72483AE}"/>
              </a:ext>
            </a:extLst>
          </p:cNvPr>
          <p:cNvSpPr/>
          <p:nvPr/>
        </p:nvSpPr>
        <p:spPr>
          <a:xfrm>
            <a:off x="4695741" y="4482983"/>
            <a:ext cx="130378" cy="47767"/>
          </a:xfrm>
          <a:custGeom>
            <a:avLst/>
            <a:gdLst>
              <a:gd name="connsiteX0" fmla="*/ 84 w 130378"/>
              <a:gd name="connsiteY0" fmla="*/ 47742 h 47767"/>
              <a:gd name="connsiteX1" fmla="*/ 79459 w 130378"/>
              <a:gd name="connsiteY1" fmla="*/ 12817 h 47767"/>
              <a:gd name="connsiteX2" fmla="*/ 130259 w 130378"/>
              <a:gd name="connsiteY2" fmla="*/ 25517 h 47767"/>
              <a:gd name="connsiteX3" fmla="*/ 92159 w 130378"/>
              <a:gd name="connsiteY3" fmla="*/ 3292 h 47767"/>
              <a:gd name="connsiteX4" fmla="*/ 47709 w 130378"/>
              <a:gd name="connsiteY4" fmla="*/ 117 h 47767"/>
              <a:gd name="connsiteX5" fmla="*/ 44534 w 130378"/>
              <a:gd name="connsiteY5" fmla="*/ 15992 h 47767"/>
              <a:gd name="connsiteX6" fmla="*/ 95334 w 130378"/>
              <a:gd name="connsiteY6" fmla="*/ 6467 h 47767"/>
              <a:gd name="connsiteX7" fmla="*/ 84 w 130378"/>
              <a:gd name="connsiteY7" fmla="*/ 47742 h 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378" h="47767">
                <a:moveTo>
                  <a:pt x="84" y="47742"/>
                </a:moveTo>
                <a:cubicBezTo>
                  <a:pt x="-2562" y="48800"/>
                  <a:pt x="57763" y="16521"/>
                  <a:pt x="79459" y="12817"/>
                </a:cubicBezTo>
                <a:cubicBezTo>
                  <a:pt x="101155" y="9113"/>
                  <a:pt x="128142" y="27105"/>
                  <a:pt x="130259" y="25517"/>
                </a:cubicBezTo>
                <a:cubicBezTo>
                  <a:pt x="132376" y="23929"/>
                  <a:pt x="105917" y="7525"/>
                  <a:pt x="92159" y="3292"/>
                </a:cubicBezTo>
                <a:cubicBezTo>
                  <a:pt x="78401" y="-941"/>
                  <a:pt x="47709" y="117"/>
                  <a:pt x="47709" y="117"/>
                </a:cubicBezTo>
                <a:cubicBezTo>
                  <a:pt x="39772" y="2234"/>
                  <a:pt x="36597" y="14934"/>
                  <a:pt x="44534" y="15992"/>
                </a:cubicBezTo>
                <a:cubicBezTo>
                  <a:pt x="52471" y="17050"/>
                  <a:pt x="104859" y="4350"/>
                  <a:pt x="95334" y="6467"/>
                </a:cubicBezTo>
                <a:cubicBezTo>
                  <a:pt x="85809" y="8584"/>
                  <a:pt x="2730" y="46684"/>
                  <a:pt x="84" y="477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0FE1F99-0CF3-1074-9155-19907E26239C}"/>
              </a:ext>
            </a:extLst>
          </p:cNvPr>
          <p:cNvSpPr/>
          <p:nvPr/>
        </p:nvSpPr>
        <p:spPr>
          <a:xfrm>
            <a:off x="4794191" y="4473495"/>
            <a:ext cx="584262" cy="82699"/>
          </a:xfrm>
          <a:custGeom>
            <a:avLst/>
            <a:gdLst>
              <a:gd name="connsiteX0" fmla="*/ 59 w 584262"/>
              <a:gd name="connsiteY0" fmla="*/ 54055 h 82699"/>
              <a:gd name="connsiteX1" fmla="*/ 117534 w 584262"/>
              <a:gd name="connsiteY1" fmla="*/ 25480 h 82699"/>
              <a:gd name="connsiteX2" fmla="*/ 200084 w 584262"/>
              <a:gd name="connsiteY2" fmla="*/ 28655 h 82699"/>
              <a:gd name="connsiteX3" fmla="*/ 158809 w 584262"/>
              <a:gd name="connsiteY3" fmla="*/ 15955 h 82699"/>
              <a:gd name="connsiteX4" fmla="*/ 374709 w 584262"/>
              <a:gd name="connsiteY4" fmla="*/ 41355 h 82699"/>
              <a:gd name="connsiteX5" fmla="*/ 320734 w 584262"/>
              <a:gd name="connsiteY5" fmla="*/ 47705 h 82699"/>
              <a:gd name="connsiteX6" fmla="*/ 444559 w 584262"/>
              <a:gd name="connsiteY6" fmla="*/ 60405 h 82699"/>
              <a:gd name="connsiteX7" fmla="*/ 549334 w 584262"/>
              <a:gd name="connsiteY7" fmla="*/ 76280 h 82699"/>
              <a:gd name="connsiteX8" fmla="*/ 476309 w 584262"/>
              <a:gd name="connsiteY8" fmla="*/ 82630 h 82699"/>
              <a:gd name="connsiteX9" fmla="*/ 584259 w 584262"/>
              <a:gd name="connsiteY9" fmla="*/ 79455 h 82699"/>
              <a:gd name="connsiteX10" fmla="*/ 479484 w 584262"/>
              <a:gd name="connsiteY10" fmla="*/ 76280 h 82699"/>
              <a:gd name="connsiteX11" fmla="*/ 336609 w 584262"/>
              <a:gd name="connsiteY11" fmla="*/ 44530 h 82699"/>
              <a:gd name="connsiteX12" fmla="*/ 171509 w 584262"/>
              <a:gd name="connsiteY12" fmla="*/ 15955 h 82699"/>
              <a:gd name="connsiteX13" fmla="*/ 101659 w 584262"/>
              <a:gd name="connsiteY13" fmla="*/ 80 h 82699"/>
              <a:gd name="connsiteX14" fmla="*/ 133409 w 584262"/>
              <a:gd name="connsiteY14" fmla="*/ 22305 h 82699"/>
              <a:gd name="connsiteX15" fmla="*/ 59 w 584262"/>
              <a:gd name="connsiteY15" fmla="*/ 54055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4262" h="82699">
                <a:moveTo>
                  <a:pt x="59" y="54055"/>
                </a:moveTo>
                <a:cubicBezTo>
                  <a:pt x="-2587" y="54584"/>
                  <a:pt x="84196" y="29713"/>
                  <a:pt x="117534" y="25480"/>
                </a:cubicBezTo>
                <a:cubicBezTo>
                  <a:pt x="150872" y="21247"/>
                  <a:pt x="193205" y="30242"/>
                  <a:pt x="200084" y="28655"/>
                </a:cubicBezTo>
                <a:cubicBezTo>
                  <a:pt x="206963" y="27068"/>
                  <a:pt x="129705" y="13838"/>
                  <a:pt x="158809" y="15955"/>
                </a:cubicBezTo>
                <a:cubicBezTo>
                  <a:pt x="187913" y="18072"/>
                  <a:pt x="347722" y="36063"/>
                  <a:pt x="374709" y="41355"/>
                </a:cubicBezTo>
                <a:cubicBezTo>
                  <a:pt x="401697" y="46647"/>
                  <a:pt x="309092" y="44530"/>
                  <a:pt x="320734" y="47705"/>
                </a:cubicBezTo>
                <a:cubicBezTo>
                  <a:pt x="332376" y="50880"/>
                  <a:pt x="406459" y="55643"/>
                  <a:pt x="444559" y="60405"/>
                </a:cubicBezTo>
                <a:cubicBezTo>
                  <a:pt x="482659" y="65168"/>
                  <a:pt x="544042" y="72576"/>
                  <a:pt x="549334" y="76280"/>
                </a:cubicBezTo>
                <a:cubicBezTo>
                  <a:pt x="554626" y="79984"/>
                  <a:pt x="470488" y="82101"/>
                  <a:pt x="476309" y="82630"/>
                </a:cubicBezTo>
                <a:cubicBezTo>
                  <a:pt x="482130" y="83159"/>
                  <a:pt x="583730" y="80513"/>
                  <a:pt x="584259" y="79455"/>
                </a:cubicBezTo>
                <a:cubicBezTo>
                  <a:pt x="584788" y="78397"/>
                  <a:pt x="520759" y="82101"/>
                  <a:pt x="479484" y="76280"/>
                </a:cubicBezTo>
                <a:cubicBezTo>
                  <a:pt x="438209" y="70459"/>
                  <a:pt x="387938" y="54584"/>
                  <a:pt x="336609" y="44530"/>
                </a:cubicBezTo>
                <a:cubicBezTo>
                  <a:pt x="285280" y="34476"/>
                  <a:pt x="210667" y="23363"/>
                  <a:pt x="171509" y="15955"/>
                </a:cubicBezTo>
                <a:cubicBezTo>
                  <a:pt x="132351" y="8547"/>
                  <a:pt x="108009" y="-978"/>
                  <a:pt x="101659" y="80"/>
                </a:cubicBezTo>
                <a:cubicBezTo>
                  <a:pt x="95309" y="1138"/>
                  <a:pt x="149284" y="16484"/>
                  <a:pt x="133409" y="22305"/>
                </a:cubicBezTo>
                <a:cubicBezTo>
                  <a:pt x="117534" y="28126"/>
                  <a:pt x="2705" y="53526"/>
                  <a:pt x="59" y="540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E414FC2-47E2-9024-4EF9-D18AF5BA7298}"/>
              </a:ext>
            </a:extLst>
          </p:cNvPr>
          <p:cNvSpPr/>
          <p:nvPr/>
        </p:nvSpPr>
        <p:spPr>
          <a:xfrm>
            <a:off x="4711666" y="4641850"/>
            <a:ext cx="61352" cy="112181"/>
          </a:xfrm>
          <a:custGeom>
            <a:avLst/>
            <a:gdLst>
              <a:gd name="connsiteX0" fmla="*/ 25434 w 61352"/>
              <a:gd name="connsiteY0" fmla="*/ 0 h 112181"/>
              <a:gd name="connsiteX1" fmla="*/ 19084 w 61352"/>
              <a:gd name="connsiteY1" fmla="*/ 60325 h 112181"/>
              <a:gd name="connsiteX2" fmla="*/ 60359 w 61352"/>
              <a:gd name="connsiteY2" fmla="*/ 111125 h 112181"/>
              <a:gd name="connsiteX3" fmla="*/ 44484 w 61352"/>
              <a:gd name="connsiteY3" fmla="*/ 92075 h 112181"/>
              <a:gd name="connsiteX4" fmla="*/ 34 w 61352"/>
              <a:gd name="connsiteY4" fmla="*/ 60325 h 112181"/>
              <a:gd name="connsiteX5" fmla="*/ 25434 w 61352"/>
              <a:gd name="connsiteY5" fmla="*/ 0 h 1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2" h="112181">
                <a:moveTo>
                  <a:pt x="25434" y="0"/>
                </a:moveTo>
                <a:cubicBezTo>
                  <a:pt x="28609" y="0"/>
                  <a:pt x="13263" y="41804"/>
                  <a:pt x="19084" y="60325"/>
                </a:cubicBezTo>
                <a:cubicBezTo>
                  <a:pt x="24905" y="78846"/>
                  <a:pt x="60359" y="111125"/>
                  <a:pt x="60359" y="111125"/>
                </a:cubicBezTo>
                <a:cubicBezTo>
                  <a:pt x="64592" y="116417"/>
                  <a:pt x="54538" y="100542"/>
                  <a:pt x="44484" y="92075"/>
                </a:cubicBezTo>
                <a:cubicBezTo>
                  <a:pt x="34430" y="83608"/>
                  <a:pt x="1092" y="75671"/>
                  <a:pt x="34" y="60325"/>
                </a:cubicBezTo>
                <a:cubicBezTo>
                  <a:pt x="-1024" y="44979"/>
                  <a:pt x="22259" y="0"/>
                  <a:pt x="254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DD508AF-1F5F-1AF1-2786-B0AF84CCF3D5}"/>
              </a:ext>
            </a:extLst>
          </p:cNvPr>
          <p:cNvSpPr/>
          <p:nvPr/>
        </p:nvSpPr>
        <p:spPr>
          <a:xfrm>
            <a:off x="4704198" y="4711053"/>
            <a:ext cx="212482" cy="35587"/>
          </a:xfrm>
          <a:custGeom>
            <a:avLst/>
            <a:gdLst>
              <a:gd name="connsiteX0" fmla="*/ 1152 w 212482"/>
              <a:gd name="connsiteY0" fmla="*/ 647 h 35587"/>
              <a:gd name="connsiteX1" fmla="*/ 147202 w 212482"/>
              <a:gd name="connsiteY1" fmla="*/ 19697 h 35587"/>
              <a:gd name="connsiteX2" fmla="*/ 83702 w 212482"/>
              <a:gd name="connsiteY2" fmla="*/ 35572 h 35587"/>
              <a:gd name="connsiteX3" fmla="*/ 204352 w 212482"/>
              <a:gd name="connsiteY3" fmla="*/ 22872 h 35587"/>
              <a:gd name="connsiteX4" fmla="*/ 194827 w 212482"/>
              <a:gd name="connsiteY4" fmla="*/ 19697 h 35587"/>
              <a:gd name="connsiteX5" fmla="*/ 140852 w 212482"/>
              <a:gd name="connsiteY5" fmla="*/ 10172 h 35587"/>
              <a:gd name="connsiteX6" fmla="*/ 80527 w 212482"/>
              <a:gd name="connsiteY6" fmla="*/ 3822 h 35587"/>
              <a:gd name="connsiteX7" fmla="*/ 1152 w 212482"/>
              <a:gd name="connsiteY7" fmla="*/ 647 h 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82" h="35587">
                <a:moveTo>
                  <a:pt x="1152" y="647"/>
                </a:moveTo>
                <a:cubicBezTo>
                  <a:pt x="12265" y="3293"/>
                  <a:pt x="133444" y="13876"/>
                  <a:pt x="147202" y="19697"/>
                </a:cubicBezTo>
                <a:cubicBezTo>
                  <a:pt x="160960" y="25518"/>
                  <a:pt x="74177" y="35043"/>
                  <a:pt x="83702" y="35572"/>
                </a:cubicBezTo>
                <a:cubicBezTo>
                  <a:pt x="93227" y="36101"/>
                  <a:pt x="204352" y="22872"/>
                  <a:pt x="204352" y="22872"/>
                </a:cubicBezTo>
                <a:cubicBezTo>
                  <a:pt x="222873" y="20226"/>
                  <a:pt x="205410" y="21814"/>
                  <a:pt x="194827" y="19697"/>
                </a:cubicBezTo>
                <a:cubicBezTo>
                  <a:pt x="184244" y="17580"/>
                  <a:pt x="159902" y="12818"/>
                  <a:pt x="140852" y="10172"/>
                </a:cubicBezTo>
                <a:cubicBezTo>
                  <a:pt x="121802" y="7526"/>
                  <a:pt x="98519" y="3293"/>
                  <a:pt x="80527" y="3822"/>
                </a:cubicBezTo>
                <a:cubicBezTo>
                  <a:pt x="62535" y="4351"/>
                  <a:pt x="-9961" y="-1999"/>
                  <a:pt x="1152" y="6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8CF2E80-5765-5D77-05A1-0D1B8FF4BEF8}"/>
              </a:ext>
            </a:extLst>
          </p:cNvPr>
          <p:cNvSpPr/>
          <p:nvPr/>
        </p:nvSpPr>
        <p:spPr>
          <a:xfrm>
            <a:off x="4851400" y="4615741"/>
            <a:ext cx="257490" cy="105484"/>
          </a:xfrm>
          <a:custGeom>
            <a:avLst/>
            <a:gdLst>
              <a:gd name="connsiteX0" fmla="*/ 257175 w 257490"/>
              <a:gd name="connsiteY0" fmla="*/ 709 h 105484"/>
              <a:gd name="connsiteX1" fmla="*/ 117475 w 257490"/>
              <a:gd name="connsiteY1" fmla="*/ 67384 h 105484"/>
              <a:gd name="connsiteX2" fmla="*/ 146050 w 257490"/>
              <a:gd name="connsiteY2" fmla="*/ 45159 h 105484"/>
              <a:gd name="connsiteX3" fmla="*/ 76200 w 257490"/>
              <a:gd name="connsiteY3" fmla="*/ 73734 h 105484"/>
              <a:gd name="connsiteX4" fmla="*/ 0 w 257490"/>
              <a:gd name="connsiteY4" fmla="*/ 105484 h 105484"/>
              <a:gd name="connsiteX5" fmla="*/ 133350 w 257490"/>
              <a:gd name="connsiteY5" fmla="*/ 51509 h 105484"/>
              <a:gd name="connsiteX6" fmla="*/ 155575 w 257490"/>
              <a:gd name="connsiteY6" fmla="*/ 32459 h 105484"/>
              <a:gd name="connsiteX7" fmla="*/ 257175 w 257490"/>
              <a:gd name="connsiteY7" fmla="*/ 709 h 10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0" h="105484">
                <a:moveTo>
                  <a:pt x="257175" y="709"/>
                </a:moveTo>
                <a:cubicBezTo>
                  <a:pt x="250825" y="6530"/>
                  <a:pt x="135996" y="59976"/>
                  <a:pt x="117475" y="67384"/>
                </a:cubicBezTo>
                <a:cubicBezTo>
                  <a:pt x="98954" y="74792"/>
                  <a:pt x="152929" y="44101"/>
                  <a:pt x="146050" y="45159"/>
                </a:cubicBezTo>
                <a:cubicBezTo>
                  <a:pt x="139171" y="46217"/>
                  <a:pt x="76200" y="73734"/>
                  <a:pt x="76200" y="73734"/>
                </a:cubicBezTo>
                <a:lnTo>
                  <a:pt x="0" y="105484"/>
                </a:lnTo>
                <a:cubicBezTo>
                  <a:pt x="9525" y="101780"/>
                  <a:pt x="107421" y="63680"/>
                  <a:pt x="133350" y="51509"/>
                </a:cubicBezTo>
                <a:cubicBezTo>
                  <a:pt x="159279" y="39338"/>
                  <a:pt x="139171" y="38280"/>
                  <a:pt x="155575" y="32459"/>
                </a:cubicBezTo>
                <a:cubicBezTo>
                  <a:pt x="171979" y="26638"/>
                  <a:pt x="263525" y="-5112"/>
                  <a:pt x="257175" y="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92B173D-16B3-BE3C-B7B8-05344C9ABB66}"/>
              </a:ext>
            </a:extLst>
          </p:cNvPr>
          <p:cNvSpPr/>
          <p:nvPr/>
        </p:nvSpPr>
        <p:spPr>
          <a:xfrm>
            <a:off x="4721222" y="4619641"/>
            <a:ext cx="197544" cy="74330"/>
          </a:xfrm>
          <a:custGeom>
            <a:avLst/>
            <a:gdLst>
              <a:gd name="connsiteX0" fmla="*/ 3 w 197544"/>
              <a:gd name="connsiteY0" fmla="*/ 38084 h 74330"/>
              <a:gd name="connsiteX1" fmla="*/ 88903 w 197544"/>
              <a:gd name="connsiteY1" fmla="*/ 12684 h 74330"/>
              <a:gd name="connsiteX2" fmla="*/ 193678 w 197544"/>
              <a:gd name="connsiteY2" fmla="*/ 9509 h 74330"/>
              <a:gd name="connsiteX3" fmla="*/ 174628 w 197544"/>
              <a:gd name="connsiteY3" fmla="*/ 47609 h 74330"/>
              <a:gd name="connsiteX4" fmla="*/ 171453 w 197544"/>
              <a:gd name="connsiteY4" fmla="*/ 73009 h 74330"/>
              <a:gd name="connsiteX5" fmla="*/ 171453 w 197544"/>
              <a:gd name="connsiteY5" fmla="*/ 6334 h 74330"/>
              <a:gd name="connsiteX6" fmla="*/ 92078 w 197544"/>
              <a:gd name="connsiteY6" fmla="*/ 6334 h 74330"/>
              <a:gd name="connsiteX7" fmla="*/ 3 w 197544"/>
              <a:gd name="connsiteY7" fmla="*/ 38084 h 7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44" h="74330">
                <a:moveTo>
                  <a:pt x="3" y="38084"/>
                </a:moveTo>
                <a:cubicBezTo>
                  <a:pt x="-526" y="39142"/>
                  <a:pt x="56624" y="17446"/>
                  <a:pt x="88903" y="12684"/>
                </a:cubicBezTo>
                <a:cubicBezTo>
                  <a:pt x="121182" y="7921"/>
                  <a:pt x="179391" y="3688"/>
                  <a:pt x="193678" y="9509"/>
                </a:cubicBezTo>
                <a:cubicBezTo>
                  <a:pt x="207965" y="15330"/>
                  <a:pt x="178332" y="37026"/>
                  <a:pt x="174628" y="47609"/>
                </a:cubicBezTo>
                <a:cubicBezTo>
                  <a:pt x="170924" y="58192"/>
                  <a:pt x="171982" y="79888"/>
                  <a:pt x="171453" y="73009"/>
                </a:cubicBezTo>
                <a:cubicBezTo>
                  <a:pt x="170924" y="66130"/>
                  <a:pt x="184682" y="17446"/>
                  <a:pt x="171453" y="6334"/>
                </a:cubicBezTo>
                <a:cubicBezTo>
                  <a:pt x="158224" y="-4778"/>
                  <a:pt x="118007" y="1042"/>
                  <a:pt x="92078" y="6334"/>
                </a:cubicBezTo>
                <a:cubicBezTo>
                  <a:pt x="66149" y="11626"/>
                  <a:pt x="532" y="37026"/>
                  <a:pt x="3" y="380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3C01B617-3823-2364-C552-B3745C3DCF99}"/>
              </a:ext>
            </a:extLst>
          </p:cNvPr>
          <p:cNvSpPr/>
          <p:nvPr/>
        </p:nvSpPr>
        <p:spPr>
          <a:xfrm>
            <a:off x="4895499" y="4581497"/>
            <a:ext cx="543432" cy="63534"/>
          </a:xfrm>
          <a:custGeom>
            <a:avLst/>
            <a:gdLst>
              <a:gd name="connsiteX0" fmla="*/ 351 w 543432"/>
              <a:gd name="connsiteY0" fmla="*/ 63528 h 63534"/>
              <a:gd name="connsiteX1" fmla="*/ 206726 w 543432"/>
              <a:gd name="connsiteY1" fmla="*/ 28603 h 63534"/>
              <a:gd name="connsiteX2" fmla="*/ 365476 w 543432"/>
              <a:gd name="connsiteY2" fmla="*/ 28603 h 63534"/>
              <a:gd name="connsiteX3" fmla="*/ 286101 w 543432"/>
              <a:gd name="connsiteY3" fmla="*/ 34953 h 63534"/>
              <a:gd name="connsiteX4" fmla="*/ 457551 w 543432"/>
              <a:gd name="connsiteY4" fmla="*/ 12728 h 63534"/>
              <a:gd name="connsiteX5" fmla="*/ 543276 w 543432"/>
              <a:gd name="connsiteY5" fmla="*/ 28 h 63534"/>
              <a:gd name="connsiteX6" fmla="*/ 473426 w 543432"/>
              <a:gd name="connsiteY6" fmla="*/ 9553 h 63534"/>
              <a:gd name="connsiteX7" fmla="*/ 295626 w 543432"/>
              <a:gd name="connsiteY7" fmla="*/ 19078 h 63534"/>
              <a:gd name="connsiteX8" fmla="*/ 124176 w 543432"/>
              <a:gd name="connsiteY8" fmla="*/ 19078 h 63534"/>
              <a:gd name="connsiteX9" fmla="*/ 155926 w 543432"/>
              <a:gd name="connsiteY9" fmla="*/ 25428 h 63534"/>
              <a:gd name="connsiteX10" fmla="*/ 351 w 543432"/>
              <a:gd name="connsiteY10" fmla="*/ 63528 h 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432" h="63534">
                <a:moveTo>
                  <a:pt x="351" y="63528"/>
                </a:moveTo>
                <a:cubicBezTo>
                  <a:pt x="8818" y="64057"/>
                  <a:pt x="145872" y="34424"/>
                  <a:pt x="206726" y="28603"/>
                </a:cubicBezTo>
                <a:cubicBezTo>
                  <a:pt x="267580" y="22782"/>
                  <a:pt x="352247" y="27545"/>
                  <a:pt x="365476" y="28603"/>
                </a:cubicBezTo>
                <a:cubicBezTo>
                  <a:pt x="378705" y="29661"/>
                  <a:pt x="270755" y="37599"/>
                  <a:pt x="286101" y="34953"/>
                </a:cubicBezTo>
                <a:cubicBezTo>
                  <a:pt x="301447" y="32307"/>
                  <a:pt x="414689" y="18549"/>
                  <a:pt x="457551" y="12728"/>
                </a:cubicBezTo>
                <a:cubicBezTo>
                  <a:pt x="500414" y="6907"/>
                  <a:pt x="540630" y="557"/>
                  <a:pt x="543276" y="28"/>
                </a:cubicBezTo>
                <a:cubicBezTo>
                  <a:pt x="545922" y="-501"/>
                  <a:pt x="514701" y="6378"/>
                  <a:pt x="473426" y="9553"/>
                </a:cubicBezTo>
                <a:cubicBezTo>
                  <a:pt x="432151" y="12728"/>
                  <a:pt x="353834" y="17490"/>
                  <a:pt x="295626" y="19078"/>
                </a:cubicBezTo>
                <a:cubicBezTo>
                  <a:pt x="237418" y="20666"/>
                  <a:pt x="147459" y="18020"/>
                  <a:pt x="124176" y="19078"/>
                </a:cubicBezTo>
                <a:cubicBezTo>
                  <a:pt x="100893" y="20136"/>
                  <a:pt x="172859" y="16432"/>
                  <a:pt x="155926" y="25428"/>
                </a:cubicBezTo>
                <a:cubicBezTo>
                  <a:pt x="138993" y="34424"/>
                  <a:pt x="-8116" y="62999"/>
                  <a:pt x="351" y="635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B6C93F3-AC28-4CFE-BBEE-FED1CF587E30}"/>
              </a:ext>
            </a:extLst>
          </p:cNvPr>
          <p:cNvSpPr/>
          <p:nvPr/>
        </p:nvSpPr>
        <p:spPr>
          <a:xfrm>
            <a:off x="4714607" y="4692647"/>
            <a:ext cx="200497" cy="87180"/>
          </a:xfrm>
          <a:custGeom>
            <a:avLst/>
            <a:gdLst>
              <a:gd name="connsiteX0" fmla="*/ 268 w 200497"/>
              <a:gd name="connsiteY0" fmla="*/ 3 h 87180"/>
              <a:gd name="connsiteX1" fmla="*/ 73293 w 200497"/>
              <a:gd name="connsiteY1" fmla="*/ 76203 h 87180"/>
              <a:gd name="connsiteX2" fmla="*/ 44718 w 200497"/>
              <a:gd name="connsiteY2" fmla="*/ 85728 h 87180"/>
              <a:gd name="connsiteX3" fmla="*/ 130443 w 200497"/>
              <a:gd name="connsiteY3" fmla="*/ 66678 h 87180"/>
              <a:gd name="connsiteX4" fmla="*/ 200293 w 200497"/>
              <a:gd name="connsiteY4" fmla="*/ 79378 h 87180"/>
              <a:gd name="connsiteX5" fmla="*/ 108218 w 200497"/>
              <a:gd name="connsiteY5" fmla="*/ 85728 h 87180"/>
              <a:gd name="connsiteX6" fmla="*/ 35193 w 200497"/>
              <a:gd name="connsiteY6" fmla="*/ 73028 h 87180"/>
              <a:gd name="connsiteX7" fmla="*/ 47893 w 200497"/>
              <a:gd name="connsiteY7" fmla="*/ 73028 h 87180"/>
              <a:gd name="connsiteX8" fmla="*/ 268 w 200497"/>
              <a:gd name="connsiteY8" fmla="*/ 3 h 8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7" h="87180">
                <a:moveTo>
                  <a:pt x="268" y="3"/>
                </a:moveTo>
                <a:cubicBezTo>
                  <a:pt x="4501" y="532"/>
                  <a:pt x="65885" y="61916"/>
                  <a:pt x="73293" y="76203"/>
                </a:cubicBezTo>
                <a:cubicBezTo>
                  <a:pt x="80701" y="90490"/>
                  <a:pt x="35193" y="87316"/>
                  <a:pt x="44718" y="85728"/>
                </a:cubicBezTo>
                <a:cubicBezTo>
                  <a:pt x="54243" y="84141"/>
                  <a:pt x="104514" y="67736"/>
                  <a:pt x="130443" y="66678"/>
                </a:cubicBezTo>
                <a:cubicBezTo>
                  <a:pt x="156372" y="65620"/>
                  <a:pt x="203997" y="76203"/>
                  <a:pt x="200293" y="79378"/>
                </a:cubicBezTo>
                <a:cubicBezTo>
                  <a:pt x="196589" y="82553"/>
                  <a:pt x="135735" y="86786"/>
                  <a:pt x="108218" y="85728"/>
                </a:cubicBezTo>
                <a:cubicBezTo>
                  <a:pt x="80701" y="84670"/>
                  <a:pt x="35193" y="73028"/>
                  <a:pt x="35193" y="73028"/>
                </a:cubicBezTo>
                <a:cubicBezTo>
                  <a:pt x="25139" y="70911"/>
                  <a:pt x="52656" y="80436"/>
                  <a:pt x="47893" y="73028"/>
                </a:cubicBezTo>
                <a:cubicBezTo>
                  <a:pt x="43131" y="65620"/>
                  <a:pt x="-3965" y="-526"/>
                  <a:pt x="268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3829767-E773-059F-9BA1-B87043E8465B}"/>
              </a:ext>
            </a:extLst>
          </p:cNvPr>
          <p:cNvSpPr/>
          <p:nvPr/>
        </p:nvSpPr>
        <p:spPr>
          <a:xfrm>
            <a:off x="4886036" y="4608433"/>
            <a:ext cx="269844" cy="171239"/>
          </a:xfrm>
          <a:custGeom>
            <a:avLst/>
            <a:gdLst>
              <a:gd name="connsiteX0" fmla="*/ 51089 w 269844"/>
              <a:gd name="connsiteY0" fmla="*/ 169942 h 171239"/>
              <a:gd name="connsiteX1" fmla="*/ 232064 w 269844"/>
              <a:gd name="connsiteY1" fmla="*/ 36592 h 171239"/>
              <a:gd name="connsiteX2" fmla="*/ 178089 w 269844"/>
              <a:gd name="connsiteY2" fmla="*/ 68342 h 171239"/>
              <a:gd name="connsiteX3" fmla="*/ 266989 w 269844"/>
              <a:gd name="connsiteY3" fmla="*/ 1667 h 171239"/>
              <a:gd name="connsiteX4" fmla="*/ 241589 w 269844"/>
              <a:gd name="connsiteY4" fmla="*/ 23892 h 171239"/>
              <a:gd name="connsiteX5" fmla="*/ 178089 w 269844"/>
              <a:gd name="connsiteY5" fmla="*/ 65167 h 171239"/>
              <a:gd name="connsiteX6" fmla="*/ 70139 w 269844"/>
              <a:gd name="connsiteY6" fmla="*/ 96917 h 171239"/>
              <a:gd name="connsiteX7" fmla="*/ 127289 w 269844"/>
              <a:gd name="connsiteY7" fmla="*/ 90567 h 171239"/>
              <a:gd name="connsiteX8" fmla="*/ 289 w 269844"/>
              <a:gd name="connsiteY8" fmla="*/ 106442 h 171239"/>
              <a:gd name="connsiteX9" fmla="*/ 92364 w 269844"/>
              <a:gd name="connsiteY9" fmla="*/ 106442 h 171239"/>
              <a:gd name="connsiteX10" fmla="*/ 51089 w 269844"/>
              <a:gd name="connsiteY10" fmla="*/ 169942 h 1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44" h="171239">
                <a:moveTo>
                  <a:pt x="51089" y="169942"/>
                </a:moveTo>
                <a:cubicBezTo>
                  <a:pt x="74372" y="158300"/>
                  <a:pt x="210897" y="53525"/>
                  <a:pt x="232064" y="36592"/>
                </a:cubicBezTo>
                <a:cubicBezTo>
                  <a:pt x="253231" y="19659"/>
                  <a:pt x="172268" y="74163"/>
                  <a:pt x="178089" y="68342"/>
                </a:cubicBezTo>
                <a:cubicBezTo>
                  <a:pt x="183910" y="62521"/>
                  <a:pt x="256406" y="9075"/>
                  <a:pt x="266989" y="1667"/>
                </a:cubicBezTo>
                <a:cubicBezTo>
                  <a:pt x="277572" y="-5741"/>
                  <a:pt x="256406" y="13309"/>
                  <a:pt x="241589" y="23892"/>
                </a:cubicBezTo>
                <a:cubicBezTo>
                  <a:pt x="226772" y="34475"/>
                  <a:pt x="206664" y="52996"/>
                  <a:pt x="178089" y="65167"/>
                </a:cubicBezTo>
                <a:cubicBezTo>
                  <a:pt x="149514" y="77338"/>
                  <a:pt x="78606" y="92684"/>
                  <a:pt x="70139" y="96917"/>
                </a:cubicBezTo>
                <a:cubicBezTo>
                  <a:pt x="61672" y="101150"/>
                  <a:pt x="138931" y="88980"/>
                  <a:pt x="127289" y="90567"/>
                </a:cubicBezTo>
                <a:cubicBezTo>
                  <a:pt x="115647" y="92154"/>
                  <a:pt x="6110" y="103796"/>
                  <a:pt x="289" y="106442"/>
                </a:cubicBezTo>
                <a:cubicBezTo>
                  <a:pt x="-5532" y="109088"/>
                  <a:pt x="78076" y="101679"/>
                  <a:pt x="92364" y="106442"/>
                </a:cubicBezTo>
                <a:cubicBezTo>
                  <a:pt x="106652" y="111205"/>
                  <a:pt x="27806" y="181584"/>
                  <a:pt x="51089" y="1699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FDA02226-39AA-ECD2-FC91-754FF73BCD85}"/>
              </a:ext>
            </a:extLst>
          </p:cNvPr>
          <p:cNvSpPr/>
          <p:nvPr/>
        </p:nvSpPr>
        <p:spPr>
          <a:xfrm>
            <a:off x="5092470" y="4565515"/>
            <a:ext cx="387976" cy="155720"/>
          </a:xfrm>
          <a:custGeom>
            <a:avLst/>
            <a:gdLst>
              <a:gd name="connsiteX0" fmla="*/ 230 w 387976"/>
              <a:gd name="connsiteY0" fmla="*/ 155710 h 155720"/>
              <a:gd name="connsiteX1" fmla="*/ 171680 w 387976"/>
              <a:gd name="connsiteY1" fmla="*/ 57285 h 155720"/>
              <a:gd name="connsiteX2" fmla="*/ 120880 w 387976"/>
              <a:gd name="connsiteY2" fmla="*/ 85860 h 155720"/>
              <a:gd name="connsiteX3" fmla="*/ 212955 w 387976"/>
              <a:gd name="connsiteY3" fmla="*/ 47760 h 155720"/>
              <a:gd name="connsiteX4" fmla="*/ 324080 w 387976"/>
              <a:gd name="connsiteY4" fmla="*/ 19185 h 155720"/>
              <a:gd name="connsiteX5" fmla="*/ 387580 w 387976"/>
              <a:gd name="connsiteY5" fmla="*/ 135 h 155720"/>
              <a:gd name="connsiteX6" fmla="*/ 295505 w 387976"/>
              <a:gd name="connsiteY6" fmla="*/ 28710 h 155720"/>
              <a:gd name="connsiteX7" fmla="*/ 98655 w 387976"/>
              <a:gd name="connsiteY7" fmla="*/ 60460 h 155720"/>
              <a:gd name="connsiteX8" fmla="*/ 133580 w 387976"/>
              <a:gd name="connsiteY8" fmla="*/ 63635 h 155720"/>
              <a:gd name="connsiteX9" fmla="*/ 230 w 387976"/>
              <a:gd name="connsiteY9" fmla="*/ 155710 h 1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76" h="155720">
                <a:moveTo>
                  <a:pt x="230" y="155710"/>
                </a:moveTo>
                <a:cubicBezTo>
                  <a:pt x="6580" y="154652"/>
                  <a:pt x="151572" y="68927"/>
                  <a:pt x="171680" y="57285"/>
                </a:cubicBezTo>
                <a:cubicBezTo>
                  <a:pt x="191788" y="45643"/>
                  <a:pt x="114001" y="87447"/>
                  <a:pt x="120880" y="85860"/>
                </a:cubicBezTo>
                <a:cubicBezTo>
                  <a:pt x="127759" y="84273"/>
                  <a:pt x="179088" y="58872"/>
                  <a:pt x="212955" y="47760"/>
                </a:cubicBezTo>
                <a:cubicBezTo>
                  <a:pt x="246822" y="36647"/>
                  <a:pt x="294976" y="27122"/>
                  <a:pt x="324080" y="19185"/>
                </a:cubicBezTo>
                <a:cubicBezTo>
                  <a:pt x="353184" y="11248"/>
                  <a:pt x="392342" y="-1452"/>
                  <a:pt x="387580" y="135"/>
                </a:cubicBezTo>
                <a:cubicBezTo>
                  <a:pt x="382818" y="1722"/>
                  <a:pt x="343659" y="18656"/>
                  <a:pt x="295505" y="28710"/>
                </a:cubicBezTo>
                <a:cubicBezTo>
                  <a:pt x="247351" y="38764"/>
                  <a:pt x="125643" y="54639"/>
                  <a:pt x="98655" y="60460"/>
                </a:cubicBezTo>
                <a:cubicBezTo>
                  <a:pt x="71667" y="66281"/>
                  <a:pt x="146280" y="50406"/>
                  <a:pt x="133580" y="63635"/>
                </a:cubicBezTo>
                <a:cubicBezTo>
                  <a:pt x="120880" y="76864"/>
                  <a:pt x="-6120" y="156768"/>
                  <a:pt x="230" y="1557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FE8C77F-BCB7-4B0A-0E75-91EA08C38179}"/>
              </a:ext>
            </a:extLst>
          </p:cNvPr>
          <p:cNvSpPr/>
          <p:nvPr/>
        </p:nvSpPr>
        <p:spPr>
          <a:xfrm>
            <a:off x="4829170" y="4479689"/>
            <a:ext cx="518032" cy="41764"/>
          </a:xfrm>
          <a:custGeom>
            <a:avLst/>
            <a:gdLst>
              <a:gd name="connsiteX0" fmla="*/ 5 w 518032"/>
              <a:gd name="connsiteY0" fmla="*/ 6586 h 41764"/>
              <a:gd name="connsiteX1" fmla="*/ 184155 w 518032"/>
              <a:gd name="connsiteY1" fmla="*/ 236 h 41764"/>
              <a:gd name="connsiteX2" fmla="*/ 330205 w 518032"/>
              <a:gd name="connsiteY2" fmla="*/ 16111 h 41764"/>
              <a:gd name="connsiteX3" fmla="*/ 323855 w 518032"/>
              <a:gd name="connsiteY3" fmla="*/ 38336 h 41764"/>
              <a:gd name="connsiteX4" fmla="*/ 517530 w 518032"/>
              <a:gd name="connsiteY4" fmla="*/ 41511 h 41764"/>
              <a:gd name="connsiteX5" fmla="*/ 374655 w 518032"/>
              <a:gd name="connsiteY5" fmla="*/ 38336 h 41764"/>
              <a:gd name="connsiteX6" fmla="*/ 212730 w 518032"/>
              <a:gd name="connsiteY6" fmla="*/ 12936 h 41764"/>
              <a:gd name="connsiteX7" fmla="*/ 177805 w 518032"/>
              <a:gd name="connsiteY7" fmla="*/ 6586 h 41764"/>
              <a:gd name="connsiteX8" fmla="*/ 5 w 518032"/>
              <a:gd name="connsiteY8" fmla="*/ 6586 h 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32" h="41764">
                <a:moveTo>
                  <a:pt x="5" y="6586"/>
                </a:moveTo>
                <a:cubicBezTo>
                  <a:pt x="1063" y="5528"/>
                  <a:pt x="129122" y="-1351"/>
                  <a:pt x="184155" y="236"/>
                </a:cubicBezTo>
                <a:cubicBezTo>
                  <a:pt x="239188" y="1823"/>
                  <a:pt x="330205" y="16111"/>
                  <a:pt x="330205" y="16111"/>
                </a:cubicBezTo>
                <a:cubicBezTo>
                  <a:pt x="353488" y="22461"/>
                  <a:pt x="292634" y="34103"/>
                  <a:pt x="323855" y="38336"/>
                </a:cubicBezTo>
                <a:cubicBezTo>
                  <a:pt x="355076" y="42569"/>
                  <a:pt x="509063" y="41511"/>
                  <a:pt x="517530" y="41511"/>
                </a:cubicBezTo>
                <a:cubicBezTo>
                  <a:pt x="525997" y="41511"/>
                  <a:pt x="425455" y="43098"/>
                  <a:pt x="374655" y="38336"/>
                </a:cubicBezTo>
                <a:cubicBezTo>
                  <a:pt x="323855" y="33574"/>
                  <a:pt x="245538" y="18228"/>
                  <a:pt x="212730" y="12936"/>
                </a:cubicBezTo>
                <a:cubicBezTo>
                  <a:pt x="179922" y="7644"/>
                  <a:pt x="205851" y="8703"/>
                  <a:pt x="177805" y="6586"/>
                </a:cubicBezTo>
                <a:cubicBezTo>
                  <a:pt x="149759" y="4469"/>
                  <a:pt x="-1053" y="7644"/>
                  <a:pt x="5" y="65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E52E6F0-DCCA-20D7-895A-7AB2782FB876}"/>
              </a:ext>
            </a:extLst>
          </p:cNvPr>
          <p:cNvSpPr/>
          <p:nvPr/>
        </p:nvSpPr>
        <p:spPr>
          <a:xfrm>
            <a:off x="5433118" y="4476612"/>
            <a:ext cx="75774" cy="117784"/>
          </a:xfrm>
          <a:custGeom>
            <a:avLst/>
            <a:gdLst>
              <a:gd name="connsiteX0" fmla="*/ 5657 w 75774"/>
              <a:gd name="connsiteY0" fmla="*/ 138 h 117784"/>
              <a:gd name="connsiteX1" fmla="*/ 21532 w 75774"/>
              <a:gd name="connsiteY1" fmla="*/ 79513 h 117784"/>
              <a:gd name="connsiteX2" fmla="*/ 75507 w 75774"/>
              <a:gd name="connsiteY2" fmla="*/ 117613 h 117784"/>
              <a:gd name="connsiteX3" fmla="*/ 40582 w 75774"/>
              <a:gd name="connsiteY3" fmla="*/ 92213 h 117784"/>
              <a:gd name="connsiteX4" fmla="*/ 2482 w 75774"/>
              <a:gd name="connsiteY4" fmla="*/ 60463 h 117784"/>
              <a:gd name="connsiteX5" fmla="*/ 5657 w 75774"/>
              <a:gd name="connsiteY5" fmla="*/ 138 h 1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4" h="117784">
                <a:moveTo>
                  <a:pt x="5657" y="138"/>
                </a:moveTo>
                <a:cubicBezTo>
                  <a:pt x="8832" y="3313"/>
                  <a:pt x="9890" y="59934"/>
                  <a:pt x="21532" y="79513"/>
                </a:cubicBezTo>
                <a:cubicBezTo>
                  <a:pt x="33174" y="99092"/>
                  <a:pt x="72332" y="115496"/>
                  <a:pt x="75507" y="117613"/>
                </a:cubicBezTo>
                <a:cubicBezTo>
                  <a:pt x="78682" y="119730"/>
                  <a:pt x="52753" y="101738"/>
                  <a:pt x="40582" y="92213"/>
                </a:cubicBezTo>
                <a:cubicBezTo>
                  <a:pt x="28411" y="82688"/>
                  <a:pt x="8303" y="71575"/>
                  <a:pt x="2482" y="60463"/>
                </a:cubicBezTo>
                <a:cubicBezTo>
                  <a:pt x="-3339" y="49351"/>
                  <a:pt x="2482" y="-3037"/>
                  <a:pt x="5657" y="1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E1AA0A3-10FE-868D-D063-3B15E3CD5953}"/>
              </a:ext>
            </a:extLst>
          </p:cNvPr>
          <p:cNvSpPr/>
          <p:nvPr/>
        </p:nvSpPr>
        <p:spPr>
          <a:xfrm>
            <a:off x="4831854" y="4528722"/>
            <a:ext cx="640279" cy="88434"/>
          </a:xfrm>
          <a:custGeom>
            <a:avLst/>
            <a:gdLst>
              <a:gd name="connsiteX0" fmla="*/ 496 w 640279"/>
              <a:gd name="connsiteY0" fmla="*/ 87728 h 88434"/>
              <a:gd name="connsiteX1" fmla="*/ 181471 w 640279"/>
              <a:gd name="connsiteY1" fmla="*/ 43278 h 88434"/>
              <a:gd name="connsiteX2" fmla="*/ 57646 w 640279"/>
              <a:gd name="connsiteY2" fmla="*/ 27403 h 88434"/>
              <a:gd name="connsiteX3" fmla="*/ 308471 w 640279"/>
              <a:gd name="connsiteY3" fmla="*/ 36928 h 88434"/>
              <a:gd name="connsiteX4" fmla="*/ 473571 w 640279"/>
              <a:gd name="connsiteY4" fmla="*/ 40103 h 88434"/>
              <a:gd name="connsiteX5" fmla="*/ 391021 w 640279"/>
              <a:gd name="connsiteY5" fmla="*/ 46453 h 88434"/>
              <a:gd name="connsiteX6" fmla="*/ 527546 w 640279"/>
              <a:gd name="connsiteY6" fmla="*/ 21053 h 88434"/>
              <a:gd name="connsiteX7" fmla="*/ 597396 w 640279"/>
              <a:gd name="connsiteY7" fmla="*/ 14703 h 88434"/>
              <a:gd name="connsiteX8" fmla="*/ 486271 w 640279"/>
              <a:gd name="connsiteY8" fmla="*/ 8353 h 88434"/>
              <a:gd name="connsiteX9" fmla="*/ 575171 w 640279"/>
              <a:gd name="connsiteY9" fmla="*/ 2003 h 88434"/>
              <a:gd name="connsiteX10" fmla="*/ 638671 w 640279"/>
              <a:gd name="connsiteY10" fmla="*/ 46453 h 88434"/>
              <a:gd name="connsiteX11" fmla="*/ 508496 w 640279"/>
              <a:gd name="connsiteY11" fmla="*/ 52803 h 88434"/>
              <a:gd name="connsiteX12" fmla="*/ 305296 w 640279"/>
              <a:gd name="connsiteY12" fmla="*/ 78203 h 88434"/>
              <a:gd name="connsiteX13" fmla="*/ 327521 w 640279"/>
              <a:gd name="connsiteY13" fmla="*/ 59153 h 88434"/>
              <a:gd name="connsiteX14" fmla="*/ 244971 w 640279"/>
              <a:gd name="connsiteY14" fmla="*/ 52803 h 88434"/>
              <a:gd name="connsiteX15" fmla="*/ 130671 w 640279"/>
              <a:gd name="connsiteY15" fmla="*/ 68678 h 88434"/>
              <a:gd name="connsiteX16" fmla="*/ 496 w 640279"/>
              <a:gd name="connsiteY16" fmla="*/ 87728 h 8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0279" h="88434">
                <a:moveTo>
                  <a:pt x="496" y="87728"/>
                </a:moveTo>
                <a:cubicBezTo>
                  <a:pt x="8963" y="83495"/>
                  <a:pt x="171946" y="53332"/>
                  <a:pt x="181471" y="43278"/>
                </a:cubicBezTo>
                <a:cubicBezTo>
                  <a:pt x="190996" y="33224"/>
                  <a:pt x="36479" y="28461"/>
                  <a:pt x="57646" y="27403"/>
                </a:cubicBezTo>
                <a:cubicBezTo>
                  <a:pt x="78813" y="26345"/>
                  <a:pt x="239150" y="34811"/>
                  <a:pt x="308471" y="36928"/>
                </a:cubicBezTo>
                <a:cubicBezTo>
                  <a:pt x="377792" y="39045"/>
                  <a:pt x="459813" y="38516"/>
                  <a:pt x="473571" y="40103"/>
                </a:cubicBezTo>
                <a:cubicBezTo>
                  <a:pt x="487329" y="41690"/>
                  <a:pt x="382025" y="49628"/>
                  <a:pt x="391021" y="46453"/>
                </a:cubicBezTo>
                <a:cubicBezTo>
                  <a:pt x="400017" y="43278"/>
                  <a:pt x="493150" y="26345"/>
                  <a:pt x="527546" y="21053"/>
                </a:cubicBezTo>
                <a:cubicBezTo>
                  <a:pt x="561942" y="15761"/>
                  <a:pt x="604275" y="16820"/>
                  <a:pt x="597396" y="14703"/>
                </a:cubicBezTo>
                <a:cubicBezTo>
                  <a:pt x="590517" y="12586"/>
                  <a:pt x="489975" y="10470"/>
                  <a:pt x="486271" y="8353"/>
                </a:cubicBezTo>
                <a:cubicBezTo>
                  <a:pt x="482567" y="6236"/>
                  <a:pt x="549771" y="-4347"/>
                  <a:pt x="575171" y="2003"/>
                </a:cubicBezTo>
                <a:cubicBezTo>
                  <a:pt x="600571" y="8353"/>
                  <a:pt x="649783" y="37986"/>
                  <a:pt x="638671" y="46453"/>
                </a:cubicBezTo>
                <a:cubicBezTo>
                  <a:pt x="627559" y="54920"/>
                  <a:pt x="564058" y="47511"/>
                  <a:pt x="508496" y="52803"/>
                </a:cubicBezTo>
                <a:cubicBezTo>
                  <a:pt x="452934" y="58095"/>
                  <a:pt x="335458" y="77145"/>
                  <a:pt x="305296" y="78203"/>
                </a:cubicBezTo>
                <a:cubicBezTo>
                  <a:pt x="275134" y="79261"/>
                  <a:pt x="337575" y="63386"/>
                  <a:pt x="327521" y="59153"/>
                </a:cubicBezTo>
                <a:cubicBezTo>
                  <a:pt x="317467" y="54920"/>
                  <a:pt x="277779" y="51215"/>
                  <a:pt x="244971" y="52803"/>
                </a:cubicBezTo>
                <a:cubicBezTo>
                  <a:pt x="212163" y="54390"/>
                  <a:pt x="167183" y="61270"/>
                  <a:pt x="130671" y="68678"/>
                </a:cubicBezTo>
                <a:cubicBezTo>
                  <a:pt x="94159" y="76086"/>
                  <a:pt x="-7971" y="91961"/>
                  <a:pt x="496" y="877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CB3B55A-CB7B-5F98-E049-C83FB804193D}"/>
              </a:ext>
            </a:extLst>
          </p:cNvPr>
          <p:cNvSpPr/>
          <p:nvPr/>
        </p:nvSpPr>
        <p:spPr>
          <a:xfrm>
            <a:off x="4483049" y="3025683"/>
            <a:ext cx="29849" cy="210321"/>
          </a:xfrm>
          <a:custGeom>
            <a:avLst/>
            <a:gdLst>
              <a:gd name="connsiteX0" fmla="*/ 51 w 29849"/>
              <a:gd name="connsiteY0" fmla="*/ 92 h 210321"/>
              <a:gd name="connsiteX1" fmla="*/ 3226 w 29849"/>
              <a:gd name="connsiteY1" fmla="*/ 76292 h 210321"/>
              <a:gd name="connsiteX2" fmla="*/ 9576 w 29849"/>
              <a:gd name="connsiteY2" fmla="*/ 66767 h 210321"/>
              <a:gd name="connsiteX3" fmla="*/ 12751 w 29849"/>
              <a:gd name="connsiteY3" fmla="*/ 158842 h 210321"/>
              <a:gd name="connsiteX4" fmla="*/ 25451 w 29849"/>
              <a:gd name="connsiteY4" fmla="*/ 209642 h 210321"/>
              <a:gd name="connsiteX5" fmla="*/ 28626 w 29849"/>
              <a:gd name="connsiteY5" fmla="*/ 123917 h 210321"/>
              <a:gd name="connsiteX6" fmla="*/ 6401 w 29849"/>
              <a:gd name="connsiteY6" fmla="*/ 95342 h 210321"/>
              <a:gd name="connsiteX7" fmla="*/ 51 w 29849"/>
              <a:gd name="connsiteY7" fmla="*/ 92 h 2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" h="210321">
                <a:moveTo>
                  <a:pt x="51" y="92"/>
                </a:moveTo>
                <a:cubicBezTo>
                  <a:pt x="-478" y="-3083"/>
                  <a:pt x="3226" y="76292"/>
                  <a:pt x="3226" y="76292"/>
                </a:cubicBezTo>
                <a:cubicBezTo>
                  <a:pt x="4813" y="87404"/>
                  <a:pt x="7989" y="53009"/>
                  <a:pt x="9576" y="66767"/>
                </a:cubicBezTo>
                <a:cubicBezTo>
                  <a:pt x="11163" y="80525"/>
                  <a:pt x="10105" y="135030"/>
                  <a:pt x="12751" y="158842"/>
                </a:cubicBezTo>
                <a:cubicBezTo>
                  <a:pt x="15397" y="182654"/>
                  <a:pt x="22805" y="215463"/>
                  <a:pt x="25451" y="209642"/>
                </a:cubicBezTo>
                <a:cubicBezTo>
                  <a:pt x="28097" y="203821"/>
                  <a:pt x="31801" y="142967"/>
                  <a:pt x="28626" y="123917"/>
                </a:cubicBezTo>
                <a:cubicBezTo>
                  <a:pt x="25451" y="104867"/>
                  <a:pt x="9576" y="111746"/>
                  <a:pt x="6401" y="95342"/>
                </a:cubicBezTo>
                <a:cubicBezTo>
                  <a:pt x="3226" y="78938"/>
                  <a:pt x="580" y="3267"/>
                  <a:pt x="51" y="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AF57926-12AA-B8B4-E1FE-6A9CD0965A19}"/>
              </a:ext>
            </a:extLst>
          </p:cNvPr>
          <p:cNvSpPr/>
          <p:nvPr/>
        </p:nvSpPr>
        <p:spPr>
          <a:xfrm>
            <a:off x="4481738" y="3679825"/>
            <a:ext cx="109460" cy="835243"/>
          </a:xfrm>
          <a:custGeom>
            <a:avLst/>
            <a:gdLst>
              <a:gd name="connsiteX0" fmla="*/ 109312 w 109460"/>
              <a:gd name="connsiteY0" fmla="*/ 0 h 835243"/>
              <a:gd name="connsiteX1" fmla="*/ 33112 w 109460"/>
              <a:gd name="connsiteY1" fmla="*/ 203200 h 835243"/>
              <a:gd name="connsiteX2" fmla="*/ 29937 w 109460"/>
              <a:gd name="connsiteY2" fmla="*/ 384175 h 835243"/>
              <a:gd name="connsiteX3" fmla="*/ 29937 w 109460"/>
              <a:gd name="connsiteY3" fmla="*/ 352425 h 835243"/>
              <a:gd name="connsiteX4" fmla="*/ 26762 w 109460"/>
              <a:gd name="connsiteY4" fmla="*/ 536575 h 835243"/>
              <a:gd name="connsiteX5" fmla="*/ 42637 w 109460"/>
              <a:gd name="connsiteY5" fmla="*/ 596900 h 835243"/>
              <a:gd name="connsiteX6" fmla="*/ 39462 w 109460"/>
              <a:gd name="connsiteY6" fmla="*/ 577850 h 835243"/>
              <a:gd name="connsiteX7" fmla="*/ 102962 w 109460"/>
              <a:gd name="connsiteY7" fmla="*/ 831850 h 835243"/>
              <a:gd name="connsiteX8" fmla="*/ 61687 w 109460"/>
              <a:gd name="connsiteY8" fmla="*/ 701675 h 835243"/>
              <a:gd name="connsiteX9" fmla="*/ 1362 w 109460"/>
              <a:gd name="connsiteY9" fmla="*/ 390525 h 835243"/>
              <a:gd name="connsiteX10" fmla="*/ 20412 w 109460"/>
              <a:gd name="connsiteY10" fmla="*/ 457200 h 835243"/>
              <a:gd name="connsiteX11" fmla="*/ 29937 w 109460"/>
              <a:gd name="connsiteY11" fmla="*/ 139700 h 835243"/>
              <a:gd name="connsiteX12" fmla="*/ 10887 w 109460"/>
              <a:gd name="connsiteY12" fmla="*/ 203200 h 835243"/>
              <a:gd name="connsiteX13" fmla="*/ 109312 w 109460"/>
              <a:gd name="connsiteY13" fmla="*/ 0 h 8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60" h="835243">
                <a:moveTo>
                  <a:pt x="109312" y="0"/>
                </a:moveTo>
                <a:cubicBezTo>
                  <a:pt x="113016" y="0"/>
                  <a:pt x="46341" y="139171"/>
                  <a:pt x="33112" y="203200"/>
                </a:cubicBezTo>
                <a:cubicBezTo>
                  <a:pt x="19883" y="267229"/>
                  <a:pt x="30466" y="359304"/>
                  <a:pt x="29937" y="384175"/>
                </a:cubicBezTo>
                <a:cubicBezTo>
                  <a:pt x="29408" y="409046"/>
                  <a:pt x="30466" y="327025"/>
                  <a:pt x="29937" y="352425"/>
                </a:cubicBezTo>
                <a:cubicBezTo>
                  <a:pt x="29408" y="377825"/>
                  <a:pt x="24645" y="495829"/>
                  <a:pt x="26762" y="536575"/>
                </a:cubicBezTo>
                <a:cubicBezTo>
                  <a:pt x="28879" y="577321"/>
                  <a:pt x="42637" y="596900"/>
                  <a:pt x="42637" y="596900"/>
                </a:cubicBezTo>
                <a:cubicBezTo>
                  <a:pt x="44754" y="603779"/>
                  <a:pt x="29408" y="538692"/>
                  <a:pt x="39462" y="577850"/>
                </a:cubicBezTo>
                <a:cubicBezTo>
                  <a:pt x="49516" y="617008"/>
                  <a:pt x="99258" y="811212"/>
                  <a:pt x="102962" y="831850"/>
                </a:cubicBezTo>
                <a:cubicBezTo>
                  <a:pt x="106666" y="852488"/>
                  <a:pt x="78620" y="775229"/>
                  <a:pt x="61687" y="701675"/>
                </a:cubicBezTo>
                <a:cubicBezTo>
                  <a:pt x="44754" y="628121"/>
                  <a:pt x="8241" y="431271"/>
                  <a:pt x="1362" y="390525"/>
                </a:cubicBezTo>
                <a:cubicBezTo>
                  <a:pt x="-5517" y="349779"/>
                  <a:pt x="15650" y="499004"/>
                  <a:pt x="20412" y="457200"/>
                </a:cubicBezTo>
                <a:cubicBezTo>
                  <a:pt x="25174" y="415396"/>
                  <a:pt x="31524" y="182033"/>
                  <a:pt x="29937" y="139700"/>
                </a:cubicBezTo>
                <a:cubicBezTo>
                  <a:pt x="28349" y="97367"/>
                  <a:pt x="-1284" y="222250"/>
                  <a:pt x="10887" y="203200"/>
                </a:cubicBezTo>
                <a:cubicBezTo>
                  <a:pt x="23058" y="184150"/>
                  <a:pt x="105608" y="0"/>
                  <a:pt x="1093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6142B32-6A40-8091-D4CC-55C5C9AD4717}"/>
              </a:ext>
            </a:extLst>
          </p:cNvPr>
          <p:cNvSpPr/>
          <p:nvPr/>
        </p:nvSpPr>
        <p:spPr>
          <a:xfrm>
            <a:off x="4618068" y="4495279"/>
            <a:ext cx="82147" cy="372039"/>
          </a:xfrm>
          <a:custGeom>
            <a:avLst/>
            <a:gdLst>
              <a:gd name="connsiteX0" fmla="*/ 11082 w 82147"/>
              <a:gd name="connsiteY0" fmla="*/ 521 h 372039"/>
              <a:gd name="connsiteX1" fmla="*/ 49182 w 82147"/>
              <a:gd name="connsiteY1" fmla="*/ 219596 h 372039"/>
              <a:gd name="connsiteX2" fmla="*/ 80932 w 82147"/>
              <a:gd name="connsiteY2" fmla="*/ 368821 h 372039"/>
              <a:gd name="connsiteX3" fmla="*/ 68232 w 82147"/>
              <a:gd name="connsiteY3" fmla="*/ 305321 h 372039"/>
              <a:gd name="connsiteX4" fmla="*/ 1557 w 82147"/>
              <a:gd name="connsiteY4" fmla="*/ 114821 h 372039"/>
              <a:gd name="connsiteX5" fmla="*/ 20607 w 82147"/>
              <a:gd name="connsiteY5" fmla="*/ 156096 h 372039"/>
              <a:gd name="connsiteX6" fmla="*/ 11082 w 82147"/>
              <a:gd name="connsiteY6" fmla="*/ 521 h 37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47" h="372039">
                <a:moveTo>
                  <a:pt x="11082" y="521"/>
                </a:moveTo>
                <a:cubicBezTo>
                  <a:pt x="15845" y="11104"/>
                  <a:pt x="37540" y="158213"/>
                  <a:pt x="49182" y="219596"/>
                </a:cubicBezTo>
                <a:cubicBezTo>
                  <a:pt x="60824" y="280979"/>
                  <a:pt x="77757" y="354534"/>
                  <a:pt x="80932" y="368821"/>
                </a:cubicBezTo>
                <a:cubicBezTo>
                  <a:pt x="84107" y="383108"/>
                  <a:pt x="81461" y="347654"/>
                  <a:pt x="68232" y="305321"/>
                </a:cubicBezTo>
                <a:cubicBezTo>
                  <a:pt x="55003" y="262988"/>
                  <a:pt x="9494" y="139692"/>
                  <a:pt x="1557" y="114821"/>
                </a:cubicBezTo>
                <a:cubicBezTo>
                  <a:pt x="-6380" y="89950"/>
                  <a:pt x="18490" y="168267"/>
                  <a:pt x="20607" y="156096"/>
                </a:cubicBezTo>
                <a:cubicBezTo>
                  <a:pt x="22724" y="143925"/>
                  <a:pt x="6319" y="-10062"/>
                  <a:pt x="11082" y="5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EC08F4B-96AD-B1FD-6026-57CD295101CA}"/>
              </a:ext>
            </a:extLst>
          </p:cNvPr>
          <p:cNvSpPr/>
          <p:nvPr/>
        </p:nvSpPr>
        <p:spPr>
          <a:xfrm>
            <a:off x="4755285" y="4857220"/>
            <a:ext cx="113674" cy="451520"/>
          </a:xfrm>
          <a:custGeom>
            <a:avLst/>
            <a:gdLst>
              <a:gd name="connsiteX0" fmla="*/ 13565 w 113674"/>
              <a:gd name="connsiteY0" fmla="*/ 530 h 451520"/>
              <a:gd name="connsiteX1" fmla="*/ 19915 w 113674"/>
              <a:gd name="connsiteY1" fmla="*/ 162455 h 451520"/>
              <a:gd name="connsiteX2" fmla="*/ 26265 w 113674"/>
              <a:gd name="connsiteY2" fmla="*/ 302155 h 451520"/>
              <a:gd name="connsiteX3" fmla="*/ 16740 w 113674"/>
              <a:gd name="connsiteY3" fmla="*/ 270405 h 451520"/>
              <a:gd name="connsiteX4" fmla="*/ 111990 w 113674"/>
              <a:gd name="connsiteY4" fmla="*/ 448205 h 451520"/>
              <a:gd name="connsiteX5" fmla="*/ 73890 w 113674"/>
              <a:gd name="connsiteY5" fmla="*/ 378355 h 451520"/>
              <a:gd name="connsiteX6" fmla="*/ 26265 w 113674"/>
              <a:gd name="connsiteY6" fmla="*/ 279930 h 451520"/>
              <a:gd name="connsiteX7" fmla="*/ 865 w 113674"/>
              <a:gd name="connsiteY7" fmla="*/ 200555 h 451520"/>
              <a:gd name="connsiteX8" fmla="*/ 7215 w 113674"/>
              <a:gd name="connsiteY8" fmla="*/ 219605 h 451520"/>
              <a:gd name="connsiteX9" fmla="*/ 13565 w 113674"/>
              <a:gd name="connsiteY9" fmla="*/ 530 h 45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674" h="451520">
                <a:moveTo>
                  <a:pt x="13565" y="530"/>
                </a:moveTo>
                <a:cubicBezTo>
                  <a:pt x="15682" y="-8995"/>
                  <a:pt x="17798" y="112184"/>
                  <a:pt x="19915" y="162455"/>
                </a:cubicBezTo>
                <a:cubicBezTo>
                  <a:pt x="22032" y="212726"/>
                  <a:pt x="26794" y="284163"/>
                  <a:pt x="26265" y="302155"/>
                </a:cubicBezTo>
                <a:cubicBezTo>
                  <a:pt x="25736" y="320147"/>
                  <a:pt x="2453" y="246063"/>
                  <a:pt x="16740" y="270405"/>
                </a:cubicBezTo>
                <a:cubicBezTo>
                  <a:pt x="31027" y="294747"/>
                  <a:pt x="102465" y="430213"/>
                  <a:pt x="111990" y="448205"/>
                </a:cubicBezTo>
                <a:cubicBezTo>
                  <a:pt x="121515" y="466197"/>
                  <a:pt x="88178" y="406401"/>
                  <a:pt x="73890" y="378355"/>
                </a:cubicBezTo>
                <a:cubicBezTo>
                  <a:pt x="59603" y="350309"/>
                  <a:pt x="38436" y="309563"/>
                  <a:pt x="26265" y="279930"/>
                </a:cubicBezTo>
                <a:cubicBezTo>
                  <a:pt x="14094" y="250297"/>
                  <a:pt x="4040" y="210609"/>
                  <a:pt x="865" y="200555"/>
                </a:cubicBezTo>
                <a:cubicBezTo>
                  <a:pt x="-2310" y="190501"/>
                  <a:pt x="4040" y="250826"/>
                  <a:pt x="7215" y="219605"/>
                </a:cubicBezTo>
                <a:cubicBezTo>
                  <a:pt x="10390" y="188384"/>
                  <a:pt x="11448" y="10055"/>
                  <a:pt x="13565" y="5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DEBEE79-020A-5437-47BD-BDBC8553B176}"/>
              </a:ext>
            </a:extLst>
          </p:cNvPr>
          <p:cNvSpPr/>
          <p:nvPr/>
        </p:nvSpPr>
        <p:spPr>
          <a:xfrm>
            <a:off x="4921215" y="4989369"/>
            <a:ext cx="912597" cy="322411"/>
          </a:xfrm>
          <a:custGeom>
            <a:avLst/>
            <a:gdLst>
              <a:gd name="connsiteX0" fmla="*/ 35 w 912597"/>
              <a:gd name="connsiteY0" fmla="*/ 322406 h 322411"/>
              <a:gd name="connsiteX1" fmla="*/ 161960 w 912597"/>
              <a:gd name="connsiteY1" fmla="*/ 163656 h 322411"/>
              <a:gd name="connsiteX2" fmla="*/ 114335 w 912597"/>
              <a:gd name="connsiteY2" fmla="*/ 249381 h 322411"/>
              <a:gd name="connsiteX3" fmla="*/ 358810 w 912597"/>
              <a:gd name="connsiteY3" fmla="*/ 138256 h 322411"/>
              <a:gd name="connsiteX4" fmla="*/ 320710 w 912597"/>
              <a:gd name="connsiteY4" fmla="*/ 201756 h 322411"/>
              <a:gd name="connsiteX5" fmla="*/ 615985 w 912597"/>
              <a:gd name="connsiteY5" fmla="*/ 81106 h 322411"/>
              <a:gd name="connsiteX6" fmla="*/ 577885 w 912597"/>
              <a:gd name="connsiteY6" fmla="*/ 116031 h 322411"/>
              <a:gd name="connsiteX7" fmla="*/ 911260 w 912597"/>
              <a:gd name="connsiteY7" fmla="*/ 1731 h 322411"/>
              <a:gd name="connsiteX8" fmla="*/ 692185 w 912597"/>
              <a:gd name="connsiteY8" fmla="*/ 49356 h 322411"/>
              <a:gd name="connsiteX9" fmla="*/ 622335 w 912597"/>
              <a:gd name="connsiteY9" fmla="*/ 81106 h 322411"/>
              <a:gd name="connsiteX10" fmla="*/ 444535 w 912597"/>
              <a:gd name="connsiteY10" fmla="*/ 141431 h 322411"/>
              <a:gd name="connsiteX11" fmla="*/ 282610 w 912597"/>
              <a:gd name="connsiteY11" fmla="*/ 163656 h 322411"/>
              <a:gd name="connsiteX12" fmla="*/ 184185 w 912597"/>
              <a:gd name="connsiteY12" fmla="*/ 182706 h 322411"/>
              <a:gd name="connsiteX13" fmla="*/ 177835 w 912597"/>
              <a:gd name="connsiteY13" fmla="*/ 157306 h 322411"/>
              <a:gd name="connsiteX14" fmla="*/ 35 w 912597"/>
              <a:gd name="connsiteY14" fmla="*/ 322406 h 32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597" h="322411">
                <a:moveTo>
                  <a:pt x="35" y="322406"/>
                </a:moveTo>
                <a:cubicBezTo>
                  <a:pt x="-2611" y="323464"/>
                  <a:pt x="142910" y="175827"/>
                  <a:pt x="161960" y="163656"/>
                </a:cubicBezTo>
                <a:cubicBezTo>
                  <a:pt x="181010" y="151485"/>
                  <a:pt x="81527" y="253614"/>
                  <a:pt x="114335" y="249381"/>
                </a:cubicBezTo>
                <a:cubicBezTo>
                  <a:pt x="147143" y="245148"/>
                  <a:pt x="324414" y="146193"/>
                  <a:pt x="358810" y="138256"/>
                </a:cubicBezTo>
                <a:cubicBezTo>
                  <a:pt x="393206" y="130319"/>
                  <a:pt x="277848" y="211281"/>
                  <a:pt x="320710" y="201756"/>
                </a:cubicBezTo>
                <a:cubicBezTo>
                  <a:pt x="363572" y="192231"/>
                  <a:pt x="573123" y="95393"/>
                  <a:pt x="615985" y="81106"/>
                </a:cubicBezTo>
                <a:cubicBezTo>
                  <a:pt x="658847" y="66819"/>
                  <a:pt x="528673" y="129260"/>
                  <a:pt x="577885" y="116031"/>
                </a:cubicBezTo>
                <a:cubicBezTo>
                  <a:pt x="627098" y="102802"/>
                  <a:pt x="892210" y="12843"/>
                  <a:pt x="911260" y="1731"/>
                </a:cubicBezTo>
                <a:cubicBezTo>
                  <a:pt x="930310" y="-9381"/>
                  <a:pt x="740339" y="36127"/>
                  <a:pt x="692185" y="49356"/>
                </a:cubicBezTo>
                <a:cubicBezTo>
                  <a:pt x="644031" y="62585"/>
                  <a:pt x="663610" y="65760"/>
                  <a:pt x="622335" y="81106"/>
                </a:cubicBezTo>
                <a:cubicBezTo>
                  <a:pt x="581060" y="96452"/>
                  <a:pt x="501156" y="127673"/>
                  <a:pt x="444535" y="141431"/>
                </a:cubicBezTo>
                <a:cubicBezTo>
                  <a:pt x="387914" y="155189"/>
                  <a:pt x="326002" y="156777"/>
                  <a:pt x="282610" y="163656"/>
                </a:cubicBezTo>
                <a:cubicBezTo>
                  <a:pt x="239218" y="170535"/>
                  <a:pt x="201647" y="183764"/>
                  <a:pt x="184185" y="182706"/>
                </a:cubicBezTo>
                <a:cubicBezTo>
                  <a:pt x="166723" y="181648"/>
                  <a:pt x="205352" y="138256"/>
                  <a:pt x="177835" y="157306"/>
                </a:cubicBezTo>
                <a:cubicBezTo>
                  <a:pt x="150318" y="176356"/>
                  <a:pt x="2681" y="321348"/>
                  <a:pt x="35" y="32240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B1305E4-8551-34C8-C170-7D419CC63A49}"/>
              </a:ext>
            </a:extLst>
          </p:cNvPr>
          <p:cNvSpPr/>
          <p:nvPr/>
        </p:nvSpPr>
        <p:spPr>
          <a:xfrm>
            <a:off x="4802452" y="5079984"/>
            <a:ext cx="106309" cy="274146"/>
          </a:xfrm>
          <a:custGeom>
            <a:avLst/>
            <a:gdLst>
              <a:gd name="connsiteX0" fmla="*/ 23548 w 106309"/>
              <a:gd name="connsiteY0" fmla="*/ 16 h 274146"/>
              <a:gd name="connsiteX1" fmla="*/ 23548 w 106309"/>
              <a:gd name="connsiteY1" fmla="*/ 149241 h 274146"/>
              <a:gd name="connsiteX2" fmla="*/ 39423 w 106309"/>
              <a:gd name="connsiteY2" fmla="*/ 165116 h 274146"/>
              <a:gd name="connsiteX3" fmla="*/ 106098 w 106309"/>
              <a:gd name="connsiteY3" fmla="*/ 273066 h 274146"/>
              <a:gd name="connsiteX4" fmla="*/ 58473 w 106309"/>
              <a:gd name="connsiteY4" fmla="*/ 215916 h 274146"/>
              <a:gd name="connsiteX5" fmla="*/ 1323 w 106309"/>
              <a:gd name="connsiteY5" fmla="*/ 139716 h 274146"/>
              <a:gd name="connsiteX6" fmla="*/ 23548 w 106309"/>
              <a:gd name="connsiteY6" fmla="*/ 16 h 2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09" h="274146">
                <a:moveTo>
                  <a:pt x="23548" y="16"/>
                </a:moveTo>
                <a:cubicBezTo>
                  <a:pt x="27252" y="1603"/>
                  <a:pt x="20902" y="121724"/>
                  <a:pt x="23548" y="149241"/>
                </a:cubicBezTo>
                <a:cubicBezTo>
                  <a:pt x="26194" y="176758"/>
                  <a:pt x="25665" y="144478"/>
                  <a:pt x="39423" y="165116"/>
                </a:cubicBezTo>
                <a:cubicBezTo>
                  <a:pt x="53181" y="185754"/>
                  <a:pt x="102923" y="264599"/>
                  <a:pt x="106098" y="273066"/>
                </a:cubicBezTo>
                <a:cubicBezTo>
                  <a:pt x="109273" y="281533"/>
                  <a:pt x="75935" y="238141"/>
                  <a:pt x="58473" y="215916"/>
                </a:cubicBezTo>
                <a:cubicBezTo>
                  <a:pt x="41011" y="193691"/>
                  <a:pt x="8731" y="169349"/>
                  <a:pt x="1323" y="139716"/>
                </a:cubicBezTo>
                <a:cubicBezTo>
                  <a:pt x="-6085" y="110083"/>
                  <a:pt x="19844" y="-1571"/>
                  <a:pt x="23548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DA12C0-9A66-4245-E284-EEDC9F77C3E7}"/>
              </a:ext>
            </a:extLst>
          </p:cNvPr>
          <p:cNvSpPr/>
          <p:nvPr/>
        </p:nvSpPr>
        <p:spPr>
          <a:xfrm>
            <a:off x="5035550" y="4990790"/>
            <a:ext cx="93400" cy="146360"/>
          </a:xfrm>
          <a:custGeom>
            <a:avLst/>
            <a:gdLst>
              <a:gd name="connsiteX0" fmla="*/ 34925 w 93400"/>
              <a:gd name="connsiteY0" fmla="*/ 310 h 146360"/>
              <a:gd name="connsiteX1" fmla="*/ 73025 w 93400"/>
              <a:gd name="connsiteY1" fmla="*/ 73335 h 146360"/>
              <a:gd name="connsiteX2" fmla="*/ 0 w 93400"/>
              <a:gd name="connsiteY2" fmla="*/ 146360 h 146360"/>
              <a:gd name="connsiteX3" fmla="*/ 73025 w 93400"/>
              <a:gd name="connsiteY3" fmla="*/ 73335 h 146360"/>
              <a:gd name="connsiteX4" fmla="*/ 92075 w 93400"/>
              <a:gd name="connsiteY4" fmla="*/ 47935 h 146360"/>
              <a:gd name="connsiteX5" fmla="*/ 34925 w 93400"/>
              <a:gd name="connsiteY5" fmla="*/ 310 h 14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00" h="146360">
                <a:moveTo>
                  <a:pt x="34925" y="310"/>
                </a:moveTo>
                <a:cubicBezTo>
                  <a:pt x="31750" y="4543"/>
                  <a:pt x="78846" y="48993"/>
                  <a:pt x="73025" y="73335"/>
                </a:cubicBezTo>
                <a:cubicBezTo>
                  <a:pt x="67204" y="97677"/>
                  <a:pt x="0" y="146360"/>
                  <a:pt x="0" y="146360"/>
                </a:cubicBezTo>
                <a:cubicBezTo>
                  <a:pt x="0" y="146360"/>
                  <a:pt x="57679" y="89739"/>
                  <a:pt x="73025" y="73335"/>
                </a:cubicBezTo>
                <a:cubicBezTo>
                  <a:pt x="88371" y="56931"/>
                  <a:pt x="96837" y="59577"/>
                  <a:pt x="92075" y="47935"/>
                </a:cubicBezTo>
                <a:cubicBezTo>
                  <a:pt x="87313" y="36293"/>
                  <a:pt x="38100" y="-3923"/>
                  <a:pt x="34925" y="3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6B05A0A-394F-DFCE-599C-65CAB774D2F7}"/>
              </a:ext>
            </a:extLst>
          </p:cNvPr>
          <p:cNvSpPr/>
          <p:nvPr/>
        </p:nvSpPr>
        <p:spPr>
          <a:xfrm>
            <a:off x="5349870" y="4924218"/>
            <a:ext cx="478748" cy="127216"/>
          </a:xfrm>
          <a:custGeom>
            <a:avLst/>
            <a:gdLst>
              <a:gd name="connsiteX0" fmla="*/ 5 w 478748"/>
              <a:gd name="connsiteY0" fmla="*/ 127207 h 127216"/>
              <a:gd name="connsiteX1" fmla="*/ 225430 w 478748"/>
              <a:gd name="connsiteY1" fmla="*/ 25607 h 127216"/>
              <a:gd name="connsiteX2" fmla="*/ 476255 w 478748"/>
              <a:gd name="connsiteY2" fmla="*/ 19257 h 127216"/>
              <a:gd name="connsiteX3" fmla="*/ 342905 w 478748"/>
              <a:gd name="connsiteY3" fmla="*/ 207 h 127216"/>
              <a:gd name="connsiteX4" fmla="*/ 161930 w 478748"/>
              <a:gd name="connsiteY4" fmla="*/ 9732 h 127216"/>
              <a:gd name="connsiteX5" fmla="*/ 231780 w 478748"/>
              <a:gd name="connsiteY5" fmla="*/ 19257 h 127216"/>
              <a:gd name="connsiteX6" fmla="*/ 5 w 478748"/>
              <a:gd name="connsiteY6" fmla="*/ 127207 h 12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748" h="127216">
                <a:moveTo>
                  <a:pt x="5" y="127207"/>
                </a:moveTo>
                <a:cubicBezTo>
                  <a:pt x="-1053" y="128265"/>
                  <a:pt x="146055" y="43599"/>
                  <a:pt x="225430" y="25607"/>
                </a:cubicBezTo>
                <a:cubicBezTo>
                  <a:pt x="304805" y="7615"/>
                  <a:pt x="456676" y="23490"/>
                  <a:pt x="476255" y="19257"/>
                </a:cubicBezTo>
                <a:cubicBezTo>
                  <a:pt x="495834" y="15024"/>
                  <a:pt x="395292" y="1794"/>
                  <a:pt x="342905" y="207"/>
                </a:cubicBezTo>
                <a:cubicBezTo>
                  <a:pt x="290518" y="-1380"/>
                  <a:pt x="180451" y="6557"/>
                  <a:pt x="161930" y="9732"/>
                </a:cubicBezTo>
                <a:cubicBezTo>
                  <a:pt x="143409" y="12907"/>
                  <a:pt x="257709" y="1795"/>
                  <a:pt x="231780" y="19257"/>
                </a:cubicBezTo>
                <a:cubicBezTo>
                  <a:pt x="205851" y="36719"/>
                  <a:pt x="1063" y="126149"/>
                  <a:pt x="5" y="12720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0068F90-2EC6-5542-A780-B3DD35538C0C}"/>
              </a:ext>
            </a:extLst>
          </p:cNvPr>
          <p:cNvSpPr/>
          <p:nvPr/>
        </p:nvSpPr>
        <p:spPr>
          <a:xfrm>
            <a:off x="5872859" y="4603621"/>
            <a:ext cx="162838" cy="355755"/>
          </a:xfrm>
          <a:custGeom>
            <a:avLst/>
            <a:gdLst>
              <a:gd name="connsiteX0" fmla="*/ 162816 w 162838"/>
              <a:gd name="connsiteY0" fmla="*/ 129 h 355755"/>
              <a:gd name="connsiteX1" fmla="*/ 64391 w 162838"/>
              <a:gd name="connsiteY1" fmla="*/ 127129 h 355755"/>
              <a:gd name="connsiteX2" fmla="*/ 58041 w 162838"/>
              <a:gd name="connsiteY2" fmla="*/ 193804 h 355755"/>
              <a:gd name="connsiteX3" fmla="*/ 61216 w 162838"/>
              <a:gd name="connsiteY3" fmla="*/ 117604 h 355755"/>
              <a:gd name="connsiteX4" fmla="*/ 7241 w 162838"/>
              <a:gd name="connsiteY4" fmla="*/ 228729 h 355755"/>
              <a:gd name="connsiteX5" fmla="*/ 891 w 162838"/>
              <a:gd name="connsiteY5" fmla="*/ 355729 h 355755"/>
              <a:gd name="connsiteX6" fmla="*/ 10416 w 162838"/>
              <a:gd name="connsiteY6" fmla="*/ 238254 h 355755"/>
              <a:gd name="connsiteX7" fmla="*/ 77091 w 162838"/>
              <a:gd name="connsiteY7" fmla="*/ 57279 h 355755"/>
              <a:gd name="connsiteX8" fmla="*/ 54866 w 162838"/>
              <a:gd name="connsiteY8" fmla="*/ 101729 h 355755"/>
              <a:gd name="connsiteX9" fmla="*/ 162816 w 162838"/>
              <a:gd name="connsiteY9" fmla="*/ 129 h 35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838" h="355755">
                <a:moveTo>
                  <a:pt x="162816" y="129"/>
                </a:moveTo>
                <a:cubicBezTo>
                  <a:pt x="164403" y="4362"/>
                  <a:pt x="81853" y="94850"/>
                  <a:pt x="64391" y="127129"/>
                </a:cubicBezTo>
                <a:cubicBezTo>
                  <a:pt x="46929" y="159408"/>
                  <a:pt x="58570" y="195391"/>
                  <a:pt x="58041" y="193804"/>
                </a:cubicBezTo>
                <a:cubicBezTo>
                  <a:pt x="57512" y="192217"/>
                  <a:pt x="69683" y="111783"/>
                  <a:pt x="61216" y="117604"/>
                </a:cubicBezTo>
                <a:cubicBezTo>
                  <a:pt x="52749" y="123425"/>
                  <a:pt x="17295" y="189042"/>
                  <a:pt x="7241" y="228729"/>
                </a:cubicBezTo>
                <a:cubicBezTo>
                  <a:pt x="-2813" y="268416"/>
                  <a:pt x="362" y="354142"/>
                  <a:pt x="891" y="355729"/>
                </a:cubicBezTo>
                <a:cubicBezTo>
                  <a:pt x="1420" y="357316"/>
                  <a:pt x="-2284" y="287996"/>
                  <a:pt x="10416" y="238254"/>
                </a:cubicBezTo>
                <a:cubicBezTo>
                  <a:pt x="23116" y="188512"/>
                  <a:pt x="69683" y="80033"/>
                  <a:pt x="77091" y="57279"/>
                </a:cubicBezTo>
                <a:cubicBezTo>
                  <a:pt x="84499" y="34525"/>
                  <a:pt x="42695" y="107021"/>
                  <a:pt x="54866" y="101729"/>
                </a:cubicBezTo>
                <a:cubicBezTo>
                  <a:pt x="67037" y="96437"/>
                  <a:pt x="161229" y="-4104"/>
                  <a:pt x="162816" y="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30536D3-1DD2-FF08-E2A0-44D075F5132C}"/>
              </a:ext>
            </a:extLst>
          </p:cNvPr>
          <p:cNvSpPr/>
          <p:nvPr/>
        </p:nvSpPr>
        <p:spPr>
          <a:xfrm>
            <a:off x="6026147" y="4304761"/>
            <a:ext cx="779368" cy="308528"/>
          </a:xfrm>
          <a:custGeom>
            <a:avLst/>
            <a:gdLst>
              <a:gd name="connsiteX0" fmla="*/ 146053 w 779368"/>
              <a:gd name="connsiteY0" fmla="*/ 308514 h 308528"/>
              <a:gd name="connsiteX1" fmla="*/ 381003 w 779368"/>
              <a:gd name="connsiteY1" fmla="*/ 165639 h 308528"/>
              <a:gd name="connsiteX2" fmla="*/ 295278 w 779368"/>
              <a:gd name="connsiteY2" fmla="*/ 178339 h 308528"/>
              <a:gd name="connsiteX3" fmla="*/ 504828 w 779368"/>
              <a:gd name="connsiteY3" fmla="*/ 70389 h 308528"/>
              <a:gd name="connsiteX4" fmla="*/ 647703 w 779368"/>
              <a:gd name="connsiteY4" fmla="*/ 35464 h 308528"/>
              <a:gd name="connsiteX5" fmla="*/ 777878 w 779368"/>
              <a:gd name="connsiteY5" fmla="*/ 539 h 308528"/>
              <a:gd name="connsiteX6" fmla="*/ 558803 w 779368"/>
              <a:gd name="connsiteY6" fmla="*/ 64039 h 308528"/>
              <a:gd name="connsiteX7" fmla="*/ 396878 w 779368"/>
              <a:gd name="connsiteY7" fmla="*/ 105314 h 308528"/>
              <a:gd name="connsiteX8" fmla="*/ 66678 w 779368"/>
              <a:gd name="connsiteY8" fmla="*/ 133889 h 308528"/>
              <a:gd name="connsiteX9" fmla="*/ 304803 w 779368"/>
              <a:gd name="connsiteY9" fmla="*/ 133889 h 308528"/>
              <a:gd name="connsiteX10" fmla="*/ 3 w 779368"/>
              <a:gd name="connsiteY10" fmla="*/ 232314 h 308528"/>
              <a:gd name="connsiteX11" fmla="*/ 298453 w 779368"/>
              <a:gd name="connsiteY11" fmla="*/ 175164 h 308528"/>
              <a:gd name="connsiteX12" fmla="*/ 146053 w 779368"/>
              <a:gd name="connsiteY12" fmla="*/ 308514 h 3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368" h="308528">
                <a:moveTo>
                  <a:pt x="146053" y="308514"/>
                </a:moveTo>
                <a:cubicBezTo>
                  <a:pt x="159811" y="306927"/>
                  <a:pt x="356132" y="187335"/>
                  <a:pt x="381003" y="165639"/>
                </a:cubicBezTo>
                <a:cubicBezTo>
                  <a:pt x="405874" y="143943"/>
                  <a:pt x="274641" y="194214"/>
                  <a:pt x="295278" y="178339"/>
                </a:cubicBezTo>
                <a:cubicBezTo>
                  <a:pt x="315916" y="162464"/>
                  <a:pt x="446091" y="94201"/>
                  <a:pt x="504828" y="70389"/>
                </a:cubicBezTo>
                <a:cubicBezTo>
                  <a:pt x="563565" y="46577"/>
                  <a:pt x="602195" y="47106"/>
                  <a:pt x="647703" y="35464"/>
                </a:cubicBezTo>
                <a:cubicBezTo>
                  <a:pt x="693211" y="23822"/>
                  <a:pt x="792695" y="-4224"/>
                  <a:pt x="777878" y="539"/>
                </a:cubicBezTo>
                <a:cubicBezTo>
                  <a:pt x="763061" y="5302"/>
                  <a:pt x="622303" y="46577"/>
                  <a:pt x="558803" y="64039"/>
                </a:cubicBezTo>
                <a:cubicBezTo>
                  <a:pt x="495303" y="81501"/>
                  <a:pt x="478899" y="93672"/>
                  <a:pt x="396878" y="105314"/>
                </a:cubicBezTo>
                <a:cubicBezTo>
                  <a:pt x="314857" y="116956"/>
                  <a:pt x="82024" y="129126"/>
                  <a:pt x="66678" y="133889"/>
                </a:cubicBezTo>
                <a:cubicBezTo>
                  <a:pt x="51332" y="138652"/>
                  <a:pt x="315915" y="117485"/>
                  <a:pt x="304803" y="133889"/>
                </a:cubicBezTo>
                <a:cubicBezTo>
                  <a:pt x="293691" y="150293"/>
                  <a:pt x="1061" y="225435"/>
                  <a:pt x="3" y="232314"/>
                </a:cubicBezTo>
                <a:cubicBezTo>
                  <a:pt x="-1055" y="239193"/>
                  <a:pt x="271995" y="166697"/>
                  <a:pt x="298453" y="175164"/>
                </a:cubicBezTo>
                <a:cubicBezTo>
                  <a:pt x="324911" y="183631"/>
                  <a:pt x="132295" y="310101"/>
                  <a:pt x="146053" y="30851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161FD65-594E-0A1B-4FFB-F0527433398B}"/>
              </a:ext>
            </a:extLst>
          </p:cNvPr>
          <p:cNvSpPr/>
          <p:nvPr/>
        </p:nvSpPr>
        <p:spPr>
          <a:xfrm>
            <a:off x="6569025" y="3730070"/>
            <a:ext cx="77626" cy="418949"/>
          </a:xfrm>
          <a:custGeom>
            <a:avLst/>
            <a:gdLst>
              <a:gd name="connsiteX0" fmla="*/ 50 w 77626"/>
              <a:gd name="connsiteY0" fmla="*/ 555 h 418949"/>
              <a:gd name="connsiteX1" fmla="*/ 76250 w 77626"/>
              <a:gd name="connsiteY1" fmla="*/ 124380 h 418949"/>
              <a:gd name="connsiteX2" fmla="*/ 50850 w 77626"/>
              <a:gd name="connsiteY2" fmla="*/ 251380 h 418949"/>
              <a:gd name="connsiteX3" fmla="*/ 73075 w 77626"/>
              <a:gd name="connsiteY3" fmla="*/ 238680 h 418949"/>
              <a:gd name="connsiteX4" fmla="*/ 28625 w 77626"/>
              <a:gd name="connsiteY4" fmla="*/ 416480 h 418949"/>
              <a:gd name="connsiteX5" fmla="*/ 34975 w 77626"/>
              <a:gd name="connsiteY5" fmla="*/ 333930 h 418949"/>
              <a:gd name="connsiteX6" fmla="*/ 44500 w 77626"/>
              <a:gd name="connsiteY6" fmla="*/ 213280 h 418949"/>
              <a:gd name="connsiteX7" fmla="*/ 31800 w 77626"/>
              <a:gd name="connsiteY7" fmla="*/ 254555 h 418949"/>
              <a:gd name="connsiteX8" fmla="*/ 63550 w 77626"/>
              <a:gd name="connsiteY8" fmla="*/ 175180 h 418949"/>
              <a:gd name="connsiteX9" fmla="*/ 50 w 77626"/>
              <a:gd name="connsiteY9" fmla="*/ 555 h 41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26" h="418949">
                <a:moveTo>
                  <a:pt x="50" y="555"/>
                </a:moveTo>
                <a:cubicBezTo>
                  <a:pt x="2167" y="-7912"/>
                  <a:pt x="67783" y="82576"/>
                  <a:pt x="76250" y="124380"/>
                </a:cubicBezTo>
                <a:cubicBezTo>
                  <a:pt x="84717" y="166184"/>
                  <a:pt x="51379" y="232330"/>
                  <a:pt x="50850" y="251380"/>
                </a:cubicBezTo>
                <a:cubicBezTo>
                  <a:pt x="50321" y="270430"/>
                  <a:pt x="76779" y="211163"/>
                  <a:pt x="73075" y="238680"/>
                </a:cubicBezTo>
                <a:cubicBezTo>
                  <a:pt x="69371" y="266197"/>
                  <a:pt x="34975" y="400605"/>
                  <a:pt x="28625" y="416480"/>
                </a:cubicBezTo>
                <a:cubicBezTo>
                  <a:pt x="22275" y="432355"/>
                  <a:pt x="32329" y="367797"/>
                  <a:pt x="34975" y="333930"/>
                </a:cubicBezTo>
                <a:cubicBezTo>
                  <a:pt x="37621" y="300063"/>
                  <a:pt x="45029" y="226509"/>
                  <a:pt x="44500" y="213280"/>
                </a:cubicBezTo>
                <a:cubicBezTo>
                  <a:pt x="43971" y="200051"/>
                  <a:pt x="28625" y="260905"/>
                  <a:pt x="31800" y="254555"/>
                </a:cubicBezTo>
                <a:cubicBezTo>
                  <a:pt x="34975" y="248205"/>
                  <a:pt x="64079" y="215397"/>
                  <a:pt x="63550" y="175180"/>
                </a:cubicBezTo>
                <a:cubicBezTo>
                  <a:pt x="63021" y="134963"/>
                  <a:pt x="-2067" y="9022"/>
                  <a:pt x="50" y="5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B14F48B-403D-0053-D729-AEB1E7280365}"/>
              </a:ext>
            </a:extLst>
          </p:cNvPr>
          <p:cNvSpPr/>
          <p:nvPr/>
        </p:nvSpPr>
        <p:spPr>
          <a:xfrm>
            <a:off x="6168598" y="4348718"/>
            <a:ext cx="736672" cy="591818"/>
          </a:xfrm>
          <a:custGeom>
            <a:avLst/>
            <a:gdLst>
              <a:gd name="connsiteX0" fmla="*/ 427 w 736672"/>
              <a:gd name="connsiteY0" fmla="*/ 591582 h 591818"/>
              <a:gd name="connsiteX1" fmla="*/ 400477 w 736672"/>
              <a:gd name="connsiteY1" fmla="*/ 267732 h 591818"/>
              <a:gd name="connsiteX2" fmla="*/ 295702 w 736672"/>
              <a:gd name="connsiteY2" fmla="*/ 321707 h 591818"/>
              <a:gd name="connsiteX3" fmla="*/ 527477 w 736672"/>
              <a:gd name="connsiteY3" fmla="*/ 99457 h 591818"/>
              <a:gd name="connsiteX4" fmla="*/ 425877 w 736672"/>
              <a:gd name="connsiteY4" fmla="*/ 182007 h 591818"/>
              <a:gd name="connsiteX5" fmla="*/ 733852 w 736672"/>
              <a:gd name="connsiteY5" fmla="*/ 1032 h 591818"/>
              <a:gd name="connsiteX6" fmla="*/ 549702 w 736672"/>
              <a:gd name="connsiteY6" fmla="*/ 121682 h 591818"/>
              <a:gd name="connsiteX7" fmla="*/ 79802 w 736672"/>
              <a:gd name="connsiteY7" fmla="*/ 394732 h 591818"/>
              <a:gd name="connsiteX8" fmla="*/ 317927 w 736672"/>
              <a:gd name="connsiteY8" fmla="*/ 321707 h 591818"/>
              <a:gd name="connsiteX9" fmla="*/ 427 w 736672"/>
              <a:gd name="connsiteY9" fmla="*/ 591582 h 59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672" h="591818">
                <a:moveTo>
                  <a:pt x="427" y="591582"/>
                </a:moveTo>
                <a:cubicBezTo>
                  <a:pt x="14185" y="582586"/>
                  <a:pt x="351265" y="312711"/>
                  <a:pt x="400477" y="267732"/>
                </a:cubicBezTo>
                <a:cubicBezTo>
                  <a:pt x="449689" y="222753"/>
                  <a:pt x="274535" y="349753"/>
                  <a:pt x="295702" y="321707"/>
                </a:cubicBezTo>
                <a:cubicBezTo>
                  <a:pt x="316869" y="293661"/>
                  <a:pt x="505781" y="122740"/>
                  <a:pt x="527477" y="99457"/>
                </a:cubicBezTo>
                <a:cubicBezTo>
                  <a:pt x="549173" y="76174"/>
                  <a:pt x="391481" y="198411"/>
                  <a:pt x="425877" y="182007"/>
                </a:cubicBezTo>
                <a:cubicBezTo>
                  <a:pt x="460273" y="165603"/>
                  <a:pt x="713214" y="11086"/>
                  <a:pt x="733852" y="1032"/>
                </a:cubicBezTo>
                <a:cubicBezTo>
                  <a:pt x="754490" y="-9022"/>
                  <a:pt x="658710" y="56065"/>
                  <a:pt x="549702" y="121682"/>
                </a:cubicBezTo>
                <a:cubicBezTo>
                  <a:pt x="440694" y="187299"/>
                  <a:pt x="118431" y="361394"/>
                  <a:pt x="79802" y="394732"/>
                </a:cubicBezTo>
                <a:cubicBezTo>
                  <a:pt x="41173" y="428070"/>
                  <a:pt x="326394" y="293661"/>
                  <a:pt x="317927" y="321707"/>
                </a:cubicBezTo>
                <a:cubicBezTo>
                  <a:pt x="309460" y="349753"/>
                  <a:pt x="-13331" y="600578"/>
                  <a:pt x="427" y="5915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74BCDAF-32AD-92E3-47EA-C33C102D40F1}"/>
              </a:ext>
            </a:extLst>
          </p:cNvPr>
          <p:cNvSpPr/>
          <p:nvPr/>
        </p:nvSpPr>
        <p:spPr>
          <a:xfrm>
            <a:off x="7244405" y="3225784"/>
            <a:ext cx="210900" cy="382029"/>
          </a:xfrm>
          <a:custGeom>
            <a:avLst/>
            <a:gdLst>
              <a:gd name="connsiteX0" fmla="*/ 210495 w 210900"/>
              <a:gd name="connsiteY0" fmla="*/ 16 h 382029"/>
              <a:gd name="connsiteX1" fmla="*/ 108895 w 210900"/>
              <a:gd name="connsiteY1" fmla="*/ 133366 h 382029"/>
              <a:gd name="connsiteX2" fmla="*/ 54920 w 210900"/>
              <a:gd name="connsiteY2" fmla="*/ 254016 h 382029"/>
              <a:gd name="connsiteX3" fmla="*/ 70795 w 210900"/>
              <a:gd name="connsiteY3" fmla="*/ 203216 h 382029"/>
              <a:gd name="connsiteX4" fmla="*/ 945 w 210900"/>
              <a:gd name="connsiteY4" fmla="*/ 381016 h 382029"/>
              <a:gd name="connsiteX5" fmla="*/ 35870 w 210900"/>
              <a:gd name="connsiteY5" fmla="*/ 266716 h 382029"/>
              <a:gd name="connsiteX6" fmla="*/ 112070 w 210900"/>
              <a:gd name="connsiteY6" fmla="*/ 79391 h 382029"/>
              <a:gd name="connsiteX7" fmla="*/ 67620 w 210900"/>
              <a:gd name="connsiteY7" fmla="*/ 123841 h 382029"/>
              <a:gd name="connsiteX8" fmla="*/ 210495 w 210900"/>
              <a:gd name="connsiteY8" fmla="*/ 16 h 3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00" h="382029">
                <a:moveTo>
                  <a:pt x="210495" y="16"/>
                </a:moveTo>
                <a:cubicBezTo>
                  <a:pt x="217374" y="1603"/>
                  <a:pt x="134824" y="91033"/>
                  <a:pt x="108895" y="133366"/>
                </a:cubicBezTo>
                <a:cubicBezTo>
                  <a:pt x="82966" y="175699"/>
                  <a:pt x="61270" y="242374"/>
                  <a:pt x="54920" y="254016"/>
                </a:cubicBezTo>
                <a:cubicBezTo>
                  <a:pt x="48570" y="265658"/>
                  <a:pt x="79791" y="182049"/>
                  <a:pt x="70795" y="203216"/>
                </a:cubicBezTo>
                <a:cubicBezTo>
                  <a:pt x="61799" y="224383"/>
                  <a:pt x="6766" y="370433"/>
                  <a:pt x="945" y="381016"/>
                </a:cubicBezTo>
                <a:cubicBezTo>
                  <a:pt x="-4876" y="391599"/>
                  <a:pt x="17349" y="316987"/>
                  <a:pt x="35870" y="266716"/>
                </a:cubicBezTo>
                <a:cubicBezTo>
                  <a:pt x="54391" y="216445"/>
                  <a:pt x="106778" y="103204"/>
                  <a:pt x="112070" y="79391"/>
                </a:cubicBezTo>
                <a:cubicBezTo>
                  <a:pt x="117362" y="55578"/>
                  <a:pt x="50687" y="134953"/>
                  <a:pt x="67620" y="123841"/>
                </a:cubicBezTo>
                <a:cubicBezTo>
                  <a:pt x="84553" y="112729"/>
                  <a:pt x="203616" y="-1571"/>
                  <a:pt x="210495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ED008D6-8C8A-E6AE-B453-A325ADD80162}"/>
              </a:ext>
            </a:extLst>
          </p:cNvPr>
          <p:cNvSpPr/>
          <p:nvPr/>
        </p:nvSpPr>
        <p:spPr>
          <a:xfrm>
            <a:off x="7435662" y="3188255"/>
            <a:ext cx="333798" cy="94706"/>
          </a:xfrm>
          <a:custGeom>
            <a:avLst/>
            <a:gdLst>
              <a:gd name="connsiteX0" fmla="*/ 188 w 333798"/>
              <a:gd name="connsiteY0" fmla="*/ 94695 h 94706"/>
              <a:gd name="connsiteX1" fmla="*/ 143063 w 333798"/>
              <a:gd name="connsiteY1" fmla="*/ 8970 h 94706"/>
              <a:gd name="connsiteX2" fmla="*/ 244663 w 333798"/>
              <a:gd name="connsiteY2" fmla="*/ 2620 h 94706"/>
              <a:gd name="connsiteX3" fmla="*/ 231963 w 333798"/>
              <a:gd name="connsiteY3" fmla="*/ 2620 h 94706"/>
              <a:gd name="connsiteX4" fmla="*/ 333563 w 333798"/>
              <a:gd name="connsiteY4" fmla="*/ 31195 h 94706"/>
              <a:gd name="connsiteX5" fmla="*/ 257363 w 333798"/>
              <a:gd name="connsiteY5" fmla="*/ 21670 h 94706"/>
              <a:gd name="connsiteX6" fmla="*/ 174813 w 333798"/>
              <a:gd name="connsiteY6" fmla="*/ 15320 h 94706"/>
              <a:gd name="connsiteX7" fmla="*/ 188 w 333798"/>
              <a:gd name="connsiteY7" fmla="*/ 94695 h 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98" h="94706">
                <a:moveTo>
                  <a:pt x="188" y="94695"/>
                </a:moveTo>
                <a:cubicBezTo>
                  <a:pt x="-5103" y="93637"/>
                  <a:pt x="102317" y="24316"/>
                  <a:pt x="143063" y="8970"/>
                </a:cubicBezTo>
                <a:cubicBezTo>
                  <a:pt x="183809" y="-6376"/>
                  <a:pt x="244663" y="2620"/>
                  <a:pt x="244663" y="2620"/>
                </a:cubicBezTo>
                <a:cubicBezTo>
                  <a:pt x="259480" y="1562"/>
                  <a:pt x="217146" y="-2143"/>
                  <a:pt x="231963" y="2620"/>
                </a:cubicBezTo>
                <a:cubicBezTo>
                  <a:pt x="246780" y="7383"/>
                  <a:pt x="329330" y="28020"/>
                  <a:pt x="333563" y="31195"/>
                </a:cubicBezTo>
                <a:cubicBezTo>
                  <a:pt x="337796" y="34370"/>
                  <a:pt x="283821" y="24316"/>
                  <a:pt x="257363" y="21670"/>
                </a:cubicBezTo>
                <a:cubicBezTo>
                  <a:pt x="230905" y="19024"/>
                  <a:pt x="213971" y="6324"/>
                  <a:pt x="174813" y="15320"/>
                </a:cubicBezTo>
                <a:cubicBezTo>
                  <a:pt x="135655" y="24316"/>
                  <a:pt x="5479" y="95753"/>
                  <a:pt x="188" y="946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5240DD2-F452-C4F0-0E2A-342AC141975F}"/>
              </a:ext>
            </a:extLst>
          </p:cNvPr>
          <p:cNvSpPr/>
          <p:nvPr/>
        </p:nvSpPr>
        <p:spPr>
          <a:xfrm>
            <a:off x="7383918" y="3173882"/>
            <a:ext cx="528897" cy="321796"/>
          </a:xfrm>
          <a:custGeom>
            <a:avLst/>
            <a:gdLst>
              <a:gd name="connsiteX0" fmla="*/ 1132 w 528897"/>
              <a:gd name="connsiteY0" fmla="*/ 112243 h 321796"/>
              <a:gd name="connsiteX1" fmla="*/ 147182 w 528897"/>
              <a:gd name="connsiteY1" fmla="*/ 20168 h 321796"/>
              <a:gd name="connsiteX2" fmla="*/ 261482 w 528897"/>
              <a:gd name="connsiteY2" fmla="*/ 1118 h 321796"/>
              <a:gd name="connsiteX3" fmla="*/ 353557 w 528897"/>
              <a:gd name="connsiteY3" fmla="*/ 20168 h 321796"/>
              <a:gd name="connsiteX4" fmla="*/ 356732 w 528897"/>
              <a:gd name="connsiteY4" fmla="*/ 16993 h 321796"/>
              <a:gd name="connsiteX5" fmla="*/ 436107 w 528897"/>
              <a:gd name="connsiteY5" fmla="*/ 86843 h 321796"/>
              <a:gd name="connsiteX6" fmla="*/ 442457 w 528897"/>
              <a:gd name="connsiteY6" fmla="*/ 83668 h 321796"/>
              <a:gd name="connsiteX7" fmla="*/ 493257 w 528897"/>
              <a:gd name="connsiteY7" fmla="*/ 163043 h 321796"/>
              <a:gd name="connsiteX8" fmla="*/ 528182 w 528897"/>
              <a:gd name="connsiteY8" fmla="*/ 220193 h 321796"/>
              <a:gd name="connsiteX9" fmla="*/ 515482 w 528897"/>
              <a:gd name="connsiteY9" fmla="*/ 213843 h 321796"/>
              <a:gd name="connsiteX10" fmla="*/ 499607 w 528897"/>
              <a:gd name="connsiteY10" fmla="*/ 321793 h 321796"/>
              <a:gd name="connsiteX11" fmla="*/ 502782 w 528897"/>
              <a:gd name="connsiteY11" fmla="*/ 217018 h 321796"/>
              <a:gd name="connsiteX12" fmla="*/ 451982 w 528897"/>
              <a:gd name="connsiteY12" fmla="*/ 99543 h 321796"/>
              <a:gd name="connsiteX13" fmla="*/ 382132 w 528897"/>
              <a:gd name="connsiteY13" fmla="*/ 29693 h 321796"/>
              <a:gd name="connsiteX14" fmla="*/ 293232 w 528897"/>
              <a:gd name="connsiteY14" fmla="*/ 1118 h 321796"/>
              <a:gd name="connsiteX15" fmla="*/ 90032 w 528897"/>
              <a:gd name="connsiteY15" fmla="*/ 64618 h 321796"/>
              <a:gd name="connsiteX16" fmla="*/ 1132 w 528897"/>
              <a:gd name="connsiteY16" fmla="*/ 112243 h 32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897" h="321796">
                <a:moveTo>
                  <a:pt x="1132" y="112243"/>
                </a:moveTo>
                <a:cubicBezTo>
                  <a:pt x="10657" y="104835"/>
                  <a:pt x="103790" y="38689"/>
                  <a:pt x="147182" y="20168"/>
                </a:cubicBezTo>
                <a:cubicBezTo>
                  <a:pt x="190574" y="1647"/>
                  <a:pt x="227086" y="1118"/>
                  <a:pt x="261482" y="1118"/>
                </a:cubicBezTo>
                <a:cubicBezTo>
                  <a:pt x="295878" y="1118"/>
                  <a:pt x="353557" y="20168"/>
                  <a:pt x="353557" y="20168"/>
                </a:cubicBezTo>
                <a:cubicBezTo>
                  <a:pt x="369432" y="22814"/>
                  <a:pt x="342974" y="5880"/>
                  <a:pt x="356732" y="16993"/>
                </a:cubicBezTo>
                <a:cubicBezTo>
                  <a:pt x="370490" y="28106"/>
                  <a:pt x="421820" y="75730"/>
                  <a:pt x="436107" y="86843"/>
                </a:cubicBezTo>
                <a:cubicBezTo>
                  <a:pt x="450395" y="97955"/>
                  <a:pt x="432932" y="70968"/>
                  <a:pt x="442457" y="83668"/>
                </a:cubicBezTo>
                <a:cubicBezTo>
                  <a:pt x="451982" y="96368"/>
                  <a:pt x="478970" y="140289"/>
                  <a:pt x="493257" y="163043"/>
                </a:cubicBezTo>
                <a:cubicBezTo>
                  <a:pt x="507545" y="185797"/>
                  <a:pt x="524478" y="211726"/>
                  <a:pt x="528182" y="220193"/>
                </a:cubicBezTo>
                <a:cubicBezTo>
                  <a:pt x="531886" y="228660"/>
                  <a:pt x="520244" y="196910"/>
                  <a:pt x="515482" y="213843"/>
                </a:cubicBezTo>
                <a:cubicBezTo>
                  <a:pt x="510720" y="230776"/>
                  <a:pt x="501724" y="321264"/>
                  <a:pt x="499607" y="321793"/>
                </a:cubicBezTo>
                <a:cubicBezTo>
                  <a:pt x="497490" y="322322"/>
                  <a:pt x="510720" y="254060"/>
                  <a:pt x="502782" y="217018"/>
                </a:cubicBezTo>
                <a:cubicBezTo>
                  <a:pt x="494845" y="179976"/>
                  <a:pt x="472090" y="130764"/>
                  <a:pt x="451982" y="99543"/>
                </a:cubicBezTo>
                <a:cubicBezTo>
                  <a:pt x="431874" y="68322"/>
                  <a:pt x="408590" y="46097"/>
                  <a:pt x="382132" y="29693"/>
                </a:cubicBezTo>
                <a:cubicBezTo>
                  <a:pt x="355674" y="13289"/>
                  <a:pt x="341915" y="-4703"/>
                  <a:pt x="293232" y="1118"/>
                </a:cubicBezTo>
                <a:cubicBezTo>
                  <a:pt x="244549" y="6939"/>
                  <a:pt x="136069" y="47685"/>
                  <a:pt x="90032" y="64618"/>
                </a:cubicBezTo>
                <a:cubicBezTo>
                  <a:pt x="43995" y="81551"/>
                  <a:pt x="-8393" y="119651"/>
                  <a:pt x="1132" y="1122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87BC057-69ED-83CC-91C5-13087161702D}"/>
              </a:ext>
            </a:extLst>
          </p:cNvPr>
          <p:cNvSpPr/>
          <p:nvPr/>
        </p:nvSpPr>
        <p:spPr>
          <a:xfrm>
            <a:off x="7314642" y="3263275"/>
            <a:ext cx="143440" cy="333958"/>
          </a:xfrm>
          <a:custGeom>
            <a:avLst/>
            <a:gdLst>
              <a:gd name="connsiteX0" fmla="*/ 143433 w 143440"/>
              <a:gd name="connsiteY0" fmla="*/ 625 h 333958"/>
              <a:gd name="connsiteX1" fmla="*/ 19608 w 143440"/>
              <a:gd name="connsiteY1" fmla="*/ 197475 h 333958"/>
              <a:gd name="connsiteX2" fmla="*/ 3733 w 143440"/>
              <a:gd name="connsiteY2" fmla="*/ 330825 h 333958"/>
              <a:gd name="connsiteX3" fmla="*/ 3733 w 143440"/>
              <a:gd name="connsiteY3" fmla="*/ 276850 h 333958"/>
              <a:gd name="connsiteX4" fmla="*/ 45008 w 143440"/>
              <a:gd name="connsiteY4" fmla="*/ 111750 h 333958"/>
              <a:gd name="connsiteX5" fmla="*/ 25958 w 143440"/>
              <a:gd name="connsiteY5" fmla="*/ 133975 h 333958"/>
              <a:gd name="connsiteX6" fmla="*/ 143433 w 143440"/>
              <a:gd name="connsiteY6" fmla="*/ 625 h 3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40" h="333958">
                <a:moveTo>
                  <a:pt x="143433" y="625"/>
                </a:moveTo>
                <a:cubicBezTo>
                  <a:pt x="142375" y="11208"/>
                  <a:pt x="42891" y="142442"/>
                  <a:pt x="19608" y="197475"/>
                </a:cubicBezTo>
                <a:cubicBezTo>
                  <a:pt x="-3675" y="252508"/>
                  <a:pt x="6379" y="317596"/>
                  <a:pt x="3733" y="330825"/>
                </a:cubicBezTo>
                <a:cubicBezTo>
                  <a:pt x="1087" y="344054"/>
                  <a:pt x="-3146" y="313362"/>
                  <a:pt x="3733" y="276850"/>
                </a:cubicBezTo>
                <a:cubicBezTo>
                  <a:pt x="10612" y="240338"/>
                  <a:pt x="41304" y="135563"/>
                  <a:pt x="45008" y="111750"/>
                </a:cubicBezTo>
                <a:cubicBezTo>
                  <a:pt x="48712" y="87938"/>
                  <a:pt x="12200" y="150908"/>
                  <a:pt x="25958" y="133975"/>
                </a:cubicBezTo>
                <a:cubicBezTo>
                  <a:pt x="39716" y="117042"/>
                  <a:pt x="144491" y="-9958"/>
                  <a:pt x="143433" y="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FE0F3F2-787F-BFBD-9C11-831DA94B3E56}"/>
              </a:ext>
            </a:extLst>
          </p:cNvPr>
          <p:cNvSpPr/>
          <p:nvPr/>
        </p:nvSpPr>
        <p:spPr>
          <a:xfrm>
            <a:off x="7581722" y="3233933"/>
            <a:ext cx="226428" cy="26854"/>
          </a:xfrm>
          <a:custGeom>
            <a:avLst/>
            <a:gdLst>
              <a:gd name="connsiteX0" fmla="*/ 178 w 226428"/>
              <a:gd name="connsiteY0" fmla="*/ 1392 h 26854"/>
              <a:gd name="connsiteX1" fmla="*/ 146228 w 226428"/>
              <a:gd name="connsiteY1" fmla="*/ 10917 h 26854"/>
              <a:gd name="connsiteX2" fmla="*/ 225603 w 226428"/>
              <a:gd name="connsiteY2" fmla="*/ 26792 h 26854"/>
              <a:gd name="connsiteX3" fmla="*/ 177978 w 226428"/>
              <a:gd name="connsiteY3" fmla="*/ 4567 h 26854"/>
              <a:gd name="connsiteX4" fmla="*/ 178 w 226428"/>
              <a:gd name="connsiteY4" fmla="*/ 1392 h 2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28" h="26854">
                <a:moveTo>
                  <a:pt x="178" y="1392"/>
                </a:moveTo>
                <a:cubicBezTo>
                  <a:pt x="-5113" y="2450"/>
                  <a:pt x="108657" y="6684"/>
                  <a:pt x="146228" y="10917"/>
                </a:cubicBezTo>
                <a:cubicBezTo>
                  <a:pt x="183799" y="15150"/>
                  <a:pt x="220312" y="27850"/>
                  <a:pt x="225603" y="26792"/>
                </a:cubicBezTo>
                <a:cubicBezTo>
                  <a:pt x="230894" y="25734"/>
                  <a:pt x="210257" y="11446"/>
                  <a:pt x="177978" y="4567"/>
                </a:cubicBezTo>
                <a:cubicBezTo>
                  <a:pt x="145699" y="-2312"/>
                  <a:pt x="5469" y="334"/>
                  <a:pt x="178" y="13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531252B-1C25-0FC8-21D3-4A3EBBF6DAA1}"/>
              </a:ext>
            </a:extLst>
          </p:cNvPr>
          <p:cNvSpPr/>
          <p:nvPr/>
        </p:nvSpPr>
        <p:spPr>
          <a:xfrm>
            <a:off x="7693020" y="3346427"/>
            <a:ext cx="159238" cy="501763"/>
          </a:xfrm>
          <a:custGeom>
            <a:avLst/>
            <a:gdLst>
              <a:gd name="connsiteX0" fmla="*/ 158755 w 159238"/>
              <a:gd name="connsiteY0" fmla="*/ 23 h 501763"/>
              <a:gd name="connsiteX1" fmla="*/ 139705 w 159238"/>
              <a:gd name="connsiteY1" fmla="*/ 158773 h 501763"/>
              <a:gd name="connsiteX2" fmla="*/ 79380 w 159238"/>
              <a:gd name="connsiteY2" fmla="*/ 333398 h 501763"/>
              <a:gd name="connsiteX3" fmla="*/ 114305 w 159238"/>
              <a:gd name="connsiteY3" fmla="*/ 288948 h 501763"/>
              <a:gd name="connsiteX4" fmla="*/ 57155 w 159238"/>
              <a:gd name="connsiteY4" fmla="*/ 412773 h 501763"/>
              <a:gd name="connsiteX5" fmla="*/ 5 w 159238"/>
              <a:gd name="connsiteY5" fmla="*/ 501673 h 501763"/>
              <a:gd name="connsiteX6" fmla="*/ 60330 w 159238"/>
              <a:gd name="connsiteY6" fmla="*/ 396898 h 501763"/>
              <a:gd name="connsiteX7" fmla="*/ 130180 w 159238"/>
              <a:gd name="connsiteY7" fmla="*/ 266723 h 501763"/>
              <a:gd name="connsiteX8" fmla="*/ 139705 w 159238"/>
              <a:gd name="connsiteY8" fmla="*/ 63523 h 501763"/>
              <a:gd name="connsiteX9" fmla="*/ 123830 w 159238"/>
              <a:gd name="connsiteY9" fmla="*/ 146073 h 501763"/>
              <a:gd name="connsiteX10" fmla="*/ 158755 w 159238"/>
              <a:gd name="connsiteY10" fmla="*/ 23 h 5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238" h="501763">
                <a:moveTo>
                  <a:pt x="158755" y="23"/>
                </a:moveTo>
                <a:cubicBezTo>
                  <a:pt x="161401" y="2140"/>
                  <a:pt x="152934" y="103211"/>
                  <a:pt x="139705" y="158773"/>
                </a:cubicBezTo>
                <a:cubicBezTo>
                  <a:pt x="126476" y="214335"/>
                  <a:pt x="83613" y="311702"/>
                  <a:pt x="79380" y="333398"/>
                </a:cubicBezTo>
                <a:cubicBezTo>
                  <a:pt x="75147" y="355094"/>
                  <a:pt x="118009" y="275719"/>
                  <a:pt x="114305" y="288948"/>
                </a:cubicBezTo>
                <a:cubicBezTo>
                  <a:pt x="110601" y="302177"/>
                  <a:pt x="76205" y="377319"/>
                  <a:pt x="57155" y="412773"/>
                </a:cubicBezTo>
                <a:cubicBezTo>
                  <a:pt x="38105" y="448227"/>
                  <a:pt x="-524" y="504319"/>
                  <a:pt x="5" y="501673"/>
                </a:cubicBezTo>
                <a:cubicBezTo>
                  <a:pt x="534" y="499027"/>
                  <a:pt x="38634" y="436056"/>
                  <a:pt x="60330" y="396898"/>
                </a:cubicBezTo>
                <a:cubicBezTo>
                  <a:pt x="82026" y="357740"/>
                  <a:pt x="116951" y="322285"/>
                  <a:pt x="130180" y="266723"/>
                </a:cubicBezTo>
                <a:cubicBezTo>
                  <a:pt x="143409" y="211161"/>
                  <a:pt x="140763" y="83631"/>
                  <a:pt x="139705" y="63523"/>
                </a:cubicBezTo>
                <a:cubicBezTo>
                  <a:pt x="138647" y="43415"/>
                  <a:pt x="124888" y="154010"/>
                  <a:pt x="123830" y="146073"/>
                </a:cubicBezTo>
                <a:cubicBezTo>
                  <a:pt x="122772" y="138136"/>
                  <a:pt x="156109" y="-2094"/>
                  <a:pt x="158755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A682529-562F-97FC-9128-3A8BD854F10E}"/>
              </a:ext>
            </a:extLst>
          </p:cNvPr>
          <p:cNvSpPr/>
          <p:nvPr/>
        </p:nvSpPr>
        <p:spPr>
          <a:xfrm>
            <a:off x="7689618" y="3453249"/>
            <a:ext cx="220701" cy="461864"/>
          </a:xfrm>
          <a:custGeom>
            <a:avLst/>
            <a:gdLst>
              <a:gd name="connsiteX0" fmla="*/ 219307 w 220701"/>
              <a:gd name="connsiteY0" fmla="*/ 1151 h 461864"/>
              <a:gd name="connsiteX1" fmla="*/ 162157 w 220701"/>
              <a:gd name="connsiteY1" fmla="*/ 169426 h 461864"/>
              <a:gd name="connsiteX2" fmla="*/ 63732 w 220701"/>
              <a:gd name="connsiteY2" fmla="*/ 359926 h 461864"/>
              <a:gd name="connsiteX3" fmla="*/ 108182 w 220701"/>
              <a:gd name="connsiteY3" fmla="*/ 302776 h 461864"/>
              <a:gd name="connsiteX4" fmla="*/ 232 w 220701"/>
              <a:gd name="connsiteY4" fmla="*/ 461526 h 461864"/>
              <a:gd name="connsiteX5" fmla="*/ 82782 w 220701"/>
              <a:gd name="connsiteY5" fmla="*/ 337701 h 461864"/>
              <a:gd name="connsiteX6" fmla="*/ 193907 w 220701"/>
              <a:gd name="connsiteY6" fmla="*/ 105926 h 461864"/>
              <a:gd name="connsiteX7" fmla="*/ 219307 w 220701"/>
              <a:gd name="connsiteY7" fmla="*/ 1151 h 46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01" h="461864">
                <a:moveTo>
                  <a:pt x="219307" y="1151"/>
                </a:moveTo>
                <a:cubicBezTo>
                  <a:pt x="214015" y="11734"/>
                  <a:pt x="188086" y="109630"/>
                  <a:pt x="162157" y="169426"/>
                </a:cubicBezTo>
                <a:cubicBezTo>
                  <a:pt x="136228" y="229222"/>
                  <a:pt x="72728" y="337701"/>
                  <a:pt x="63732" y="359926"/>
                </a:cubicBezTo>
                <a:cubicBezTo>
                  <a:pt x="54736" y="382151"/>
                  <a:pt x="118765" y="285843"/>
                  <a:pt x="108182" y="302776"/>
                </a:cubicBezTo>
                <a:cubicBezTo>
                  <a:pt x="97599" y="319709"/>
                  <a:pt x="4465" y="455705"/>
                  <a:pt x="232" y="461526"/>
                </a:cubicBezTo>
                <a:cubicBezTo>
                  <a:pt x="-4001" y="467347"/>
                  <a:pt x="50503" y="396968"/>
                  <a:pt x="82782" y="337701"/>
                </a:cubicBezTo>
                <a:cubicBezTo>
                  <a:pt x="115061" y="278434"/>
                  <a:pt x="173270" y="156726"/>
                  <a:pt x="193907" y="105926"/>
                </a:cubicBezTo>
                <a:cubicBezTo>
                  <a:pt x="214544" y="55126"/>
                  <a:pt x="224599" y="-9432"/>
                  <a:pt x="219307" y="1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18ACF43-90FE-5BE7-095B-44D594BE1ABF}"/>
              </a:ext>
            </a:extLst>
          </p:cNvPr>
          <p:cNvSpPr/>
          <p:nvPr/>
        </p:nvSpPr>
        <p:spPr>
          <a:xfrm>
            <a:off x="7410317" y="3863118"/>
            <a:ext cx="294930" cy="331551"/>
          </a:xfrm>
          <a:custGeom>
            <a:avLst/>
            <a:gdLst>
              <a:gd name="connsiteX0" fmla="*/ 292233 w 294930"/>
              <a:gd name="connsiteY0" fmla="*/ 857 h 331551"/>
              <a:gd name="connsiteX1" fmla="*/ 181108 w 294930"/>
              <a:gd name="connsiteY1" fmla="*/ 169132 h 331551"/>
              <a:gd name="connsiteX2" fmla="*/ 92208 w 294930"/>
              <a:gd name="connsiteY2" fmla="*/ 273907 h 331551"/>
              <a:gd name="connsiteX3" fmla="*/ 111258 w 294930"/>
              <a:gd name="connsiteY3" fmla="*/ 229457 h 331551"/>
              <a:gd name="connsiteX4" fmla="*/ 133 w 294930"/>
              <a:gd name="connsiteY4" fmla="*/ 331057 h 331551"/>
              <a:gd name="connsiteX5" fmla="*/ 92208 w 294930"/>
              <a:gd name="connsiteY5" fmla="*/ 261207 h 331551"/>
              <a:gd name="connsiteX6" fmla="*/ 247783 w 294930"/>
              <a:gd name="connsiteY6" fmla="*/ 108807 h 331551"/>
              <a:gd name="connsiteX7" fmla="*/ 292233 w 294930"/>
              <a:gd name="connsiteY7" fmla="*/ 857 h 3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30" h="331551">
                <a:moveTo>
                  <a:pt x="292233" y="857"/>
                </a:moveTo>
                <a:cubicBezTo>
                  <a:pt x="281121" y="10911"/>
                  <a:pt x="214445" y="123624"/>
                  <a:pt x="181108" y="169132"/>
                </a:cubicBezTo>
                <a:cubicBezTo>
                  <a:pt x="147771" y="214640"/>
                  <a:pt x="103850" y="263853"/>
                  <a:pt x="92208" y="273907"/>
                </a:cubicBezTo>
                <a:cubicBezTo>
                  <a:pt x="80566" y="283961"/>
                  <a:pt x="126604" y="219932"/>
                  <a:pt x="111258" y="229457"/>
                </a:cubicBezTo>
                <a:cubicBezTo>
                  <a:pt x="95912" y="238982"/>
                  <a:pt x="3308" y="325765"/>
                  <a:pt x="133" y="331057"/>
                </a:cubicBezTo>
                <a:cubicBezTo>
                  <a:pt x="-3042" y="336349"/>
                  <a:pt x="50933" y="298249"/>
                  <a:pt x="92208" y="261207"/>
                </a:cubicBezTo>
                <a:cubicBezTo>
                  <a:pt x="133483" y="224165"/>
                  <a:pt x="217091" y="145849"/>
                  <a:pt x="247783" y="108807"/>
                </a:cubicBezTo>
                <a:cubicBezTo>
                  <a:pt x="278475" y="71765"/>
                  <a:pt x="303345" y="-9197"/>
                  <a:pt x="292233" y="8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3529DB4-619F-F572-3201-7401AAE090DD}"/>
              </a:ext>
            </a:extLst>
          </p:cNvPr>
          <p:cNvSpPr/>
          <p:nvPr/>
        </p:nvSpPr>
        <p:spPr>
          <a:xfrm>
            <a:off x="7301885" y="3866762"/>
            <a:ext cx="395164" cy="393353"/>
          </a:xfrm>
          <a:custGeom>
            <a:avLst/>
            <a:gdLst>
              <a:gd name="connsiteX0" fmla="*/ 394315 w 395164"/>
              <a:gd name="connsiteY0" fmla="*/ 388 h 393353"/>
              <a:gd name="connsiteX1" fmla="*/ 343515 w 395164"/>
              <a:gd name="connsiteY1" fmla="*/ 146438 h 393353"/>
              <a:gd name="connsiteX2" fmla="*/ 267315 w 395164"/>
              <a:gd name="connsiteY2" fmla="*/ 228988 h 393353"/>
              <a:gd name="connsiteX3" fmla="*/ 146665 w 395164"/>
              <a:gd name="connsiteY3" fmla="*/ 346463 h 393353"/>
              <a:gd name="connsiteX4" fmla="*/ 194290 w 395164"/>
              <a:gd name="connsiteY4" fmla="*/ 298838 h 393353"/>
              <a:gd name="connsiteX5" fmla="*/ 95865 w 395164"/>
              <a:gd name="connsiteY5" fmla="*/ 362338 h 393353"/>
              <a:gd name="connsiteX6" fmla="*/ 615 w 395164"/>
              <a:gd name="connsiteY6" fmla="*/ 390913 h 393353"/>
              <a:gd name="connsiteX7" fmla="*/ 143490 w 395164"/>
              <a:gd name="connsiteY7" fmla="*/ 302013 h 393353"/>
              <a:gd name="connsiteX8" fmla="*/ 111740 w 395164"/>
              <a:gd name="connsiteY8" fmla="*/ 352813 h 393353"/>
              <a:gd name="connsiteX9" fmla="*/ 302240 w 395164"/>
              <a:gd name="connsiteY9" fmla="*/ 194063 h 393353"/>
              <a:gd name="connsiteX10" fmla="*/ 394315 w 395164"/>
              <a:gd name="connsiteY10" fmla="*/ 388 h 39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164" h="393353">
                <a:moveTo>
                  <a:pt x="394315" y="388"/>
                </a:moveTo>
                <a:cubicBezTo>
                  <a:pt x="401194" y="-7550"/>
                  <a:pt x="364682" y="108338"/>
                  <a:pt x="343515" y="146438"/>
                </a:cubicBezTo>
                <a:cubicBezTo>
                  <a:pt x="322348" y="184538"/>
                  <a:pt x="300123" y="195651"/>
                  <a:pt x="267315" y="228988"/>
                </a:cubicBezTo>
                <a:cubicBezTo>
                  <a:pt x="234507" y="262326"/>
                  <a:pt x="158836" y="334821"/>
                  <a:pt x="146665" y="346463"/>
                </a:cubicBezTo>
                <a:cubicBezTo>
                  <a:pt x="134494" y="358105"/>
                  <a:pt x="202757" y="296192"/>
                  <a:pt x="194290" y="298838"/>
                </a:cubicBezTo>
                <a:cubicBezTo>
                  <a:pt x="185823" y="301484"/>
                  <a:pt x="128144" y="346992"/>
                  <a:pt x="95865" y="362338"/>
                </a:cubicBezTo>
                <a:cubicBezTo>
                  <a:pt x="63586" y="377684"/>
                  <a:pt x="-7322" y="400967"/>
                  <a:pt x="615" y="390913"/>
                </a:cubicBezTo>
                <a:cubicBezTo>
                  <a:pt x="8552" y="380859"/>
                  <a:pt x="124969" y="308363"/>
                  <a:pt x="143490" y="302013"/>
                </a:cubicBezTo>
                <a:cubicBezTo>
                  <a:pt x="162011" y="295663"/>
                  <a:pt x="85282" y="370805"/>
                  <a:pt x="111740" y="352813"/>
                </a:cubicBezTo>
                <a:cubicBezTo>
                  <a:pt x="138198" y="334821"/>
                  <a:pt x="254086" y="245921"/>
                  <a:pt x="302240" y="194063"/>
                </a:cubicBezTo>
                <a:cubicBezTo>
                  <a:pt x="350394" y="142205"/>
                  <a:pt x="387436" y="8326"/>
                  <a:pt x="394315" y="3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8147B30-3177-4F96-D8EE-6F99F5887E27}"/>
              </a:ext>
            </a:extLst>
          </p:cNvPr>
          <p:cNvSpPr/>
          <p:nvPr/>
        </p:nvSpPr>
        <p:spPr>
          <a:xfrm>
            <a:off x="7236828" y="4093637"/>
            <a:ext cx="351182" cy="211946"/>
          </a:xfrm>
          <a:custGeom>
            <a:avLst/>
            <a:gdLst>
              <a:gd name="connsiteX0" fmla="*/ 2172 w 351182"/>
              <a:gd name="connsiteY0" fmla="*/ 211663 h 211946"/>
              <a:gd name="connsiteX1" fmla="*/ 205372 w 351182"/>
              <a:gd name="connsiteY1" fmla="*/ 138638 h 211946"/>
              <a:gd name="connsiteX2" fmla="*/ 348247 w 351182"/>
              <a:gd name="connsiteY2" fmla="*/ 2113 h 211946"/>
              <a:gd name="connsiteX3" fmla="*/ 287922 w 351182"/>
              <a:gd name="connsiteY3" fmla="*/ 62438 h 211946"/>
              <a:gd name="connsiteX4" fmla="*/ 125997 w 351182"/>
              <a:gd name="connsiteY4" fmla="*/ 154513 h 211946"/>
              <a:gd name="connsiteX5" fmla="*/ 59322 w 351182"/>
              <a:gd name="connsiteY5" fmla="*/ 154513 h 211946"/>
              <a:gd name="connsiteX6" fmla="*/ 94247 w 351182"/>
              <a:gd name="connsiteY6" fmla="*/ 164038 h 211946"/>
              <a:gd name="connsiteX7" fmla="*/ 2172 w 351182"/>
              <a:gd name="connsiteY7" fmla="*/ 211663 h 21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182" h="211946">
                <a:moveTo>
                  <a:pt x="2172" y="211663"/>
                </a:moveTo>
                <a:cubicBezTo>
                  <a:pt x="20693" y="207430"/>
                  <a:pt x="147693" y="173563"/>
                  <a:pt x="205372" y="138638"/>
                </a:cubicBezTo>
                <a:cubicBezTo>
                  <a:pt x="263051" y="103713"/>
                  <a:pt x="334489" y="14813"/>
                  <a:pt x="348247" y="2113"/>
                </a:cubicBezTo>
                <a:cubicBezTo>
                  <a:pt x="362005" y="-10587"/>
                  <a:pt x="324964" y="37038"/>
                  <a:pt x="287922" y="62438"/>
                </a:cubicBezTo>
                <a:cubicBezTo>
                  <a:pt x="250880" y="87838"/>
                  <a:pt x="164097" y="139167"/>
                  <a:pt x="125997" y="154513"/>
                </a:cubicBezTo>
                <a:cubicBezTo>
                  <a:pt x="87897" y="169859"/>
                  <a:pt x="64614" y="152926"/>
                  <a:pt x="59322" y="154513"/>
                </a:cubicBezTo>
                <a:cubicBezTo>
                  <a:pt x="54030" y="156100"/>
                  <a:pt x="99010" y="156630"/>
                  <a:pt x="94247" y="164038"/>
                </a:cubicBezTo>
                <a:cubicBezTo>
                  <a:pt x="89485" y="171446"/>
                  <a:pt x="-16349" y="215896"/>
                  <a:pt x="2172" y="2116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346BA57-C2D0-46FF-75A2-40AB53E82D12}"/>
              </a:ext>
            </a:extLst>
          </p:cNvPr>
          <p:cNvSpPr/>
          <p:nvPr/>
        </p:nvSpPr>
        <p:spPr>
          <a:xfrm>
            <a:off x="7316290" y="3238478"/>
            <a:ext cx="287836" cy="443717"/>
          </a:xfrm>
          <a:custGeom>
            <a:avLst/>
            <a:gdLst>
              <a:gd name="connsiteX0" fmla="*/ 287835 w 287836"/>
              <a:gd name="connsiteY0" fmla="*/ 22 h 443717"/>
              <a:gd name="connsiteX1" fmla="*/ 138610 w 287836"/>
              <a:gd name="connsiteY1" fmla="*/ 98447 h 443717"/>
              <a:gd name="connsiteX2" fmla="*/ 56060 w 287836"/>
              <a:gd name="connsiteY2" fmla="*/ 212747 h 443717"/>
              <a:gd name="connsiteX3" fmla="*/ 87810 w 287836"/>
              <a:gd name="connsiteY3" fmla="*/ 155597 h 443717"/>
              <a:gd name="connsiteX4" fmla="*/ 24310 w 287836"/>
              <a:gd name="connsiteY4" fmla="*/ 311172 h 443717"/>
              <a:gd name="connsiteX5" fmla="*/ 5260 w 287836"/>
              <a:gd name="connsiteY5" fmla="*/ 441347 h 443717"/>
              <a:gd name="connsiteX6" fmla="*/ 5260 w 287836"/>
              <a:gd name="connsiteY6" fmla="*/ 377847 h 443717"/>
              <a:gd name="connsiteX7" fmla="*/ 65585 w 287836"/>
              <a:gd name="connsiteY7" fmla="*/ 168297 h 443717"/>
              <a:gd name="connsiteX8" fmla="*/ 62410 w 287836"/>
              <a:gd name="connsiteY8" fmla="*/ 187347 h 443717"/>
              <a:gd name="connsiteX9" fmla="*/ 198935 w 287836"/>
              <a:gd name="connsiteY9" fmla="*/ 31772 h 443717"/>
              <a:gd name="connsiteX10" fmla="*/ 135435 w 287836"/>
              <a:gd name="connsiteY10" fmla="*/ 88922 h 443717"/>
              <a:gd name="connsiteX11" fmla="*/ 287835 w 287836"/>
              <a:gd name="connsiteY11" fmla="*/ 22 h 4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836" h="443717">
                <a:moveTo>
                  <a:pt x="287835" y="22"/>
                </a:moveTo>
                <a:cubicBezTo>
                  <a:pt x="288364" y="1609"/>
                  <a:pt x="177239" y="62993"/>
                  <a:pt x="138610" y="98447"/>
                </a:cubicBezTo>
                <a:cubicBezTo>
                  <a:pt x="99981" y="133901"/>
                  <a:pt x="64527" y="203222"/>
                  <a:pt x="56060" y="212747"/>
                </a:cubicBezTo>
                <a:cubicBezTo>
                  <a:pt x="47593" y="222272"/>
                  <a:pt x="93102" y="139193"/>
                  <a:pt x="87810" y="155597"/>
                </a:cubicBezTo>
                <a:cubicBezTo>
                  <a:pt x="82518" y="172001"/>
                  <a:pt x="38068" y="263547"/>
                  <a:pt x="24310" y="311172"/>
                </a:cubicBezTo>
                <a:cubicBezTo>
                  <a:pt x="10552" y="358797"/>
                  <a:pt x="8435" y="430234"/>
                  <a:pt x="5260" y="441347"/>
                </a:cubicBezTo>
                <a:cubicBezTo>
                  <a:pt x="2085" y="452460"/>
                  <a:pt x="-4794" y="423355"/>
                  <a:pt x="5260" y="377847"/>
                </a:cubicBezTo>
                <a:cubicBezTo>
                  <a:pt x="15314" y="332339"/>
                  <a:pt x="56060" y="200047"/>
                  <a:pt x="65585" y="168297"/>
                </a:cubicBezTo>
                <a:cubicBezTo>
                  <a:pt x="75110" y="136547"/>
                  <a:pt x="40185" y="210101"/>
                  <a:pt x="62410" y="187347"/>
                </a:cubicBezTo>
                <a:cubicBezTo>
                  <a:pt x="84635" y="164593"/>
                  <a:pt x="186764" y="48176"/>
                  <a:pt x="198935" y="31772"/>
                </a:cubicBezTo>
                <a:cubicBezTo>
                  <a:pt x="211106" y="15368"/>
                  <a:pt x="122206" y="94743"/>
                  <a:pt x="135435" y="88922"/>
                </a:cubicBezTo>
                <a:cubicBezTo>
                  <a:pt x="148664" y="83101"/>
                  <a:pt x="287306" y="-1565"/>
                  <a:pt x="287835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77E5D85-6DFA-1B59-EE3F-A6E3E0735EAB}"/>
              </a:ext>
            </a:extLst>
          </p:cNvPr>
          <p:cNvSpPr/>
          <p:nvPr/>
        </p:nvSpPr>
        <p:spPr>
          <a:xfrm>
            <a:off x="7613650" y="3237900"/>
            <a:ext cx="217603" cy="274527"/>
          </a:xfrm>
          <a:custGeom>
            <a:avLst/>
            <a:gdLst>
              <a:gd name="connsiteX0" fmla="*/ 0 w 217603"/>
              <a:gd name="connsiteY0" fmla="*/ 600 h 274527"/>
              <a:gd name="connsiteX1" fmla="*/ 139700 w 217603"/>
              <a:gd name="connsiteY1" fmla="*/ 57750 h 274527"/>
              <a:gd name="connsiteX2" fmla="*/ 177800 w 217603"/>
              <a:gd name="connsiteY2" fmla="*/ 114900 h 274527"/>
              <a:gd name="connsiteX3" fmla="*/ 184150 w 217603"/>
              <a:gd name="connsiteY3" fmla="*/ 92675 h 274527"/>
              <a:gd name="connsiteX4" fmla="*/ 215900 w 217603"/>
              <a:gd name="connsiteY4" fmla="*/ 273650 h 274527"/>
              <a:gd name="connsiteX5" fmla="*/ 209550 w 217603"/>
              <a:gd name="connsiteY5" fmla="*/ 156175 h 274527"/>
              <a:gd name="connsiteX6" fmla="*/ 177800 w 217603"/>
              <a:gd name="connsiteY6" fmla="*/ 32350 h 274527"/>
              <a:gd name="connsiteX7" fmla="*/ 177800 w 217603"/>
              <a:gd name="connsiteY7" fmla="*/ 67275 h 274527"/>
              <a:gd name="connsiteX8" fmla="*/ 139700 w 217603"/>
              <a:gd name="connsiteY8" fmla="*/ 29175 h 274527"/>
              <a:gd name="connsiteX9" fmla="*/ 0 w 217603"/>
              <a:gd name="connsiteY9" fmla="*/ 600 h 2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603" h="274527">
                <a:moveTo>
                  <a:pt x="0" y="600"/>
                </a:moveTo>
                <a:cubicBezTo>
                  <a:pt x="0" y="5362"/>
                  <a:pt x="110067" y="38700"/>
                  <a:pt x="139700" y="57750"/>
                </a:cubicBezTo>
                <a:cubicBezTo>
                  <a:pt x="169333" y="76800"/>
                  <a:pt x="170392" y="109079"/>
                  <a:pt x="177800" y="114900"/>
                </a:cubicBezTo>
                <a:cubicBezTo>
                  <a:pt x="185208" y="120721"/>
                  <a:pt x="177800" y="66217"/>
                  <a:pt x="184150" y="92675"/>
                </a:cubicBezTo>
                <a:cubicBezTo>
                  <a:pt x="190500" y="119133"/>
                  <a:pt x="211667" y="263067"/>
                  <a:pt x="215900" y="273650"/>
                </a:cubicBezTo>
                <a:cubicBezTo>
                  <a:pt x="220133" y="284233"/>
                  <a:pt x="215900" y="196392"/>
                  <a:pt x="209550" y="156175"/>
                </a:cubicBezTo>
                <a:cubicBezTo>
                  <a:pt x="203200" y="115958"/>
                  <a:pt x="183092" y="47167"/>
                  <a:pt x="177800" y="32350"/>
                </a:cubicBezTo>
                <a:cubicBezTo>
                  <a:pt x="172508" y="17533"/>
                  <a:pt x="184150" y="67804"/>
                  <a:pt x="177800" y="67275"/>
                </a:cubicBezTo>
                <a:cubicBezTo>
                  <a:pt x="171450" y="66746"/>
                  <a:pt x="171450" y="37642"/>
                  <a:pt x="139700" y="29175"/>
                </a:cubicBezTo>
                <a:cubicBezTo>
                  <a:pt x="107950" y="20708"/>
                  <a:pt x="0" y="-4162"/>
                  <a:pt x="0" y="6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B240542E-AE90-A39E-D696-F5404E40558F}"/>
              </a:ext>
            </a:extLst>
          </p:cNvPr>
          <p:cNvSpPr/>
          <p:nvPr/>
        </p:nvSpPr>
        <p:spPr>
          <a:xfrm>
            <a:off x="7433730" y="3451025"/>
            <a:ext cx="295404" cy="716202"/>
          </a:xfrm>
          <a:custGeom>
            <a:avLst/>
            <a:gdLst>
              <a:gd name="connsiteX0" fmla="*/ 284695 w 295404"/>
              <a:gd name="connsiteY0" fmla="*/ 200 h 716202"/>
              <a:gd name="connsiteX1" fmla="*/ 268820 w 295404"/>
              <a:gd name="connsiteY1" fmla="*/ 225625 h 716202"/>
              <a:gd name="connsiteX2" fmla="*/ 265645 w 295404"/>
              <a:gd name="connsiteY2" fmla="*/ 212925 h 716202"/>
              <a:gd name="connsiteX3" fmla="*/ 233895 w 295404"/>
              <a:gd name="connsiteY3" fmla="*/ 387550 h 716202"/>
              <a:gd name="connsiteX4" fmla="*/ 246595 w 295404"/>
              <a:gd name="connsiteY4" fmla="*/ 311350 h 716202"/>
              <a:gd name="connsiteX5" fmla="*/ 189445 w 295404"/>
              <a:gd name="connsiteY5" fmla="*/ 435175 h 716202"/>
              <a:gd name="connsiteX6" fmla="*/ 122770 w 295404"/>
              <a:gd name="connsiteY6" fmla="*/ 517725 h 716202"/>
              <a:gd name="connsiteX7" fmla="*/ 52920 w 295404"/>
              <a:gd name="connsiteY7" fmla="*/ 568525 h 716202"/>
              <a:gd name="connsiteX8" fmla="*/ 14820 w 295404"/>
              <a:gd name="connsiteY8" fmla="*/ 714575 h 716202"/>
              <a:gd name="connsiteX9" fmla="*/ 8470 w 295404"/>
              <a:gd name="connsiteY9" fmla="*/ 638375 h 716202"/>
              <a:gd name="connsiteX10" fmla="*/ 129120 w 295404"/>
              <a:gd name="connsiteY10" fmla="*/ 508200 h 716202"/>
              <a:gd name="connsiteX11" fmla="*/ 246595 w 295404"/>
              <a:gd name="connsiteY11" fmla="*/ 349450 h 716202"/>
              <a:gd name="connsiteX12" fmla="*/ 294220 w 295404"/>
              <a:gd name="connsiteY12" fmla="*/ 143075 h 716202"/>
              <a:gd name="connsiteX13" fmla="*/ 281520 w 295404"/>
              <a:gd name="connsiteY13" fmla="*/ 184350 h 716202"/>
              <a:gd name="connsiteX14" fmla="*/ 284695 w 295404"/>
              <a:gd name="connsiteY14" fmla="*/ 200 h 7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04" h="716202">
                <a:moveTo>
                  <a:pt x="284695" y="200"/>
                </a:moveTo>
                <a:cubicBezTo>
                  <a:pt x="282578" y="7079"/>
                  <a:pt x="268820" y="225625"/>
                  <a:pt x="268820" y="225625"/>
                </a:cubicBezTo>
                <a:cubicBezTo>
                  <a:pt x="265645" y="261079"/>
                  <a:pt x="271466" y="185937"/>
                  <a:pt x="265645" y="212925"/>
                </a:cubicBezTo>
                <a:cubicBezTo>
                  <a:pt x="259824" y="239913"/>
                  <a:pt x="237070" y="371146"/>
                  <a:pt x="233895" y="387550"/>
                </a:cubicBezTo>
                <a:cubicBezTo>
                  <a:pt x="230720" y="403954"/>
                  <a:pt x="254003" y="303413"/>
                  <a:pt x="246595" y="311350"/>
                </a:cubicBezTo>
                <a:cubicBezTo>
                  <a:pt x="239187" y="319288"/>
                  <a:pt x="210082" y="400779"/>
                  <a:pt x="189445" y="435175"/>
                </a:cubicBezTo>
                <a:cubicBezTo>
                  <a:pt x="168808" y="469571"/>
                  <a:pt x="145524" y="495500"/>
                  <a:pt x="122770" y="517725"/>
                </a:cubicBezTo>
                <a:cubicBezTo>
                  <a:pt x="100016" y="539950"/>
                  <a:pt x="70912" y="535717"/>
                  <a:pt x="52920" y="568525"/>
                </a:cubicBezTo>
                <a:cubicBezTo>
                  <a:pt x="34928" y="601333"/>
                  <a:pt x="22228" y="702933"/>
                  <a:pt x="14820" y="714575"/>
                </a:cubicBezTo>
                <a:cubicBezTo>
                  <a:pt x="7412" y="726217"/>
                  <a:pt x="-10580" y="672771"/>
                  <a:pt x="8470" y="638375"/>
                </a:cubicBezTo>
                <a:cubicBezTo>
                  <a:pt x="27520" y="603979"/>
                  <a:pt x="89432" y="556354"/>
                  <a:pt x="129120" y="508200"/>
                </a:cubicBezTo>
                <a:cubicBezTo>
                  <a:pt x="168808" y="460046"/>
                  <a:pt x="219078" y="410304"/>
                  <a:pt x="246595" y="349450"/>
                </a:cubicBezTo>
                <a:cubicBezTo>
                  <a:pt x="274112" y="288596"/>
                  <a:pt x="288399" y="170592"/>
                  <a:pt x="294220" y="143075"/>
                </a:cubicBezTo>
                <a:cubicBezTo>
                  <a:pt x="300041" y="115558"/>
                  <a:pt x="282578" y="202871"/>
                  <a:pt x="281520" y="184350"/>
                </a:cubicBezTo>
                <a:cubicBezTo>
                  <a:pt x="280462" y="165829"/>
                  <a:pt x="286812" y="-6679"/>
                  <a:pt x="284695" y="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70A9BBB-0482-992F-A0DB-959ECF61997F}"/>
              </a:ext>
            </a:extLst>
          </p:cNvPr>
          <p:cNvSpPr/>
          <p:nvPr/>
        </p:nvSpPr>
        <p:spPr>
          <a:xfrm>
            <a:off x="7292923" y="3562860"/>
            <a:ext cx="389070" cy="447291"/>
          </a:xfrm>
          <a:custGeom>
            <a:avLst/>
            <a:gdLst>
              <a:gd name="connsiteX0" fmla="*/ 384227 w 389070"/>
              <a:gd name="connsiteY0" fmla="*/ 9015 h 447291"/>
              <a:gd name="connsiteX1" fmla="*/ 339777 w 389070"/>
              <a:gd name="connsiteY1" fmla="*/ 231265 h 447291"/>
              <a:gd name="connsiteX2" fmla="*/ 238177 w 389070"/>
              <a:gd name="connsiteY2" fmla="*/ 358265 h 447291"/>
              <a:gd name="connsiteX3" fmla="*/ 181027 w 389070"/>
              <a:gd name="connsiteY3" fmla="*/ 374140 h 447291"/>
              <a:gd name="connsiteX4" fmla="*/ 63552 w 389070"/>
              <a:gd name="connsiteY4" fmla="*/ 380490 h 447291"/>
              <a:gd name="connsiteX5" fmla="*/ 52 w 389070"/>
              <a:gd name="connsiteY5" fmla="*/ 447165 h 447291"/>
              <a:gd name="connsiteX6" fmla="*/ 73077 w 389070"/>
              <a:gd name="connsiteY6" fmla="*/ 361440 h 447291"/>
              <a:gd name="connsiteX7" fmla="*/ 117527 w 389070"/>
              <a:gd name="connsiteY7" fmla="*/ 355090 h 447291"/>
              <a:gd name="connsiteX8" fmla="*/ 215952 w 389070"/>
              <a:gd name="connsiteY8" fmla="*/ 361440 h 447291"/>
              <a:gd name="connsiteX9" fmla="*/ 308027 w 389070"/>
              <a:gd name="connsiteY9" fmla="*/ 247140 h 447291"/>
              <a:gd name="connsiteX10" fmla="*/ 327077 w 389070"/>
              <a:gd name="connsiteY10" fmla="*/ 110615 h 447291"/>
              <a:gd name="connsiteX11" fmla="*/ 298502 w 389070"/>
              <a:gd name="connsiteY11" fmla="*/ 231265 h 447291"/>
              <a:gd name="connsiteX12" fmla="*/ 377877 w 389070"/>
              <a:gd name="connsiteY12" fmla="*/ 59815 h 447291"/>
              <a:gd name="connsiteX13" fmla="*/ 384227 w 389070"/>
              <a:gd name="connsiteY13" fmla="*/ 9015 h 4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070" h="447291">
                <a:moveTo>
                  <a:pt x="384227" y="9015"/>
                </a:moveTo>
                <a:cubicBezTo>
                  <a:pt x="377877" y="37590"/>
                  <a:pt x="364119" y="173057"/>
                  <a:pt x="339777" y="231265"/>
                </a:cubicBezTo>
                <a:cubicBezTo>
                  <a:pt x="315435" y="289473"/>
                  <a:pt x="264635" y="334453"/>
                  <a:pt x="238177" y="358265"/>
                </a:cubicBezTo>
                <a:cubicBezTo>
                  <a:pt x="211719" y="382077"/>
                  <a:pt x="210131" y="370436"/>
                  <a:pt x="181027" y="374140"/>
                </a:cubicBezTo>
                <a:cubicBezTo>
                  <a:pt x="151923" y="377844"/>
                  <a:pt x="93714" y="368319"/>
                  <a:pt x="63552" y="380490"/>
                </a:cubicBezTo>
                <a:cubicBezTo>
                  <a:pt x="33390" y="392661"/>
                  <a:pt x="-1535" y="450340"/>
                  <a:pt x="52" y="447165"/>
                </a:cubicBezTo>
                <a:cubicBezTo>
                  <a:pt x="1639" y="443990"/>
                  <a:pt x="53498" y="376786"/>
                  <a:pt x="73077" y="361440"/>
                </a:cubicBezTo>
                <a:cubicBezTo>
                  <a:pt x="92656" y="346094"/>
                  <a:pt x="93715" y="355090"/>
                  <a:pt x="117527" y="355090"/>
                </a:cubicBezTo>
                <a:cubicBezTo>
                  <a:pt x="141339" y="355090"/>
                  <a:pt x="184202" y="379432"/>
                  <a:pt x="215952" y="361440"/>
                </a:cubicBezTo>
                <a:cubicBezTo>
                  <a:pt x="247702" y="343448"/>
                  <a:pt x="289506" y="288944"/>
                  <a:pt x="308027" y="247140"/>
                </a:cubicBezTo>
                <a:cubicBezTo>
                  <a:pt x="326548" y="205336"/>
                  <a:pt x="328664" y="113261"/>
                  <a:pt x="327077" y="110615"/>
                </a:cubicBezTo>
                <a:cubicBezTo>
                  <a:pt x="325489" y="107969"/>
                  <a:pt x="290035" y="239732"/>
                  <a:pt x="298502" y="231265"/>
                </a:cubicBezTo>
                <a:cubicBezTo>
                  <a:pt x="306969" y="222798"/>
                  <a:pt x="363060" y="93682"/>
                  <a:pt x="377877" y="59815"/>
                </a:cubicBezTo>
                <a:cubicBezTo>
                  <a:pt x="392694" y="25948"/>
                  <a:pt x="390577" y="-19560"/>
                  <a:pt x="384227" y="90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FFFAECC-E478-3341-9CC4-3F0EAAC72261}"/>
              </a:ext>
            </a:extLst>
          </p:cNvPr>
          <p:cNvSpPr/>
          <p:nvPr/>
        </p:nvSpPr>
        <p:spPr>
          <a:xfrm>
            <a:off x="7162799" y="3933784"/>
            <a:ext cx="339811" cy="333869"/>
          </a:xfrm>
          <a:custGeom>
            <a:avLst/>
            <a:gdLst>
              <a:gd name="connsiteX0" fmla="*/ 339726 w 339811"/>
              <a:gd name="connsiteY0" fmla="*/ 54016 h 333869"/>
              <a:gd name="connsiteX1" fmla="*/ 222251 w 339811"/>
              <a:gd name="connsiteY1" fmla="*/ 123866 h 333869"/>
              <a:gd name="connsiteX2" fmla="*/ 117476 w 339811"/>
              <a:gd name="connsiteY2" fmla="*/ 231816 h 333869"/>
              <a:gd name="connsiteX3" fmla="*/ 174626 w 339811"/>
              <a:gd name="connsiteY3" fmla="*/ 165141 h 333869"/>
              <a:gd name="connsiteX4" fmla="*/ 92076 w 339811"/>
              <a:gd name="connsiteY4" fmla="*/ 330241 h 333869"/>
              <a:gd name="connsiteX5" fmla="*/ 130176 w 339811"/>
              <a:gd name="connsiteY5" fmla="*/ 269916 h 333869"/>
              <a:gd name="connsiteX6" fmla="*/ 165101 w 339811"/>
              <a:gd name="connsiteY6" fmla="*/ 161966 h 333869"/>
              <a:gd name="connsiteX7" fmla="*/ 142876 w 339811"/>
              <a:gd name="connsiteY7" fmla="*/ 139741 h 333869"/>
              <a:gd name="connsiteX8" fmla="*/ 1 w 339811"/>
              <a:gd name="connsiteY8" fmla="*/ 158791 h 333869"/>
              <a:gd name="connsiteX9" fmla="*/ 139701 w 339811"/>
              <a:gd name="connsiteY9" fmla="*/ 139741 h 333869"/>
              <a:gd name="connsiteX10" fmla="*/ 123826 w 339811"/>
              <a:gd name="connsiteY10" fmla="*/ 111166 h 333869"/>
              <a:gd name="connsiteX11" fmla="*/ 212726 w 339811"/>
              <a:gd name="connsiteY11" fmla="*/ 123866 h 333869"/>
              <a:gd name="connsiteX12" fmla="*/ 254001 w 339811"/>
              <a:gd name="connsiteY12" fmla="*/ 63541 h 333869"/>
              <a:gd name="connsiteX13" fmla="*/ 273051 w 339811"/>
              <a:gd name="connsiteY13" fmla="*/ 41 h 333869"/>
              <a:gd name="connsiteX14" fmla="*/ 241301 w 339811"/>
              <a:gd name="connsiteY14" fmla="*/ 73066 h 333869"/>
              <a:gd name="connsiteX15" fmla="*/ 339726 w 339811"/>
              <a:gd name="connsiteY15" fmla="*/ 54016 h 3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811" h="333869">
                <a:moveTo>
                  <a:pt x="339726" y="54016"/>
                </a:moveTo>
                <a:cubicBezTo>
                  <a:pt x="336551" y="62483"/>
                  <a:pt x="259293" y="94233"/>
                  <a:pt x="222251" y="123866"/>
                </a:cubicBezTo>
                <a:cubicBezTo>
                  <a:pt x="185209" y="153499"/>
                  <a:pt x="125414" y="224937"/>
                  <a:pt x="117476" y="231816"/>
                </a:cubicBezTo>
                <a:cubicBezTo>
                  <a:pt x="109538" y="238695"/>
                  <a:pt x="178859" y="148737"/>
                  <a:pt x="174626" y="165141"/>
                </a:cubicBezTo>
                <a:cubicBezTo>
                  <a:pt x="170393" y="181545"/>
                  <a:pt x="99484" y="312779"/>
                  <a:pt x="92076" y="330241"/>
                </a:cubicBezTo>
                <a:cubicBezTo>
                  <a:pt x="84668" y="347703"/>
                  <a:pt x="118005" y="297962"/>
                  <a:pt x="130176" y="269916"/>
                </a:cubicBezTo>
                <a:cubicBezTo>
                  <a:pt x="142347" y="241870"/>
                  <a:pt x="162984" y="183662"/>
                  <a:pt x="165101" y="161966"/>
                </a:cubicBezTo>
                <a:cubicBezTo>
                  <a:pt x="167218" y="140270"/>
                  <a:pt x="170393" y="140270"/>
                  <a:pt x="142876" y="139741"/>
                </a:cubicBezTo>
                <a:cubicBezTo>
                  <a:pt x="115359" y="139212"/>
                  <a:pt x="530" y="158791"/>
                  <a:pt x="1" y="158791"/>
                </a:cubicBezTo>
                <a:cubicBezTo>
                  <a:pt x="-528" y="158791"/>
                  <a:pt x="119063" y="147679"/>
                  <a:pt x="139701" y="139741"/>
                </a:cubicBezTo>
                <a:cubicBezTo>
                  <a:pt x="160338" y="131804"/>
                  <a:pt x="111655" y="113812"/>
                  <a:pt x="123826" y="111166"/>
                </a:cubicBezTo>
                <a:cubicBezTo>
                  <a:pt x="135997" y="108520"/>
                  <a:pt x="191030" y="131803"/>
                  <a:pt x="212726" y="123866"/>
                </a:cubicBezTo>
                <a:cubicBezTo>
                  <a:pt x="234422" y="115929"/>
                  <a:pt x="243947" y="84179"/>
                  <a:pt x="254001" y="63541"/>
                </a:cubicBezTo>
                <a:cubicBezTo>
                  <a:pt x="264055" y="42903"/>
                  <a:pt x="275168" y="-1547"/>
                  <a:pt x="273051" y="41"/>
                </a:cubicBezTo>
                <a:cubicBezTo>
                  <a:pt x="270934" y="1629"/>
                  <a:pt x="225955" y="64599"/>
                  <a:pt x="241301" y="73066"/>
                </a:cubicBezTo>
                <a:cubicBezTo>
                  <a:pt x="256647" y="81533"/>
                  <a:pt x="342901" y="45549"/>
                  <a:pt x="339726" y="540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197DA43-030A-7CC9-2059-5D4C2CF32AA0}"/>
              </a:ext>
            </a:extLst>
          </p:cNvPr>
          <p:cNvSpPr/>
          <p:nvPr/>
        </p:nvSpPr>
        <p:spPr>
          <a:xfrm>
            <a:off x="7106918" y="3628970"/>
            <a:ext cx="141749" cy="552717"/>
          </a:xfrm>
          <a:custGeom>
            <a:avLst/>
            <a:gdLst>
              <a:gd name="connsiteX0" fmla="*/ 128907 w 141749"/>
              <a:gd name="connsiteY0" fmla="*/ 55 h 552717"/>
              <a:gd name="connsiteX1" fmla="*/ 141607 w 141749"/>
              <a:gd name="connsiteY1" fmla="*/ 133405 h 552717"/>
              <a:gd name="connsiteX2" fmla="*/ 119382 w 141749"/>
              <a:gd name="connsiteY2" fmla="*/ 196905 h 552717"/>
              <a:gd name="connsiteX3" fmla="*/ 74932 w 141749"/>
              <a:gd name="connsiteY3" fmla="*/ 254055 h 552717"/>
              <a:gd name="connsiteX4" fmla="*/ 24132 w 141749"/>
              <a:gd name="connsiteY4" fmla="*/ 320730 h 552717"/>
              <a:gd name="connsiteX5" fmla="*/ 1907 w 141749"/>
              <a:gd name="connsiteY5" fmla="*/ 387405 h 552717"/>
              <a:gd name="connsiteX6" fmla="*/ 1907 w 141749"/>
              <a:gd name="connsiteY6" fmla="*/ 549330 h 552717"/>
              <a:gd name="connsiteX7" fmla="*/ 8257 w 141749"/>
              <a:gd name="connsiteY7" fmla="*/ 479480 h 552717"/>
              <a:gd name="connsiteX8" fmla="*/ 20957 w 141749"/>
              <a:gd name="connsiteY8" fmla="*/ 273105 h 552717"/>
              <a:gd name="connsiteX9" fmla="*/ 36832 w 141749"/>
              <a:gd name="connsiteY9" fmla="*/ 301680 h 552717"/>
              <a:gd name="connsiteX10" fmla="*/ 100332 w 141749"/>
              <a:gd name="connsiteY10" fmla="*/ 190555 h 552717"/>
              <a:gd name="connsiteX11" fmla="*/ 122557 w 141749"/>
              <a:gd name="connsiteY11" fmla="*/ 111180 h 552717"/>
              <a:gd name="connsiteX12" fmla="*/ 87632 w 141749"/>
              <a:gd name="connsiteY12" fmla="*/ 206430 h 552717"/>
              <a:gd name="connsiteX13" fmla="*/ 128907 w 141749"/>
              <a:gd name="connsiteY13" fmla="*/ 117530 h 552717"/>
              <a:gd name="connsiteX14" fmla="*/ 128907 w 141749"/>
              <a:gd name="connsiteY14" fmla="*/ 55 h 55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749" h="552717">
                <a:moveTo>
                  <a:pt x="128907" y="55"/>
                </a:moveTo>
                <a:cubicBezTo>
                  <a:pt x="131024" y="2701"/>
                  <a:pt x="143195" y="100597"/>
                  <a:pt x="141607" y="133405"/>
                </a:cubicBezTo>
                <a:cubicBezTo>
                  <a:pt x="140020" y="166213"/>
                  <a:pt x="130494" y="176797"/>
                  <a:pt x="119382" y="196905"/>
                </a:cubicBezTo>
                <a:cubicBezTo>
                  <a:pt x="108270" y="217013"/>
                  <a:pt x="90807" y="233418"/>
                  <a:pt x="74932" y="254055"/>
                </a:cubicBezTo>
                <a:cubicBezTo>
                  <a:pt x="59057" y="274693"/>
                  <a:pt x="36303" y="298505"/>
                  <a:pt x="24132" y="320730"/>
                </a:cubicBezTo>
                <a:cubicBezTo>
                  <a:pt x="11961" y="342955"/>
                  <a:pt x="5611" y="349305"/>
                  <a:pt x="1907" y="387405"/>
                </a:cubicBezTo>
                <a:cubicBezTo>
                  <a:pt x="-1797" y="425505"/>
                  <a:pt x="849" y="533984"/>
                  <a:pt x="1907" y="549330"/>
                </a:cubicBezTo>
                <a:cubicBezTo>
                  <a:pt x="2965" y="564676"/>
                  <a:pt x="5082" y="525517"/>
                  <a:pt x="8257" y="479480"/>
                </a:cubicBezTo>
                <a:cubicBezTo>
                  <a:pt x="11432" y="433443"/>
                  <a:pt x="16195" y="302738"/>
                  <a:pt x="20957" y="273105"/>
                </a:cubicBezTo>
                <a:cubicBezTo>
                  <a:pt x="25719" y="243472"/>
                  <a:pt x="23603" y="315438"/>
                  <a:pt x="36832" y="301680"/>
                </a:cubicBezTo>
                <a:cubicBezTo>
                  <a:pt x="50061" y="287922"/>
                  <a:pt x="86044" y="222305"/>
                  <a:pt x="100332" y="190555"/>
                </a:cubicBezTo>
                <a:cubicBezTo>
                  <a:pt x="114619" y="158805"/>
                  <a:pt x="124674" y="108534"/>
                  <a:pt x="122557" y="111180"/>
                </a:cubicBezTo>
                <a:cubicBezTo>
                  <a:pt x="120440" y="113826"/>
                  <a:pt x="86574" y="205372"/>
                  <a:pt x="87632" y="206430"/>
                </a:cubicBezTo>
                <a:cubicBezTo>
                  <a:pt x="88690" y="207488"/>
                  <a:pt x="120440" y="145047"/>
                  <a:pt x="128907" y="117530"/>
                </a:cubicBezTo>
                <a:cubicBezTo>
                  <a:pt x="137374" y="90013"/>
                  <a:pt x="126790" y="-2591"/>
                  <a:pt x="128907" y="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42864E2-DC33-B5FB-595A-6F64737D3934}"/>
              </a:ext>
            </a:extLst>
          </p:cNvPr>
          <p:cNvSpPr/>
          <p:nvPr/>
        </p:nvSpPr>
        <p:spPr>
          <a:xfrm>
            <a:off x="7145351" y="3628808"/>
            <a:ext cx="215219" cy="416344"/>
          </a:xfrm>
          <a:custGeom>
            <a:avLst/>
            <a:gdLst>
              <a:gd name="connsiteX0" fmla="*/ 84124 w 215219"/>
              <a:gd name="connsiteY0" fmla="*/ 217 h 416344"/>
              <a:gd name="connsiteX1" fmla="*/ 109524 w 215219"/>
              <a:gd name="connsiteY1" fmla="*/ 174842 h 416344"/>
              <a:gd name="connsiteX2" fmla="*/ 103174 w 215219"/>
              <a:gd name="connsiteY2" fmla="*/ 228817 h 416344"/>
              <a:gd name="connsiteX3" fmla="*/ 55549 w 215219"/>
              <a:gd name="connsiteY3" fmla="*/ 276442 h 416344"/>
              <a:gd name="connsiteX4" fmla="*/ 23799 w 215219"/>
              <a:gd name="connsiteY4" fmla="*/ 317717 h 416344"/>
              <a:gd name="connsiteX5" fmla="*/ 1574 w 215219"/>
              <a:gd name="connsiteY5" fmla="*/ 393917 h 416344"/>
              <a:gd name="connsiteX6" fmla="*/ 68249 w 215219"/>
              <a:gd name="connsiteY6" fmla="*/ 374867 h 416344"/>
              <a:gd name="connsiteX7" fmla="*/ 160324 w 215219"/>
              <a:gd name="connsiteY7" fmla="*/ 339942 h 416344"/>
              <a:gd name="connsiteX8" fmla="*/ 195249 w 215219"/>
              <a:gd name="connsiteY8" fmla="*/ 273267 h 416344"/>
              <a:gd name="connsiteX9" fmla="*/ 214299 w 215219"/>
              <a:gd name="connsiteY9" fmla="*/ 295492 h 416344"/>
              <a:gd name="connsiteX10" fmla="*/ 166674 w 215219"/>
              <a:gd name="connsiteY10" fmla="*/ 374867 h 416344"/>
              <a:gd name="connsiteX11" fmla="*/ 61899 w 215219"/>
              <a:gd name="connsiteY11" fmla="*/ 416142 h 416344"/>
              <a:gd name="connsiteX12" fmla="*/ 147624 w 215219"/>
              <a:gd name="connsiteY12" fmla="*/ 358992 h 416344"/>
              <a:gd name="connsiteX13" fmla="*/ 20624 w 215219"/>
              <a:gd name="connsiteY13" fmla="*/ 374867 h 416344"/>
              <a:gd name="connsiteX14" fmla="*/ 52374 w 215219"/>
              <a:gd name="connsiteY14" fmla="*/ 254217 h 416344"/>
              <a:gd name="connsiteX15" fmla="*/ 99999 w 215219"/>
              <a:gd name="connsiteY15" fmla="*/ 212942 h 416344"/>
              <a:gd name="connsiteX16" fmla="*/ 128574 w 215219"/>
              <a:gd name="connsiteY16" fmla="*/ 82767 h 416344"/>
              <a:gd name="connsiteX17" fmla="*/ 115874 w 215219"/>
              <a:gd name="connsiteY17" fmla="*/ 136742 h 416344"/>
              <a:gd name="connsiteX18" fmla="*/ 84124 w 215219"/>
              <a:gd name="connsiteY18" fmla="*/ 217 h 4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219" h="416344">
                <a:moveTo>
                  <a:pt x="84124" y="217"/>
                </a:moveTo>
                <a:cubicBezTo>
                  <a:pt x="83066" y="6567"/>
                  <a:pt x="106349" y="136742"/>
                  <a:pt x="109524" y="174842"/>
                </a:cubicBezTo>
                <a:cubicBezTo>
                  <a:pt x="112699" y="212942"/>
                  <a:pt x="112170" y="211884"/>
                  <a:pt x="103174" y="228817"/>
                </a:cubicBezTo>
                <a:cubicBezTo>
                  <a:pt x="94178" y="245750"/>
                  <a:pt x="68778" y="261625"/>
                  <a:pt x="55549" y="276442"/>
                </a:cubicBezTo>
                <a:cubicBezTo>
                  <a:pt x="42320" y="291259"/>
                  <a:pt x="32795" y="298138"/>
                  <a:pt x="23799" y="317717"/>
                </a:cubicBezTo>
                <a:cubicBezTo>
                  <a:pt x="14803" y="337296"/>
                  <a:pt x="-5834" y="384392"/>
                  <a:pt x="1574" y="393917"/>
                </a:cubicBezTo>
                <a:cubicBezTo>
                  <a:pt x="8982" y="403442"/>
                  <a:pt x="41791" y="383863"/>
                  <a:pt x="68249" y="374867"/>
                </a:cubicBezTo>
                <a:cubicBezTo>
                  <a:pt x="94707" y="365871"/>
                  <a:pt x="139157" y="356875"/>
                  <a:pt x="160324" y="339942"/>
                </a:cubicBezTo>
                <a:cubicBezTo>
                  <a:pt x="181491" y="323009"/>
                  <a:pt x="186253" y="280675"/>
                  <a:pt x="195249" y="273267"/>
                </a:cubicBezTo>
                <a:cubicBezTo>
                  <a:pt x="204245" y="265859"/>
                  <a:pt x="219061" y="278559"/>
                  <a:pt x="214299" y="295492"/>
                </a:cubicBezTo>
                <a:cubicBezTo>
                  <a:pt x="209537" y="312425"/>
                  <a:pt x="192074" y="354759"/>
                  <a:pt x="166674" y="374867"/>
                </a:cubicBezTo>
                <a:cubicBezTo>
                  <a:pt x="141274" y="394975"/>
                  <a:pt x="65074" y="418788"/>
                  <a:pt x="61899" y="416142"/>
                </a:cubicBezTo>
                <a:cubicBezTo>
                  <a:pt x="58724" y="413496"/>
                  <a:pt x="154503" y="365871"/>
                  <a:pt x="147624" y="358992"/>
                </a:cubicBezTo>
                <a:cubicBezTo>
                  <a:pt x="140745" y="352113"/>
                  <a:pt x="36499" y="392329"/>
                  <a:pt x="20624" y="374867"/>
                </a:cubicBezTo>
                <a:cubicBezTo>
                  <a:pt x="4749" y="357405"/>
                  <a:pt x="39145" y="281205"/>
                  <a:pt x="52374" y="254217"/>
                </a:cubicBezTo>
                <a:cubicBezTo>
                  <a:pt x="65603" y="227230"/>
                  <a:pt x="87299" y="241517"/>
                  <a:pt x="99999" y="212942"/>
                </a:cubicBezTo>
                <a:cubicBezTo>
                  <a:pt x="112699" y="184367"/>
                  <a:pt x="125928" y="95467"/>
                  <a:pt x="128574" y="82767"/>
                </a:cubicBezTo>
                <a:cubicBezTo>
                  <a:pt x="131220" y="70067"/>
                  <a:pt x="121695" y="144679"/>
                  <a:pt x="115874" y="136742"/>
                </a:cubicBezTo>
                <a:cubicBezTo>
                  <a:pt x="110053" y="128805"/>
                  <a:pt x="85182" y="-6133"/>
                  <a:pt x="84124" y="2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807D5D-A1FE-1A5E-055B-184EB6C28F4F}"/>
              </a:ext>
            </a:extLst>
          </p:cNvPr>
          <p:cNvSpPr/>
          <p:nvPr/>
        </p:nvSpPr>
        <p:spPr>
          <a:xfrm>
            <a:off x="7381690" y="3473430"/>
            <a:ext cx="286100" cy="263946"/>
          </a:xfrm>
          <a:custGeom>
            <a:avLst/>
            <a:gdLst>
              <a:gd name="connsiteX0" fmla="*/ 185 w 286100"/>
              <a:gd name="connsiteY0" fmla="*/ 20 h 263946"/>
              <a:gd name="connsiteX1" fmla="*/ 111310 w 286100"/>
              <a:gd name="connsiteY1" fmla="*/ 82570 h 263946"/>
              <a:gd name="connsiteX2" fmla="*/ 165285 w 286100"/>
              <a:gd name="connsiteY2" fmla="*/ 263545 h 263946"/>
              <a:gd name="connsiteX3" fmla="*/ 162110 w 286100"/>
              <a:gd name="connsiteY3" fmla="*/ 133370 h 263946"/>
              <a:gd name="connsiteX4" fmla="*/ 285935 w 286100"/>
              <a:gd name="connsiteY4" fmla="*/ 200045 h 263946"/>
              <a:gd name="connsiteX5" fmla="*/ 187510 w 286100"/>
              <a:gd name="connsiteY5" fmla="*/ 127020 h 263946"/>
              <a:gd name="connsiteX6" fmla="*/ 139885 w 286100"/>
              <a:gd name="connsiteY6" fmla="*/ 88920 h 263946"/>
              <a:gd name="connsiteX7" fmla="*/ 185 w 286100"/>
              <a:gd name="connsiteY7" fmla="*/ 20 h 26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00" h="263946">
                <a:moveTo>
                  <a:pt x="185" y="20"/>
                </a:moveTo>
                <a:cubicBezTo>
                  <a:pt x="-4577" y="-1038"/>
                  <a:pt x="83793" y="38649"/>
                  <a:pt x="111310" y="82570"/>
                </a:cubicBezTo>
                <a:cubicBezTo>
                  <a:pt x="138827" y="126491"/>
                  <a:pt x="156818" y="255078"/>
                  <a:pt x="165285" y="263545"/>
                </a:cubicBezTo>
                <a:cubicBezTo>
                  <a:pt x="173752" y="272012"/>
                  <a:pt x="142002" y="143953"/>
                  <a:pt x="162110" y="133370"/>
                </a:cubicBezTo>
                <a:cubicBezTo>
                  <a:pt x="182218" y="122787"/>
                  <a:pt x="281702" y="201103"/>
                  <a:pt x="285935" y="200045"/>
                </a:cubicBezTo>
                <a:cubicBezTo>
                  <a:pt x="290168" y="198987"/>
                  <a:pt x="211852" y="145541"/>
                  <a:pt x="187510" y="127020"/>
                </a:cubicBezTo>
                <a:cubicBezTo>
                  <a:pt x="163168" y="108499"/>
                  <a:pt x="165814" y="107441"/>
                  <a:pt x="139885" y="88920"/>
                </a:cubicBezTo>
                <a:cubicBezTo>
                  <a:pt x="113956" y="70399"/>
                  <a:pt x="4947" y="1078"/>
                  <a:pt x="185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4EB50F8-1457-BFFB-8D77-C2141572BD73}"/>
              </a:ext>
            </a:extLst>
          </p:cNvPr>
          <p:cNvSpPr/>
          <p:nvPr/>
        </p:nvSpPr>
        <p:spPr>
          <a:xfrm>
            <a:off x="7314529" y="3686113"/>
            <a:ext cx="185645" cy="198479"/>
          </a:xfrm>
          <a:custGeom>
            <a:avLst/>
            <a:gdLst>
              <a:gd name="connsiteX0" fmla="*/ 16546 w 185645"/>
              <a:gd name="connsiteY0" fmla="*/ 62 h 198479"/>
              <a:gd name="connsiteX1" fmla="*/ 118146 w 185645"/>
              <a:gd name="connsiteY1" fmla="*/ 123887 h 198479"/>
              <a:gd name="connsiteX2" fmla="*/ 181646 w 185645"/>
              <a:gd name="connsiteY2" fmla="*/ 196912 h 198479"/>
              <a:gd name="connsiteX3" fmla="*/ 159421 w 185645"/>
              <a:gd name="connsiteY3" fmla="*/ 171512 h 198479"/>
              <a:gd name="connsiteX4" fmla="*/ 671 w 185645"/>
              <a:gd name="connsiteY4" fmla="*/ 142937 h 198479"/>
              <a:gd name="connsiteX5" fmla="*/ 102271 w 185645"/>
              <a:gd name="connsiteY5" fmla="*/ 171512 h 198479"/>
              <a:gd name="connsiteX6" fmla="*/ 99096 w 185645"/>
              <a:gd name="connsiteY6" fmla="*/ 108012 h 198479"/>
              <a:gd name="connsiteX7" fmla="*/ 16546 w 185645"/>
              <a:gd name="connsiteY7" fmla="*/ 62 h 1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645" h="198479">
                <a:moveTo>
                  <a:pt x="16546" y="62"/>
                </a:moveTo>
                <a:cubicBezTo>
                  <a:pt x="19721" y="2708"/>
                  <a:pt x="90629" y="91079"/>
                  <a:pt x="118146" y="123887"/>
                </a:cubicBezTo>
                <a:cubicBezTo>
                  <a:pt x="145663" y="156695"/>
                  <a:pt x="174767" y="188974"/>
                  <a:pt x="181646" y="196912"/>
                </a:cubicBezTo>
                <a:cubicBezTo>
                  <a:pt x="188525" y="204850"/>
                  <a:pt x="189584" y="180508"/>
                  <a:pt x="159421" y="171512"/>
                </a:cubicBezTo>
                <a:cubicBezTo>
                  <a:pt x="129259" y="162516"/>
                  <a:pt x="10196" y="142937"/>
                  <a:pt x="671" y="142937"/>
                </a:cubicBezTo>
                <a:cubicBezTo>
                  <a:pt x="-8854" y="142937"/>
                  <a:pt x="85867" y="177333"/>
                  <a:pt x="102271" y="171512"/>
                </a:cubicBezTo>
                <a:cubicBezTo>
                  <a:pt x="118675" y="165691"/>
                  <a:pt x="113383" y="136587"/>
                  <a:pt x="99096" y="108012"/>
                </a:cubicBezTo>
                <a:cubicBezTo>
                  <a:pt x="84809" y="79437"/>
                  <a:pt x="13371" y="-2584"/>
                  <a:pt x="16546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2D887D5-29C2-A9DA-8B1D-FD606ABE9AE5}"/>
              </a:ext>
            </a:extLst>
          </p:cNvPr>
          <p:cNvSpPr/>
          <p:nvPr/>
        </p:nvSpPr>
        <p:spPr>
          <a:xfrm>
            <a:off x="7394466" y="3271119"/>
            <a:ext cx="257327" cy="342553"/>
          </a:xfrm>
          <a:custGeom>
            <a:avLst/>
            <a:gdLst>
              <a:gd name="connsiteX0" fmla="*/ 104884 w 257327"/>
              <a:gd name="connsiteY0" fmla="*/ 2306 h 342553"/>
              <a:gd name="connsiteX1" fmla="*/ 216009 w 257327"/>
              <a:gd name="connsiteY1" fmla="*/ 145181 h 342553"/>
              <a:gd name="connsiteX2" fmla="*/ 149334 w 257327"/>
              <a:gd name="connsiteY2" fmla="*/ 224556 h 342553"/>
              <a:gd name="connsiteX3" fmla="*/ 85834 w 257327"/>
              <a:gd name="connsiteY3" fmla="*/ 218206 h 342553"/>
              <a:gd name="connsiteX4" fmla="*/ 109 w 257327"/>
              <a:gd name="connsiteY4" fmla="*/ 129306 h 342553"/>
              <a:gd name="connsiteX5" fmla="*/ 69959 w 257327"/>
              <a:gd name="connsiteY5" fmla="*/ 205506 h 342553"/>
              <a:gd name="connsiteX6" fmla="*/ 158859 w 257327"/>
              <a:gd name="connsiteY6" fmla="*/ 249956 h 342553"/>
              <a:gd name="connsiteX7" fmla="*/ 247759 w 257327"/>
              <a:gd name="connsiteY7" fmla="*/ 342031 h 342553"/>
              <a:gd name="connsiteX8" fmla="*/ 238234 w 257327"/>
              <a:gd name="connsiteY8" fmla="*/ 281706 h 342553"/>
              <a:gd name="connsiteX9" fmla="*/ 257284 w 257327"/>
              <a:gd name="connsiteY9" fmla="*/ 164231 h 342553"/>
              <a:gd name="connsiteX10" fmla="*/ 231884 w 257327"/>
              <a:gd name="connsiteY10" fmla="*/ 272181 h 342553"/>
              <a:gd name="connsiteX11" fmla="*/ 177909 w 257327"/>
              <a:gd name="connsiteY11" fmla="*/ 240431 h 342553"/>
              <a:gd name="connsiteX12" fmla="*/ 206484 w 257327"/>
              <a:gd name="connsiteY12" fmla="*/ 164231 h 342553"/>
              <a:gd name="connsiteX13" fmla="*/ 136634 w 257327"/>
              <a:gd name="connsiteY13" fmla="*/ 62631 h 342553"/>
              <a:gd name="connsiteX14" fmla="*/ 104884 w 257327"/>
              <a:gd name="connsiteY14" fmla="*/ 2306 h 3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327" h="342553">
                <a:moveTo>
                  <a:pt x="104884" y="2306"/>
                </a:moveTo>
                <a:cubicBezTo>
                  <a:pt x="118113" y="16064"/>
                  <a:pt x="208601" y="108139"/>
                  <a:pt x="216009" y="145181"/>
                </a:cubicBezTo>
                <a:cubicBezTo>
                  <a:pt x="223417" y="182223"/>
                  <a:pt x="171030" y="212385"/>
                  <a:pt x="149334" y="224556"/>
                </a:cubicBezTo>
                <a:cubicBezTo>
                  <a:pt x="127638" y="236727"/>
                  <a:pt x="110705" y="234081"/>
                  <a:pt x="85834" y="218206"/>
                </a:cubicBezTo>
                <a:cubicBezTo>
                  <a:pt x="60963" y="202331"/>
                  <a:pt x="2755" y="131423"/>
                  <a:pt x="109" y="129306"/>
                </a:cubicBezTo>
                <a:cubicBezTo>
                  <a:pt x="-2537" y="127189"/>
                  <a:pt x="43501" y="185398"/>
                  <a:pt x="69959" y="205506"/>
                </a:cubicBezTo>
                <a:cubicBezTo>
                  <a:pt x="96417" y="225614"/>
                  <a:pt x="129226" y="227202"/>
                  <a:pt x="158859" y="249956"/>
                </a:cubicBezTo>
                <a:cubicBezTo>
                  <a:pt x="188492" y="272710"/>
                  <a:pt x="234530" y="336739"/>
                  <a:pt x="247759" y="342031"/>
                </a:cubicBezTo>
                <a:cubicBezTo>
                  <a:pt x="260988" y="347323"/>
                  <a:pt x="236647" y="311339"/>
                  <a:pt x="238234" y="281706"/>
                </a:cubicBezTo>
                <a:cubicBezTo>
                  <a:pt x="239821" y="252073"/>
                  <a:pt x="258342" y="165819"/>
                  <a:pt x="257284" y="164231"/>
                </a:cubicBezTo>
                <a:cubicBezTo>
                  <a:pt x="256226" y="162643"/>
                  <a:pt x="245113" y="259481"/>
                  <a:pt x="231884" y="272181"/>
                </a:cubicBezTo>
                <a:cubicBezTo>
                  <a:pt x="218655" y="284881"/>
                  <a:pt x="182142" y="258423"/>
                  <a:pt x="177909" y="240431"/>
                </a:cubicBezTo>
                <a:cubicBezTo>
                  <a:pt x="173676" y="222439"/>
                  <a:pt x="213363" y="193864"/>
                  <a:pt x="206484" y="164231"/>
                </a:cubicBezTo>
                <a:cubicBezTo>
                  <a:pt x="199605" y="134598"/>
                  <a:pt x="150922" y="85385"/>
                  <a:pt x="136634" y="62631"/>
                </a:cubicBezTo>
                <a:cubicBezTo>
                  <a:pt x="122347" y="39877"/>
                  <a:pt x="91655" y="-11452"/>
                  <a:pt x="104884" y="23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5C426F4-9D6C-6884-0E9C-B6C58948611C}"/>
              </a:ext>
            </a:extLst>
          </p:cNvPr>
          <p:cNvSpPr/>
          <p:nvPr/>
        </p:nvSpPr>
        <p:spPr>
          <a:xfrm>
            <a:off x="7480243" y="3238498"/>
            <a:ext cx="259392" cy="371558"/>
          </a:xfrm>
          <a:custGeom>
            <a:avLst/>
            <a:gdLst>
              <a:gd name="connsiteX0" fmla="*/ 57 w 259392"/>
              <a:gd name="connsiteY0" fmla="*/ 2 h 371558"/>
              <a:gd name="connsiteX1" fmla="*/ 158807 w 259392"/>
              <a:gd name="connsiteY1" fmla="*/ 123827 h 371558"/>
              <a:gd name="connsiteX2" fmla="*/ 200082 w 259392"/>
              <a:gd name="connsiteY2" fmla="*/ 282577 h 371558"/>
              <a:gd name="connsiteX3" fmla="*/ 212782 w 259392"/>
              <a:gd name="connsiteY3" fmla="*/ 228602 h 371558"/>
              <a:gd name="connsiteX4" fmla="*/ 257232 w 259392"/>
              <a:gd name="connsiteY4" fmla="*/ 371477 h 371558"/>
              <a:gd name="connsiteX5" fmla="*/ 247707 w 259392"/>
              <a:gd name="connsiteY5" fmla="*/ 247652 h 371558"/>
              <a:gd name="connsiteX6" fmla="*/ 206432 w 259392"/>
              <a:gd name="connsiteY6" fmla="*/ 149227 h 371558"/>
              <a:gd name="connsiteX7" fmla="*/ 196907 w 259392"/>
              <a:gd name="connsiteY7" fmla="*/ 177802 h 371558"/>
              <a:gd name="connsiteX8" fmla="*/ 177857 w 259392"/>
              <a:gd name="connsiteY8" fmla="*/ 127002 h 371558"/>
              <a:gd name="connsiteX9" fmla="*/ 57 w 259392"/>
              <a:gd name="connsiteY9" fmla="*/ 2 h 3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392" h="371558">
                <a:moveTo>
                  <a:pt x="57" y="2"/>
                </a:moveTo>
                <a:cubicBezTo>
                  <a:pt x="-3118" y="-527"/>
                  <a:pt x="125470" y="76731"/>
                  <a:pt x="158807" y="123827"/>
                </a:cubicBezTo>
                <a:cubicBezTo>
                  <a:pt x="192144" y="170923"/>
                  <a:pt x="191086" y="265115"/>
                  <a:pt x="200082" y="282577"/>
                </a:cubicBezTo>
                <a:cubicBezTo>
                  <a:pt x="209078" y="300040"/>
                  <a:pt x="203257" y="213785"/>
                  <a:pt x="212782" y="228602"/>
                </a:cubicBezTo>
                <a:cubicBezTo>
                  <a:pt x="222307" y="243419"/>
                  <a:pt x="251411" y="368302"/>
                  <a:pt x="257232" y="371477"/>
                </a:cubicBezTo>
                <a:cubicBezTo>
                  <a:pt x="263053" y="374652"/>
                  <a:pt x="256174" y="284694"/>
                  <a:pt x="247707" y="247652"/>
                </a:cubicBezTo>
                <a:cubicBezTo>
                  <a:pt x="239240" y="210610"/>
                  <a:pt x="214899" y="160869"/>
                  <a:pt x="206432" y="149227"/>
                </a:cubicBezTo>
                <a:cubicBezTo>
                  <a:pt x="197965" y="137585"/>
                  <a:pt x="201669" y="181506"/>
                  <a:pt x="196907" y="177802"/>
                </a:cubicBezTo>
                <a:cubicBezTo>
                  <a:pt x="192145" y="174098"/>
                  <a:pt x="205374" y="152931"/>
                  <a:pt x="177857" y="127002"/>
                </a:cubicBezTo>
                <a:cubicBezTo>
                  <a:pt x="150340" y="101073"/>
                  <a:pt x="3232" y="531"/>
                  <a:pt x="5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FE0B3B6-C869-1CC8-688F-CC2A175376C7}"/>
              </a:ext>
            </a:extLst>
          </p:cNvPr>
          <p:cNvSpPr/>
          <p:nvPr/>
        </p:nvSpPr>
        <p:spPr>
          <a:xfrm>
            <a:off x="7286359" y="3542873"/>
            <a:ext cx="159504" cy="264860"/>
          </a:xfrm>
          <a:custGeom>
            <a:avLst/>
            <a:gdLst>
              <a:gd name="connsiteX0" fmla="*/ 266 w 159504"/>
              <a:gd name="connsiteY0" fmla="*/ 92502 h 264860"/>
              <a:gd name="connsiteX1" fmla="*/ 85991 w 159504"/>
              <a:gd name="connsiteY1" fmla="*/ 190927 h 264860"/>
              <a:gd name="connsiteX2" fmla="*/ 149491 w 159504"/>
              <a:gd name="connsiteY2" fmla="*/ 263952 h 264860"/>
              <a:gd name="connsiteX3" fmla="*/ 143141 w 159504"/>
              <a:gd name="connsiteY3" fmla="*/ 229027 h 264860"/>
              <a:gd name="connsiteX4" fmla="*/ 146316 w 159504"/>
              <a:gd name="connsiteY4" fmla="*/ 187752 h 264860"/>
              <a:gd name="connsiteX5" fmla="*/ 159016 w 159504"/>
              <a:gd name="connsiteY5" fmla="*/ 121077 h 264860"/>
              <a:gd name="connsiteX6" fmla="*/ 127266 w 159504"/>
              <a:gd name="connsiteY6" fmla="*/ 427 h 264860"/>
              <a:gd name="connsiteX7" fmla="*/ 146316 w 159504"/>
              <a:gd name="connsiteY7" fmla="*/ 82977 h 264860"/>
              <a:gd name="connsiteX8" fmla="*/ 143141 w 159504"/>
              <a:gd name="connsiteY8" fmla="*/ 136952 h 264860"/>
              <a:gd name="connsiteX9" fmla="*/ 92341 w 159504"/>
              <a:gd name="connsiteY9" fmla="*/ 127427 h 264860"/>
              <a:gd name="connsiteX10" fmla="*/ 120916 w 159504"/>
              <a:gd name="connsiteY10" fmla="*/ 197277 h 264860"/>
              <a:gd name="connsiteX11" fmla="*/ 266 w 159504"/>
              <a:gd name="connsiteY11" fmla="*/ 92502 h 2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04" h="264860">
                <a:moveTo>
                  <a:pt x="266" y="92502"/>
                </a:moveTo>
                <a:cubicBezTo>
                  <a:pt x="-5555" y="91444"/>
                  <a:pt x="85991" y="190927"/>
                  <a:pt x="85991" y="190927"/>
                </a:cubicBezTo>
                <a:cubicBezTo>
                  <a:pt x="110862" y="219502"/>
                  <a:pt x="139966" y="257602"/>
                  <a:pt x="149491" y="263952"/>
                </a:cubicBezTo>
                <a:cubicBezTo>
                  <a:pt x="159016" y="270302"/>
                  <a:pt x="143670" y="241727"/>
                  <a:pt x="143141" y="229027"/>
                </a:cubicBezTo>
                <a:cubicBezTo>
                  <a:pt x="142612" y="216327"/>
                  <a:pt x="143670" y="205744"/>
                  <a:pt x="146316" y="187752"/>
                </a:cubicBezTo>
                <a:cubicBezTo>
                  <a:pt x="148962" y="169760"/>
                  <a:pt x="162191" y="152298"/>
                  <a:pt x="159016" y="121077"/>
                </a:cubicBezTo>
                <a:cubicBezTo>
                  <a:pt x="155841" y="89856"/>
                  <a:pt x="129383" y="6777"/>
                  <a:pt x="127266" y="427"/>
                </a:cubicBezTo>
                <a:cubicBezTo>
                  <a:pt x="125149" y="-5923"/>
                  <a:pt x="143670" y="60223"/>
                  <a:pt x="146316" y="82977"/>
                </a:cubicBezTo>
                <a:cubicBezTo>
                  <a:pt x="148962" y="105731"/>
                  <a:pt x="152137" y="129544"/>
                  <a:pt x="143141" y="136952"/>
                </a:cubicBezTo>
                <a:cubicBezTo>
                  <a:pt x="134145" y="144360"/>
                  <a:pt x="96045" y="117373"/>
                  <a:pt x="92341" y="127427"/>
                </a:cubicBezTo>
                <a:cubicBezTo>
                  <a:pt x="88637" y="137481"/>
                  <a:pt x="133087" y="203627"/>
                  <a:pt x="120916" y="197277"/>
                </a:cubicBezTo>
                <a:cubicBezTo>
                  <a:pt x="108745" y="190927"/>
                  <a:pt x="6087" y="93560"/>
                  <a:pt x="266" y="925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121FD9-F017-EC48-4EBB-BE282FEB2C80}"/>
              </a:ext>
            </a:extLst>
          </p:cNvPr>
          <p:cNvSpPr/>
          <p:nvPr/>
        </p:nvSpPr>
        <p:spPr>
          <a:xfrm>
            <a:off x="7467039" y="4222164"/>
            <a:ext cx="82813" cy="669831"/>
          </a:xfrm>
          <a:custGeom>
            <a:avLst/>
            <a:gdLst>
              <a:gd name="connsiteX0" fmla="*/ 81364 w 82813"/>
              <a:gd name="connsiteY0" fmla="*/ 32 h 669831"/>
              <a:gd name="connsiteX1" fmla="*/ 62953 w 82813"/>
              <a:gd name="connsiteY1" fmla="*/ 429616 h 669831"/>
              <a:gd name="connsiteX2" fmla="*/ 56816 w 82813"/>
              <a:gd name="connsiteY2" fmla="*/ 331425 h 669831"/>
              <a:gd name="connsiteX3" fmla="*/ 1584 w 82813"/>
              <a:gd name="connsiteY3" fmla="*/ 656682 h 669831"/>
              <a:gd name="connsiteX4" fmla="*/ 13858 w 82813"/>
              <a:gd name="connsiteY4" fmla="*/ 570765 h 669831"/>
              <a:gd name="connsiteX5" fmla="*/ 1584 w 82813"/>
              <a:gd name="connsiteY5" fmla="*/ 245508 h 669831"/>
              <a:gd name="connsiteX6" fmla="*/ 19995 w 82813"/>
              <a:gd name="connsiteY6" fmla="*/ 454164 h 669831"/>
              <a:gd name="connsiteX7" fmla="*/ 81364 w 82813"/>
              <a:gd name="connsiteY7" fmla="*/ 32 h 6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3" h="669831">
                <a:moveTo>
                  <a:pt x="81364" y="32"/>
                </a:moveTo>
                <a:cubicBezTo>
                  <a:pt x="88524" y="-4059"/>
                  <a:pt x="67044" y="374384"/>
                  <a:pt x="62953" y="429616"/>
                </a:cubicBezTo>
                <a:cubicBezTo>
                  <a:pt x="58862" y="484848"/>
                  <a:pt x="67044" y="293581"/>
                  <a:pt x="56816" y="331425"/>
                </a:cubicBezTo>
                <a:cubicBezTo>
                  <a:pt x="46588" y="369269"/>
                  <a:pt x="8744" y="616792"/>
                  <a:pt x="1584" y="656682"/>
                </a:cubicBezTo>
                <a:cubicBezTo>
                  <a:pt x="-5576" y="696572"/>
                  <a:pt x="13858" y="639294"/>
                  <a:pt x="13858" y="570765"/>
                </a:cubicBezTo>
                <a:cubicBezTo>
                  <a:pt x="13858" y="502236"/>
                  <a:pt x="561" y="264941"/>
                  <a:pt x="1584" y="245508"/>
                </a:cubicBezTo>
                <a:cubicBezTo>
                  <a:pt x="2607" y="226075"/>
                  <a:pt x="12835" y="492008"/>
                  <a:pt x="19995" y="454164"/>
                </a:cubicBezTo>
                <a:cubicBezTo>
                  <a:pt x="27155" y="416320"/>
                  <a:pt x="74204" y="4123"/>
                  <a:pt x="81364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0E77D90-3353-AB17-CDFF-D2D09F77511F}"/>
              </a:ext>
            </a:extLst>
          </p:cNvPr>
          <p:cNvSpPr/>
          <p:nvPr/>
        </p:nvSpPr>
        <p:spPr>
          <a:xfrm>
            <a:off x="6218285" y="4984765"/>
            <a:ext cx="285492" cy="792374"/>
          </a:xfrm>
          <a:custGeom>
            <a:avLst/>
            <a:gdLst>
              <a:gd name="connsiteX0" fmla="*/ 16818 w 285492"/>
              <a:gd name="connsiteY0" fmla="*/ 698016 h 792374"/>
              <a:gd name="connsiteX1" fmla="*/ 102735 w 285492"/>
              <a:gd name="connsiteY1" fmla="*/ 323665 h 792374"/>
              <a:gd name="connsiteX2" fmla="*/ 35229 w 285492"/>
              <a:gd name="connsiteY2" fmla="*/ 434129 h 792374"/>
              <a:gd name="connsiteX3" fmla="*/ 243884 w 285492"/>
              <a:gd name="connsiteY3" fmla="*/ 96599 h 792374"/>
              <a:gd name="connsiteX4" fmla="*/ 280706 w 285492"/>
              <a:gd name="connsiteY4" fmla="*/ 4545 h 792374"/>
              <a:gd name="connsiteX5" fmla="*/ 176378 w 285492"/>
              <a:gd name="connsiteY5" fmla="*/ 207063 h 792374"/>
              <a:gd name="connsiteX6" fmla="*/ 16818 w 285492"/>
              <a:gd name="connsiteY6" fmla="*/ 342075 h 792374"/>
              <a:gd name="connsiteX7" fmla="*/ 59777 w 285492"/>
              <a:gd name="connsiteY7" fmla="*/ 323665 h 792374"/>
              <a:gd name="connsiteX8" fmla="*/ 4545 w 285492"/>
              <a:gd name="connsiteY8" fmla="*/ 765522 h 792374"/>
              <a:gd name="connsiteX9" fmla="*/ 16818 w 285492"/>
              <a:gd name="connsiteY9" fmla="*/ 698016 h 7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492" h="792374">
                <a:moveTo>
                  <a:pt x="16818" y="698016"/>
                </a:moveTo>
                <a:cubicBezTo>
                  <a:pt x="33183" y="624373"/>
                  <a:pt x="99667" y="367646"/>
                  <a:pt x="102735" y="323665"/>
                </a:cubicBezTo>
                <a:cubicBezTo>
                  <a:pt x="105804" y="279684"/>
                  <a:pt x="35229" y="434129"/>
                  <a:pt x="35229" y="434129"/>
                </a:cubicBezTo>
                <a:cubicBezTo>
                  <a:pt x="58754" y="396285"/>
                  <a:pt x="202971" y="168196"/>
                  <a:pt x="243884" y="96599"/>
                </a:cubicBezTo>
                <a:cubicBezTo>
                  <a:pt x="284797" y="25002"/>
                  <a:pt x="291957" y="-13866"/>
                  <a:pt x="280706" y="4545"/>
                </a:cubicBezTo>
                <a:cubicBezTo>
                  <a:pt x="269455" y="22956"/>
                  <a:pt x="220359" y="150808"/>
                  <a:pt x="176378" y="207063"/>
                </a:cubicBezTo>
                <a:cubicBezTo>
                  <a:pt x="132397" y="263318"/>
                  <a:pt x="36251" y="322641"/>
                  <a:pt x="16818" y="342075"/>
                </a:cubicBezTo>
                <a:cubicBezTo>
                  <a:pt x="-2615" y="361509"/>
                  <a:pt x="61823" y="253090"/>
                  <a:pt x="59777" y="323665"/>
                </a:cubicBezTo>
                <a:cubicBezTo>
                  <a:pt x="57732" y="394239"/>
                  <a:pt x="13750" y="703130"/>
                  <a:pt x="4545" y="765522"/>
                </a:cubicBezTo>
                <a:cubicBezTo>
                  <a:pt x="-4660" y="827914"/>
                  <a:pt x="453" y="771659"/>
                  <a:pt x="16818" y="69801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934E925-0795-EB59-8712-4B1B634B0E2A}"/>
              </a:ext>
            </a:extLst>
          </p:cNvPr>
          <p:cNvSpPr/>
          <p:nvPr/>
        </p:nvSpPr>
        <p:spPr>
          <a:xfrm>
            <a:off x="5990938" y="1356881"/>
            <a:ext cx="293567" cy="871416"/>
          </a:xfrm>
          <a:custGeom>
            <a:avLst/>
            <a:gdLst>
              <a:gd name="connsiteX0" fmla="*/ 287 w 293567"/>
              <a:gd name="connsiteY0" fmla="*/ 2019 h 871416"/>
              <a:gd name="connsiteX1" fmla="*/ 235237 w 293567"/>
              <a:gd name="connsiteY1" fmla="*/ 427469 h 871416"/>
              <a:gd name="connsiteX2" fmla="*/ 219362 w 293567"/>
              <a:gd name="connsiteY2" fmla="*/ 367144 h 871416"/>
              <a:gd name="connsiteX3" fmla="*/ 292387 w 293567"/>
              <a:gd name="connsiteY3" fmla="*/ 852919 h 871416"/>
              <a:gd name="connsiteX4" fmla="*/ 263812 w 293567"/>
              <a:gd name="connsiteY4" fmla="*/ 732269 h 871416"/>
              <a:gd name="connsiteX5" fmla="*/ 254287 w 293567"/>
              <a:gd name="connsiteY5" fmla="*/ 376669 h 871416"/>
              <a:gd name="connsiteX6" fmla="*/ 276512 w 293567"/>
              <a:gd name="connsiteY6" fmla="*/ 443344 h 871416"/>
              <a:gd name="connsiteX7" fmla="*/ 168562 w 293567"/>
              <a:gd name="connsiteY7" fmla="*/ 46469 h 871416"/>
              <a:gd name="connsiteX8" fmla="*/ 232062 w 293567"/>
              <a:gd name="connsiteY8" fmla="*/ 335394 h 871416"/>
              <a:gd name="connsiteX9" fmla="*/ 187612 w 293567"/>
              <a:gd name="connsiteY9" fmla="*/ 268719 h 871416"/>
              <a:gd name="connsiteX10" fmla="*/ 287 w 293567"/>
              <a:gd name="connsiteY10" fmla="*/ 2019 h 8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567" h="871416">
                <a:moveTo>
                  <a:pt x="287" y="2019"/>
                </a:moveTo>
                <a:cubicBezTo>
                  <a:pt x="8225" y="28477"/>
                  <a:pt x="198725" y="366615"/>
                  <a:pt x="235237" y="427469"/>
                </a:cubicBezTo>
                <a:cubicBezTo>
                  <a:pt x="271749" y="488323"/>
                  <a:pt x="209837" y="296236"/>
                  <a:pt x="219362" y="367144"/>
                </a:cubicBezTo>
                <a:cubicBezTo>
                  <a:pt x="228887" y="438052"/>
                  <a:pt x="284979" y="792065"/>
                  <a:pt x="292387" y="852919"/>
                </a:cubicBezTo>
                <a:cubicBezTo>
                  <a:pt x="299795" y="913773"/>
                  <a:pt x="270162" y="811644"/>
                  <a:pt x="263812" y="732269"/>
                </a:cubicBezTo>
                <a:cubicBezTo>
                  <a:pt x="257462" y="652894"/>
                  <a:pt x="252170" y="424823"/>
                  <a:pt x="254287" y="376669"/>
                </a:cubicBezTo>
                <a:cubicBezTo>
                  <a:pt x="256404" y="328515"/>
                  <a:pt x="290800" y="498377"/>
                  <a:pt x="276512" y="443344"/>
                </a:cubicBezTo>
                <a:cubicBezTo>
                  <a:pt x="262225" y="388311"/>
                  <a:pt x="175970" y="64461"/>
                  <a:pt x="168562" y="46469"/>
                </a:cubicBezTo>
                <a:cubicBezTo>
                  <a:pt x="161154" y="28477"/>
                  <a:pt x="228887" y="298352"/>
                  <a:pt x="232062" y="335394"/>
                </a:cubicBezTo>
                <a:cubicBezTo>
                  <a:pt x="235237" y="372436"/>
                  <a:pt x="224124" y="320577"/>
                  <a:pt x="187612" y="268719"/>
                </a:cubicBezTo>
                <a:cubicBezTo>
                  <a:pt x="151100" y="216861"/>
                  <a:pt x="-7651" y="-24439"/>
                  <a:pt x="287" y="20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FA85CDF-CDBE-4880-0B23-C0680D662313}"/>
              </a:ext>
            </a:extLst>
          </p:cNvPr>
          <p:cNvSpPr/>
          <p:nvPr/>
        </p:nvSpPr>
        <p:spPr>
          <a:xfrm>
            <a:off x="6251771" y="2110934"/>
            <a:ext cx="138920" cy="880849"/>
          </a:xfrm>
          <a:custGeom>
            <a:avLst/>
            <a:gdLst>
              <a:gd name="connsiteX0" fmla="*/ 31554 w 138920"/>
              <a:gd name="connsiteY0" fmla="*/ 441 h 880849"/>
              <a:gd name="connsiteX1" fmla="*/ 34729 w 138920"/>
              <a:gd name="connsiteY1" fmla="*/ 390966 h 880849"/>
              <a:gd name="connsiteX2" fmla="*/ 136329 w 138920"/>
              <a:gd name="connsiteY2" fmla="*/ 708466 h 880849"/>
              <a:gd name="connsiteX3" fmla="*/ 110929 w 138920"/>
              <a:gd name="connsiteY3" fmla="*/ 606866 h 880849"/>
              <a:gd name="connsiteX4" fmla="*/ 136329 w 138920"/>
              <a:gd name="connsiteY4" fmla="*/ 879916 h 880849"/>
              <a:gd name="connsiteX5" fmla="*/ 107754 w 138920"/>
              <a:gd name="connsiteY5" fmla="*/ 679891 h 880849"/>
              <a:gd name="connsiteX6" fmla="*/ 47429 w 138920"/>
              <a:gd name="connsiteY6" fmla="*/ 260791 h 880849"/>
              <a:gd name="connsiteX7" fmla="*/ 63304 w 138920"/>
              <a:gd name="connsiteY7" fmla="*/ 476691 h 880849"/>
              <a:gd name="connsiteX8" fmla="*/ 28379 w 138920"/>
              <a:gd name="connsiteY8" fmla="*/ 375091 h 880849"/>
              <a:gd name="connsiteX9" fmla="*/ 2979 w 138920"/>
              <a:gd name="connsiteY9" fmla="*/ 248091 h 880849"/>
              <a:gd name="connsiteX10" fmla="*/ 2979 w 138920"/>
              <a:gd name="connsiteY10" fmla="*/ 311591 h 880849"/>
              <a:gd name="connsiteX11" fmla="*/ 31554 w 138920"/>
              <a:gd name="connsiteY11" fmla="*/ 441 h 88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920" h="880849">
                <a:moveTo>
                  <a:pt x="31554" y="441"/>
                </a:moveTo>
                <a:cubicBezTo>
                  <a:pt x="36846" y="13670"/>
                  <a:pt x="17266" y="272962"/>
                  <a:pt x="34729" y="390966"/>
                </a:cubicBezTo>
                <a:cubicBezTo>
                  <a:pt x="52192" y="508970"/>
                  <a:pt x="123629" y="672483"/>
                  <a:pt x="136329" y="708466"/>
                </a:cubicBezTo>
                <a:cubicBezTo>
                  <a:pt x="149029" y="744449"/>
                  <a:pt x="110929" y="578291"/>
                  <a:pt x="110929" y="606866"/>
                </a:cubicBezTo>
                <a:cubicBezTo>
                  <a:pt x="110929" y="635441"/>
                  <a:pt x="136858" y="867745"/>
                  <a:pt x="136329" y="879916"/>
                </a:cubicBezTo>
                <a:cubicBezTo>
                  <a:pt x="135800" y="892087"/>
                  <a:pt x="122571" y="783078"/>
                  <a:pt x="107754" y="679891"/>
                </a:cubicBezTo>
                <a:cubicBezTo>
                  <a:pt x="92937" y="576704"/>
                  <a:pt x="54837" y="294658"/>
                  <a:pt x="47429" y="260791"/>
                </a:cubicBezTo>
                <a:cubicBezTo>
                  <a:pt x="40021" y="226924"/>
                  <a:pt x="66479" y="457641"/>
                  <a:pt x="63304" y="476691"/>
                </a:cubicBezTo>
                <a:cubicBezTo>
                  <a:pt x="60129" y="495741"/>
                  <a:pt x="38433" y="413191"/>
                  <a:pt x="28379" y="375091"/>
                </a:cubicBezTo>
                <a:cubicBezTo>
                  <a:pt x="18325" y="336991"/>
                  <a:pt x="7212" y="258674"/>
                  <a:pt x="2979" y="248091"/>
                </a:cubicBezTo>
                <a:cubicBezTo>
                  <a:pt x="-1254" y="237508"/>
                  <a:pt x="-725" y="347574"/>
                  <a:pt x="2979" y="311591"/>
                </a:cubicBezTo>
                <a:cubicBezTo>
                  <a:pt x="6683" y="275608"/>
                  <a:pt x="26262" y="-12788"/>
                  <a:pt x="31554" y="4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039A770-2268-75B1-2331-AD00A9EFC22A}"/>
              </a:ext>
            </a:extLst>
          </p:cNvPr>
          <p:cNvSpPr/>
          <p:nvPr/>
        </p:nvSpPr>
        <p:spPr>
          <a:xfrm>
            <a:off x="6216058" y="2440682"/>
            <a:ext cx="378396" cy="933051"/>
          </a:xfrm>
          <a:custGeom>
            <a:avLst/>
            <a:gdLst>
              <a:gd name="connsiteX0" fmla="*/ 592 w 378396"/>
              <a:gd name="connsiteY0" fmla="*/ 4068 h 933051"/>
              <a:gd name="connsiteX1" fmla="*/ 178392 w 378396"/>
              <a:gd name="connsiteY1" fmla="*/ 642243 h 933051"/>
              <a:gd name="connsiteX2" fmla="*/ 146642 w 378396"/>
              <a:gd name="connsiteY2" fmla="*/ 569218 h 933051"/>
              <a:gd name="connsiteX3" fmla="*/ 372067 w 378396"/>
              <a:gd name="connsiteY3" fmla="*/ 921643 h 933051"/>
              <a:gd name="connsiteX4" fmla="*/ 302217 w 378396"/>
              <a:gd name="connsiteY4" fmla="*/ 820043 h 933051"/>
              <a:gd name="connsiteX5" fmla="*/ 156167 w 378396"/>
              <a:gd name="connsiteY5" fmla="*/ 553343 h 933051"/>
              <a:gd name="connsiteX6" fmla="*/ 41867 w 378396"/>
              <a:gd name="connsiteY6" fmla="*/ 235843 h 933051"/>
              <a:gd name="connsiteX7" fmla="*/ 118067 w 378396"/>
              <a:gd name="connsiteY7" fmla="*/ 362843 h 933051"/>
              <a:gd name="connsiteX8" fmla="*/ 592 w 378396"/>
              <a:gd name="connsiteY8" fmla="*/ 4068 h 9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96" h="933051">
                <a:moveTo>
                  <a:pt x="592" y="4068"/>
                </a:moveTo>
                <a:cubicBezTo>
                  <a:pt x="10646" y="50635"/>
                  <a:pt x="154050" y="548051"/>
                  <a:pt x="178392" y="642243"/>
                </a:cubicBezTo>
                <a:cubicBezTo>
                  <a:pt x="202734" y="736435"/>
                  <a:pt x="114363" y="522651"/>
                  <a:pt x="146642" y="569218"/>
                </a:cubicBezTo>
                <a:cubicBezTo>
                  <a:pt x="178921" y="615785"/>
                  <a:pt x="346138" y="879839"/>
                  <a:pt x="372067" y="921643"/>
                </a:cubicBezTo>
                <a:cubicBezTo>
                  <a:pt x="397996" y="963447"/>
                  <a:pt x="338200" y="881426"/>
                  <a:pt x="302217" y="820043"/>
                </a:cubicBezTo>
                <a:cubicBezTo>
                  <a:pt x="266234" y="758660"/>
                  <a:pt x="199559" y="650710"/>
                  <a:pt x="156167" y="553343"/>
                </a:cubicBezTo>
                <a:cubicBezTo>
                  <a:pt x="112775" y="455976"/>
                  <a:pt x="48217" y="267593"/>
                  <a:pt x="41867" y="235843"/>
                </a:cubicBezTo>
                <a:cubicBezTo>
                  <a:pt x="35517" y="204093"/>
                  <a:pt x="124417" y="400414"/>
                  <a:pt x="118067" y="362843"/>
                </a:cubicBezTo>
                <a:cubicBezTo>
                  <a:pt x="111717" y="325272"/>
                  <a:pt x="-9462" y="-42499"/>
                  <a:pt x="592" y="40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6B5D8AE-D26B-EC2D-4791-2E09D8D67FDC}"/>
              </a:ext>
            </a:extLst>
          </p:cNvPr>
          <p:cNvSpPr/>
          <p:nvPr/>
        </p:nvSpPr>
        <p:spPr>
          <a:xfrm>
            <a:off x="6234400" y="2657617"/>
            <a:ext cx="398697" cy="887999"/>
          </a:xfrm>
          <a:custGeom>
            <a:avLst/>
            <a:gdLst>
              <a:gd name="connsiteX0" fmla="*/ 1300 w 398697"/>
              <a:gd name="connsiteY0" fmla="*/ 3033 h 887999"/>
              <a:gd name="connsiteX1" fmla="*/ 80675 w 398697"/>
              <a:gd name="connsiteY1" fmla="*/ 330058 h 887999"/>
              <a:gd name="connsiteX2" fmla="*/ 194975 w 398697"/>
              <a:gd name="connsiteY2" fmla="*/ 558658 h 887999"/>
              <a:gd name="connsiteX3" fmla="*/ 150525 w 398697"/>
              <a:gd name="connsiteY3" fmla="*/ 482458 h 887999"/>
              <a:gd name="connsiteX4" fmla="*/ 375950 w 398697"/>
              <a:gd name="connsiteY4" fmla="*/ 863458 h 887999"/>
              <a:gd name="connsiteX5" fmla="*/ 360075 w 398697"/>
              <a:gd name="connsiteY5" fmla="*/ 812658 h 887999"/>
              <a:gd name="connsiteX6" fmla="*/ 102900 w 398697"/>
              <a:gd name="connsiteY6" fmla="*/ 507858 h 887999"/>
              <a:gd name="connsiteX7" fmla="*/ 153700 w 398697"/>
              <a:gd name="connsiteY7" fmla="*/ 561833 h 887999"/>
              <a:gd name="connsiteX8" fmla="*/ 102900 w 398697"/>
              <a:gd name="connsiteY8" fmla="*/ 361808 h 887999"/>
              <a:gd name="connsiteX9" fmla="*/ 36225 w 398697"/>
              <a:gd name="connsiteY9" fmla="*/ 177658 h 887999"/>
              <a:gd name="connsiteX10" fmla="*/ 1300 w 398697"/>
              <a:gd name="connsiteY10" fmla="*/ 3033 h 8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97" h="887999">
                <a:moveTo>
                  <a:pt x="1300" y="3033"/>
                </a:moveTo>
                <a:cubicBezTo>
                  <a:pt x="8708" y="28433"/>
                  <a:pt x="48396" y="237454"/>
                  <a:pt x="80675" y="330058"/>
                </a:cubicBezTo>
                <a:cubicBezTo>
                  <a:pt x="112954" y="422662"/>
                  <a:pt x="183333" y="533258"/>
                  <a:pt x="194975" y="558658"/>
                </a:cubicBezTo>
                <a:cubicBezTo>
                  <a:pt x="206617" y="584058"/>
                  <a:pt x="150525" y="482458"/>
                  <a:pt x="150525" y="482458"/>
                </a:cubicBezTo>
                <a:cubicBezTo>
                  <a:pt x="180687" y="533258"/>
                  <a:pt x="341025" y="808425"/>
                  <a:pt x="375950" y="863458"/>
                </a:cubicBezTo>
                <a:cubicBezTo>
                  <a:pt x="410875" y="918491"/>
                  <a:pt x="405583" y="871925"/>
                  <a:pt x="360075" y="812658"/>
                </a:cubicBezTo>
                <a:cubicBezTo>
                  <a:pt x="314567" y="753391"/>
                  <a:pt x="137296" y="549662"/>
                  <a:pt x="102900" y="507858"/>
                </a:cubicBezTo>
                <a:cubicBezTo>
                  <a:pt x="68504" y="466054"/>
                  <a:pt x="153700" y="586175"/>
                  <a:pt x="153700" y="561833"/>
                </a:cubicBezTo>
                <a:cubicBezTo>
                  <a:pt x="153700" y="537491"/>
                  <a:pt x="122479" y="425837"/>
                  <a:pt x="102900" y="361808"/>
                </a:cubicBezTo>
                <a:cubicBezTo>
                  <a:pt x="83321" y="297779"/>
                  <a:pt x="52629" y="236925"/>
                  <a:pt x="36225" y="177658"/>
                </a:cubicBezTo>
                <a:cubicBezTo>
                  <a:pt x="19821" y="118391"/>
                  <a:pt x="-6108" y="-22367"/>
                  <a:pt x="1300" y="30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AB21D52-169E-13C5-BED3-D54BFE4C0729}"/>
              </a:ext>
            </a:extLst>
          </p:cNvPr>
          <p:cNvSpPr/>
          <p:nvPr/>
        </p:nvSpPr>
        <p:spPr>
          <a:xfrm>
            <a:off x="5893646" y="1344168"/>
            <a:ext cx="245267" cy="1333068"/>
          </a:xfrm>
          <a:custGeom>
            <a:avLst/>
            <a:gdLst>
              <a:gd name="connsiteX0" fmla="*/ 78529 w 245267"/>
              <a:gd name="connsiteY0" fmla="*/ 2032 h 1333068"/>
              <a:gd name="connsiteX1" fmla="*/ 2329 w 245267"/>
              <a:gd name="connsiteY1" fmla="*/ 398907 h 1333068"/>
              <a:gd name="connsiteX2" fmla="*/ 186479 w 245267"/>
              <a:gd name="connsiteY2" fmla="*/ 1291082 h 1333068"/>
              <a:gd name="connsiteX3" fmla="*/ 186479 w 245267"/>
              <a:gd name="connsiteY3" fmla="*/ 1157732 h 1333068"/>
              <a:gd name="connsiteX4" fmla="*/ 243629 w 245267"/>
              <a:gd name="connsiteY4" fmla="*/ 1329182 h 1333068"/>
              <a:gd name="connsiteX5" fmla="*/ 230929 w 245267"/>
              <a:gd name="connsiteY5" fmla="*/ 1281557 h 1333068"/>
              <a:gd name="connsiteX6" fmla="*/ 65829 w 245267"/>
              <a:gd name="connsiteY6" fmla="*/ 671957 h 1333068"/>
              <a:gd name="connsiteX7" fmla="*/ 91229 w 245267"/>
              <a:gd name="connsiteY7" fmla="*/ 878332 h 1333068"/>
              <a:gd name="connsiteX8" fmla="*/ 11854 w 245267"/>
              <a:gd name="connsiteY8" fmla="*/ 316357 h 1333068"/>
              <a:gd name="connsiteX9" fmla="*/ 15029 w 245267"/>
              <a:gd name="connsiteY9" fmla="*/ 246507 h 1333068"/>
              <a:gd name="connsiteX10" fmla="*/ 78529 w 245267"/>
              <a:gd name="connsiteY10" fmla="*/ 2032 h 133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7" h="1333068">
                <a:moveTo>
                  <a:pt x="78529" y="2032"/>
                </a:moveTo>
                <a:cubicBezTo>
                  <a:pt x="76412" y="27432"/>
                  <a:pt x="-15663" y="184065"/>
                  <a:pt x="2329" y="398907"/>
                </a:cubicBezTo>
                <a:cubicBezTo>
                  <a:pt x="20321" y="613749"/>
                  <a:pt x="155787" y="1164611"/>
                  <a:pt x="186479" y="1291082"/>
                </a:cubicBezTo>
                <a:cubicBezTo>
                  <a:pt x="217171" y="1417553"/>
                  <a:pt x="176954" y="1151382"/>
                  <a:pt x="186479" y="1157732"/>
                </a:cubicBezTo>
                <a:cubicBezTo>
                  <a:pt x="196004" y="1164082"/>
                  <a:pt x="236221" y="1308545"/>
                  <a:pt x="243629" y="1329182"/>
                </a:cubicBezTo>
                <a:cubicBezTo>
                  <a:pt x="251037" y="1349819"/>
                  <a:pt x="230929" y="1281557"/>
                  <a:pt x="230929" y="1281557"/>
                </a:cubicBezTo>
                <a:cubicBezTo>
                  <a:pt x="201296" y="1172020"/>
                  <a:pt x="89112" y="739161"/>
                  <a:pt x="65829" y="671957"/>
                </a:cubicBezTo>
                <a:cubicBezTo>
                  <a:pt x="42546" y="604753"/>
                  <a:pt x="100225" y="937599"/>
                  <a:pt x="91229" y="878332"/>
                </a:cubicBezTo>
                <a:cubicBezTo>
                  <a:pt x="82233" y="819065"/>
                  <a:pt x="24554" y="421661"/>
                  <a:pt x="11854" y="316357"/>
                </a:cubicBezTo>
                <a:cubicBezTo>
                  <a:pt x="-846" y="211053"/>
                  <a:pt x="4975" y="296249"/>
                  <a:pt x="15029" y="246507"/>
                </a:cubicBezTo>
                <a:cubicBezTo>
                  <a:pt x="25083" y="196765"/>
                  <a:pt x="80646" y="-23368"/>
                  <a:pt x="78529" y="20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81E9668-BB72-6F07-D2B2-59A488136002}"/>
              </a:ext>
            </a:extLst>
          </p:cNvPr>
          <p:cNvSpPr/>
          <p:nvPr/>
        </p:nvSpPr>
        <p:spPr>
          <a:xfrm>
            <a:off x="5873612" y="2514639"/>
            <a:ext cx="486241" cy="804085"/>
          </a:xfrm>
          <a:custGeom>
            <a:avLst/>
            <a:gdLst>
              <a:gd name="connsiteX0" fmla="*/ 76338 w 486241"/>
              <a:gd name="connsiteY0" fmla="*/ 3136 h 804085"/>
              <a:gd name="connsiteX1" fmla="*/ 381138 w 486241"/>
              <a:gd name="connsiteY1" fmla="*/ 666711 h 804085"/>
              <a:gd name="connsiteX2" fmla="*/ 387488 w 486241"/>
              <a:gd name="connsiteY2" fmla="*/ 654011 h 804085"/>
              <a:gd name="connsiteX3" fmla="*/ 485913 w 486241"/>
              <a:gd name="connsiteY3" fmla="*/ 803236 h 804085"/>
              <a:gd name="connsiteX4" fmla="*/ 416063 w 486241"/>
              <a:gd name="connsiteY4" fmla="*/ 707986 h 804085"/>
              <a:gd name="connsiteX5" fmla="*/ 327163 w 486241"/>
              <a:gd name="connsiteY5" fmla="*/ 565111 h 804085"/>
              <a:gd name="connsiteX6" fmla="*/ 138 w 486241"/>
              <a:gd name="connsiteY6" fmla="*/ 196811 h 804085"/>
              <a:gd name="connsiteX7" fmla="*/ 285888 w 486241"/>
              <a:gd name="connsiteY7" fmla="*/ 504786 h 804085"/>
              <a:gd name="connsiteX8" fmla="*/ 247788 w 486241"/>
              <a:gd name="connsiteY8" fmla="*/ 419061 h 804085"/>
              <a:gd name="connsiteX9" fmla="*/ 76338 w 486241"/>
              <a:gd name="connsiteY9" fmla="*/ 3136 h 80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241" h="804085">
                <a:moveTo>
                  <a:pt x="76338" y="3136"/>
                </a:moveTo>
                <a:cubicBezTo>
                  <a:pt x="98563" y="44411"/>
                  <a:pt x="329280" y="558232"/>
                  <a:pt x="381138" y="666711"/>
                </a:cubicBezTo>
                <a:cubicBezTo>
                  <a:pt x="432996" y="775190"/>
                  <a:pt x="370026" y="631257"/>
                  <a:pt x="387488" y="654011"/>
                </a:cubicBezTo>
                <a:cubicBezTo>
                  <a:pt x="404951" y="676765"/>
                  <a:pt x="481151" y="794240"/>
                  <a:pt x="485913" y="803236"/>
                </a:cubicBezTo>
                <a:cubicBezTo>
                  <a:pt x="490675" y="812232"/>
                  <a:pt x="442521" y="747673"/>
                  <a:pt x="416063" y="707986"/>
                </a:cubicBezTo>
                <a:cubicBezTo>
                  <a:pt x="389605" y="668299"/>
                  <a:pt x="396484" y="650307"/>
                  <a:pt x="327163" y="565111"/>
                </a:cubicBezTo>
                <a:cubicBezTo>
                  <a:pt x="257842" y="479915"/>
                  <a:pt x="7017" y="206865"/>
                  <a:pt x="138" y="196811"/>
                </a:cubicBezTo>
                <a:cubicBezTo>
                  <a:pt x="-6741" y="186757"/>
                  <a:pt x="244613" y="467744"/>
                  <a:pt x="285888" y="504786"/>
                </a:cubicBezTo>
                <a:cubicBezTo>
                  <a:pt x="327163" y="541828"/>
                  <a:pt x="280067" y="497907"/>
                  <a:pt x="247788" y="419061"/>
                </a:cubicBezTo>
                <a:cubicBezTo>
                  <a:pt x="215509" y="340215"/>
                  <a:pt x="54113" y="-38139"/>
                  <a:pt x="76338" y="31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CA378DF-3D5D-C66D-FE14-D3EC02DCCB6A}"/>
              </a:ext>
            </a:extLst>
          </p:cNvPr>
          <p:cNvSpPr/>
          <p:nvPr/>
        </p:nvSpPr>
        <p:spPr>
          <a:xfrm>
            <a:off x="5706587" y="1364729"/>
            <a:ext cx="281314" cy="1499773"/>
          </a:xfrm>
          <a:custGeom>
            <a:avLst/>
            <a:gdLst>
              <a:gd name="connsiteX0" fmla="*/ 179863 w 281314"/>
              <a:gd name="connsiteY0" fmla="*/ 6871 h 1499773"/>
              <a:gd name="connsiteX1" fmla="*/ 40163 w 281314"/>
              <a:gd name="connsiteY1" fmla="*/ 448196 h 1499773"/>
              <a:gd name="connsiteX2" fmla="*/ 119538 w 281314"/>
              <a:gd name="connsiteY2" fmla="*/ 1019696 h 1499773"/>
              <a:gd name="connsiteX3" fmla="*/ 87788 w 281314"/>
              <a:gd name="connsiteY3" fmla="*/ 902221 h 1499773"/>
              <a:gd name="connsiteX4" fmla="*/ 271938 w 281314"/>
              <a:gd name="connsiteY4" fmla="*/ 1467371 h 1499773"/>
              <a:gd name="connsiteX5" fmla="*/ 237013 w 281314"/>
              <a:gd name="connsiteY5" fmla="*/ 1359421 h 1499773"/>
              <a:gd name="connsiteX6" fmla="*/ 87788 w 281314"/>
              <a:gd name="connsiteY6" fmla="*/ 765696 h 1499773"/>
              <a:gd name="connsiteX7" fmla="*/ 2063 w 281314"/>
              <a:gd name="connsiteY7" fmla="*/ 308496 h 1499773"/>
              <a:gd name="connsiteX8" fmla="*/ 33813 w 281314"/>
              <a:gd name="connsiteY8" fmla="*/ 391046 h 1499773"/>
              <a:gd name="connsiteX9" fmla="*/ 113188 w 281314"/>
              <a:gd name="connsiteY9" fmla="*/ 108471 h 1499773"/>
              <a:gd name="connsiteX10" fmla="*/ 49688 w 281314"/>
              <a:gd name="connsiteY10" fmla="*/ 175146 h 1499773"/>
              <a:gd name="connsiteX11" fmla="*/ 179863 w 281314"/>
              <a:gd name="connsiteY11" fmla="*/ 6871 h 149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314" h="1499773">
                <a:moveTo>
                  <a:pt x="179863" y="6871"/>
                </a:moveTo>
                <a:cubicBezTo>
                  <a:pt x="178275" y="52379"/>
                  <a:pt x="50217" y="279392"/>
                  <a:pt x="40163" y="448196"/>
                </a:cubicBezTo>
                <a:cubicBezTo>
                  <a:pt x="30109" y="617000"/>
                  <a:pt x="111600" y="944025"/>
                  <a:pt x="119538" y="1019696"/>
                </a:cubicBezTo>
                <a:cubicBezTo>
                  <a:pt x="127476" y="1095367"/>
                  <a:pt x="62388" y="827609"/>
                  <a:pt x="87788" y="902221"/>
                </a:cubicBezTo>
                <a:cubicBezTo>
                  <a:pt x="113188" y="976833"/>
                  <a:pt x="247067" y="1391171"/>
                  <a:pt x="271938" y="1467371"/>
                </a:cubicBezTo>
                <a:cubicBezTo>
                  <a:pt x="296809" y="1543571"/>
                  <a:pt x="267705" y="1476367"/>
                  <a:pt x="237013" y="1359421"/>
                </a:cubicBezTo>
                <a:cubicBezTo>
                  <a:pt x="206321" y="1242475"/>
                  <a:pt x="126946" y="940850"/>
                  <a:pt x="87788" y="765696"/>
                </a:cubicBezTo>
                <a:cubicBezTo>
                  <a:pt x="48630" y="590542"/>
                  <a:pt x="11059" y="370938"/>
                  <a:pt x="2063" y="308496"/>
                </a:cubicBezTo>
                <a:cubicBezTo>
                  <a:pt x="-6933" y="246054"/>
                  <a:pt x="15292" y="424384"/>
                  <a:pt x="33813" y="391046"/>
                </a:cubicBezTo>
                <a:cubicBezTo>
                  <a:pt x="52334" y="357709"/>
                  <a:pt x="110542" y="144454"/>
                  <a:pt x="113188" y="108471"/>
                </a:cubicBezTo>
                <a:cubicBezTo>
                  <a:pt x="115834" y="72488"/>
                  <a:pt x="33813" y="194196"/>
                  <a:pt x="49688" y="175146"/>
                </a:cubicBezTo>
                <a:cubicBezTo>
                  <a:pt x="65563" y="156096"/>
                  <a:pt x="181451" y="-38637"/>
                  <a:pt x="179863" y="68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019A059-B57D-DFD7-859A-43E553129A3C}"/>
              </a:ext>
            </a:extLst>
          </p:cNvPr>
          <p:cNvSpPr/>
          <p:nvPr/>
        </p:nvSpPr>
        <p:spPr>
          <a:xfrm>
            <a:off x="5562735" y="1389933"/>
            <a:ext cx="238003" cy="1591953"/>
          </a:xfrm>
          <a:custGeom>
            <a:avLst/>
            <a:gdLst>
              <a:gd name="connsiteX0" fmla="*/ 237990 w 238003"/>
              <a:gd name="connsiteY0" fmla="*/ 3892 h 1591953"/>
              <a:gd name="connsiteX1" fmla="*/ 53840 w 238003"/>
              <a:gd name="connsiteY1" fmla="*/ 632542 h 1591953"/>
              <a:gd name="connsiteX2" fmla="*/ 218940 w 238003"/>
              <a:gd name="connsiteY2" fmla="*/ 1534242 h 1591953"/>
              <a:gd name="connsiteX3" fmla="*/ 212590 w 238003"/>
              <a:gd name="connsiteY3" fmla="*/ 1473917 h 1591953"/>
              <a:gd name="connsiteX4" fmla="*/ 145915 w 238003"/>
              <a:gd name="connsiteY4" fmla="*/ 1251667 h 1591953"/>
              <a:gd name="connsiteX5" fmla="*/ 3040 w 238003"/>
              <a:gd name="connsiteY5" fmla="*/ 508717 h 1591953"/>
              <a:gd name="connsiteX6" fmla="*/ 47490 w 238003"/>
              <a:gd name="connsiteY6" fmla="*/ 708742 h 1591953"/>
              <a:gd name="connsiteX7" fmla="*/ 37965 w 238003"/>
              <a:gd name="connsiteY7" fmla="*/ 521417 h 1591953"/>
              <a:gd name="connsiteX8" fmla="*/ 44315 w 238003"/>
              <a:gd name="connsiteY8" fmla="*/ 302342 h 1591953"/>
              <a:gd name="connsiteX9" fmla="*/ 63365 w 238003"/>
              <a:gd name="connsiteY9" fmla="*/ 362667 h 1591953"/>
              <a:gd name="connsiteX10" fmla="*/ 237990 w 238003"/>
              <a:gd name="connsiteY10" fmla="*/ 3892 h 159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003" h="1591953">
                <a:moveTo>
                  <a:pt x="237990" y="3892"/>
                </a:moveTo>
                <a:cubicBezTo>
                  <a:pt x="236403" y="48871"/>
                  <a:pt x="57015" y="377484"/>
                  <a:pt x="53840" y="632542"/>
                </a:cubicBezTo>
                <a:cubicBezTo>
                  <a:pt x="50665" y="887600"/>
                  <a:pt x="192482" y="1394013"/>
                  <a:pt x="218940" y="1534242"/>
                </a:cubicBezTo>
                <a:cubicBezTo>
                  <a:pt x="245398" y="1674471"/>
                  <a:pt x="224761" y="1521013"/>
                  <a:pt x="212590" y="1473917"/>
                </a:cubicBezTo>
                <a:cubicBezTo>
                  <a:pt x="200419" y="1426821"/>
                  <a:pt x="180840" y="1412534"/>
                  <a:pt x="145915" y="1251667"/>
                </a:cubicBezTo>
                <a:cubicBezTo>
                  <a:pt x="110990" y="1090800"/>
                  <a:pt x="19444" y="599204"/>
                  <a:pt x="3040" y="508717"/>
                </a:cubicBezTo>
                <a:cubicBezTo>
                  <a:pt x="-13364" y="418230"/>
                  <a:pt x="41669" y="706625"/>
                  <a:pt x="47490" y="708742"/>
                </a:cubicBezTo>
                <a:cubicBezTo>
                  <a:pt x="53311" y="710859"/>
                  <a:pt x="38494" y="589150"/>
                  <a:pt x="37965" y="521417"/>
                </a:cubicBezTo>
                <a:cubicBezTo>
                  <a:pt x="37436" y="453684"/>
                  <a:pt x="40082" y="328800"/>
                  <a:pt x="44315" y="302342"/>
                </a:cubicBezTo>
                <a:cubicBezTo>
                  <a:pt x="48548" y="275884"/>
                  <a:pt x="28440" y="407646"/>
                  <a:pt x="63365" y="362667"/>
                </a:cubicBezTo>
                <a:cubicBezTo>
                  <a:pt x="98290" y="317688"/>
                  <a:pt x="239577" y="-41087"/>
                  <a:pt x="237990" y="38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B772DF4-A95A-0460-A5E9-68E2CA123FAD}"/>
              </a:ext>
            </a:extLst>
          </p:cNvPr>
          <p:cNvSpPr/>
          <p:nvPr/>
        </p:nvSpPr>
        <p:spPr>
          <a:xfrm>
            <a:off x="5463563" y="1341535"/>
            <a:ext cx="457832" cy="1565772"/>
          </a:xfrm>
          <a:custGeom>
            <a:avLst/>
            <a:gdLst>
              <a:gd name="connsiteX0" fmla="*/ 457812 w 457832"/>
              <a:gd name="connsiteY0" fmla="*/ 1490 h 1565772"/>
              <a:gd name="connsiteX1" fmla="*/ 235562 w 457832"/>
              <a:gd name="connsiteY1" fmla="*/ 112615 h 1565772"/>
              <a:gd name="connsiteX2" fmla="*/ 22837 w 457832"/>
              <a:gd name="connsiteY2" fmla="*/ 823815 h 1565772"/>
              <a:gd name="connsiteX3" fmla="*/ 35537 w 457832"/>
              <a:gd name="connsiteY3" fmla="*/ 611090 h 1565772"/>
              <a:gd name="connsiteX4" fmla="*/ 6962 w 457832"/>
              <a:gd name="connsiteY4" fmla="*/ 1160365 h 1565772"/>
              <a:gd name="connsiteX5" fmla="*/ 79987 w 457832"/>
              <a:gd name="connsiteY5" fmla="*/ 1554065 h 1565772"/>
              <a:gd name="connsiteX6" fmla="*/ 51412 w 457832"/>
              <a:gd name="connsiteY6" fmla="*/ 1455640 h 1565772"/>
              <a:gd name="connsiteX7" fmla="*/ 45062 w 457832"/>
              <a:gd name="connsiteY7" fmla="*/ 1388965 h 1565772"/>
              <a:gd name="connsiteX8" fmla="*/ 612 w 457832"/>
              <a:gd name="connsiteY8" fmla="*/ 503140 h 1565772"/>
              <a:gd name="connsiteX9" fmla="*/ 29187 w 457832"/>
              <a:gd name="connsiteY9" fmla="*/ 588865 h 1565772"/>
              <a:gd name="connsiteX10" fmla="*/ 156187 w 457832"/>
              <a:gd name="connsiteY10" fmla="*/ 176115 h 1565772"/>
              <a:gd name="connsiteX11" fmla="*/ 108562 w 457832"/>
              <a:gd name="connsiteY11" fmla="*/ 353915 h 1565772"/>
              <a:gd name="connsiteX12" fmla="*/ 248262 w 457832"/>
              <a:gd name="connsiteY12" fmla="*/ 71340 h 1565772"/>
              <a:gd name="connsiteX13" fmla="*/ 457812 w 457832"/>
              <a:gd name="connsiteY13" fmla="*/ 1490 h 156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832" h="1565772">
                <a:moveTo>
                  <a:pt x="457812" y="1490"/>
                </a:moveTo>
                <a:cubicBezTo>
                  <a:pt x="455695" y="8369"/>
                  <a:pt x="308058" y="-24439"/>
                  <a:pt x="235562" y="112615"/>
                </a:cubicBezTo>
                <a:cubicBezTo>
                  <a:pt x="163066" y="249669"/>
                  <a:pt x="56174" y="740736"/>
                  <a:pt x="22837" y="823815"/>
                </a:cubicBezTo>
                <a:cubicBezTo>
                  <a:pt x="-10501" y="906894"/>
                  <a:pt x="38183" y="554998"/>
                  <a:pt x="35537" y="611090"/>
                </a:cubicBezTo>
                <a:cubicBezTo>
                  <a:pt x="32891" y="667182"/>
                  <a:pt x="-446" y="1003203"/>
                  <a:pt x="6962" y="1160365"/>
                </a:cubicBezTo>
                <a:cubicBezTo>
                  <a:pt x="14370" y="1317527"/>
                  <a:pt x="72579" y="1504853"/>
                  <a:pt x="79987" y="1554065"/>
                </a:cubicBezTo>
                <a:cubicBezTo>
                  <a:pt x="87395" y="1603277"/>
                  <a:pt x="57233" y="1483157"/>
                  <a:pt x="51412" y="1455640"/>
                </a:cubicBezTo>
                <a:cubicBezTo>
                  <a:pt x="45591" y="1428123"/>
                  <a:pt x="53529" y="1547715"/>
                  <a:pt x="45062" y="1388965"/>
                </a:cubicBezTo>
                <a:cubicBezTo>
                  <a:pt x="36595" y="1230215"/>
                  <a:pt x="3258" y="636490"/>
                  <a:pt x="612" y="503140"/>
                </a:cubicBezTo>
                <a:cubicBezTo>
                  <a:pt x="-2034" y="369790"/>
                  <a:pt x="3258" y="643369"/>
                  <a:pt x="29187" y="588865"/>
                </a:cubicBezTo>
                <a:cubicBezTo>
                  <a:pt x="55116" y="534361"/>
                  <a:pt x="142958" y="215273"/>
                  <a:pt x="156187" y="176115"/>
                </a:cubicBezTo>
                <a:cubicBezTo>
                  <a:pt x="169416" y="136957"/>
                  <a:pt x="93216" y="371377"/>
                  <a:pt x="108562" y="353915"/>
                </a:cubicBezTo>
                <a:cubicBezTo>
                  <a:pt x="123908" y="336453"/>
                  <a:pt x="197991" y="132194"/>
                  <a:pt x="248262" y="71340"/>
                </a:cubicBezTo>
                <a:cubicBezTo>
                  <a:pt x="298533" y="10486"/>
                  <a:pt x="459929" y="-5389"/>
                  <a:pt x="457812" y="14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938C828-97A9-2571-D7C8-A8A84A99D36A}"/>
              </a:ext>
            </a:extLst>
          </p:cNvPr>
          <p:cNvSpPr/>
          <p:nvPr/>
        </p:nvSpPr>
        <p:spPr>
          <a:xfrm>
            <a:off x="5323635" y="1328611"/>
            <a:ext cx="366144" cy="1629952"/>
          </a:xfrm>
          <a:custGeom>
            <a:avLst/>
            <a:gdLst>
              <a:gd name="connsiteX0" fmla="*/ 365965 w 366144"/>
              <a:gd name="connsiteY0" fmla="*/ 1714 h 1629952"/>
              <a:gd name="connsiteX1" fmla="*/ 73865 w 366144"/>
              <a:gd name="connsiteY1" fmla="*/ 471614 h 1629952"/>
              <a:gd name="connsiteX2" fmla="*/ 29415 w 366144"/>
              <a:gd name="connsiteY2" fmla="*/ 1128839 h 1629952"/>
              <a:gd name="connsiteX3" fmla="*/ 42115 w 366144"/>
              <a:gd name="connsiteY3" fmla="*/ 839914 h 1629952"/>
              <a:gd name="connsiteX4" fmla="*/ 54815 w 366144"/>
              <a:gd name="connsiteY4" fmla="*/ 366839 h 1629952"/>
              <a:gd name="connsiteX5" fmla="*/ 26240 w 366144"/>
              <a:gd name="connsiteY5" fmla="*/ 731964 h 1629952"/>
              <a:gd name="connsiteX6" fmla="*/ 23065 w 366144"/>
              <a:gd name="connsiteY6" fmla="*/ 1563814 h 1629952"/>
              <a:gd name="connsiteX7" fmla="*/ 29415 w 366144"/>
              <a:gd name="connsiteY7" fmla="*/ 1516189 h 1629952"/>
              <a:gd name="connsiteX8" fmla="*/ 19890 w 366144"/>
              <a:gd name="connsiteY8" fmla="*/ 1024064 h 1629952"/>
              <a:gd name="connsiteX9" fmla="*/ 16715 w 366144"/>
              <a:gd name="connsiteY9" fmla="*/ 341439 h 1629952"/>
              <a:gd name="connsiteX10" fmla="*/ 10365 w 366144"/>
              <a:gd name="connsiteY10" fmla="*/ 541464 h 1629952"/>
              <a:gd name="connsiteX11" fmla="*/ 172290 w 366144"/>
              <a:gd name="connsiteY11" fmla="*/ 223964 h 1629952"/>
              <a:gd name="connsiteX12" fmla="*/ 118315 w 366144"/>
              <a:gd name="connsiteY12" fmla="*/ 309689 h 1629952"/>
              <a:gd name="connsiteX13" fmla="*/ 365965 w 366144"/>
              <a:gd name="connsiteY13" fmla="*/ 1714 h 162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144" h="1629952">
                <a:moveTo>
                  <a:pt x="365965" y="1714"/>
                </a:moveTo>
                <a:cubicBezTo>
                  <a:pt x="358557" y="28701"/>
                  <a:pt x="129957" y="283760"/>
                  <a:pt x="73865" y="471614"/>
                </a:cubicBezTo>
                <a:cubicBezTo>
                  <a:pt x="17773" y="659468"/>
                  <a:pt x="34707" y="1067456"/>
                  <a:pt x="29415" y="1128839"/>
                </a:cubicBezTo>
                <a:cubicBezTo>
                  <a:pt x="24123" y="1190222"/>
                  <a:pt x="37882" y="966914"/>
                  <a:pt x="42115" y="839914"/>
                </a:cubicBezTo>
                <a:cubicBezTo>
                  <a:pt x="46348" y="712914"/>
                  <a:pt x="57461" y="384831"/>
                  <a:pt x="54815" y="366839"/>
                </a:cubicBezTo>
                <a:cubicBezTo>
                  <a:pt x="52169" y="348847"/>
                  <a:pt x="31532" y="532468"/>
                  <a:pt x="26240" y="731964"/>
                </a:cubicBezTo>
                <a:cubicBezTo>
                  <a:pt x="20948" y="931460"/>
                  <a:pt x="22536" y="1433110"/>
                  <a:pt x="23065" y="1563814"/>
                </a:cubicBezTo>
                <a:cubicBezTo>
                  <a:pt x="23594" y="1694518"/>
                  <a:pt x="29944" y="1606147"/>
                  <a:pt x="29415" y="1516189"/>
                </a:cubicBezTo>
                <a:cubicBezTo>
                  <a:pt x="28886" y="1426231"/>
                  <a:pt x="22007" y="1219856"/>
                  <a:pt x="19890" y="1024064"/>
                </a:cubicBezTo>
                <a:cubicBezTo>
                  <a:pt x="17773" y="828272"/>
                  <a:pt x="18302" y="421872"/>
                  <a:pt x="16715" y="341439"/>
                </a:cubicBezTo>
                <a:cubicBezTo>
                  <a:pt x="15127" y="261006"/>
                  <a:pt x="-15564" y="561043"/>
                  <a:pt x="10365" y="541464"/>
                </a:cubicBezTo>
                <a:cubicBezTo>
                  <a:pt x="36294" y="521885"/>
                  <a:pt x="154298" y="262593"/>
                  <a:pt x="172290" y="223964"/>
                </a:cubicBezTo>
                <a:cubicBezTo>
                  <a:pt x="190282" y="185335"/>
                  <a:pt x="87623" y="344614"/>
                  <a:pt x="118315" y="309689"/>
                </a:cubicBezTo>
                <a:cubicBezTo>
                  <a:pt x="149007" y="274764"/>
                  <a:pt x="373373" y="-25273"/>
                  <a:pt x="365965" y="17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689A9F5-EC09-F50B-7867-9DF4B73F926C}"/>
              </a:ext>
            </a:extLst>
          </p:cNvPr>
          <p:cNvSpPr/>
          <p:nvPr/>
        </p:nvSpPr>
        <p:spPr>
          <a:xfrm>
            <a:off x="5001383" y="1357065"/>
            <a:ext cx="623348" cy="1332869"/>
          </a:xfrm>
          <a:custGeom>
            <a:avLst/>
            <a:gdLst>
              <a:gd name="connsiteX0" fmla="*/ 621542 w 623348"/>
              <a:gd name="connsiteY0" fmla="*/ 8185 h 1332869"/>
              <a:gd name="connsiteX1" fmla="*/ 110367 w 623348"/>
              <a:gd name="connsiteY1" fmla="*/ 709860 h 1332869"/>
              <a:gd name="connsiteX2" fmla="*/ 8767 w 623348"/>
              <a:gd name="connsiteY2" fmla="*/ 1303585 h 1332869"/>
              <a:gd name="connsiteX3" fmla="*/ 18292 w 623348"/>
              <a:gd name="connsiteY3" fmla="*/ 1173410 h 1332869"/>
              <a:gd name="connsiteX4" fmla="*/ 123067 w 623348"/>
              <a:gd name="connsiteY4" fmla="*/ 579685 h 1332869"/>
              <a:gd name="connsiteX5" fmla="*/ 84967 w 623348"/>
              <a:gd name="connsiteY5" fmla="*/ 697160 h 1332869"/>
              <a:gd name="connsiteX6" fmla="*/ 408817 w 623348"/>
              <a:gd name="connsiteY6" fmla="*/ 220910 h 1332869"/>
              <a:gd name="connsiteX7" fmla="*/ 284992 w 623348"/>
              <a:gd name="connsiteY7" fmla="*/ 319335 h 1332869"/>
              <a:gd name="connsiteX8" fmla="*/ 621542 w 623348"/>
              <a:gd name="connsiteY8" fmla="*/ 8185 h 13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348" h="1332869">
                <a:moveTo>
                  <a:pt x="621542" y="8185"/>
                </a:moveTo>
                <a:cubicBezTo>
                  <a:pt x="592438" y="73273"/>
                  <a:pt x="212496" y="493960"/>
                  <a:pt x="110367" y="709860"/>
                </a:cubicBezTo>
                <a:cubicBezTo>
                  <a:pt x="8238" y="925760"/>
                  <a:pt x="24113" y="1226327"/>
                  <a:pt x="8767" y="1303585"/>
                </a:cubicBezTo>
                <a:cubicBezTo>
                  <a:pt x="-6579" y="1380843"/>
                  <a:pt x="-758" y="1294060"/>
                  <a:pt x="18292" y="1173410"/>
                </a:cubicBezTo>
                <a:cubicBezTo>
                  <a:pt x="37342" y="1052760"/>
                  <a:pt x="111955" y="659060"/>
                  <a:pt x="123067" y="579685"/>
                </a:cubicBezTo>
                <a:cubicBezTo>
                  <a:pt x="134179" y="500310"/>
                  <a:pt x="37342" y="756956"/>
                  <a:pt x="84967" y="697160"/>
                </a:cubicBezTo>
                <a:cubicBezTo>
                  <a:pt x="132592" y="637364"/>
                  <a:pt x="375479" y="283881"/>
                  <a:pt x="408817" y="220910"/>
                </a:cubicBezTo>
                <a:cubicBezTo>
                  <a:pt x="442155" y="157939"/>
                  <a:pt x="251125" y="352143"/>
                  <a:pt x="284992" y="319335"/>
                </a:cubicBezTo>
                <a:cubicBezTo>
                  <a:pt x="318859" y="286527"/>
                  <a:pt x="650646" y="-56903"/>
                  <a:pt x="621542" y="8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32455087-CCA5-2BA2-AC45-0E5FA77849D0}"/>
              </a:ext>
            </a:extLst>
          </p:cNvPr>
          <p:cNvSpPr/>
          <p:nvPr/>
        </p:nvSpPr>
        <p:spPr>
          <a:xfrm>
            <a:off x="5185075" y="1939828"/>
            <a:ext cx="177051" cy="1005841"/>
          </a:xfrm>
          <a:custGeom>
            <a:avLst/>
            <a:gdLst>
              <a:gd name="connsiteX0" fmla="*/ 104475 w 177051"/>
              <a:gd name="connsiteY0" fmla="*/ 97 h 1005841"/>
              <a:gd name="connsiteX1" fmla="*/ 18750 w 177051"/>
              <a:gd name="connsiteY1" fmla="*/ 371572 h 1005841"/>
              <a:gd name="connsiteX2" fmla="*/ 167975 w 177051"/>
              <a:gd name="connsiteY2" fmla="*/ 968472 h 1005841"/>
              <a:gd name="connsiteX3" fmla="*/ 152100 w 177051"/>
              <a:gd name="connsiteY3" fmla="*/ 917672 h 1005841"/>
              <a:gd name="connsiteX4" fmla="*/ 82250 w 177051"/>
              <a:gd name="connsiteY4" fmla="*/ 708122 h 1005841"/>
              <a:gd name="connsiteX5" fmla="*/ 2875 w 177051"/>
              <a:gd name="connsiteY5" fmla="*/ 225522 h 1005841"/>
              <a:gd name="connsiteX6" fmla="*/ 25100 w 177051"/>
              <a:gd name="connsiteY6" fmla="*/ 333472 h 1005841"/>
              <a:gd name="connsiteX7" fmla="*/ 104475 w 177051"/>
              <a:gd name="connsiteY7" fmla="*/ 97 h 10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51" h="1005841">
                <a:moveTo>
                  <a:pt x="104475" y="97"/>
                </a:moveTo>
                <a:cubicBezTo>
                  <a:pt x="103417" y="6447"/>
                  <a:pt x="8167" y="210176"/>
                  <a:pt x="18750" y="371572"/>
                </a:cubicBezTo>
                <a:cubicBezTo>
                  <a:pt x="29333" y="532968"/>
                  <a:pt x="145750" y="877455"/>
                  <a:pt x="167975" y="968472"/>
                </a:cubicBezTo>
                <a:cubicBezTo>
                  <a:pt x="190200" y="1059489"/>
                  <a:pt x="166387" y="961064"/>
                  <a:pt x="152100" y="917672"/>
                </a:cubicBezTo>
                <a:cubicBezTo>
                  <a:pt x="137813" y="874280"/>
                  <a:pt x="107121" y="823480"/>
                  <a:pt x="82250" y="708122"/>
                </a:cubicBezTo>
                <a:cubicBezTo>
                  <a:pt x="57379" y="592764"/>
                  <a:pt x="12400" y="287964"/>
                  <a:pt x="2875" y="225522"/>
                </a:cubicBezTo>
                <a:cubicBezTo>
                  <a:pt x="-6650" y="163080"/>
                  <a:pt x="9225" y="366280"/>
                  <a:pt x="25100" y="333472"/>
                </a:cubicBezTo>
                <a:cubicBezTo>
                  <a:pt x="40975" y="300664"/>
                  <a:pt x="105533" y="-6253"/>
                  <a:pt x="104475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E82F398-A480-165A-4FB7-2AF95A9A3530}"/>
              </a:ext>
            </a:extLst>
          </p:cNvPr>
          <p:cNvSpPr/>
          <p:nvPr/>
        </p:nvSpPr>
        <p:spPr>
          <a:xfrm>
            <a:off x="5079382" y="1897663"/>
            <a:ext cx="175259" cy="1076703"/>
          </a:xfrm>
          <a:custGeom>
            <a:avLst/>
            <a:gdLst>
              <a:gd name="connsiteX0" fmla="*/ 175243 w 175259"/>
              <a:gd name="connsiteY0" fmla="*/ 987 h 1076703"/>
              <a:gd name="connsiteX1" fmla="*/ 29193 w 175259"/>
              <a:gd name="connsiteY1" fmla="*/ 464537 h 1076703"/>
              <a:gd name="connsiteX2" fmla="*/ 3793 w 175259"/>
              <a:gd name="connsiteY2" fmla="*/ 1026512 h 1076703"/>
              <a:gd name="connsiteX3" fmla="*/ 3793 w 175259"/>
              <a:gd name="connsiteY3" fmla="*/ 953487 h 1076703"/>
              <a:gd name="connsiteX4" fmla="*/ 38718 w 175259"/>
              <a:gd name="connsiteY4" fmla="*/ 178787 h 1076703"/>
              <a:gd name="connsiteX5" fmla="*/ 38718 w 175259"/>
              <a:gd name="connsiteY5" fmla="*/ 337537 h 1076703"/>
              <a:gd name="connsiteX6" fmla="*/ 175243 w 175259"/>
              <a:gd name="connsiteY6" fmla="*/ 987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59" h="1076703">
                <a:moveTo>
                  <a:pt x="175243" y="987"/>
                </a:moveTo>
                <a:cubicBezTo>
                  <a:pt x="173656" y="22154"/>
                  <a:pt x="57768" y="293616"/>
                  <a:pt x="29193" y="464537"/>
                </a:cubicBezTo>
                <a:cubicBezTo>
                  <a:pt x="618" y="635458"/>
                  <a:pt x="8026" y="945020"/>
                  <a:pt x="3793" y="1026512"/>
                </a:cubicBezTo>
                <a:cubicBezTo>
                  <a:pt x="-440" y="1108004"/>
                  <a:pt x="-2028" y="1094775"/>
                  <a:pt x="3793" y="953487"/>
                </a:cubicBezTo>
                <a:cubicBezTo>
                  <a:pt x="9614" y="812199"/>
                  <a:pt x="32897" y="281445"/>
                  <a:pt x="38718" y="178787"/>
                </a:cubicBezTo>
                <a:cubicBezTo>
                  <a:pt x="44539" y="76129"/>
                  <a:pt x="16493" y="369287"/>
                  <a:pt x="38718" y="337537"/>
                </a:cubicBezTo>
                <a:cubicBezTo>
                  <a:pt x="60943" y="305787"/>
                  <a:pt x="176830" y="-20180"/>
                  <a:pt x="175243" y="9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E47B00F-E7C3-D16D-9ECD-A8081017B1F9}"/>
              </a:ext>
            </a:extLst>
          </p:cNvPr>
          <p:cNvSpPr/>
          <p:nvPr/>
        </p:nvSpPr>
        <p:spPr>
          <a:xfrm>
            <a:off x="4819496" y="1356820"/>
            <a:ext cx="677805" cy="1691497"/>
          </a:xfrm>
          <a:custGeom>
            <a:avLst/>
            <a:gdLst>
              <a:gd name="connsiteX0" fmla="*/ 676429 w 677805"/>
              <a:gd name="connsiteY0" fmla="*/ 2080 h 1691497"/>
              <a:gd name="connsiteX1" fmla="*/ 355754 w 677805"/>
              <a:gd name="connsiteY1" fmla="*/ 319580 h 1691497"/>
              <a:gd name="connsiteX2" fmla="*/ 79529 w 677805"/>
              <a:gd name="connsiteY2" fmla="*/ 910130 h 1691497"/>
              <a:gd name="connsiteX3" fmla="*/ 219229 w 677805"/>
              <a:gd name="connsiteY3" fmla="*/ 608505 h 1691497"/>
              <a:gd name="connsiteX4" fmla="*/ 238279 w 677805"/>
              <a:gd name="connsiteY4" fmla="*/ 475155 h 1691497"/>
              <a:gd name="connsiteX5" fmla="*/ 85879 w 677805"/>
              <a:gd name="connsiteY5" fmla="*/ 795830 h 1691497"/>
              <a:gd name="connsiteX6" fmla="*/ 154 w 677805"/>
              <a:gd name="connsiteY6" fmla="*/ 1272080 h 1691497"/>
              <a:gd name="connsiteX7" fmla="*/ 63654 w 677805"/>
              <a:gd name="connsiteY7" fmla="*/ 1141905 h 1691497"/>
              <a:gd name="connsiteX8" fmla="*/ 19204 w 677805"/>
              <a:gd name="connsiteY8" fmla="*/ 1389555 h 1691497"/>
              <a:gd name="connsiteX9" fmla="*/ 41429 w 677805"/>
              <a:gd name="connsiteY9" fmla="*/ 1688005 h 1691497"/>
              <a:gd name="connsiteX10" fmla="*/ 31904 w 677805"/>
              <a:gd name="connsiteY10" fmla="*/ 1535605 h 1691497"/>
              <a:gd name="connsiteX11" fmla="*/ 41429 w 677805"/>
              <a:gd name="connsiteY11" fmla="*/ 1278430 h 1691497"/>
              <a:gd name="connsiteX12" fmla="*/ 238279 w 677805"/>
              <a:gd name="connsiteY12" fmla="*/ 392605 h 1691497"/>
              <a:gd name="connsiteX13" fmla="*/ 228754 w 677805"/>
              <a:gd name="connsiteY13" fmla="*/ 551355 h 1691497"/>
              <a:gd name="connsiteX14" fmla="*/ 492279 w 677805"/>
              <a:gd name="connsiteY14" fmla="*/ 141780 h 1691497"/>
              <a:gd name="connsiteX15" fmla="*/ 473229 w 677805"/>
              <a:gd name="connsiteY15" fmla="*/ 179880 h 1691497"/>
              <a:gd name="connsiteX16" fmla="*/ 676429 w 677805"/>
              <a:gd name="connsiteY16" fmla="*/ 2080 h 16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805" h="1691497">
                <a:moveTo>
                  <a:pt x="676429" y="2080"/>
                </a:moveTo>
                <a:cubicBezTo>
                  <a:pt x="656850" y="25363"/>
                  <a:pt x="455237" y="168238"/>
                  <a:pt x="355754" y="319580"/>
                </a:cubicBezTo>
                <a:cubicBezTo>
                  <a:pt x="256271" y="470922"/>
                  <a:pt x="102283" y="861976"/>
                  <a:pt x="79529" y="910130"/>
                </a:cubicBezTo>
                <a:cubicBezTo>
                  <a:pt x="56775" y="958284"/>
                  <a:pt x="192771" y="681001"/>
                  <a:pt x="219229" y="608505"/>
                </a:cubicBezTo>
                <a:cubicBezTo>
                  <a:pt x="245687" y="536009"/>
                  <a:pt x="260504" y="443934"/>
                  <a:pt x="238279" y="475155"/>
                </a:cubicBezTo>
                <a:cubicBezTo>
                  <a:pt x="216054" y="506376"/>
                  <a:pt x="125566" y="663009"/>
                  <a:pt x="85879" y="795830"/>
                </a:cubicBezTo>
                <a:cubicBezTo>
                  <a:pt x="46191" y="928651"/>
                  <a:pt x="3858" y="1214401"/>
                  <a:pt x="154" y="1272080"/>
                </a:cubicBezTo>
                <a:cubicBezTo>
                  <a:pt x="-3550" y="1329759"/>
                  <a:pt x="60479" y="1122326"/>
                  <a:pt x="63654" y="1141905"/>
                </a:cubicBezTo>
                <a:cubicBezTo>
                  <a:pt x="66829" y="1161484"/>
                  <a:pt x="22908" y="1298538"/>
                  <a:pt x="19204" y="1389555"/>
                </a:cubicBezTo>
                <a:cubicBezTo>
                  <a:pt x="15500" y="1480572"/>
                  <a:pt x="39312" y="1663663"/>
                  <a:pt x="41429" y="1688005"/>
                </a:cubicBezTo>
                <a:cubicBezTo>
                  <a:pt x="43546" y="1712347"/>
                  <a:pt x="31904" y="1603867"/>
                  <a:pt x="31904" y="1535605"/>
                </a:cubicBezTo>
                <a:cubicBezTo>
                  <a:pt x="31904" y="1467343"/>
                  <a:pt x="7033" y="1468930"/>
                  <a:pt x="41429" y="1278430"/>
                </a:cubicBezTo>
                <a:cubicBezTo>
                  <a:pt x="75825" y="1087930"/>
                  <a:pt x="207058" y="513784"/>
                  <a:pt x="238279" y="392605"/>
                </a:cubicBezTo>
                <a:cubicBezTo>
                  <a:pt x="269500" y="271426"/>
                  <a:pt x="186421" y="593159"/>
                  <a:pt x="228754" y="551355"/>
                </a:cubicBezTo>
                <a:cubicBezTo>
                  <a:pt x="271087" y="509551"/>
                  <a:pt x="451533" y="203692"/>
                  <a:pt x="492279" y="141780"/>
                </a:cubicBezTo>
                <a:cubicBezTo>
                  <a:pt x="533025" y="79868"/>
                  <a:pt x="445712" y="201576"/>
                  <a:pt x="473229" y="179880"/>
                </a:cubicBezTo>
                <a:cubicBezTo>
                  <a:pt x="500746" y="158184"/>
                  <a:pt x="696008" y="-21203"/>
                  <a:pt x="676429" y="20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37F12F27-8B24-8161-FBEE-AEBD8DB0EBD0}"/>
              </a:ext>
            </a:extLst>
          </p:cNvPr>
          <p:cNvSpPr/>
          <p:nvPr/>
        </p:nvSpPr>
        <p:spPr>
          <a:xfrm>
            <a:off x="4949752" y="1358112"/>
            <a:ext cx="612457" cy="1679693"/>
          </a:xfrm>
          <a:custGeom>
            <a:avLst/>
            <a:gdLst>
              <a:gd name="connsiteX0" fmla="*/ 606498 w 612457"/>
              <a:gd name="connsiteY0" fmla="*/ 13488 h 1679693"/>
              <a:gd name="connsiteX1" fmla="*/ 104848 w 612457"/>
              <a:gd name="connsiteY1" fmla="*/ 731038 h 1679693"/>
              <a:gd name="connsiteX2" fmla="*/ 3248 w 612457"/>
              <a:gd name="connsiteY2" fmla="*/ 1242213 h 1679693"/>
              <a:gd name="connsiteX3" fmla="*/ 25473 w 612457"/>
              <a:gd name="connsiteY3" fmla="*/ 1115213 h 1679693"/>
              <a:gd name="connsiteX4" fmla="*/ 73 w 612457"/>
              <a:gd name="connsiteY4" fmla="*/ 1654963 h 1679693"/>
              <a:gd name="connsiteX5" fmla="*/ 19123 w 612457"/>
              <a:gd name="connsiteY5" fmla="*/ 1527963 h 1679693"/>
              <a:gd name="connsiteX6" fmla="*/ 57223 w 612457"/>
              <a:gd name="connsiteY6" fmla="*/ 991388 h 1679693"/>
              <a:gd name="connsiteX7" fmla="*/ 263598 w 612457"/>
              <a:gd name="connsiteY7" fmla="*/ 292888 h 1679693"/>
              <a:gd name="connsiteX8" fmla="*/ 241373 w 612457"/>
              <a:gd name="connsiteY8" fmla="*/ 454813 h 1679693"/>
              <a:gd name="connsiteX9" fmla="*/ 444573 w 612457"/>
              <a:gd name="connsiteY9" fmla="*/ 153188 h 1679693"/>
              <a:gd name="connsiteX10" fmla="*/ 384248 w 612457"/>
              <a:gd name="connsiteY10" fmla="*/ 254788 h 1679693"/>
              <a:gd name="connsiteX11" fmla="*/ 606498 w 612457"/>
              <a:gd name="connsiteY11" fmla="*/ 13488 h 167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457" h="1679693">
                <a:moveTo>
                  <a:pt x="606498" y="13488"/>
                </a:moveTo>
                <a:cubicBezTo>
                  <a:pt x="559931" y="92863"/>
                  <a:pt x="205390" y="526251"/>
                  <a:pt x="104848" y="731038"/>
                </a:cubicBezTo>
                <a:cubicBezTo>
                  <a:pt x="4306" y="935825"/>
                  <a:pt x="16477" y="1178184"/>
                  <a:pt x="3248" y="1242213"/>
                </a:cubicBezTo>
                <a:cubicBezTo>
                  <a:pt x="-9981" y="1306242"/>
                  <a:pt x="26002" y="1046421"/>
                  <a:pt x="25473" y="1115213"/>
                </a:cubicBezTo>
                <a:cubicBezTo>
                  <a:pt x="24944" y="1184005"/>
                  <a:pt x="1131" y="1586171"/>
                  <a:pt x="73" y="1654963"/>
                </a:cubicBezTo>
                <a:cubicBezTo>
                  <a:pt x="-985" y="1723755"/>
                  <a:pt x="9598" y="1638559"/>
                  <a:pt x="19123" y="1527963"/>
                </a:cubicBezTo>
                <a:cubicBezTo>
                  <a:pt x="28648" y="1417367"/>
                  <a:pt x="16477" y="1197234"/>
                  <a:pt x="57223" y="991388"/>
                </a:cubicBezTo>
                <a:cubicBezTo>
                  <a:pt x="97969" y="785542"/>
                  <a:pt x="232906" y="382317"/>
                  <a:pt x="263598" y="292888"/>
                </a:cubicBezTo>
                <a:cubicBezTo>
                  <a:pt x="294290" y="203459"/>
                  <a:pt x="211211" y="478096"/>
                  <a:pt x="241373" y="454813"/>
                </a:cubicBezTo>
                <a:cubicBezTo>
                  <a:pt x="271535" y="431530"/>
                  <a:pt x="420761" y="186525"/>
                  <a:pt x="444573" y="153188"/>
                </a:cubicBezTo>
                <a:cubicBezTo>
                  <a:pt x="468385" y="119851"/>
                  <a:pt x="356202" y="279659"/>
                  <a:pt x="384248" y="254788"/>
                </a:cubicBezTo>
                <a:cubicBezTo>
                  <a:pt x="412294" y="229917"/>
                  <a:pt x="653065" y="-65887"/>
                  <a:pt x="606498" y="134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746D713-F5F9-C3E4-5074-EFF62F3E2F11}"/>
              </a:ext>
            </a:extLst>
          </p:cNvPr>
          <p:cNvSpPr/>
          <p:nvPr/>
        </p:nvSpPr>
        <p:spPr>
          <a:xfrm>
            <a:off x="4664167" y="1396676"/>
            <a:ext cx="750743" cy="1546521"/>
          </a:xfrm>
          <a:custGeom>
            <a:avLst/>
            <a:gdLst>
              <a:gd name="connsiteX0" fmla="*/ 749208 w 750743"/>
              <a:gd name="connsiteY0" fmla="*/ 3499 h 1546521"/>
              <a:gd name="connsiteX1" fmla="*/ 272958 w 750743"/>
              <a:gd name="connsiteY1" fmla="*/ 565474 h 1546521"/>
              <a:gd name="connsiteX2" fmla="*/ 50708 w 750743"/>
              <a:gd name="connsiteY2" fmla="*/ 1127449 h 1546521"/>
              <a:gd name="connsiteX3" fmla="*/ 120558 w 750743"/>
              <a:gd name="connsiteY3" fmla="*/ 927424 h 1546521"/>
              <a:gd name="connsiteX4" fmla="*/ 6258 w 750743"/>
              <a:gd name="connsiteY4" fmla="*/ 1251274 h 1546521"/>
              <a:gd name="connsiteX5" fmla="*/ 15783 w 750743"/>
              <a:gd name="connsiteY5" fmla="*/ 1540199 h 1546521"/>
              <a:gd name="connsiteX6" fmla="*/ 22133 w 750743"/>
              <a:gd name="connsiteY6" fmla="*/ 1394149 h 1546521"/>
              <a:gd name="connsiteX7" fmla="*/ 158658 w 750743"/>
              <a:gd name="connsiteY7" fmla="*/ 775024 h 1546521"/>
              <a:gd name="connsiteX8" fmla="*/ 222158 w 750743"/>
              <a:gd name="connsiteY8" fmla="*/ 479749 h 1546521"/>
              <a:gd name="connsiteX9" fmla="*/ 241208 w 750743"/>
              <a:gd name="connsiteY9" fmla="*/ 628974 h 1546521"/>
              <a:gd name="connsiteX10" fmla="*/ 501558 w 750743"/>
              <a:gd name="connsiteY10" fmla="*/ 127324 h 1546521"/>
              <a:gd name="connsiteX11" fmla="*/ 428533 w 750743"/>
              <a:gd name="connsiteY11" fmla="*/ 317824 h 1546521"/>
              <a:gd name="connsiteX12" fmla="*/ 749208 w 750743"/>
              <a:gd name="connsiteY12" fmla="*/ 3499 h 15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743" h="1546521">
                <a:moveTo>
                  <a:pt x="749208" y="3499"/>
                </a:moveTo>
                <a:cubicBezTo>
                  <a:pt x="723279" y="44774"/>
                  <a:pt x="389375" y="378149"/>
                  <a:pt x="272958" y="565474"/>
                </a:cubicBezTo>
                <a:cubicBezTo>
                  <a:pt x="156541" y="752799"/>
                  <a:pt x="76108" y="1067124"/>
                  <a:pt x="50708" y="1127449"/>
                </a:cubicBezTo>
                <a:cubicBezTo>
                  <a:pt x="25308" y="1187774"/>
                  <a:pt x="127966" y="906787"/>
                  <a:pt x="120558" y="927424"/>
                </a:cubicBezTo>
                <a:cubicBezTo>
                  <a:pt x="113150" y="948061"/>
                  <a:pt x="23720" y="1149145"/>
                  <a:pt x="6258" y="1251274"/>
                </a:cubicBezTo>
                <a:cubicBezTo>
                  <a:pt x="-11204" y="1353403"/>
                  <a:pt x="13137" y="1516387"/>
                  <a:pt x="15783" y="1540199"/>
                </a:cubicBezTo>
                <a:cubicBezTo>
                  <a:pt x="18429" y="1564011"/>
                  <a:pt x="-1679" y="1521678"/>
                  <a:pt x="22133" y="1394149"/>
                </a:cubicBezTo>
                <a:cubicBezTo>
                  <a:pt x="45945" y="1266620"/>
                  <a:pt x="125321" y="927424"/>
                  <a:pt x="158658" y="775024"/>
                </a:cubicBezTo>
                <a:cubicBezTo>
                  <a:pt x="191995" y="622624"/>
                  <a:pt x="208400" y="504091"/>
                  <a:pt x="222158" y="479749"/>
                </a:cubicBezTo>
                <a:cubicBezTo>
                  <a:pt x="235916" y="455407"/>
                  <a:pt x="194641" y="687711"/>
                  <a:pt x="241208" y="628974"/>
                </a:cubicBezTo>
                <a:cubicBezTo>
                  <a:pt x="287775" y="570237"/>
                  <a:pt x="470337" y="179182"/>
                  <a:pt x="501558" y="127324"/>
                </a:cubicBezTo>
                <a:cubicBezTo>
                  <a:pt x="532779" y="75466"/>
                  <a:pt x="392550" y="336345"/>
                  <a:pt x="428533" y="317824"/>
                </a:cubicBezTo>
                <a:cubicBezTo>
                  <a:pt x="464516" y="299303"/>
                  <a:pt x="775137" y="-37776"/>
                  <a:pt x="749208" y="34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87854C0-2F63-F6E7-C5AA-C598BEF2D50E}"/>
              </a:ext>
            </a:extLst>
          </p:cNvPr>
          <p:cNvSpPr/>
          <p:nvPr/>
        </p:nvSpPr>
        <p:spPr>
          <a:xfrm>
            <a:off x="4415139" y="1407677"/>
            <a:ext cx="923155" cy="1206856"/>
          </a:xfrm>
          <a:custGeom>
            <a:avLst/>
            <a:gdLst>
              <a:gd name="connsiteX0" fmla="*/ 912511 w 923155"/>
              <a:gd name="connsiteY0" fmla="*/ 14723 h 1206856"/>
              <a:gd name="connsiteX1" fmla="*/ 309261 w 923155"/>
              <a:gd name="connsiteY1" fmla="*/ 440173 h 1206856"/>
              <a:gd name="connsiteX2" fmla="*/ 414036 w 923155"/>
              <a:gd name="connsiteY2" fmla="*/ 392548 h 1206856"/>
              <a:gd name="connsiteX3" fmla="*/ 239411 w 923155"/>
              <a:gd name="connsiteY3" fmla="*/ 614798 h 1206856"/>
              <a:gd name="connsiteX4" fmla="*/ 87011 w 923155"/>
              <a:gd name="connsiteY4" fmla="*/ 973573 h 1206856"/>
              <a:gd name="connsiteX5" fmla="*/ 125111 w 923155"/>
              <a:gd name="connsiteY5" fmla="*/ 903723 h 1206856"/>
              <a:gd name="connsiteX6" fmla="*/ 1286 w 923155"/>
              <a:gd name="connsiteY6" fmla="*/ 1198998 h 1206856"/>
              <a:gd name="connsiteX7" fmla="*/ 80661 w 923155"/>
              <a:gd name="connsiteY7" fmla="*/ 1049773 h 1206856"/>
              <a:gd name="connsiteX8" fmla="*/ 375936 w 923155"/>
              <a:gd name="connsiteY8" fmla="*/ 322698 h 1206856"/>
              <a:gd name="connsiteX9" fmla="*/ 464836 w 923155"/>
              <a:gd name="connsiteY9" fmla="*/ 338573 h 1206856"/>
              <a:gd name="connsiteX10" fmla="*/ 680736 w 923155"/>
              <a:gd name="connsiteY10" fmla="*/ 119498 h 1206856"/>
              <a:gd name="connsiteX11" fmla="*/ 912511 w 923155"/>
              <a:gd name="connsiteY11" fmla="*/ 14723 h 1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55" h="1206856">
                <a:moveTo>
                  <a:pt x="912511" y="14723"/>
                </a:moveTo>
                <a:cubicBezTo>
                  <a:pt x="850599" y="68169"/>
                  <a:pt x="392340" y="377202"/>
                  <a:pt x="309261" y="440173"/>
                </a:cubicBezTo>
                <a:cubicBezTo>
                  <a:pt x="226182" y="503144"/>
                  <a:pt x="425678" y="363444"/>
                  <a:pt x="414036" y="392548"/>
                </a:cubicBezTo>
                <a:cubicBezTo>
                  <a:pt x="402394" y="421652"/>
                  <a:pt x="293915" y="517961"/>
                  <a:pt x="239411" y="614798"/>
                </a:cubicBezTo>
                <a:cubicBezTo>
                  <a:pt x="184907" y="711635"/>
                  <a:pt x="106061" y="925419"/>
                  <a:pt x="87011" y="973573"/>
                </a:cubicBezTo>
                <a:cubicBezTo>
                  <a:pt x="67961" y="1021727"/>
                  <a:pt x="139399" y="866152"/>
                  <a:pt x="125111" y="903723"/>
                </a:cubicBezTo>
                <a:cubicBezTo>
                  <a:pt x="110823" y="941294"/>
                  <a:pt x="8694" y="1174656"/>
                  <a:pt x="1286" y="1198998"/>
                </a:cubicBezTo>
                <a:cubicBezTo>
                  <a:pt x="-6122" y="1223340"/>
                  <a:pt x="18219" y="1195823"/>
                  <a:pt x="80661" y="1049773"/>
                </a:cubicBezTo>
                <a:cubicBezTo>
                  <a:pt x="143103" y="903723"/>
                  <a:pt x="311907" y="441231"/>
                  <a:pt x="375936" y="322698"/>
                </a:cubicBezTo>
                <a:cubicBezTo>
                  <a:pt x="439965" y="204165"/>
                  <a:pt x="414036" y="372440"/>
                  <a:pt x="464836" y="338573"/>
                </a:cubicBezTo>
                <a:cubicBezTo>
                  <a:pt x="515636" y="304706"/>
                  <a:pt x="612474" y="172415"/>
                  <a:pt x="680736" y="119498"/>
                </a:cubicBezTo>
                <a:cubicBezTo>
                  <a:pt x="748998" y="66581"/>
                  <a:pt x="974423" y="-38723"/>
                  <a:pt x="912511" y="147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E2DC6BE-2432-3D2A-AAA9-2188F79C6D57}"/>
              </a:ext>
            </a:extLst>
          </p:cNvPr>
          <p:cNvSpPr/>
          <p:nvPr/>
        </p:nvSpPr>
        <p:spPr>
          <a:xfrm>
            <a:off x="4503823" y="1709654"/>
            <a:ext cx="506623" cy="1258557"/>
          </a:xfrm>
          <a:custGeom>
            <a:avLst/>
            <a:gdLst>
              <a:gd name="connsiteX0" fmla="*/ 506327 w 506623"/>
              <a:gd name="connsiteY0" fmla="*/ 1671 h 1258557"/>
              <a:gd name="connsiteX1" fmla="*/ 198352 w 506623"/>
              <a:gd name="connsiteY1" fmla="*/ 385846 h 1258557"/>
              <a:gd name="connsiteX2" fmla="*/ 11027 w 506623"/>
              <a:gd name="connsiteY2" fmla="*/ 1208171 h 1258557"/>
              <a:gd name="connsiteX3" fmla="*/ 36427 w 506623"/>
              <a:gd name="connsiteY3" fmla="*/ 1081171 h 1258557"/>
              <a:gd name="connsiteX4" fmla="*/ 157077 w 506623"/>
              <a:gd name="connsiteY4" fmla="*/ 360446 h 1258557"/>
              <a:gd name="connsiteX5" fmla="*/ 147552 w 506623"/>
              <a:gd name="connsiteY5" fmla="*/ 522371 h 1258557"/>
              <a:gd name="connsiteX6" fmla="*/ 255502 w 506623"/>
              <a:gd name="connsiteY6" fmla="*/ 169946 h 1258557"/>
              <a:gd name="connsiteX7" fmla="*/ 255502 w 506623"/>
              <a:gd name="connsiteY7" fmla="*/ 242971 h 1258557"/>
              <a:gd name="connsiteX8" fmla="*/ 506327 w 506623"/>
              <a:gd name="connsiteY8" fmla="*/ 1671 h 1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23" h="1258557">
                <a:moveTo>
                  <a:pt x="506327" y="1671"/>
                </a:moveTo>
                <a:cubicBezTo>
                  <a:pt x="496802" y="25484"/>
                  <a:pt x="280902" y="184763"/>
                  <a:pt x="198352" y="385846"/>
                </a:cubicBezTo>
                <a:cubicBezTo>
                  <a:pt x="115802" y="586929"/>
                  <a:pt x="38014" y="1092284"/>
                  <a:pt x="11027" y="1208171"/>
                </a:cubicBezTo>
                <a:cubicBezTo>
                  <a:pt x="-15961" y="1324059"/>
                  <a:pt x="12085" y="1222458"/>
                  <a:pt x="36427" y="1081171"/>
                </a:cubicBezTo>
                <a:cubicBezTo>
                  <a:pt x="60769" y="939884"/>
                  <a:pt x="138556" y="453579"/>
                  <a:pt x="157077" y="360446"/>
                </a:cubicBezTo>
                <a:cubicBezTo>
                  <a:pt x="175598" y="267313"/>
                  <a:pt x="131148" y="554121"/>
                  <a:pt x="147552" y="522371"/>
                </a:cubicBezTo>
                <a:cubicBezTo>
                  <a:pt x="163956" y="490621"/>
                  <a:pt x="237510" y="216513"/>
                  <a:pt x="255502" y="169946"/>
                </a:cubicBezTo>
                <a:cubicBezTo>
                  <a:pt x="273494" y="123379"/>
                  <a:pt x="217931" y="269959"/>
                  <a:pt x="255502" y="242971"/>
                </a:cubicBezTo>
                <a:cubicBezTo>
                  <a:pt x="293073" y="215983"/>
                  <a:pt x="515852" y="-22142"/>
                  <a:pt x="506327" y="16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D2675C0-78FA-A936-1B88-DECEEEAFAEF9}"/>
              </a:ext>
            </a:extLst>
          </p:cNvPr>
          <p:cNvSpPr/>
          <p:nvPr/>
        </p:nvSpPr>
        <p:spPr>
          <a:xfrm>
            <a:off x="4615477" y="1620922"/>
            <a:ext cx="490726" cy="1370166"/>
          </a:xfrm>
          <a:custGeom>
            <a:avLst/>
            <a:gdLst>
              <a:gd name="connsiteX0" fmla="*/ 489923 w 490726"/>
              <a:gd name="connsiteY0" fmla="*/ 4678 h 1370166"/>
              <a:gd name="connsiteX1" fmla="*/ 162898 w 490726"/>
              <a:gd name="connsiteY1" fmla="*/ 522203 h 1370166"/>
              <a:gd name="connsiteX2" fmla="*/ 42248 w 490726"/>
              <a:gd name="connsiteY2" fmla="*/ 1011153 h 1370166"/>
              <a:gd name="connsiteX3" fmla="*/ 67648 w 490726"/>
              <a:gd name="connsiteY3" fmla="*/ 773028 h 1370166"/>
              <a:gd name="connsiteX4" fmla="*/ 4148 w 490726"/>
              <a:gd name="connsiteY4" fmla="*/ 1192128 h 1370166"/>
              <a:gd name="connsiteX5" fmla="*/ 7323 w 490726"/>
              <a:gd name="connsiteY5" fmla="*/ 1369928 h 1370166"/>
              <a:gd name="connsiteX6" fmla="*/ 16848 w 490726"/>
              <a:gd name="connsiteY6" fmla="*/ 1160378 h 1370166"/>
              <a:gd name="connsiteX7" fmla="*/ 194648 w 490726"/>
              <a:gd name="connsiteY7" fmla="*/ 277728 h 1370166"/>
              <a:gd name="connsiteX8" fmla="*/ 162898 w 490726"/>
              <a:gd name="connsiteY8" fmla="*/ 484103 h 1370166"/>
              <a:gd name="connsiteX9" fmla="*/ 324823 w 490726"/>
              <a:gd name="connsiteY9" fmla="*/ 192003 h 1370166"/>
              <a:gd name="connsiteX10" fmla="*/ 258148 w 490726"/>
              <a:gd name="connsiteY10" fmla="*/ 261853 h 1370166"/>
              <a:gd name="connsiteX11" fmla="*/ 489923 w 490726"/>
              <a:gd name="connsiteY11" fmla="*/ 4678 h 13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726" h="1370166">
                <a:moveTo>
                  <a:pt x="489923" y="4678"/>
                </a:moveTo>
                <a:cubicBezTo>
                  <a:pt x="474048" y="48070"/>
                  <a:pt x="237510" y="354457"/>
                  <a:pt x="162898" y="522203"/>
                </a:cubicBezTo>
                <a:cubicBezTo>
                  <a:pt x="88285" y="689949"/>
                  <a:pt x="58123" y="969349"/>
                  <a:pt x="42248" y="1011153"/>
                </a:cubicBezTo>
                <a:cubicBezTo>
                  <a:pt x="26373" y="1052957"/>
                  <a:pt x="73998" y="742866"/>
                  <a:pt x="67648" y="773028"/>
                </a:cubicBezTo>
                <a:cubicBezTo>
                  <a:pt x="61298" y="803190"/>
                  <a:pt x="14202" y="1092645"/>
                  <a:pt x="4148" y="1192128"/>
                </a:cubicBezTo>
                <a:cubicBezTo>
                  <a:pt x="-5906" y="1291611"/>
                  <a:pt x="5206" y="1375220"/>
                  <a:pt x="7323" y="1369928"/>
                </a:cubicBezTo>
                <a:cubicBezTo>
                  <a:pt x="9440" y="1364636"/>
                  <a:pt x="-14373" y="1342411"/>
                  <a:pt x="16848" y="1160378"/>
                </a:cubicBezTo>
                <a:cubicBezTo>
                  <a:pt x="48069" y="978345"/>
                  <a:pt x="170306" y="390440"/>
                  <a:pt x="194648" y="277728"/>
                </a:cubicBezTo>
                <a:cubicBezTo>
                  <a:pt x="218990" y="165016"/>
                  <a:pt x="141202" y="498391"/>
                  <a:pt x="162898" y="484103"/>
                </a:cubicBezTo>
                <a:cubicBezTo>
                  <a:pt x="184594" y="469816"/>
                  <a:pt x="308948" y="229045"/>
                  <a:pt x="324823" y="192003"/>
                </a:cubicBezTo>
                <a:cubicBezTo>
                  <a:pt x="340698" y="154961"/>
                  <a:pt x="234865" y="290428"/>
                  <a:pt x="258148" y="261853"/>
                </a:cubicBezTo>
                <a:cubicBezTo>
                  <a:pt x="281431" y="233278"/>
                  <a:pt x="505798" y="-38714"/>
                  <a:pt x="489923" y="46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485B4B7-8DFE-A799-7E45-7330462046D0}"/>
              </a:ext>
            </a:extLst>
          </p:cNvPr>
          <p:cNvSpPr/>
          <p:nvPr/>
        </p:nvSpPr>
        <p:spPr>
          <a:xfrm>
            <a:off x="4448995" y="1686836"/>
            <a:ext cx="552661" cy="1619837"/>
          </a:xfrm>
          <a:custGeom>
            <a:avLst/>
            <a:gdLst>
              <a:gd name="connsiteX0" fmla="*/ 548455 w 552661"/>
              <a:gd name="connsiteY0" fmla="*/ 14964 h 1619837"/>
              <a:gd name="connsiteX1" fmla="*/ 135705 w 552661"/>
              <a:gd name="connsiteY1" fmla="*/ 643614 h 1619837"/>
              <a:gd name="connsiteX2" fmla="*/ 40455 w 552661"/>
              <a:gd name="connsiteY2" fmla="*/ 1211939 h 1619837"/>
              <a:gd name="connsiteX3" fmla="*/ 56330 w 552661"/>
              <a:gd name="connsiteY3" fmla="*/ 1024614 h 1619837"/>
              <a:gd name="connsiteX4" fmla="*/ 18230 w 552661"/>
              <a:gd name="connsiteY4" fmla="*/ 1326239 h 1619837"/>
              <a:gd name="connsiteX5" fmla="*/ 65855 w 552661"/>
              <a:gd name="connsiteY5" fmla="*/ 1611989 h 1619837"/>
              <a:gd name="connsiteX6" fmla="*/ 62680 w 552661"/>
              <a:gd name="connsiteY6" fmla="*/ 1481814 h 1619837"/>
              <a:gd name="connsiteX7" fmla="*/ 5530 w 552661"/>
              <a:gd name="connsiteY7" fmla="*/ 897614 h 1619837"/>
              <a:gd name="connsiteX8" fmla="*/ 27755 w 552661"/>
              <a:gd name="connsiteY8" fmla="*/ 1024614 h 1619837"/>
              <a:gd name="connsiteX9" fmla="*/ 230955 w 552661"/>
              <a:gd name="connsiteY9" fmla="*/ 383264 h 1619837"/>
              <a:gd name="connsiteX10" fmla="*/ 218255 w 552661"/>
              <a:gd name="connsiteY10" fmla="*/ 443589 h 1619837"/>
              <a:gd name="connsiteX11" fmla="*/ 411930 w 552661"/>
              <a:gd name="connsiteY11" fmla="*/ 87989 h 1619837"/>
              <a:gd name="connsiteX12" fmla="*/ 354780 w 552661"/>
              <a:gd name="connsiteY12" fmla="*/ 186414 h 1619837"/>
              <a:gd name="connsiteX13" fmla="*/ 548455 w 552661"/>
              <a:gd name="connsiteY13" fmla="*/ 14964 h 161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2661" h="1619837">
                <a:moveTo>
                  <a:pt x="548455" y="14964"/>
                </a:moveTo>
                <a:cubicBezTo>
                  <a:pt x="511942" y="91164"/>
                  <a:pt x="220372" y="444118"/>
                  <a:pt x="135705" y="643614"/>
                </a:cubicBezTo>
                <a:cubicBezTo>
                  <a:pt x="51038" y="843110"/>
                  <a:pt x="53684" y="1148439"/>
                  <a:pt x="40455" y="1211939"/>
                </a:cubicBezTo>
                <a:cubicBezTo>
                  <a:pt x="27226" y="1275439"/>
                  <a:pt x="60034" y="1005564"/>
                  <a:pt x="56330" y="1024614"/>
                </a:cubicBezTo>
                <a:cubicBezTo>
                  <a:pt x="52626" y="1043664"/>
                  <a:pt x="16643" y="1228343"/>
                  <a:pt x="18230" y="1326239"/>
                </a:cubicBezTo>
                <a:cubicBezTo>
                  <a:pt x="19817" y="1424135"/>
                  <a:pt x="58447" y="1586060"/>
                  <a:pt x="65855" y="1611989"/>
                </a:cubicBezTo>
                <a:cubicBezTo>
                  <a:pt x="73263" y="1637918"/>
                  <a:pt x="72734" y="1600876"/>
                  <a:pt x="62680" y="1481814"/>
                </a:cubicBezTo>
                <a:cubicBezTo>
                  <a:pt x="52626" y="1362752"/>
                  <a:pt x="11351" y="973814"/>
                  <a:pt x="5530" y="897614"/>
                </a:cubicBezTo>
                <a:cubicBezTo>
                  <a:pt x="-291" y="821414"/>
                  <a:pt x="-9816" y="1110339"/>
                  <a:pt x="27755" y="1024614"/>
                </a:cubicBezTo>
                <a:cubicBezTo>
                  <a:pt x="65326" y="938889"/>
                  <a:pt x="199205" y="480101"/>
                  <a:pt x="230955" y="383264"/>
                </a:cubicBezTo>
                <a:cubicBezTo>
                  <a:pt x="262705" y="286427"/>
                  <a:pt x="188093" y="492801"/>
                  <a:pt x="218255" y="443589"/>
                </a:cubicBezTo>
                <a:cubicBezTo>
                  <a:pt x="248417" y="394377"/>
                  <a:pt x="389176" y="130851"/>
                  <a:pt x="411930" y="87989"/>
                </a:cubicBezTo>
                <a:cubicBezTo>
                  <a:pt x="434684" y="45127"/>
                  <a:pt x="337318" y="194881"/>
                  <a:pt x="354780" y="186414"/>
                </a:cubicBezTo>
                <a:cubicBezTo>
                  <a:pt x="372242" y="177947"/>
                  <a:pt x="584968" y="-61236"/>
                  <a:pt x="548455" y="14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1C6F5AE-9668-B010-EE01-5EEBF9576517}"/>
              </a:ext>
            </a:extLst>
          </p:cNvPr>
          <p:cNvSpPr/>
          <p:nvPr/>
        </p:nvSpPr>
        <p:spPr>
          <a:xfrm>
            <a:off x="4400551" y="2329033"/>
            <a:ext cx="124442" cy="1071642"/>
          </a:xfrm>
          <a:custGeom>
            <a:avLst/>
            <a:gdLst>
              <a:gd name="connsiteX0" fmla="*/ 123824 w 124442"/>
              <a:gd name="connsiteY0" fmla="*/ 1417 h 1071642"/>
              <a:gd name="connsiteX1" fmla="*/ 12699 w 124442"/>
              <a:gd name="connsiteY1" fmla="*/ 334792 h 1071642"/>
              <a:gd name="connsiteX2" fmla="*/ 3174 w 124442"/>
              <a:gd name="connsiteY2" fmla="*/ 817392 h 1071642"/>
              <a:gd name="connsiteX3" fmla="*/ 19049 w 124442"/>
              <a:gd name="connsiteY3" fmla="*/ 557042 h 1071642"/>
              <a:gd name="connsiteX4" fmla="*/ 73024 w 124442"/>
              <a:gd name="connsiteY4" fmla="*/ 839617 h 1071642"/>
              <a:gd name="connsiteX5" fmla="*/ 117474 w 124442"/>
              <a:gd name="connsiteY5" fmla="*/ 1071392 h 1071642"/>
              <a:gd name="connsiteX6" fmla="*/ 88899 w 124442"/>
              <a:gd name="connsiteY6" fmla="*/ 877717 h 1071642"/>
              <a:gd name="connsiteX7" fmla="*/ 31749 w 124442"/>
              <a:gd name="connsiteY7" fmla="*/ 566567 h 1071642"/>
              <a:gd name="connsiteX8" fmla="*/ 85724 w 124442"/>
              <a:gd name="connsiteY8" fmla="*/ 109367 h 1071642"/>
              <a:gd name="connsiteX9" fmla="*/ 38099 w 124442"/>
              <a:gd name="connsiteY9" fmla="*/ 528467 h 1071642"/>
              <a:gd name="connsiteX10" fmla="*/ 57149 w 124442"/>
              <a:gd name="connsiteY10" fmla="*/ 226842 h 1071642"/>
              <a:gd name="connsiteX11" fmla="*/ 123824 w 124442"/>
              <a:gd name="connsiteY11" fmla="*/ 1417 h 107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42" h="1071642">
                <a:moveTo>
                  <a:pt x="123824" y="1417"/>
                </a:moveTo>
                <a:cubicBezTo>
                  <a:pt x="116416" y="19409"/>
                  <a:pt x="32807" y="198796"/>
                  <a:pt x="12699" y="334792"/>
                </a:cubicBezTo>
                <a:cubicBezTo>
                  <a:pt x="-7409" y="470788"/>
                  <a:pt x="2116" y="780350"/>
                  <a:pt x="3174" y="817392"/>
                </a:cubicBezTo>
                <a:cubicBezTo>
                  <a:pt x="4232" y="854434"/>
                  <a:pt x="7407" y="553338"/>
                  <a:pt x="19049" y="557042"/>
                </a:cubicBezTo>
                <a:cubicBezTo>
                  <a:pt x="30691" y="560746"/>
                  <a:pt x="56620" y="753892"/>
                  <a:pt x="73024" y="839617"/>
                </a:cubicBezTo>
                <a:cubicBezTo>
                  <a:pt x="89428" y="925342"/>
                  <a:pt x="114828" y="1065042"/>
                  <a:pt x="117474" y="1071392"/>
                </a:cubicBezTo>
                <a:cubicBezTo>
                  <a:pt x="120120" y="1077742"/>
                  <a:pt x="103186" y="961854"/>
                  <a:pt x="88899" y="877717"/>
                </a:cubicBezTo>
                <a:cubicBezTo>
                  <a:pt x="74612" y="793580"/>
                  <a:pt x="32278" y="694625"/>
                  <a:pt x="31749" y="566567"/>
                </a:cubicBezTo>
                <a:cubicBezTo>
                  <a:pt x="31220" y="438509"/>
                  <a:pt x="84666" y="115717"/>
                  <a:pt x="85724" y="109367"/>
                </a:cubicBezTo>
                <a:cubicBezTo>
                  <a:pt x="86782" y="103017"/>
                  <a:pt x="42861" y="508888"/>
                  <a:pt x="38099" y="528467"/>
                </a:cubicBezTo>
                <a:cubicBezTo>
                  <a:pt x="33337" y="548046"/>
                  <a:pt x="44449" y="312567"/>
                  <a:pt x="57149" y="226842"/>
                </a:cubicBezTo>
                <a:cubicBezTo>
                  <a:pt x="69849" y="141117"/>
                  <a:pt x="131232" y="-16575"/>
                  <a:pt x="123824" y="14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FDE20AAE-D380-8462-1762-42E514FD4F01}"/>
              </a:ext>
            </a:extLst>
          </p:cNvPr>
          <p:cNvSpPr/>
          <p:nvPr/>
        </p:nvSpPr>
        <p:spPr>
          <a:xfrm>
            <a:off x="5548305" y="1294925"/>
            <a:ext cx="646721" cy="1164432"/>
          </a:xfrm>
          <a:custGeom>
            <a:avLst/>
            <a:gdLst>
              <a:gd name="connsiteX0" fmla="*/ 1595 w 646721"/>
              <a:gd name="connsiteY0" fmla="*/ 54450 h 1164432"/>
              <a:gd name="connsiteX1" fmla="*/ 315920 w 646721"/>
              <a:gd name="connsiteY1" fmla="*/ 54450 h 1164432"/>
              <a:gd name="connsiteX2" fmla="*/ 496895 w 646721"/>
              <a:gd name="connsiteY2" fmla="*/ 419575 h 1164432"/>
              <a:gd name="connsiteX3" fmla="*/ 490545 w 646721"/>
              <a:gd name="connsiteY3" fmla="*/ 238600 h 1164432"/>
              <a:gd name="connsiteX4" fmla="*/ 630245 w 646721"/>
              <a:gd name="connsiteY4" fmla="*/ 1114900 h 1164432"/>
              <a:gd name="connsiteX5" fmla="*/ 633420 w 646721"/>
              <a:gd name="connsiteY5" fmla="*/ 987900 h 1164432"/>
              <a:gd name="connsiteX6" fmla="*/ 534995 w 646721"/>
              <a:gd name="connsiteY6" fmla="*/ 425925 h 1164432"/>
              <a:gd name="connsiteX7" fmla="*/ 490545 w 646721"/>
              <a:gd name="connsiteY7" fmla="*/ 343375 h 1164432"/>
              <a:gd name="connsiteX8" fmla="*/ 379420 w 646721"/>
              <a:gd name="connsiteY8" fmla="*/ 121125 h 1164432"/>
              <a:gd name="connsiteX9" fmla="*/ 271470 w 646721"/>
              <a:gd name="connsiteY9" fmla="*/ 89375 h 1164432"/>
              <a:gd name="connsiteX10" fmla="*/ 354020 w 646721"/>
              <a:gd name="connsiteY10" fmla="*/ 98900 h 1164432"/>
              <a:gd name="connsiteX11" fmla="*/ 261945 w 646721"/>
              <a:gd name="connsiteY11" fmla="*/ 475 h 1164432"/>
              <a:gd name="connsiteX12" fmla="*/ 300045 w 646721"/>
              <a:gd name="connsiteY12" fmla="*/ 60800 h 1164432"/>
              <a:gd name="connsiteX13" fmla="*/ 198445 w 646721"/>
              <a:gd name="connsiteY13" fmla="*/ 44925 h 1164432"/>
              <a:gd name="connsiteX14" fmla="*/ 1595 w 646721"/>
              <a:gd name="connsiteY14" fmla="*/ 54450 h 1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721" h="1164432">
                <a:moveTo>
                  <a:pt x="1595" y="54450"/>
                </a:moveTo>
                <a:cubicBezTo>
                  <a:pt x="21174" y="56037"/>
                  <a:pt x="233370" y="-6404"/>
                  <a:pt x="315920" y="54450"/>
                </a:cubicBezTo>
                <a:cubicBezTo>
                  <a:pt x="398470" y="115304"/>
                  <a:pt x="467791" y="388883"/>
                  <a:pt x="496895" y="419575"/>
                </a:cubicBezTo>
                <a:cubicBezTo>
                  <a:pt x="525999" y="450267"/>
                  <a:pt x="468320" y="122713"/>
                  <a:pt x="490545" y="238600"/>
                </a:cubicBezTo>
                <a:cubicBezTo>
                  <a:pt x="512770" y="354487"/>
                  <a:pt x="606433" y="990017"/>
                  <a:pt x="630245" y="1114900"/>
                </a:cubicBezTo>
                <a:cubicBezTo>
                  <a:pt x="654058" y="1239783"/>
                  <a:pt x="649295" y="1102729"/>
                  <a:pt x="633420" y="987900"/>
                </a:cubicBezTo>
                <a:cubicBezTo>
                  <a:pt x="617545" y="873071"/>
                  <a:pt x="558808" y="533346"/>
                  <a:pt x="534995" y="425925"/>
                </a:cubicBezTo>
                <a:cubicBezTo>
                  <a:pt x="511183" y="318504"/>
                  <a:pt x="516474" y="394175"/>
                  <a:pt x="490545" y="343375"/>
                </a:cubicBezTo>
                <a:cubicBezTo>
                  <a:pt x="464616" y="292575"/>
                  <a:pt x="415933" y="163458"/>
                  <a:pt x="379420" y="121125"/>
                </a:cubicBezTo>
                <a:cubicBezTo>
                  <a:pt x="342908" y="78792"/>
                  <a:pt x="275703" y="93079"/>
                  <a:pt x="271470" y="89375"/>
                </a:cubicBezTo>
                <a:cubicBezTo>
                  <a:pt x="267237" y="85671"/>
                  <a:pt x="355607" y="113717"/>
                  <a:pt x="354020" y="98900"/>
                </a:cubicBezTo>
                <a:cubicBezTo>
                  <a:pt x="352433" y="84083"/>
                  <a:pt x="270941" y="6825"/>
                  <a:pt x="261945" y="475"/>
                </a:cubicBezTo>
                <a:cubicBezTo>
                  <a:pt x="252949" y="-5875"/>
                  <a:pt x="310628" y="53392"/>
                  <a:pt x="300045" y="60800"/>
                </a:cubicBezTo>
                <a:cubicBezTo>
                  <a:pt x="289462" y="68208"/>
                  <a:pt x="248716" y="48100"/>
                  <a:pt x="198445" y="44925"/>
                </a:cubicBezTo>
                <a:cubicBezTo>
                  <a:pt x="148174" y="41750"/>
                  <a:pt x="-17984" y="52863"/>
                  <a:pt x="1595" y="544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0FC09AA-FFDB-9F5D-A2D7-64155896B2AA}"/>
              </a:ext>
            </a:extLst>
          </p:cNvPr>
          <p:cNvSpPr/>
          <p:nvPr/>
        </p:nvSpPr>
        <p:spPr>
          <a:xfrm>
            <a:off x="5778434" y="1286782"/>
            <a:ext cx="635943" cy="580749"/>
          </a:xfrm>
          <a:custGeom>
            <a:avLst/>
            <a:gdLst>
              <a:gd name="connsiteX0" fmla="*/ 66741 w 635943"/>
              <a:gd name="connsiteY0" fmla="*/ 97518 h 580749"/>
              <a:gd name="connsiteX1" fmla="*/ 222316 w 635943"/>
              <a:gd name="connsiteY1" fmla="*/ 27668 h 580749"/>
              <a:gd name="connsiteX2" fmla="*/ 298516 w 635943"/>
              <a:gd name="connsiteY2" fmla="*/ 72118 h 580749"/>
              <a:gd name="connsiteX3" fmla="*/ 304866 w 635943"/>
              <a:gd name="connsiteY3" fmla="*/ 37193 h 580749"/>
              <a:gd name="connsiteX4" fmla="*/ 625541 w 635943"/>
              <a:gd name="connsiteY4" fmla="*/ 567418 h 580749"/>
              <a:gd name="connsiteX5" fmla="*/ 536641 w 635943"/>
              <a:gd name="connsiteY5" fmla="*/ 389618 h 580749"/>
              <a:gd name="connsiteX6" fmla="*/ 327091 w 635943"/>
              <a:gd name="connsiteY6" fmla="*/ 43543 h 580749"/>
              <a:gd name="connsiteX7" fmla="*/ 292166 w 635943"/>
              <a:gd name="connsiteY7" fmla="*/ 18143 h 580749"/>
              <a:gd name="connsiteX8" fmla="*/ 66 w 635943"/>
              <a:gd name="connsiteY8" fmla="*/ 5443 h 580749"/>
              <a:gd name="connsiteX9" fmla="*/ 263591 w 635943"/>
              <a:gd name="connsiteY9" fmla="*/ 5443 h 580749"/>
              <a:gd name="connsiteX10" fmla="*/ 66741 w 635943"/>
              <a:gd name="connsiteY10" fmla="*/ 97518 h 58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43" h="580749">
                <a:moveTo>
                  <a:pt x="66741" y="97518"/>
                </a:moveTo>
                <a:cubicBezTo>
                  <a:pt x="59862" y="101222"/>
                  <a:pt x="183687" y="31901"/>
                  <a:pt x="222316" y="27668"/>
                </a:cubicBezTo>
                <a:cubicBezTo>
                  <a:pt x="260945" y="23435"/>
                  <a:pt x="284758" y="70531"/>
                  <a:pt x="298516" y="72118"/>
                </a:cubicBezTo>
                <a:cubicBezTo>
                  <a:pt x="312274" y="73705"/>
                  <a:pt x="250362" y="-45357"/>
                  <a:pt x="304866" y="37193"/>
                </a:cubicBezTo>
                <a:cubicBezTo>
                  <a:pt x="359370" y="119743"/>
                  <a:pt x="586912" y="508681"/>
                  <a:pt x="625541" y="567418"/>
                </a:cubicBezTo>
                <a:cubicBezTo>
                  <a:pt x="664170" y="626155"/>
                  <a:pt x="586383" y="476930"/>
                  <a:pt x="536641" y="389618"/>
                </a:cubicBezTo>
                <a:cubicBezTo>
                  <a:pt x="486899" y="302306"/>
                  <a:pt x="367837" y="105455"/>
                  <a:pt x="327091" y="43543"/>
                </a:cubicBezTo>
                <a:cubicBezTo>
                  <a:pt x="286345" y="-18369"/>
                  <a:pt x="346670" y="24493"/>
                  <a:pt x="292166" y="18143"/>
                </a:cubicBezTo>
                <a:cubicBezTo>
                  <a:pt x="237662" y="11793"/>
                  <a:pt x="4828" y="7560"/>
                  <a:pt x="66" y="5443"/>
                </a:cubicBezTo>
                <a:cubicBezTo>
                  <a:pt x="-4696" y="3326"/>
                  <a:pt x="248245" y="-5669"/>
                  <a:pt x="263591" y="5443"/>
                </a:cubicBezTo>
                <a:cubicBezTo>
                  <a:pt x="278937" y="16555"/>
                  <a:pt x="73620" y="93814"/>
                  <a:pt x="66741" y="97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B751454-CCD0-9BCB-EE7A-5E5D481FF4D8}"/>
              </a:ext>
            </a:extLst>
          </p:cNvPr>
          <p:cNvSpPr/>
          <p:nvPr/>
        </p:nvSpPr>
        <p:spPr>
          <a:xfrm>
            <a:off x="5212863" y="1293269"/>
            <a:ext cx="962792" cy="266324"/>
          </a:xfrm>
          <a:custGeom>
            <a:avLst/>
            <a:gdLst>
              <a:gd name="connsiteX0" fmla="*/ 487 w 962792"/>
              <a:gd name="connsiteY0" fmla="*/ 265656 h 266324"/>
              <a:gd name="connsiteX1" fmla="*/ 352912 w 962792"/>
              <a:gd name="connsiteY1" fmla="*/ 14831 h 266324"/>
              <a:gd name="connsiteX2" fmla="*/ 657712 w 962792"/>
              <a:gd name="connsiteY2" fmla="*/ 119606 h 266324"/>
              <a:gd name="connsiteX3" fmla="*/ 625962 w 962792"/>
              <a:gd name="connsiteY3" fmla="*/ 2131 h 266324"/>
              <a:gd name="connsiteX4" fmla="*/ 956162 w 962792"/>
              <a:gd name="connsiteY4" fmla="*/ 243431 h 266324"/>
              <a:gd name="connsiteX5" fmla="*/ 825987 w 962792"/>
              <a:gd name="connsiteY5" fmla="*/ 116431 h 266324"/>
              <a:gd name="connsiteX6" fmla="*/ 575162 w 962792"/>
              <a:gd name="connsiteY6" fmla="*/ 8481 h 266324"/>
              <a:gd name="connsiteX7" fmla="*/ 305287 w 962792"/>
              <a:gd name="connsiteY7" fmla="*/ 52931 h 266324"/>
              <a:gd name="connsiteX8" fmla="*/ 321162 w 962792"/>
              <a:gd name="connsiteY8" fmla="*/ 18006 h 266324"/>
              <a:gd name="connsiteX9" fmla="*/ 156062 w 962792"/>
              <a:gd name="connsiteY9" fmla="*/ 62456 h 266324"/>
              <a:gd name="connsiteX10" fmla="*/ 273537 w 962792"/>
              <a:gd name="connsiteY10" fmla="*/ 87856 h 266324"/>
              <a:gd name="connsiteX11" fmla="*/ 487 w 962792"/>
              <a:gd name="connsiteY11" fmla="*/ 265656 h 26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2792" h="266324">
                <a:moveTo>
                  <a:pt x="487" y="265656"/>
                </a:moveTo>
                <a:cubicBezTo>
                  <a:pt x="13716" y="253485"/>
                  <a:pt x="243374" y="39173"/>
                  <a:pt x="352912" y="14831"/>
                </a:cubicBezTo>
                <a:cubicBezTo>
                  <a:pt x="462450" y="-9511"/>
                  <a:pt x="612204" y="121723"/>
                  <a:pt x="657712" y="119606"/>
                </a:cubicBezTo>
                <a:cubicBezTo>
                  <a:pt x="703220" y="117489"/>
                  <a:pt x="576220" y="-18506"/>
                  <a:pt x="625962" y="2131"/>
                </a:cubicBezTo>
                <a:cubicBezTo>
                  <a:pt x="675704" y="22768"/>
                  <a:pt x="922825" y="224381"/>
                  <a:pt x="956162" y="243431"/>
                </a:cubicBezTo>
                <a:cubicBezTo>
                  <a:pt x="989500" y="262481"/>
                  <a:pt x="889487" y="155589"/>
                  <a:pt x="825987" y="116431"/>
                </a:cubicBezTo>
                <a:cubicBezTo>
                  <a:pt x="762487" y="77273"/>
                  <a:pt x="661945" y="19064"/>
                  <a:pt x="575162" y="8481"/>
                </a:cubicBezTo>
                <a:cubicBezTo>
                  <a:pt x="488379" y="-2102"/>
                  <a:pt x="347620" y="51343"/>
                  <a:pt x="305287" y="52931"/>
                </a:cubicBezTo>
                <a:cubicBezTo>
                  <a:pt x="262954" y="54518"/>
                  <a:pt x="346033" y="16418"/>
                  <a:pt x="321162" y="18006"/>
                </a:cubicBezTo>
                <a:cubicBezTo>
                  <a:pt x="296291" y="19593"/>
                  <a:pt x="164000" y="50814"/>
                  <a:pt x="156062" y="62456"/>
                </a:cubicBezTo>
                <a:cubicBezTo>
                  <a:pt x="148125" y="74098"/>
                  <a:pt x="299466" y="55577"/>
                  <a:pt x="273537" y="87856"/>
                </a:cubicBezTo>
                <a:cubicBezTo>
                  <a:pt x="247608" y="120135"/>
                  <a:pt x="-12742" y="277827"/>
                  <a:pt x="487" y="2656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EFA655-3400-A47B-2252-F178ACC515B3}"/>
              </a:ext>
            </a:extLst>
          </p:cNvPr>
          <p:cNvSpPr/>
          <p:nvPr/>
        </p:nvSpPr>
        <p:spPr>
          <a:xfrm>
            <a:off x="6362121" y="2455911"/>
            <a:ext cx="535542" cy="701043"/>
          </a:xfrm>
          <a:custGeom>
            <a:avLst/>
            <a:gdLst>
              <a:gd name="connsiteX0" fmla="*/ 141 w 535542"/>
              <a:gd name="connsiteY0" fmla="*/ 6 h 701043"/>
              <a:gd name="connsiteX1" fmla="*/ 140279 w 535542"/>
              <a:gd name="connsiteY1" fmla="*/ 280282 h 701043"/>
              <a:gd name="connsiteX2" fmla="*/ 522155 w 535542"/>
              <a:gd name="connsiteY2" fmla="*/ 686682 h 701043"/>
              <a:gd name="connsiteX3" fmla="*/ 455589 w 535542"/>
              <a:gd name="connsiteY3" fmla="*/ 616613 h 701043"/>
              <a:gd name="connsiteX4" fmla="*/ 308445 w 535542"/>
              <a:gd name="connsiteY4" fmla="*/ 462461 h 701043"/>
              <a:gd name="connsiteX5" fmla="*/ 14155 w 535542"/>
              <a:gd name="connsiteY5" fmla="*/ 147151 h 701043"/>
              <a:gd name="connsiteX6" fmla="*/ 112251 w 535542"/>
              <a:gd name="connsiteY6" fmla="*/ 287289 h 701043"/>
              <a:gd name="connsiteX7" fmla="*/ 141 w 535542"/>
              <a:gd name="connsiteY7" fmla="*/ 6 h 70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42" h="701043">
                <a:moveTo>
                  <a:pt x="141" y="6"/>
                </a:moveTo>
                <a:cubicBezTo>
                  <a:pt x="4812" y="-1162"/>
                  <a:pt x="53277" y="165836"/>
                  <a:pt x="140279" y="280282"/>
                </a:cubicBezTo>
                <a:cubicBezTo>
                  <a:pt x="227281" y="394728"/>
                  <a:pt x="469603" y="630627"/>
                  <a:pt x="522155" y="686682"/>
                </a:cubicBezTo>
                <a:cubicBezTo>
                  <a:pt x="574707" y="742737"/>
                  <a:pt x="455589" y="616613"/>
                  <a:pt x="455589" y="616613"/>
                </a:cubicBezTo>
                <a:lnTo>
                  <a:pt x="308445" y="462461"/>
                </a:lnTo>
                <a:cubicBezTo>
                  <a:pt x="234873" y="384217"/>
                  <a:pt x="46854" y="176346"/>
                  <a:pt x="14155" y="147151"/>
                </a:cubicBezTo>
                <a:cubicBezTo>
                  <a:pt x="-18544" y="117956"/>
                  <a:pt x="116922" y="311229"/>
                  <a:pt x="112251" y="287289"/>
                </a:cubicBezTo>
                <a:cubicBezTo>
                  <a:pt x="107580" y="263349"/>
                  <a:pt x="-4530" y="1174"/>
                  <a:pt x="141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E57256A-0976-9147-C13F-03A4B3C84F58}"/>
              </a:ext>
            </a:extLst>
          </p:cNvPr>
          <p:cNvSpPr/>
          <p:nvPr/>
        </p:nvSpPr>
        <p:spPr>
          <a:xfrm>
            <a:off x="6346150" y="2689922"/>
            <a:ext cx="543185" cy="519902"/>
          </a:xfrm>
          <a:custGeom>
            <a:avLst/>
            <a:gdLst>
              <a:gd name="connsiteX0" fmla="*/ 5602 w 543185"/>
              <a:gd name="connsiteY0" fmla="*/ 7733 h 519902"/>
              <a:gd name="connsiteX1" fmla="*/ 261353 w 543185"/>
              <a:gd name="connsiteY1" fmla="*/ 281002 h 519902"/>
              <a:gd name="connsiteX2" fmla="*/ 212305 w 543185"/>
              <a:gd name="connsiteY2" fmla="*/ 210933 h 519902"/>
              <a:gd name="connsiteX3" fmla="*/ 534622 w 543185"/>
              <a:gd name="connsiteY3" fmla="*/ 512230 h 519902"/>
              <a:gd name="connsiteX4" fmla="*/ 436526 w 543185"/>
              <a:gd name="connsiteY4" fmla="*/ 417637 h 519902"/>
              <a:gd name="connsiteX5" fmla="*/ 289381 w 543185"/>
              <a:gd name="connsiteY5" fmla="*/ 281002 h 519902"/>
              <a:gd name="connsiteX6" fmla="*/ 110705 w 543185"/>
              <a:gd name="connsiteY6" fmla="*/ 39264 h 519902"/>
              <a:gd name="connsiteX7" fmla="*/ 205298 w 543185"/>
              <a:gd name="connsiteY7" fmla="*/ 172395 h 519902"/>
              <a:gd name="connsiteX8" fmla="*/ 93188 w 543185"/>
              <a:gd name="connsiteY8" fmla="*/ 81306 h 519902"/>
              <a:gd name="connsiteX9" fmla="*/ 5602 w 543185"/>
              <a:gd name="connsiteY9" fmla="*/ 7733 h 5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85" h="519902">
                <a:moveTo>
                  <a:pt x="5602" y="7733"/>
                </a:moveTo>
                <a:cubicBezTo>
                  <a:pt x="33630" y="41016"/>
                  <a:pt x="226902" y="247135"/>
                  <a:pt x="261353" y="281002"/>
                </a:cubicBezTo>
                <a:cubicBezTo>
                  <a:pt x="295804" y="314869"/>
                  <a:pt x="166760" y="172395"/>
                  <a:pt x="212305" y="210933"/>
                </a:cubicBezTo>
                <a:cubicBezTo>
                  <a:pt x="257850" y="249471"/>
                  <a:pt x="497252" y="477779"/>
                  <a:pt x="534622" y="512230"/>
                </a:cubicBezTo>
                <a:cubicBezTo>
                  <a:pt x="571992" y="546681"/>
                  <a:pt x="477399" y="456175"/>
                  <a:pt x="436526" y="417637"/>
                </a:cubicBezTo>
                <a:cubicBezTo>
                  <a:pt x="395653" y="379099"/>
                  <a:pt x="343685" y="344064"/>
                  <a:pt x="289381" y="281002"/>
                </a:cubicBezTo>
                <a:cubicBezTo>
                  <a:pt x="235078" y="217940"/>
                  <a:pt x="124719" y="57365"/>
                  <a:pt x="110705" y="39264"/>
                </a:cubicBezTo>
                <a:cubicBezTo>
                  <a:pt x="96691" y="21163"/>
                  <a:pt x="208218" y="165388"/>
                  <a:pt x="205298" y="172395"/>
                </a:cubicBezTo>
                <a:cubicBezTo>
                  <a:pt x="202379" y="179402"/>
                  <a:pt x="124135" y="104662"/>
                  <a:pt x="93188" y="81306"/>
                </a:cubicBezTo>
                <a:cubicBezTo>
                  <a:pt x="62241" y="57950"/>
                  <a:pt x="-22426" y="-25550"/>
                  <a:pt x="5602" y="77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FE63048-E24F-4BFC-DA7B-2F1A5073B285}"/>
              </a:ext>
            </a:extLst>
          </p:cNvPr>
          <p:cNvSpPr/>
          <p:nvPr/>
        </p:nvSpPr>
        <p:spPr>
          <a:xfrm>
            <a:off x="6673206" y="3079013"/>
            <a:ext cx="863424" cy="368430"/>
          </a:xfrm>
          <a:custGeom>
            <a:avLst/>
            <a:gdLst>
              <a:gd name="connsiteX0" fmla="*/ 863 w 863424"/>
              <a:gd name="connsiteY0" fmla="*/ 518 h 368430"/>
              <a:gd name="connsiteX1" fmla="*/ 162022 w 863424"/>
              <a:gd name="connsiteY1" fmla="*/ 249263 h 368430"/>
              <a:gd name="connsiteX2" fmla="*/ 424780 w 863424"/>
              <a:gd name="connsiteY2" fmla="*/ 294808 h 368430"/>
              <a:gd name="connsiteX3" fmla="*/ 246104 w 863424"/>
              <a:gd name="connsiteY3" fmla="*/ 354366 h 368430"/>
              <a:gd name="connsiteX4" fmla="*/ 452808 w 863424"/>
              <a:gd name="connsiteY4" fmla="*/ 298311 h 368430"/>
              <a:gd name="connsiteX5" fmla="*/ 859208 w 863424"/>
              <a:gd name="connsiteY5" fmla="*/ 137153 h 368430"/>
              <a:gd name="connsiteX6" fmla="*/ 649001 w 863424"/>
              <a:gd name="connsiteY6" fmla="*/ 224739 h 368430"/>
              <a:gd name="connsiteX7" fmla="*/ 396753 w 863424"/>
              <a:gd name="connsiteY7" fmla="*/ 298311 h 368430"/>
              <a:gd name="connsiteX8" fmla="*/ 197056 w 863424"/>
              <a:gd name="connsiteY8" fmla="*/ 368380 h 368430"/>
              <a:gd name="connsiteX9" fmla="*/ 400256 w 863424"/>
              <a:gd name="connsiteY9" fmla="*/ 308821 h 368430"/>
              <a:gd name="connsiteX10" fmla="*/ 277635 w 863424"/>
              <a:gd name="connsiteY10" fmla="*/ 266780 h 368430"/>
              <a:gd name="connsiteX11" fmla="*/ 197056 w 863424"/>
              <a:gd name="connsiteY11" fmla="*/ 231746 h 368430"/>
              <a:gd name="connsiteX12" fmla="*/ 74435 w 863424"/>
              <a:gd name="connsiteY12" fmla="*/ 151166 h 368430"/>
              <a:gd name="connsiteX13" fmla="*/ 218077 w 863424"/>
              <a:gd name="connsiteY13" fmla="*/ 301815 h 368430"/>
              <a:gd name="connsiteX14" fmla="*/ 102463 w 863424"/>
              <a:gd name="connsiteY14" fmla="*/ 186201 h 368430"/>
              <a:gd name="connsiteX15" fmla="*/ 863 w 863424"/>
              <a:gd name="connsiteY15" fmla="*/ 518 h 3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424" h="368430">
                <a:moveTo>
                  <a:pt x="863" y="518"/>
                </a:moveTo>
                <a:cubicBezTo>
                  <a:pt x="10789" y="11028"/>
                  <a:pt x="91369" y="200215"/>
                  <a:pt x="162022" y="249263"/>
                </a:cubicBezTo>
                <a:cubicBezTo>
                  <a:pt x="232675" y="298311"/>
                  <a:pt x="410766" y="277291"/>
                  <a:pt x="424780" y="294808"/>
                </a:cubicBezTo>
                <a:cubicBezTo>
                  <a:pt x="438794" y="312325"/>
                  <a:pt x="241433" y="353782"/>
                  <a:pt x="246104" y="354366"/>
                </a:cubicBezTo>
                <a:cubicBezTo>
                  <a:pt x="250775" y="354950"/>
                  <a:pt x="350624" y="334513"/>
                  <a:pt x="452808" y="298311"/>
                </a:cubicBezTo>
                <a:cubicBezTo>
                  <a:pt x="554992" y="262109"/>
                  <a:pt x="826509" y="149415"/>
                  <a:pt x="859208" y="137153"/>
                </a:cubicBezTo>
                <a:cubicBezTo>
                  <a:pt x="891907" y="124891"/>
                  <a:pt x="726077" y="197879"/>
                  <a:pt x="649001" y="224739"/>
                </a:cubicBezTo>
                <a:cubicBezTo>
                  <a:pt x="571925" y="251599"/>
                  <a:pt x="472077" y="274371"/>
                  <a:pt x="396753" y="298311"/>
                </a:cubicBezTo>
                <a:cubicBezTo>
                  <a:pt x="321429" y="322251"/>
                  <a:pt x="196472" y="366628"/>
                  <a:pt x="197056" y="368380"/>
                </a:cubicBezTo>
                <a:cubicBezTo>
                  <a:pt x="197640" y="370132"/>
                  <a:pt x="386826" y="325754"/>
                  <a:pt x="400256" y="308821"/>
                </a:cubicBezTo>
                <a:cubicBezTo>
                  <a:pt x="413686" y="291888"/>
                  <a:pt x="311502" y="279626"/>
                  <a:pt x="277635" y="266780"/>
                </a:cubicBezTo>
                <a:cubicBezTo>
                  <a:pt x="243768" y="253934"/>
                  <a:pt x="230923" y="251015"/>
                  <a:pt x="197056" y="231746"/>
                </a:cubicBezTo>
                <a:cubicBezTo>
                  <a:pt x="163189" y="212477"/>
                  <a:pt x="70932" y="139488"/>
                  <a:pt x="74435" y="151166"/>
                </a:cubicBezTo>
                <a:cubicBezTo>
                  <a:pt x="77938" y="162844"/>
                  <a:pt x="213406" y="295976"/>
                  <a:pt x="218077" y="301815"/>
                </a:cubicBezTo>
                <a:cubicBezTo>
                  <a:pt x="222748" y="307654"/>
                  <a:pt x="135746" y="229994"/>
                  <a:pt x="102463" y="186201"/>
                </a:cubicBezTo>
                <a:cubicBezTo>
                  <a:pt x="69180" y="142408"/>
                  <a:pt x="-9063" y="-9992"/>
                  <a:pt x="863" y="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39A6CCCD-4D58-9ABE-C716-65FD4BB7A5EC}"/>
              </a:ext>
            </a:extLst>
          </p:cNvPr>
          <p:cNvSpPr/>
          <p:nvPr/>
        </p:nvSpPr>
        <p:spPr>
          <a:xfrm>
            <a:off x="6697385" y="3222622"/>
            <a:ext cx="636787" cy="354867"/>
          </a:xfrm>
          <a:custGeom>
            <a:avLst/>
            <a:gdLst>
              <a:gd name="connsiteX0" fmla="*/ 1208 w 636787"/>
              <a:gd name="connsiteY0" fmla="*/ 550 h 354867"/>
              <a:gd name="connsiteX1" fmla="*/ 113318 w 636787"/>
              <a:gd name="connsiteY1" fmla="*/ 224771 h 354867"/>
              <a:gd name="connsiteX2" fmla="*/ 386587 w 636787"/>
              <a:gd name="connsiteY2" fmla="*/ 305350 h 354867"/>
              <a:gd name="connsiteX3" fmla="*/ 113318 w 636787"/>
              <a:gd name="connsiteY3" fmla="*/ 280826 h 354867"/>
              <a:gd name="connsiteX4" fmla="*/ 428629 w 636787"/>
              <a:gd name="connsiteY4" fmla="*/ 287833 h 354867"/>
              <a:gd name="connsiteX5" fmla="*/ 491691 w 636787"/>
              <a:gd name="connsiteY5" fmla="*/ 249295 h 354867"/>
              <a:gd name="connsiteX6" fmla="*/ 635332 w 636787"/>
              <a:gd name="connsiteY6" fmla="*/ 98647 h 354867"/>
              <a:gd name="connsiteX7" fmla="*/ 558256 w 636787"/>
              <a:gd name="connsiteY7" fmla="*/ 179226 h 354867"/>
              <a:gd name="connsiteX8" fmla="*/ 435636 w 636787"/>
              <a:gd name="connsiteY8" fmla="*/ 312357 h 354867"/>
              <a:gd name="connsiteX9" fmla="*/ 334036 w 636787"/>
              <a:gd name="connsiteY9" fmla="*/ 354399 h 354867"/>
              <a:gd name="connsiteX10" fmla="*/ 355056 w 636787"/>
              <a:gd name="connsiteY10" fmla="*/ 291337 h 354867"/>
              <a:gd name="connsiteX11" fmla="*/ 158863 w 636787"/>
              <a:gd name="connsiteY11" fmla="*/ 266812 h 354867"/>
              <a:gd name="connsiteX12" fmla="*/ 113318 w 636787"/>
              <a:gd name="connsiteY12" fmla="*/ 277323 h 354867"/>
              <a:gd name="connsiteX13" fmla="*/ 190394 w 636787"/>
              <a:gd name="connsiteY13" fmla="*/ 273819 h 354867"/>
              <a:gd name="connsiteX14" fmla="*/ 116822 w 636787"/>
              <a:gd name="connsiteY14" fmla="*/ 210757 h 354867"/>
              <a:gd name="connsiteX15" fmla="*/ 57263 w 636787"/>
              <a:gd name="connsiteY15" fmla="*/ 161709 h 354867"/>
              <a:gd name="connsiteX16" fmla="*/ 1208 w 636787"/>
              <a:gd name="connsiteY16" fmla="*/ 550 h 3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787" h="354867">
                <a:moveTo>
                  <a:pt x="1208" y="550"/>
                </a:moveTo>
                <a:cubicBezTo>
                  <a:pt x="10550" y="11060"/>
                  <a:pt x="49088" y="173971"/>
                  <a:pt x="113318" y="224771"/>
                </a:cubicBezTo>
                <a:cubicBezTo>
                  <a:pt x="177548" y="275571"/>
                  <a:pt x="386587" y="296008"/>
                  <a:pt x="386587" y="305350"/>
                </a:cubicBezTo>
                <a:cubicBezTo>
                  <a:pt x="386587" y="314692"/>
                  <a:pt x="106311" y="283746"/>
                  <a:pt x="113318" y="280826"/>
                </a:cubicBezTo>
                <a:cubicBezTo>
                  <a:pt x="120325" y="277907"/>
                  <a:pt x="365567" y="293088"/>
                  <a:pt x="428629" y="287833"/>
                </a:cubicBezTo>
                <a:cubicBezTo>
                  <a:pt x="491691" y="282578"/>
                  <a:pt x="457241" y="280826"/>
                  <a:pt x="491691" y="249295"/>
                </a:cubicBezTo>
                <a:cubicBezTo>
                  <a:pt x="526141" y="217764"/>
                  <a:pt x="635332" y="98647"/>
                  <a:pt x="635332" y="98647"/>
                </a:cubicBezTo>
                <a:cubicBezTo>
                  <a:pt x="646426" y="86969"/>
                  <a:pt x="591539" y="143608"/>
                  <a:pt x="558256" y="179226"/>
                </a:cubicBezTo>
                <a:cubicBezTo>
                  <a:pt x="524973" y="214844"/>
                  <a:pt x="473006" y="283162"/>
                  <a:pt x="435636" y="312357"/>
                </a:cubicBezTo>
                <a:cubicBezTo>
                  <a:pt x="398266" y="341552"/>
                  <a:pt x="347466" y="357902"/>
                  <a:pt x="334036" y="354399"/>
                </a:cubicBezTo>
                <a:cubicBezTo>
                  <a:pt x="320606" y="350896"/>
                  <a:pt x="384252" y="305935"/>
                  <a:pt x="355056" y="291337"/>
                </a:cubicBezTo>
                <a:cubicBezTo>
                  <a:pt x="325861" y="276739"/>
                  <a:pt x="199153" y="269148"/>
                  <a:pt x="158863" y="266812"/>
                </a:cubicBezTo>
                <a:cubicBezTo>
                  <a:pt x="118573" y="264476"/>
                  <a:pt x="108063" y="276155"/>
                  <a:pt x="113318" y="277323"/>
                </a:cubicBezTo>
                <a:cubicBezTo>
                  <a:pt x="118573" y="278491"/>
                  <a:pt x="189810" y="284913"/>
                  <a:pt x="190394" y="273819"/>
                </a:cubicBezTo>
                <a:cubicBezTo>
                  <a:pt x="190978" y="262725"/>
                  <a:pt x="139011" y="229442"/>
                  <a:pt x="116822" y="210757"/>
                </a:cubicBezTo>
                <a:cubicBezTo>
                  <a:pt x="94634" y="192072"/>
                  <a:pt x="75364" y="190320"/>
                  <a:pt x="57263" y="161709"/>
                </a:cubicBezTo>
                <a:cubicBezTo>
                  <a:pt x="39162" y="133098"/>
                  <a:pt x="-8134" y="-9960"/>
                  <a:pt x="1208" y="5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EB47E5B-E129-8149-F908-841B0AD8237B}"/>
              </a:ext>
            </a:extLst>
          </p:cNvPr>
          <p:cNvSpPr/>
          <p:nvPr/>
        </p:nvSpPr>
        <p:spPr>
          <a:xfrm>
            <a:off x="6687848" y="3250994"/>
            <a:ext cx="280840" cy="1041607"/>
          </a:xfrm>
          <a:custGeom>
            <a:avLst/>
            <a:gdLst>
              <a:gd name="connsiteX0" fmla="*/ 235 w 280840"/>
              <a:gd name="connsiteY0" fmla="*/ 206 h 1041607"/>
              <a:gd name="connsiteX1" fmla="*/ 161393 w 280840"/>
              <a:gd name="connsiteY1" fmla="*/ 480178 h 1041607"/>
              <a:gd name="connsiteX2" fmla="*/ 164897 w 280840"/>
              <a:gd name="connsiteY2" fmla="*/ 378578 h 1041607"/>
              <a:gd name="connsiteX3" fmla="*/ 189421 w 280840"/>
              <a:gd name="connsiteY3" fmla="*/ 623820 h 1041607"/>
              <a:gd name="connsiteX4" fmla="*/ 210442 w 280840"/>
              <a:gd name="connsiteY4" fmla="*/ 784978 h 1041607"/>
              <a:gd name="connsiteX5" fmla="*/ 280511 w 280840"/>
              <a:gd name="connsiteY5" fmla="*/ 1040730 h 1041607"/>
              <a:gd name="connsiteX6" fmla="*/ 234966 w 280840"/>
              <a:gd name="connsiteY6" fmla="*/ 858551 h 1041607"/>
              <a:gd name="connsiteX7" fmla="*/ 192924 w 280840"/>
              <a:gd name="connsiteY7" fmla="*/ 588785 h 1041607"/>
              <a:gd name="connsiteX8" fmla="*/ 35269 w 280840"/>
              <a:gd name="connsiteY8" fmla="*/ 213916 h 1041607"/>
              <a:gd name="connsiteX9" fmla="*/ 122855 w 280840"/>
              <a:gd name="connsiteY9" fmla="*/ 417116 h 1041607"/>
              <a:gd name="connsiteX10" fmla="*/ 235 w 280840"/>
              <a:gd name="connsiteY10" fmla="*/ 206 h 10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40" h="1041607">
                <a:moveTo>
                  <a:pt x="235" y="206"/>
                </a:moveTo>
                <a:cubicBezTo>
                  <a:pt x="6658" y="10716"/>
                  <a:pt x="133949" y="417116"/>
                  <a:pt x="161393" y="480178"/>
                </a:cubicBezTo>
                <a:cubicBezTo>
                  <a:pt x="188837" y="543240"/>
                  <a:pt x="160226" y="354638"/>
                  <a:pt x="164897" y="378578"/>
                </a:cubicBezTo>
                <a:cubicBezTo>
                  <a:pt x="169568" y="402518"/>
                  <a:pt x="181830" y="556087"/>
                  <a:pt x="189421" y="623820"/>
                </a:cubicBezTo>
                <a:cubicBezTo>
                  <a:pt x="197012" y="691553"/>
                  <a:pt x="195260" y="715493"/>
                  <a:pt x="210442" y="784978"/>
                </a:cubicBezTo>
                <a:cubicBezTo>
                  <a:pt x="225624" y="854463"/>
                  <a:pt x="276424" y="1028468"/>
                  <a:pt x="280511" y="1040730"/>
                </a:cubicBezTo>
                <a:cubicBezTo>
                  <a:pt x="284598" y="1052992"/>
                  <a:pt x="249564" y="933875"/>
                  <a:pt x="234966" y="858551"/>
                </a:cubicBezTo>
                <a:cubicBezTo>
                  <a:pt x="220368" y="783227"/>
                  <a:pt x="226207" y="696224"/>
                  <a:pt x="192924" y="588785"/>
                </a:cubicBezTo>
                <a:cubicBezTo>
                  <a:pt x="159641" y="481346"/>
                  <a:pt x="46947" y="242527"/>
                  <a:pt x="35269" y="213916"/>
                </a:cubicBezTo>
                <a:cubicBezTo>
                  <a:pt x="23591" y="185305"/>
                  <a:pt x="124607" y="449815"/>
                  <a:pt x="122855" y="417116"/>
                </a:cubicBezTo>
                <a:cubicBezTo>
                  <a:pt x="121103" y="384417"/>
                  <a:pt x="-6188" y="-10304"/>
                  <a:pt x="235" y="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19BA862-7B4B-FE42-A5C3-8736765A7E78}"/>
              </a:ext>
            </a:extLst>
          </p:cNvPr>
          <p:cNvSpPr/>
          <p:nvPr/>
        </p:nvSpPr>
        <p:spPr>
          <a:xfrm>
            <a:off x="6845678" y="3352484"/>
            <a:ext cx="347612" cy="811118"/>
          </a:xfrm>
          <a:custGeom>
            <a:avLst/>
            <a:gdLst>
              <a:gd name="connsiteX0" fmla="*/ 182239 w 347612"/>
              <a:gd name="connsiteY0" fmla="*/ 316 h 811118"/>
              <a:gd name="connsiteX1" fmla="*/ 94653 w 347612"/>
              <a:gd name="connsiteY1" fmla="*/ 235047 h 811118"/>
              <a:gd name="connsiteX2" fmla="*/ 101660 w 347612"/>
              <a:gd name="connsiteY2" fmla="*/ 473282 h 811118"/>
              <a:gd name="connsiteX3" fmla="*/ 59619 w 347612"/>
              <a:gd name="connsiteY3" fmla="*/ 354164 h 811118"/>
              <a:gd name="connsiteX4" fmla="*/ 269825 w 347612"/>
              <a:gd name="connsiteY4" fmla="*/ 630937 h 811118"/>
              <a:gd name="connsiteX5" fmla="*/ 346901 w 347612"/>
              <a:gd name="connsiteY5" fmla="*/ 809613 h 811118"/>
              <a:gd name="connsiteX6" fmla="*/ 304860 w 347612"/>
              <a:gd name="connsiteY6" fmla="*/ 711516 h 811118"/>
              <a:gd name="connsiteX7" fmla="*/ 248805 w 347612"/>
              <a:gd name="connsiteY7" fmla="*/ 620426 h 811118"/>
              <a:gd name="connsiteX8" fmla="*/ 56115 w 347612"/>
              <a:gd name="connsiteY8" fmla="*/ 350661 h 811118"/>
              <a:gd name="connsiteX9" fmla="*/ 60 w 347612"/>
              <a:gd name="connsiteY9" fmla="*/ 249061 h 811118"/>
              <a:gd name="connsiteX10" fmla="*/ 63122 w 347612"/>
              <a:gd name="connsiteY10" fmla="*/ 305116 h 811118"/>
              <a:gd name="connsiteX11" fmla="*/ 122681 w 347612"/>
              <a:gd name="connsiteY11" fmla="*/ 108923 h 811118"/>
              <a:gd name="connsiteX12" fmla="*/ 87646 w 347612"/>
              <a:gd name="connsiteY12" fmla="*/ 182495 h 811118"/>
              <a:gd name="connsiteX13" fmla="*/ 182239 w 347612"/>
              <a:gd name="connsiteY13" fmla="*/ 316 h 81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612" h="811118">
                <a:moveTo>
                  <a:pt x="182239" y="316"/>
                </a:moveTo>
                <a:cubicBezTo>
                  <a:pt x="183407" y="9075"/>
                  <a:pt x="108083" y="156219"/>
                  <a:pt x="94653" y="235047"/>
                </a:cubicBezTo>
                <a:cubicBezTo>
                  <a:pt x="81223" y="313875"/>
                  <a:pt x="107499" y="453429"/>
                  <a:pt x="101660" y="473282"/>
                </a:cubicBezTo>
                <a:cubicBezTo>
                  <a:pt x="95821" y="493135"/>
                  <a:pt x="31592" y="327888"/>
                  <a:pt x="59619" y="354164"/>
                </a:cubicBezTo>
                <a:cubicBezTo>
                  <a:pt x="87646" y="380440"/>
                  <a:pt x="221945" y="555029"/>
                  <a:pt x="269825" y="630937"/>
                </a:cubicBezTo>
                <a:cubicBezTo>
                  <a:pt x="317705" y="706845"/>
                  <a:pt x="341062" y="796183"/>
                  <a:pt x="346901" y="809613"/>
                </a:cubicBezTo>
                <a:cubicBezTo>
                  <a:pt x="352740" y="823043"/>
                  <a:pt x="321209" y="743047"/>
                  <a:pt x="304860" y="711516"/>
                </a:cubicBezTo>
                <a:cubicBezTo>
                  <a:pt x="288511" y="679985"/>
                  <a:pt x="290263" y="680569"/>
                  <a:pt x="248805" y="620426"/>
                </a:cubicBezTo>
                <a:cubicBezTo>
                  <a:pt x="207348" y="560284"/>
                  <a:pt x="97572" y="412555"/>
                  <a:pt x="56115" y="350661"/>
                </a:cubicBezTo>
                <a:cubicBezTo>
                  <a:pt x="14657" y="288767"/>
                  <a:pt x="-1108" y="256652"/>
                  <a:pt x="60" y="249061"/>
                </a:cubicBezTo>
                <a:cubicBezTo>
                  <a:pt x="1228" y="241470"/>
                  <a:pt x="42685" y="328472"/>
                  <a:pt x="63122" y="305116"/>
                </a:cubicBezTo>
                <a:cubicBezTo>
                  <a:pt x="83559" y="281760"/>
                  <a:pt x="118594" y="129360"/>
                  <a:pt x="122681" y="108923"/>
                </a:cubicBezTo>
                <a:cubicBezTo>
                  <a:pt x="126768" y="88486"/>
                  <a:pt x="76552" y="197677"/>
                  <a:pt x="87646" y="182495"/>
                </a:cubicBezTo>
                <a:cubicBezTo>
                  <a:pt x="98740" y="167313"/>
                  <a:pt x="181071" y="-8443"/>
                  <a:pt x="182239" y="3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39D02AD-F9E2-6645-DF11-37DF8E14F3BE}"/>
              </a:ext>
            </a:extLst>
          </p:cNvPr>
          <p:cNvSpPr/>
          <p:nvPr/>
        </p:nvSpPr>
        <p:spPr>
          <a:xfrm>
            <a:off x="6814123" y="3216629"/>
            <a:ext cx="600679" cy="468999"/>
          </a:xfrm>
          <a:custGeom>
            <a:avLst/>
            <a:gdLst>
              <a:gd name="connsiteX0" fmla="*/ 84 w 600679"/>
              <a:gd name="connsiteY0" fmla="*/ 258792 h 468999"/>
              <a:gd name="connsiteX1" fmla="*/ 157739 w 600679"/>
              <a:gd name="connsiteY1" fmla="*/ 377909 h 468999"/>
              <a:gd name="connsiteX2" fmla="*/ 325905 w 600679"/>
              <a:gd name="connsiteY2" fmla="*/ 384916 h 468999"/>
              <a:gd name="connsiteX3" fmla="*/ 266346 w 600679"/>
              <a:gd name="connsiteY3" fmla="*/ 447978 h 468999"/>
              <a:gd name="connsiteX4" fmla="*/ 420498 w 600679"/>
              <a:gd name="connsiteY4" fmla="*/ 311343 h 468999"/>
              <a:gd name="connsiteX5" fmla="*/ 599174 w 600679"/>
              <a:gd name="connsiteY5" fmla="*/ 3040 h 468999"/>
              <a:gd name="connsiteX6" fmla="*/ 501077 w 600679"/>
              <a:gd name="connsiteY6" fmla="*/ 164199 h 468999"/>
              <a:gd name="connsiteX7" fmla="*/ 409987 w 600679"/>
              <a:gd name="connsiteY7" fmla="*/ 335868 h 468999"/>
              <a:gd name="connsiteX8" fmla="*/ 322401 w 600679"/>
              <a:gd name="connsiteY8" fmla="*/ 395426 h 468999"/>
              <a:gd name="connsiteX9" fmla="*/ 178760 w 600679"/>
              <a:gd name="connsiteY9" fmla="*/ 468999 h 468999"/>
              <a:gd name="connsiteX10" fmla="*/ 304884 w 600679"/>
              <a:gd name="connsiteY10" fmla="*/ 395426 h 468999"/>
              <a:gd name="connsiteX11" fmla="*/ 248829 w 600679"/>
              <a:gd name="connsiteY11" fmla="*/ 391923 h 468999"/>
              <a:gd name="connsiteX12" fmla="*/ 178760 w 600679"/>
              <a:gd name="connsiteY12" fmla="*/ 370902 h 468999"/>
              <a:gd name="connsiteX13" fmla="*/ 84 w 600679"/>
              <a:gd name="connsiteY13" fmla="*/ 258792 h 4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679" h="468999">
                <a:moveTo>
                  <a:pt x="84" y="258792"/>
                </a:moveTo>
                <a:cubicBezTo>
                  <a:pt x="-3419" y="259960"/>
                  <a:pt x="103436" y="356888"/>
                  <a:pt x="157739" y="377909"/>
                </a:cubicBezTo>
                <a:cubicBezTo>
                  <a:pt x="212042" y="398930"/>
                  <a:pt x="307804" y="373238"/>
                  <a:pt x="325905" y="384916"/>
                </a:cubicBezTo>
                <a:cubicBezTo>
                  <a:pt x="344006" y="396594"/>
                  <a:pt x="250581" y="460240"/>
                  <a:pt x="266346" y="447978"/>
                </a:cubicBezTo>
                <a:cubicBezTo>
                  <a:pt x="282111" y="435716"/>
                  <a:pt x="365027" y="385499"/>
                  <a:pt x="420498" y="311343"/>
                </a:cubicBezTo>
                <a:cubicBezTo>
                  <a:pt x="475969" y="237187"/>
                  <a:pt x="585744" y="27564"/>
                  <a:pt x="599174" y="3040"/>
                </a:cubicBezTo>
                <a:cubicBezTo>
                  <a:pt x="612604" y="-21484"/>
                  <a:pt x="532608" y="108728"/>
                  <a:pt x="501077" y="164199"/>
                </a:cubicBezTo>
                <a:cubicBezTo>
                  <a:pt x="469546" y="219670"/>
                  <a:pt x="439766" y="297330"/>
                  <a:pt x="409987" y="335868"/>
                </a:cubicBezTo>
                <a:cubicBezTo>
                  <a:pt x="380208" y="374406"/>
                  <a:pt x="360939" y="373238"/>
                  <a:pt x="322401" y="395426"/>
                </a:cubicBezTo>
                <a:cubicBezTo>
                  <a:pt x="283863" y="417614"/>
                  <a:pt x="181679" y="468999"/>
                  <a:pt x="178760" y="468999"/>
                </a:cubicBezTo>
                <a:cubicBezTo>
                  <a:pt x="175841" y="468999"/>
                  <a:pt x="293206" y="408272"/>
                  <a:pt x="304884" y="395426"/>
                </a:cubicBezTo>
                <a:cubicBezTo>
                  <a:pt x="316562" y="382580"/>
                  <a:pt x="269850" y="396010"/>
                  <a:pt x="248829" y="391923"/>
                </a:cubicBezTo>
                <a:cubicBezTo>
                  <a:pt x="227808" y="387836"/>
                  <a:pt x="218466" y="393090"/>
                  <a:pt x="178760" y="370902"/>
                </a:cubicBezTo>
                <a:cubicBezTo>
                  <a:pt x="139054" y="348714"/>
                  <a:pt x="3587" y="257624"/>
                  <a:pt x="84" y="2587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2511E8A-D0D6-AE96-2365-39BDD904104C}"/>
              </a:ext>
            </a:extLst>
          </p:cNvPr>
          <p:cNvSpPr/>
          <p:nvPr/>
        </p:nvSpPr>
        <p:spPr>
          <a:xfrm>
            <a:off x="6239210" y="2001173"/>
            <a:ext cx="778261" cy="1286951"/>
          </a:xfrm>
          <a:custGeom>
            <a:avLst/>
            <a:gdLst>
              <a:gd name="connsiteX0" fmla="*/ 135884 w 778261"/>
              <a:gd name="connsiteY0" fmla="*/ 225 h 1286951"/>
              <a:gd name="connsiteX1" fmla="*/ 135884 w 778261"/>
              <a:gd name="connsiteY1" fmla="*/ 264629 h 1286951"/>
              <a:gd name="connsiteX2" fmla="*/ 451701 w 778261"/>
              <a:gd name="connsiteY2" fmla="*/ 896263 h 1286951"/>
              <a:gd name="connsiteX3" fmla="*/ 429667 w 778261"/>
              <a:gd name="connsiteY3" fmla="*/ 789767 h 1286951"/>
              <a:gd name="connsiteX4" fmla="*/ 767518 w 778261"/>
              <a:gd name="connsiteY4" fmla="*/ 1270837 h 1286951"/>
              <a:gd name="connsiteX5" fmla="*/ 679383 w 778261"/>
              <a:gd name="connsiteY5" fmla="*/ 1153323 h 1286951"/>
              <a:gd name="connsiteX6" fmla="*/ 528819 w 778261"/>
              <a:gd name="connsiteY6" fmla="*/ 958692 h 1286951"/>
              <a:gd name="connsiteX7" fmla="*/ 14698 w 778261"/>
              <a:gd name="connsiteY7" fmla="*/ 191184 h 1286951"/>
              <a:gd name="connsiteX8" fmla="*/ 135884 w 778261"/>
              <a:gd name="connsiteY8" fmla="*/ 360109 h 1286951"/>
              <a:gd name="connsiteX9" fmla="*/ 91817 w 778261"/>
              <a:gd name="connsiteY9" fmla="*/ 220562 h 1286951"/>
              <a:gd name="connsiteX10" fmla="*/ 135884 w 778261"/>
              <a:gd name="connsiteY10" fmla="*/ 225 h 12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261" h="1286951">
                <a:moveTo>
                  <a:pt x="135884" y="225"/>
                </a:moveTo>
                <a:cubicBezTo>
                  <a:pt x="143228" y="7569"/>
                  <a:pt x="83248" y="115289"/>
                  <a:pt x="135884" y="264629"/>
                </a:cubicBezTo>
                <a:cubicBezTo>
                  <a:pt x="188520" y="413969"/>
                  <a:pt x="402737" y="808740"/>
                  <a:pt x="451701" y="896263"/>
                </a:cubicBezTo>
                <a:cubicBezTo>
                  <a:pt x="500665" y="983786"/>
                  <a:pt x="377031" y="727338"/>
                  <a:pt x="429667" y="789767"/>
                </a:cubicBezTo>
                <a:cubicBezTo>
                  <a:pt x="482303" y="852196"/>
                  <a:pt x="725899" y="1210244"/>
                  <a:pt x="767518" y="1270837"/>
                </a:cubicBezTo>
                <a:cubicBezTo>
                  <a:pt x="809137" y="1331430"/>
                  <a:pt x="719166" y="1205347"/>
                  <a:pt x="679383" y="1153323"/>
                </a:cubicBezTo>
                <a:cubicBezTo>
                  <a:pt x="639600" y="1101299"/>
                  <a:pt x="639600" y="1119048"/>
                  <a:pt x="528819" y="958692"/>
                </a:cubicBezTo>
                <a:cubicBezTo>
                  <a:pt x="418038" y="798336"/>
                  <a:pt x="80187" y="290948"/>
                  <a:pt x="14698" y="191184"/>
                </a:cubicBezTo>
                <a:cubicBezTo>
                  <a:pt x="-50791" y="91420"/>
                  <a:pt x="123031" y="355213"/>
                  <a:pt x="135884" y="360109"/>
                </a:cubicBezTo>
                <a:cubicBezTo>
                  <a:pt x="148737" y="365005"/>
                  <a:pt x="89981" y="274422"/>
                  <a:pt x="91817" y="220562"/>
                </a:cubicBezTo>
                <a:cubicBezTo>
                  <a:pt x="93653" y="166702"/>
                  <a:pt x="128540" y="-7119"/>
                  <a:pt x="135884" y="2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522F58-03DD-8EA4-28BF-C3E2F51B21BD}"/>
              </a:ext>
            </a:extLst>
          </p:cNvPr>
          <p:cNvSpPr/>
          <p:nvPr/>
        </p:nvSpPr>
        <p:spPr>
          <a:xfrm>
            <a:off x="6374942" y="1852601"/>
            <a:ext cx="1367887" cy="1361711"/>
          </a:xfrm>
          <a:custGeom>
            <a:avLst/>
            <a:gdLst>
              <a:gd name="connsiteX0" fmla="*/ 11169 w 1367887"/>
              <a:gd name="connsiteY0" fmla="*/ 71679 h 1361711"/>
              <a:gd name="connsiteX1" fmla="*/ 921897 w 1367887"/>
              <a:gd name="connsiteY1" fmla="*/ 736363 h 1361711"/>
              <a:gd name="connsiteX2" fmla="*/ 881501 w 1367887"/>
              <a:gd name="connsiteY2" fmla="*/ 648228 h 1361711"/>
              <a:gd name="connsiteX3" fmla="*/ 1355227 w 1367887"/>
              <a:gd name="connsiteY3" fmla="*/ 1338618 h 1361711"/>
              <a:gd name="connsiteX4" fmla="*/ 1212007 w 1367887"/>
              <a:gd name="connsiteY4" fmla="*/ 1166021 h 1361711"/>
              <a:gd name="connsiteX5" fmla="*/ 999015 w 1367887"/>
              <a:gd name="connsiteY5" fmla="*/ 850204 h 1361711"/>
              <a:gd name="connsiteX6" fmla="*/ 749299 w 1367887"/>
              <a:gd name="connsiteY6" fmla="*/ 501336 h 1361711"/>
              <a:gd name="connsiteX7" fmla="*/ 271901 w 1367887"/>
              <a:gd name="connsiteY7" fmla="*/ 1905 h 1361711"/>
              <a:gd name="connsiteX8" fmla="*/ 881501 w 1367887"/>
              <a:gd name="connsiteY8" fmla="*/ 695968 h 1361711"/>
              <a:gd name="connsiteX9" fmla="*/ 719921 w 1367887"/>
              <a:gd name="connsiteY9" fmla="*/ 611505 h 1361711"/>
              <a:gd name="connsiteX10" fmla="*/ 451844 w 1367887"/>
              <a:gd name="connsiteY10" fmla="*/ 284671 h 1361711"/>
              <a:gd name="connsiteX11" fmla="*/ 683198 w 1367887"/>
              <a:gd name="connsiteY11" fmla="*/ 464613 h 1361711"/>
              <a:gd name="connsiteX12" fmla="*/ 429810 w 1367887"/>
              <a:gd name="connsiteY12" fmla="*/ 350772 h 1361711"/>
              <a:gd name="connsiteX13" fmla="*/ 11169 w 1367887"/>
              <a:gd name="connsiteY13" fmla="*/ 71679 h 13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87" h="1361711">
                <a:moveTo>
                  <a:pt x="11169" y="71679"/>
                </a:moveTo>
                <a:cubicBezTo>
                  <a:pt x="93183" y="135944"/>
                  <a:pt x="776842" y="640271"/>
                  <a:pt x="921897" y="736363"/>
                </a:cubicBezTo>
                <a:cubicBezTo>
                  <a:pt x="1066952" y="832455"/>
                  <a:pt x="809279" y="547852"/>
                  <a:pt x="881501" y="648228"/>
                </a:cubicBezTo>
                <a:cubicBezTo>
                  <a:pt x="953723" y="748604"/>
                  <a:pt x="1300143" y="1252319"/>
                  <a:pt x="1355227" y="1338618"/>
                </a:cubicBezTo>
                <a:cubicBezTo>
                  <a:pt x="1410311" y="1424917"/>
                  <a:pt x="1271376" y="1247423"/>
                  <a:pt x="1212007" y="1166021"/>
                </a:cubicBezTo>
                <a:cubicBezTo>
                  <a:pt x="1152638" y="1084619"/>
                  <a:pt x="1076133" y="960985"/>
                  <a:pt x="999015" y="850204"/>
                </a:cubicBezTo>
                <a:cubicBezTo>
                  <a:pt x="921897" y="739423"/>
                  <a:pt x="870485" y="642719"/>
                  <a:pt x="749299" y="501336"/>
                </a:cubicBezTo>
                <a:cubicBezTo>
                  <a:pt x="628113" y="359953"/>
                  <a:pt x="249867" y="-30534"/>
                  <a:pt x="271901" y="1905"/>
                </a:cubicBezTo>
                <a:cubicBezTo>
                  <a:pt x="293935" y="34344"/>
                  <a:pt x="806831" y="594368"/>
                  <a:pt x="881501" y="695968"/>
                </a:cubicBezTo>
                <a:cubicBezTo>
                  <a:pt x="956171" y="797568"/>
                  <a:pt x="791530" y="680054"/>
                  <a:pt x="719921" y="611505"/>
                </a:cubicBezTo>
                <a:cubicBezTo>
                  <a:pt x="648312" y="542956"/>
                  <a:pt x="457965" y="309153"/>
                  <a:pt x="451844" y="284671"/>
                </a:cubicBezTo>
                <a:cubicBezTo>
                  <a:pt x="445724" y="260189"/>
                  <a:pt x="686870" y="453596"/>
                  <a:pt x="683198" y="464613"/>
                </a:cubicBezTo>
                <a:cubicBezTo>
                  <a:pt x="679526" y="475630"/>
                  <a:pt x="537530" y="411977"/>
                  <a:pt x="429810" y="350772"/>
                </a:cubicBezTo>
                <a:cubicBezTo>
                  <a:pt x="322090" y="289567"/>
                  <a:pt x="-70845" y="7414"/>
                  <a:pt x="11169" y="71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0A03749-6BD4-234B-36E4-DD25933D814E}"/>
              </a:ext>
            </a:extLst>
          </p:cNvPr>
          <p:cNvSpPr/>
          <p:nvPr/>
        </p:nvSpPr>
        <p:spPr>
          <a:xfrm>
            <a:off x="6321845" y="1228688"/>
            <a:ext cx="1773673" cy="1627634"/>
          </a:xfrm>
          <a:custGeom>
            <a:avLst/>
            <a:gdLst>
              <a:gd name="connsiteX0" fmla="*/ 23871 w 1773673"/>
              <a:gd name="connsiteY0" fmla="*/ 19890 h 1627634"/>
              <a:gd name="connsiteX1" fmla="*/ 1349567 w 1773673"/>
              <a:gd name="connsiteY1" fmla="*/ 831466 h 1627634"/>
              <a:gd name="connsiteX2" fmla="*/ 1323861 w 1773673"/>
              <a:gd name="connsiteY2" fmla="*/ 769037 h 1627634"/>
              <a:gd name="connsiteX3" fmla="*/ 1588266 w 1773673"/>
              <a:gd name="connsiteY3" fmla="*/ 1040787 h 1627634"/>
              <a:gd name="connsiteX4" fmla="*/ 1639678 w 1773673"/>
              <a:gd name="connsiteY4" fmla="*/ 1165645 h 1627634"/>
              <a:gd name="connsiteX5" fmla="*/ 1771880 w 1773673"/>
              <a:gd name="connsiteY5" fmla="*/ 1617336 h 1627634"/>
              <a:gd name="connsiteX6" fmla="*/ 1709451 w 1773673"/>
              <a:gd name="connsiteY6" fmla="*/ 1441066 h 1627634"/>
              <a:gd name="connsiteX7" fmla="*/ 1613972 w 1773673"/>
              <a:gd name="connsiteY7" fmla="*/ 982030 h 1627634"/>
              <a:gd name="connsiteX8" fmla="*/ 1595610 w 1773673"/>
              <a:gd name="connsiteY8" fmla="*/ 857172 h 1627634"/>
              <a:gd name="connsiteX9" fmla="*/ 1602955 w 1773673"/>
              <a:gd name="connsiteY9" fmla="*/ 978358 h 1627634"/>
              <a:gd name="connsiteX10" fmla="*/ 1305500 w 1773673"/>
              <a:gd name="connsiteY10" fmla="*/ 783726 h 1627634"/>
              <a:gd name="connsiteX11" fmla="*/ 960304 w 1773673"/>
              <a:gd name="connsiteY11" fmla="*/ 511977 h 1627634"/>
              <a:gd name="connsiteX12" fmla="*/ 563697 w 1773673"/>
              <a:gd name="connsiteY12" fmla="*/ 192488 h 1627634"/>
              <a:gd name="connsiteX13" fmla="*/ 1169625 w 1773673"/>
              <a:gd name="connsiteY13" fmla="*/ 732314 h 1627634"/>
              <a:gd name="connsiteX14" fmla="*/ 739967 w 1773673"/>
              <a:gd name="connsiteY14" fmla="*/ 438531 h 1627634"/>
              <a:gd name="connsiteX15" fmla="*/ 512285 w 1773673"/>
              <a:gd name="connsiteY15" fmla="*/ 262261 h 1627634"/>
              <a:gd name="connsiteX16" fmla="*/ 23871 w 1773673"/>
              <a:gd name="connsiteY16" fmla="*/ 19890 h 162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3673" h="1627634">
                <a:moveTo>
                  <a:pt x="23871" y="19890"/>
                </a:moveTo>
                <a:cubicBezTo>
                  <a:pt x="163418" y="114757"/>
                  <a:pt x="1132902" y="706608"/>
                  <a:pt x="1349567" y="831466"/>
                </a:cubicBezTo>
                <a:cubicBezTo>
                  <a:pt x="1566232" y="956324"/>
                  <a:pt x="1284078" y="734150"/>
                  <a:pt x="1323861" y="769037"/>
                </a:cubicBezTo>
                <a:cubicBezTo>
                  <a:pt x="1363644" y="803924"/>
                  <a:pt x="1535630" y="974686"/>
                  <a:pt x="1588266" y="1040787"/>
                </a:cubicBezTo>
                <a:cubicBezTo>
                  <a:pt x="1640902" y="1106888"/>
                  <a:pt x="1609076" y="1069554"/>
                  <a:pt x="1639678" y="1165645"/>
                </a:cubicBezTo>
                <a:cubicBezTo>
                  <a:pt x="1670280" y="1261736"/>
                  <a:pt x="1760251" y="1571433"/>
                  <a:pt x="1771880" y="1617336"/>
                </a:cubicBezTo>
                <a:cubicBezTo>
                  <a:pt x="1783509" y="1663240"/>
                  <a:pt x="1735769" y="1546950"/>
                  <a:pt x="1709451" y="1441066"/>
                </a:cubicBezTo>
                <a:cubicBezTo>
                  <a:pt x="1683133" y="1335182"/>
                  <a:pt x="1632945" y="1079346"/>
                  <a:pt x="1613972" y="982030"/>
                </a:cubicBezTo>
                <a:cubicBezTo>
                  <a:pt x="1594999" y="884714"/>
                  <a:pt x="1597446" y="857784"/>
                  <a:pt x="1595610" y="857172"/>
                </a:cubicBezTo>
                <a:cubicBezTo>
                  <a:pt x="1593774" y="856560"/>
                  <a:pt x="1651307" y="990599"/>
                  <a:pt x="1602955" y="978358"/>
                </a:cubicBezTo>
                <a:cubicBezTo>
                  <a:pt x="1554603" y="966117"/>
                  <a:pt x="1412608" y="861456"/>
                  <a:pt x="1305500" y="783726"/>
                </a:cubicBezTo>
                <a:cubicBezTo>
                  <a:pt x="1198392" y="705996"/>
                  <a:pt x="960304" y="511977"/>
                  <a:pt x="960304" y="511977"/>
                </a:cubicBezTo>
                <a:cubicBezTo>
                  <a:pt x="836670" y="413437"/>
                  <a:pt x="528810" y="155765"/>
                  <a:pt x="563697" y="192488"/>
                </a:cubicBezTo>
                <a:cubicBezTo>
                  <a:pt x="598584" y="229211"/>
                  <a:pt x="1140247" y="691307"/>
                  <a:pt x="1169625" y="732314"/>
                </a:cubicBezTo>
                <a:cubicBezTo>
                  <a:pt x="1199003" y="773321"/>
                  <a:pt x="849524" y="516873"/>
                  <a:pt x="739967" y="438531"/>
                </a:cubicBezTo>
                <a:cubicBezTo>
                  <a:pt x="630410" y="360189"/>
                  <a:pt x="627350" y="327750"/>
                  <a:pt x="512285" y="262261"/>
                </a:cubicBezTo>
                <a:cubicBezTo>
                  <a:pt x="397220" y="196772"/>
                  <a:pt x="-115676" y="-74977"/>
                  <a:pt x="23871" y="198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215AEEA0-CC1D-E751-BBF9-997282FC126A}"/>
              </a:ext>
            </a:extLst>
          </p:cNvPr>
          <p:cNvSpPr/>
          <p:nvPr/>
        </p:nvSpPr>
        <p:spPr>
          <a:xfrm>
            <a:off x="6073965" y="1192228"/>
            <a:ext cx="1580857" cy="451942"/>
          </a:xfrm>
          <a:custGeom>
            <a:avLst/>
            <a:gdLst>
              <a:gd name="connsiteX0" fmla="*/ 1 w 1580857"/>
              <a:gd name="connsiteY0" fmla="*/ 118779 h 451942"/>
              <a:gd name="connsiteX1" fmla="*/ 356213 w 1580857"/>
              <a:gd name="connsiteY1" fmla="*/ 12283 h 451942"/>
              <a:gd name="connsiteX2" fmla="*/ 980502 w 1580857"/>
              <a:gd name="connsiteY2" fmla="*/ 159174 h 451942"/>
              <a:gd name="connsiteX3" fmla="*/ 958469 w 1580857"/>
              <a:gd name="connsiteY3" fmla="*/ 96745 h 451942"/>
              <a:gd name="connsiteX4" fmla="*/ 1568069 w 1580857"/>
              <a:gd name="connsiteY4" fmla="*/ 445613 h 451942"/>
              <a:gd name="connsiteX5" fmla="*/ 1336715 w 1580857"/>
              <a:gd name="connsiteY5" fmla="*/ 306066 h 451942"/>
              <a:gd name="connsiteX6" fmla="*/ 910729 w 1580857"/>
              <a:gd name="connsiteY6" fmla="*/ 107762 h 451942"/>
              <a:gd name="connsiteX7" fmla="*/ 506777 w 1580857"/>
              <a:gd name="connsiteY7" fmla="*/ 8611 h 451942"/>
              <a:gd name="connsiteX8" fmla="*/ 359886 w 1580857"/>
              <a:gd name="connsiteY8" fmla="*/ 15955 h 451942"/>
              <a:gd name="connsiteX9" fmla="*/ 1 w 1580857"/>
              <a:gd name="connsiteY9" fmla="*/ 118779 h 4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0857" h="451942">
                <a:moveTo>
                  <a:pt x="1" y="118779"/>
                </a:moveTo>
                <a:cubicBezTo>
                  <a:pt x="-611" y="118167"/>
                  <a:pt x="192796" y="5551"/>
                  <a:pt x="356213" y="12283"/>
                </a:cubicBezTo>
                <a:cubicBezTo>
                  <a:pt x="519630" y="19015"/>
                  <a:pt x="880126" y="145097"/>
                  <a:pt x="980502" y="159174"/>
                </a:cubicBezTo>
                <a:cubicBezTo>
                  <a:pt x="1080878" y="173251"/>
                  <a:pt x="860541" y="49005"/>
                  <a:pt x="958469" y="96745"/>
                </a:cubicBezTo>
                <a:cubicBezTo>
                  <a:pt x="1056397" y="144485"/>
                  <a:pt x="1505028" y="410726"/>
                  <a:pt x="1568069" y="445613"/>
                </a:cubicBezTo>
                <a:cubicBezTo>
                  <a:pt x="1631110" y="480500"/>
                  <a:pt x="1446272" y="362375"/>
                  <a:pt x="1336715" y="306066"/>
                </a:cubicBezTo>
                <a:cubicBezTo>
                  <a:pt x="1227158" y="249758"/>
                  <a:pt x="1049052" y="157338"/>
                  <a:pt x="910729" y="107762"/>
                </a:cubicBezTo>
                <a:cubicBezTo>
                  <a:pt x="772406" y="58186"/>
                  <a:pt x="598584" y="23912"/>
                  <a:pt x="506777" y="8611"/>
                </a:cubicBezTo>
                <a:cubicBezTo>
                  <a:pt x="414970" y="-6690"/>
                  <a:pt x="448021" y="42"/>
                  <a:pt x="359886" y="15955"/>
                </a:cubicBezTo>
                <a:cubicBezTo>
                  <a:pt x="271751" y="31868"/>
                  <a:pt x="613" y="119391"/>
                  <a:pt x="1" y="118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68C84498-37F8-AF53-4B7F-82DE3FCFBC57}"/>
              </a:ext>
            </a:extLst>
          </p:cNvPr>
          <p:cNvSpPr/>
          <p:nvPr/>
        </p:nvSpPr>
        <p:spPr>
          <a:xfrm>
            <a:off x="6652221" y="1328766"/>
            <a:ext cx="1294683" cy="864287"/>
          </a:xfrm>
          <a:custGeom>
            <a:avLst/>
            <a:gdLst>
              <a:gd name="connsiteX0" fmla="*/ 38690 w 1294683"/>
              <a:gd name="connsiteY0" fmla="*/ 202579 h 864287"/>
              <a:gd name="connsiteX1" fmla="*/ 618912 w 1294683"/>
              <a:gd name="connsiteY1" fmla="*/ 228285 h 864287"/>
              <a:gd name="connsiteX2" fmla="*/ 1059586 w 1294683"/>
              <a:gd name="connsiteY2" fmla="*/ 525740 h 864287"/>
              <a:gd name="connsiteX3" fmla="*/ 971451 w 1294683"/>
              <a:gd name="connsiteY3" fmla="*/ 415571 h 864287"/>
              <a:gd name="connsiteX4" fmla="*/ 1210150 w 1294683"/>
              <a:gd name="connsiteY4" fmla="*/ 713027 h 864287"/>
              <a:gd name="connsiteX5" fmla="*/ 1294613 w 1294683"/>
              <a:gd name="connsiteY5" fmla="*/ 863591 h 864287"/>
              <a:gd name="connsiteX6" fmla="*/ 1221167 w 1294683"/>
              <a:gd name="connsiteY6" fmla="*/ 760767 h 864287"/>
              <a:gd name="connsiteX7" fmla="*/ 1048569 w 1294683"/>
              <a:gd name="connsiteY7" fmla="*/ 569807 h 864287"/>
              <a:gd name="connsiteX8" fmla="*/ 1169755 w 1294683"/>
              <a:gd name="connsiteY8" fmla="*/ 665287 h 864287"/>
              <a:gd name="connsiteX9" fmla="*/ 1004502 w 1294683"/>
              <a:gd name="connsiteY9" fmla="*/ 389865 h 864287"/>
              <a:gd name="connsiteX10" fmla="*/ 751114 w 1294683"/>
              <a:gd name="connsiteY10" fmla="*/ 114444 h 864287"/>
              <a:gd name="connsiteX11" fmla="*/ 1044897 w 1294683"/>
              <a:gd name="connsiteY11" fmla="*/ 463311 h 864287"/>
              <a:gd name="connsiteX12" fmla="*/ 725408 w 1294683"/>
              <a:gd name="connsiteY12" fmla="*/ 253991 h 864287"/>
              <a:gd name="connsiteX13" fmla="*/ 1967 w 1294683"/>
              <a:gd name="connsiteY13" fmla="*/ 603 h 864287"/>
              <a:gd name="connsiteX14" fmla="*/ 497726 w 1294683"/>
              <a:gd name="connsiteY14" fmla="*/ 184217 h 864287"/>
              <a:gd name="connsiteX15" fmla="*/ 38690 w 1294683"/>
              <a:gd name="connsiteY15" fmla="*/ 202579 h 86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683" h="864287">
                <a:moveTo>
                  <a:pt x="38690" y="202579"/>
                </a:moveTo>
                <a:cubicBezTo>
                  <a:pt x="58888" y="209924"/>
                  <a:pt x="448763" y="174425"/>
                  <a:pt x="618912" y="228285"/>
                </a:cubicBezTo>
                <a:cubicBezTo>
                  <a:pt x="789061" y="282145"/>
                  <a:pt x="1000829" y="494526"/>
                  <a:pt x="1059586" y="525740"/>
                </a:cubicBezTo>
                <a:cubicBezTo>
                  <a:pt x="1118343" y="556954"/>
                  <a:pt x="971451" y="415571"/>
                  <a:pt x="971451" y="415571"/>
                </a:cubicBezTo>
                <a:cubicBezTo>
                  <a:pt x="996545" y="446785"/>
                  <a:pt x="1156290" y="638357"/>
                  <a:pt x="1210150" y="713027"/>
                </a:cubicBezTo>
                <a:cubicBezTo>
                  <a:pt x="1264010" y="787697"/>
                  <a:pt x="1292777" y="855634"/>
                  <a:pt x="1294613" y="863591"/>
                </a:cubicBezTo>
                <a:cubicBezTo>
                  <a:pt x="1296449" y="871548"/>
                  <a:pt x="1262174" y="809731"/>
                  <a:pt x="1221167" y="760767"/>
                </a:cubicBezTo>
                <a:cubicBezTo>
                  <a:pt x="1180160" y="711803"/>
                  <a:pt x="1057138" y="585720"/>
                  <a:pt x="1048569" y="569807"/>
                </a:cubicBezTo>
                <a:cubicBezTo>
                  <a:pt x="1040000" y="553894"/>
                  <a:pt x="1177100" y="695277"/>
                  <a:pt x="1169755" y="665287"/>
                </a:cubicBezTo>
                <a:cubicBezTo>
                  <a:pt x="1162411" y="635297"/>
                  <a:pt x="1074276" y="481672"/>
                  <a:pt x="1004502" y="389865"/>
                </a:cubicBezTo>
                <a:cubicBezTo>
                  <a:pt x="934729" y="298058"/>
                  <a:pt x="744382" y="102203"/>
                  <a:pt x="751114" y="114444"/>
                </a:cubicBezTo>
                <a:cubicBezTo>
                  <a:pt x="757846" y="126685"/>
                  <a:pt x="1049181" y="440053"/>
                  <a:pt x="1044897" y="463311"/>
                </a:cubicBezTo>
                <a:cubicBezTo>
                  <a:pt x="1040613" y="486569"/>
                  <a:pt x="899230" y="331109"/>
                  <a:pt x="725408" y="253991"/>
                </a:cubicBezTo>
                <a:cubicBezTo>
                  <a:pt x="551586" y="176873"/>
                  <a:pt x="39914" y="12232"/>
                  <a:pt x="1967" y="603"/>
                </a:cubicBezTo>
                <a:cubicBezTo>
                  <a:pt x="-35980" y="-11026"/>
                  <a:pt x="487321" y="148718"/>
                  <a:pt x="497726" y="184217"/>
                </a:cubicBezTo>
                <a:cubicBezTo>
                  <a:pt x="508131" y="219716"/>
                  <a:pt x="18492" y="195234"/>
                  <a:pt x="38690" y="2025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F398DAF-B2E4-5B7E-F583-0440ABA1C295}"/>
              </a:ext>
            </a:extLst>
          </p:cNvPr>
          <p:cNvSpPr/>
          <p:nvPr/>
        </p:nvSpPr>
        <p:spPr>
          <a:xfrm>
            <a:off x="6070294" y="1310959"/>
            <a:ext cx="1949836" cy="1299693"/>
          </a:xfrm>
          <a:custGeom>
            <a:avLst/>
            <a:gdLst>
              <a:gd name="connsiteX0" fmla="*/ 0 w 1949836"/>
              <a:gd name="connsiteY0" fmla="*/ 183663 h 1299693"/>
              <a:gd name="connsiteX1" fmla="*/ 543499 w 1949836"/>
              <a:gd name="connsiteY1" fmla="*/ 209369 h 1299693"/>
              <a:gd name="connsiteX2" fmla="*/ 1329369 w 1949836"/>
              <a:gd name="connsiteY2" fmla="*/ 841002 h 1299693"/>
              <a:gd name="connsiteX3" fmla="*/ 1255923 w 1949836"/>
              <a:gd name="connsiteY3" fmla="*/ 675749 h 1299693"/>
              <a:gd name="connsiteX4" fmla="*/ 1927952 w 1949836"/>
              <a:gd name="connsiteY4" fmla="*/ 1281677 h 1299693"/>
              <a:gd name="connsiteX5" fmla="*/ 1744337 w 1949836"/>
              <a:gd name="connsiteY5" fmla="*/ 1109080 h 1299693"/>
              <a:gd name="connsiteX6" fmla="*/ 1325696 w 1949836"/>
              <a:gd name="connsiteY6" fmla="*/ 789590 h 1299693"/>
              <a:gd name="connsiteX7" fmla="*/ 756492 w 1949836"/>
              <a:gd name="connsiteY7" fmla="*/ 205696 h 1299693"/>
              <a:gd name="connsiteX8" fmla="*/ 921745 w 1949836"/>
              <a:gd name="connsiteY8" fmla="*/ 411345 h 1299693"/>
              <a:gd name="connsiteX9" fmla="*/ 451692 w 1949836"/>
              <a:gd name="connsiteY9" fmla="*/ 117561 h 1299693"/>
              <a:gd name="connsiteX10" fmla="*/ 22034 w 1949836"/>
              <a:gd name="connsiteY10" fmla="*/ 48 h 1299693"/>
              <a:gd name="connsiteX11" fmla="*/ 484742 w 1949836"/>
              <a:gd name="connsiteY11" fmla="*/ 128578 h 1299693"/>
              <a:gd name="connsiteX12" fmla="*/ 337851 w 1949836"/>
              <a:gd name="connsiteY12" fmla="*/ 139595 h 1299693"/>
              <a:gd name="connsiteX13" fmla="*/ 0 w 1949836"/>
              <a:gd name="connsiteY13" fmla="*/ 183663 h 129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9836" h="1299693">
                <a:moveTo>
                  <a:pt x="0" y="183663"/>
                </a:moveTo>
                <a:cubicBezTo>
                  <a:pt x="160968" y="141737"/>
                  <a:pt x="321937" y="99812"/>
                  <a:pt x="543499" y="209369"/>
                </a:cubicBezTo>
                <a:cubicBezTo>
                  <a:pt x="765061" y="318926"/>
                  <a:pt x="1210632" y="763272"/>
                  <a:pt x="1329369" y="841002"/>
                </a:cubicBezTo>
                <a:cubicBezTo>
                  <a:pt x="1448106" y="918732"/>
                  <a:pt x="1156159" y="602303"/>
                  <a:pt x="1255923" y="675749"/>
                </a:cubicBezTo>
                <a:cubicBezTo>
                  <a:pt x="1355687" y="749195"/>
                  <a:pt x="1846550" y="1209455"/>
                  <a:pt x="1927952" y="1281677"/>
                </a:cubicBezTo>
                <a:cubicBezTo>
                  <a:pt x="2009354" y="1353899"/>
                  <a:pt x="1844713" y="1191094"/>
                  <a:pt x="1744337" y="1109080"/>
                </a:cubicBezTo>
                <a:cubicBezTo>
                  <a:pt x="1643961" y="1027066"/>
                  <a:pt x="1490337" y="940154"/>
                  <a:pt x="1325696" y="789590"/>
                </a:cubicBezTo>
                <a:cubicBezTo>
                  <a:pt x="1161055" y="639026"/>
                  <a:pt x="823817" y="268737"/>
                  <a:pt x="756492" y="205696"/>
                </a:cubicBezTo>
                <a:cubicBezTo>
                  <a:pt x="689167" y="142655"/>
                  <a:pt x="972545" y="426034"/>
                  <a:pt x="921745" y="411345"/>
                </a:cubicBezTo>
                <a:cubicBezTo>
                  <a:pt x="870945" y="396656"/>
                  <a:pt x="601644" y="186110"/>
                  <a:pt x="451692" y="117561"/>
                </a:cubicBezTo>
                <a:cubicBezTo>
                  <a:pt x="301740" y="49012"/>
                  <a:pt x="16526" y="-1788"/>
                  <a:pt x="22034" y="48"/>
                </a:cubicBezTo>
                <a:cubicBezTo>
                  <a:pt x="27542" y="1884"/>
                  <a:pt x="432106" y="105320"/>
                  <a:pt x="484742" y="128578"/>
                </a:cubicBezTo>
                <a:cubicBezTo>
                  <a:pt x="537378" y="151836"/>
                  <a:pt x="337851" y="139595"/>
                  <a:pt x="337851" y="139595"/>
                </a:cubicBezTo>
                <a:lnTo>
                  <a:pt x="0" y="18366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63E06BD-C1D8-C521-ADA0-50E4EC4DE96D}"/>
              </a:ext>
            </a:extLst>
          </p:cNvPr>
          <p:cNvSpPr/>
          <p:nvPr/>
        </p:nvSpPr>
        <p:spPr>
          <a:xfrm>
            <a:off x="6657190" y="1727794"/>
            <a:ext cx="1427095" cy="1812936"/>
          </a:xfrm>
          <a:custGeom>
            <a:avLst/>
            <a:gdLst>
              <a:gd name="connsiteX0" fmla="*/ 4343 w 1427095"/>
              <a:gd name="connsiteY0" fmla="*/ 5526 h 1812936"/>
              <a:gd name="connsiteX1" fmla="*/ 1054617 w 1427095"/>
              <a:gd name="connsiteY1" fmla="*/ 982355 h 1812936"/>
              <a:gd name="connsiteX2" fmla="*/ 1109702 w 1427095"/>
              <a:gd name="connsiteY2" fmla="*/ 956649 h 1812936"/>
              <a:gd name="connsiteX3" fmla="*/ 1403485 w 1427095"/>
              <a:gd name="connsiteY3" fmla="*/ 1279811 h 1812936"/>
              <a:gd name="connsiteX4" fmla="*/ 1410829 w 1427095"/>
              <a:gd name="connsiteY4" fmla="*/ 1804948 h 1812936"/>
              <a:gd name="connsiteX5" fmla="*/ 1421846 w 1427095"/>
              <a:gd name="connsiteY5" fmla="*/ 1547888 h 1812936"/>
              <a:gd name="connsiteX6" fmla="*/ 1385123 w 1427095"/>
              <a:gd name="connsiteY6" fmla="*/ 897893 h 1812936"/>
              <a:gd name="connsiteX7" fmla="*/ 1381451 w 1427095"/>
              <a:gd name="connsiteY7" fmla="*/ 1114558 h 1812936"/>
              <a:gd name="connsiteX8" fmla="*/ 966482 w 1427095"/>
              <a:gd name="connsiteY8" fmla="*/ 835464 h 1812936"/>
              <a:gd name="connsiteX9" fmla="*/ 540497 w 1427095"/>
              <a:gd name="connsiteY9" fmla="*/ 299310 h 1812936"/>
              <a:gd name="connsiteX10" fmla="*/ 871003 w 1427095"/>
              <a:gd name="connsiteY10" fmla="*/ 787724 h 1812936"/>
              <a:gd name="connsiteX11" fmla="*/ 687388 w 1427095"/>
              <a:gd name="connsiteY11" fmla="*/ 593093 h 1812936"/>
              <a:gd name="connsiteX12" fmla="*/ 4343 w 1427095"/>
              <a:gd name="connsiteY12" fmla="*/ 5526 h 181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7095" h="1812936">
                <a:moveTo>
                  <a:pt x="4343" y="5526"/>
                </a:moveTo>
                <a:cubicBezTo>
                  <a:pt x="65548" y="70403"/>
                  <a:pt x="870391" y="823835"/>
                  <a:pt x="1054617" y="982355"/>
                </a:cubicBezTo>
                <a:cubicBezTo>
                  <a:pt x="1238843" y="1140875"/>
                  <a:pt x="1051557" y="907073"/>
                  <a:pt x="1109702" y="956649"/>
                </a:cubicBezTo>
                <a:cubicBezTo>
                  <a:pt x="1167847" y="1006225"/>
                  <a:pt x="1353297" y="1138428"/>
                  <a:pt x="1403485" y="1279811"/>
                </a:cubicBezTo>
                <a:cubicBezTo>
                  <a:pt x="1453673" y="1421194"/>
                  <a:pt x="1407769" y="1760269"/>
                  <a:pt x="1410829" y="1804948"/>
                </a:cubicBezTo>
                <a:cubicBezTo>
                  <a:pt x="1413889" y="1849627"/>
                  <a:pt x="1426130" y="1699064"/>
                  <a:pt x="1421846" y="1547888"/>
                </a:cubicBezTo>
                <a:cubicBezTo>
                  <a:pt x="1417562" y="1396712"/>
                  <a:pt x="1391855" y="970115"/>
                  <a:pt x="1385123" y="897893"/>
                </a:cubicBezTo>
                <a:cubicBezTo>
                  <a:pt x="1378391" y="825671"/>
                  <a:pt x="1451224" y="1124963"/>
                  <a:pt x="1381451" y="1114558"/>
                </a:cubicBezTo>
                <a:cubicBezTo>
                  <a:pt x="1311678" y="1104153"/>
                  <a:pt x="1106641" y="971339"/>
                  <a:pt x="966482" y="835464"/>
                </a:cubicBezTo>
                <a:cubicBezTo>
                  <a:pt x="826323" y="699589"/>
                  <a:pt x="556410" y="307267"/>
                  <a:pt x="540497" y="299310"/>
                </a:cubicBezTo>
                <a:cubicBezTo>
                  <a:pt x="524584" y="291353"/>
                  <a:pt x="846521" y="738760"/>
                  <a:pt x="871003" y="787724"/>
                </a:cubicBezTo>
                <a:cubicBezTo>
                  <a:pt x="895485" y="836688"/>
                  <a:pt x="828159" y="720399"/>
                  <a:pt x="687388" y="593093"/>
                </a:cubicBezTo>
                <a:cubicBezTo>
                  <a:pt x="546617" y="465787"/>
                  <a:pt x="-56862" y="-59351"/>
                  <a:pt x="4343" y="55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D6F6EDE-3138-3C63-DB11-21774457EBA6}"/>
              </a:ext>
            </a:extLst>
          </p:cNvPr>
          <p:cNvSpPr/>
          <p:nvPr/>
        </p:nvSpPr>
        <p:spPr>
          <a:xfrm>
            <a:off x="6077223" y="1372543"/>
            <a:ext cx="1299556" cy="825802"/>
          </a:xfrm>
          <a:custGeom>
            <a:avLst/>
            <a:gdLst>
              <a:gd name="connsiteX0" fmla="*/ 416 w 1299556"/>
              <a:gd name="connsiteY0" fmla="*/ 232247 h 825802"/>
              <a:gd name="connsiteX1" fmla="*/ 554931 w 1299556"/>
              <a:gd name="connsiteY1" fmla="*/ 327727 h 825802"/>
              <a:gd name="connsiteX2" fmla="*/ 1289389 w 1299556"/>
              <a:gd name="connsiteY2" fmla="*/ 819814 h 825802"/>
              <a:gd name="connsiteX3" fmla="*/ 1002950 w 1299556"/>
              <a:gd name="connsiteY3" fmla="*/ 614165 h 825802"/>
              <a:gd name="connsiteX4" fmla="*/ 679789 w 1299556"/>
              <a:gd name="connsiteY4" fmla="*/ 382811 h 825802"/>
              <a:gd name="connsiteX5" fmla="*/ 217081 w 1299556"/>
              <a:gd name="connsiteY5" fmla="*/ 893 h 825802"/>
              <a:gd name="connsiteX6" fmla="*/ 459452 w 1299556"/>
              <a:gd name="connsiteY6" fmla="*/ 276315 h 825802"/>
              <a:gd name="connsiteX7" fmla="*/ 416 w 1299556"/>
              <a:gd name="connsiteY7" fmla="*/ 232247 h 8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9556" h="825802">
                <a:moveTo>
                  <a:pt x="416" y="232247"/>
                </a:moveTo>
                <a:cubicBezTo>
                  <a:pt x="16329" y="240816"/>
                  <a:pt x="340102" y="229799"/>
                  <a:pt x="554931" y="327727"/>
                </a:cubicBezTo>
                <a:cubicBezTo>
                  <a:pt x="769760" y="425655"/>
                  <a:pt x="1214719" y="772074"/>
                  <a:pt x="1289389" y="819814"/>
                </a:cubicBezTo>
                <a:cubicBezTo>
                  <a:pt x="1364059" y="867554"/>
                  <a:pt x="1002950" y="614165"/>
                  <a:pt x="1002950" y="614165"/>
                </a:cubicBezTo>
                <a:cubicBezTo>
                  <a:pt x="901350" y="541331"/>
                  <a:pt x="810767" y="485023"/>
                  <a:pt x="679789" y="382811"/>
                </a:cubicBezTo>
                <a:cubicBezTo>
                  <a:pt x="548811" y="280599"/>
                  <a:pt x="253804" y="18642"/>
                  <a:pt x="217081" y="893"/>
                </a:cubicBezTo>
                <a:cubicBezTo>
                  <a:pt x="180358" y="-16856"/>
                  <a:pt x="489443" y="235308"/>
                  <a:pt x="459452" y="276315"/>
                </a:cubicBezTo>
                <a:cubicBezTo>
                  <a:pt x="429462" y="317322"/>
                  <a:pt x="-15497" y="223678"/>
                  <a:pt x="416" y="2322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9A15667-78A2-7CB0-10DE-F4ABD09BA08A}"/>
              </a:ext>
            </a:extLst>
          </p:cNvPr>
          <p:cNvSpPr/>
          <p:nvPr/>
        </p:nvSpPr>
        <p:spPr>
          <a:xfrm>
            <a:off x="6457978" y="2152496"/>
            <a:ext cx="1181687" cy="1044031"/>
          </a:xfrm>
          <a:custGeom>
            <a:avLst/>
            <a:gdLst>
              <a:gd name="connsiteX0" fmla="*/ 130109 w 1181687"/>
              <a:gd name="connsiteY0" fmla="*/ 3138 h 1044031"/>
              <a:gd name="connsiteX1" fmla="*/ 354118 w 1181687"/>
              <a:gd name="connsiteY1" fmla="*/ 568670 h 1044031"/>
              <a:gd name="connsiteX2" fmla="*/ 1143661 w 1181687"/>
              <a:gd name="connsiteY2" fmla="*/ 1024034 h 1044031"/>
              <a:gd name="connsiteX3" fmla="*/ 1015130 w 1181687"/>
              <a:gd name="connsiteY3" fmla="*/ 943244 h 1044031"/>
              <a:gd name="connsiteX4" fmla="*/ 647902 w 1181687"/>
              <a:gd name="connsiteY4" fmla="*/ 763302 h 1044031"/>
              <a:gd name="connsiteX5" fmla="*/ 295362 w 1181687"/>
              <a:gd name="connsiteY5" fmla="*/ 612738 h 1044031"/>
              <a:gd name="connsiteX6" fmla="*/ 412875 w 1181687"/>
              <a:gd name="connsiteY6" fmla="*/ 671494 h 1044031"/>
              <a:gd name="connsiteX7" fmla="*/ 5251 w 1181687"/>
              <a:gd name="connsiteY7" fmla="*/ 142685 h 1044031"/>
              <a:gd name="connsiteX8" fmla="*/ 177849 w 1181687"/>
              <a:gd name="connsiteY8" fmla="*/ 329971 h 1044031"/>
              <a:gd name="connsiteX9" fmla="*/ 130109 w 1181687"/>
              <a:gd name="connsiteY9" fmla="*/ 3138 h 104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687" h="1044031">
                <a:moveTo>
                  <a:pt x="130109" y="3138"/>
                </a:moveTo>
                <a:cubicBezTo>
                  <a:pt x="159487" y="42921"/>
                  <a:pt x="185193" y="398521"/>
                  <a:pt x="354118" y="568670"/>
                </a:cubicBezTo>
                <a:cubicBezTo>
                  <a:pt x="523043" y="738819"/>
                  <a:pt x="1033492" y="961605"/>
                  <a:pt x="1143661" y="1024034"/>
                </a:cubicBezTo>
                <a:cubicBezTo>
                  <a:pt x="1253830" y="1086463"/>
                  <a:pt x="1097757" y="986699"/>
                  <a:pt x="1015130" y="943244"/>
                </a:cubicBezTo>
                <a:cubicBezTo>
                  <a:pt x="932503" y="899789"/>
                  <a:pt x="767863" y="818386"/>
                  <a:pt x="647902" y="763302"/>
                </a:cubicBezTo>
                <a:cubicBezTo>
                  <a:pt x="527941" y="708218"/>
                  <a:pt x="334533" y="628039"/>
                  <a:pt x="295362" y="612738"/>
                </a:cubicBezTo>
                <a:cubicBezTo>
                  <a:pt x="256191" y="597437"/>
                  <a:pt x="461227" y="749836"/>
                  <a:pt x="412875" y="671494"/>
                </a:cubicBezTo>
                <a:cubicBezTo>
                  <a:pt x="364523" y="593152"/>
                  <a:pt x="44422" y="199605"/>
                  <a:pt x="5251" y="142685"/>
                </a:cubicBezTo>
                <a:cubicBezTo>
                  <a:pt x="-33920" y="85765"/>
                  <a:pt x="158264" y="345272"/>
                  <a:pt x="177849" y="329971"/>
                </a:cubicBezTo>
                <a:cubicBezTo>
                  <a:pt x="197434" y="314670"/>
                  <a:pt x="100731" y="-36645"/>
                  <a:pt x="130109" y="31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7F39503-0305-B523-BAAD-5049711B09E6}"/>
              </a:ext>
            </a:extLst>
          </p:cNvPr>
          <p:cNvSpPr/>
          <p:nvPr/>
        </p:nvSpPr>
        <p:spPr>
          <a:xfrm>
            <a:off x="6706131" y="2121208"/>
            <a:ext cx="1177420" cy="871004"/>
          </a:xfrm>
          <a:custGeom>
            <a:avLst/>
            <a:gdLst>
              <a:gd name="connsiteX0" fmla="*/ 124327 w 1177420"/>
              <a:gd name="connsiteY0" fmla="*/ 1375 h 871004"/>
              <a:gd name="connsiteX1" fmla="*/ 183083 w 1177420"/>
              <a:gd name="connsiteY1" fmla="*/ 372276 h 871004"/>
              <a:gd name="connsiteX2" fmla="*/ 1134206 w 1177420"/>
              <a:gd name="connsiteY2" fmla="*/ 853346 h 871004"/>
              <a:gd name="connsiteX3" fmla="*/ 913869 w 1177420"/>
              <a:gd name="connsiteY3" fmla="*/ 739505 h 871004"/>
              <a:gd name="connsiteX4" fmla="*/ 14158 w 1177420"/>
              <a:gd name="connsiteY4" fmla="*/ 478773 h 871004"/>
              <a:gd name="connsiteX5" fmla="*/ 348336 w 1177420"/>
              <a:gd name="connsiteY5" fmla="*/ 522840 h 871004"/>
              <a:gd name="connsiteX6" fmla="*/ 146361 w 1177420"/>
              <a:gd name="connsiteY6" fmla="*/ 298831 h 871004"/>
              <a:gd name="connsiteX7" fmla="*/ 58226 w 1177420"/>
              <a:gd name="connsiteY7" fmla="*/ 247419 h 871004"/>
              <a:gd name="connsiteX8" fmla="*/ 124327 w 1177420"/>
              <a:gd name="connsiteY8" fmla="*/ 1375 h 8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420" h="871004">
                <a:moveTo>
                  <a:pt x="124327" y="1375"/>
                </a:moveTo>
                <a:cubicBezTo>
                  <a:pt x="145136" y="22184"/>
                  <a:pt x="14770" y="230281"/>
                  <a:pt x="183083" y="372276"/>
                </a:cubicBezTo>
                <a:cubicBezTo>
                  <a:pt x="351396" y="514271"/>
                  <a:pt x="1012408" y="792141"/>
                  <a:pt x="1134206" y="853346"/>
                </a:cubicBezTo>
                <a:cubicBezTo>
                  <a:pt x="1256004" y="914551"/>
                  <a:pt x="1100544" y="801934"/>
                  <a:pt x="913869" y="739505"/>
                </a:cubicBezTo>
                <a:cubicBezTo>
                  <a:pt x="727194" y="677076"/>
                  <a:pt x="108414" y="514884"/>
                  <a:pt x="14158" y="478773"/>
                </a:cubicBezTo>
                <a:cubicBezTo>
                  <a:pt x="-80098" y="442662"/>
                  <a:pt x="326302" y="552830"/>
                  <a:pt x="348336" y="522840"/>
                </a:cubicBezTo>
                <a:cubicBezTo>
                  <a:pt x="370370" y="492850"/>
                  <a:pt x="194713" y="344735"/>
                  <a:pt x="146361" y="298831"/>
                </a:cubicBezTo>
                <a:cubicBezTo>
                  <a:pt x="98009" y="252928"/>
                  <a:pt x="63734" y="292711"/>
                  <a:pt x="58226" y="247419"/>
                </a:cubicBezTo>
                <a:cubicBezTo>
                  <a:pt x="52718" y="202127"/>
                  <a:pt x="103518" y="-19434"/>
                  <a:pt x="124327" y="13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C0B34A0-4531-6489-A5CE-A988F9EE69E6}"/>
              </a:ext>
            </a:extLst>
          </p:cNvPr>
          <p:cNvSpPr/>
          <p:nvPr/>
        </p:nvSpPr>
        <p:spPr>
          <a:xfrm>
            <a:off x="6672451" y="2779919"/>
            <a:ext cx="1299119" cy="602069"/>
          </a:xfrm>
          <a:custGeom>
            <a:avLst/>
            <a:gdLst>
              <a:gd name="connsiteX0" fmla="*/ 98 w 1299119"/>
              <a:gd name="connsiteY0" fmla="*/ 4 h 602069"/>
              <a:gd name="connsiteX1" fmla="*/ 330604 w 1299119"/>
              <a:gd name="connsiteY1" fmla="*/ 323165 h 602069"/>
              <a:gd name="connsiteX2" fmla="*/ 650094 w 1299119"/>
              <a:gd name="connsiteY2" fmla="*/ 381922 h 602069"/>
              <a:gd name="connsiteX3" fmla="*/ 1098113 w 1299119"/>
              <a:gd name="connsiteY3" fmla="*/ 403956 h 602069"/>
              <a:gd name="connsiteX4" fmla="*/ 1292744 w 1299119"/>
              <a:gd name="connsiteY4" fmla="*/ 598587 h 602069"/>
              <a:gd name="connsiteX5" fmla="*/ 1230315 w 1299119"/>
              <a:gd name="connsiteY5" fmla="*/ 517797 h 602069"/>
              <a:gd name="connsiteX6" fmla="*/ 1017322 w 1299119"/>
              <a:gd name="connsiteY6" fmla="*/ 378250 h 602069"/>
              <a:gd name="connsiteX7" fmla="*/ 510547 w 1299119"/>
              <a:gd name="connsiteY7" fmla="*/ 62433 h 602069"/>
              <a:gd name="connsiteX8" fmla="*/ 826363 w 1299119"/>
              <a:gd name="connsiteY8" fmla="*/ 363561 h 602069"/>
              <a:gd name="connsiteX9" fmla="*/ 363655 w 1299119"/>
              <a:gd name="connsiteY9" fmla="*/ 330510 h 602069"/>
              <a:gd name="connsiteX10" fmla="*/ 98 w 1299119"/>
              <a:gd name="connsiteY10" fmla="*/ 4 h 6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9119" h="602069">
                <a:moveTo>
                  <a:pt x="98" y="4"/>
                </a:moveTo>
                <a:cubicBezTo>
                  <a:pt x="-5411" y="-1220"/>
                  <a:pt x="222271" y="259512"/>
                  <a:pt x="330604" y="323165"/>
                </a:cubicBezTo>
                <a:cubicBezTo>
                  <a:pt x="438937" y="386818"/>
                  <a:pt x="522176" y="368457"/>
                  <a:pt x="650094" y="381922"/>
                </a:cubicBezTo>
                <a:cubicBezTo>
                  <a:pt x="778012" y="395387"/>
                  <a:pt x="991005" y="367845"/>
                  <a:pt x="1098113" y="403956"/>
                </a:cubicBezTo>
                <a:cubicBezTo>
                  <a:pt x="1205221" y="440067"/>
                  <a:pt x="1270710" y="579614"/>
                  <a:pt x="1292744" y="598587"/>
                </a:cubicBezTo>
                <a:cubicBezTo>
                  <a:pt x="1314778" y="617560"/>
                  <a:pt x="1276219" y="554520"/>
                  <a:pt x="1230315" y="517797"/>
                </a:cubicBezTo>
                <a:cubicBezTo>
                  <a:pt x="1184411" y="481074"/>
                  <a:pt x="1017322" y="378250"/>
                  <a:pt x="1017322" y="378250"/>
                </a:cubicBezTo>
                <a:cubicBezTo>
                  <a:pt x="897361" y="302356"/>
                  <a:pt x="542373" y="64881"/>
                  <a:pt x="510547" y="62433"/>
                </a:cubicBezTo>
                <a:cubicBezTo>
                  <a:pt x="478721" y="59985"/>
                  <a:pt x="850845" y="318882"/>
                  <a:pt x="826363" y="363561"/>
                </a:cubicBezTo>
                <a:cubicBezTo>
                  <a:pt x="801881" y="408240"/>
                  <a:pt x="498305" y="386818"/>
                  <a:pt x="363655" y="330510"/>
                </a:cubicBezTo>
                <a:cubicBezTo>
                  <a:pt x="229005" y="274202"/>
                  <a:pt x="5607" y="1228"/>
                  <a:pt x="98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670452E2-CB7E-C7BE-4687-8F81F1B58D7A}"/>
              </a:ext>
            </a:extLst>
          </p:cNvPr>
          <p:cNvSpPr/>
          <p:nvPr/>
        </p:nvSpPr>
        <p:spPr>
          <a:xfrm>
            <a:off x="6701413" y="3029507"/>
            <a:ext cx="1146671" cy="349048"/>
          </a:xfrm>
          <a:custGeom>
            <a:avLst/>
            <a:gdLst>
              <a:gd name="connsiteX0" fmla="*/ 515 w 1146671"/>
              <a:gd name="connsiteY0" fmla="*/ 106628 h 349048"/>
              <a:gd name="connsiteX1" fmla="*/ 422828 w 1146671"/>
              <a:gd name="connsiteY1" fmla="*/ 209452 h 349048"/>
              <a:gd name="connsiteX2" fmla="*/ 657854 w 1146671"/>
              <a:gd name="connsiteY2" fmla="*/ 147023 h 349048"/>
              <a:gd name="connsiteX3" fmla="*/ 1146269 w 1146671"/>
              <a:gd name="connsiteY3" fmla="*/ 147023 h 349048"/>
              <a:gd name="connsiteX4" fmla="*/ 734973 w 1146671"/>
              <a:gd name="connsiteY4" fmla="*/ 136006 h 349048"/>
              <a:gd name="connsiteX5" fmla="*/ 389777 w 1146671"/>
              <a:gd name="connsiteY5" fmla="*/ 348999 h 349048"/>
              <a:gd name="connsiteX6" fmla="*/ 580736 w 1146671"/>
              <a:gd name="connsiteY6" fmla="*/ 154368 h 349048"/>
              <a:gd name="connsiteX7" fmla="*/ 382433 w 1146671"/>
              <a:gd name="connsiteY7" fmla="*/ 132 h 349048"/>
              <a:gd name="connsiteX8" fmla="*/ 632148 w 1146671"/>
              <a:gd name="connsiteY8" fmla="*/ 180074 h 349048"/>
              <a:gd name="connsiteX9" fmla="*/ 342038 w 1146671"/>
              <a:gd name="connsiteY9" fmla="*/ 202107 h 349048"/>
              <a:gd name="connsiteX10" fmla="*/ 515 w 1146671"/>
              <a:gd name="connsiteY10" fmla="*/ 106628 h 34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71" h="349048">
                <a:moveTo>
                  <a:pt x="515" y="106628"/>
                </a:moveTo>
                <a:cubicBezTo>
                  <a:pt x="13980" y="107852"/>
                  <a:pt x="313272" y="202720"/>
                  <a:pt x="422828" y="209452"/>
                </a:cubicBezTo>
                <a:cubicBezTo>
                  <a:pt x="532384" y="216184"/>
                  <a:pt x="537281" y="157428"/>
                  <a:pt x="657854" y="147023"/>
                </a:cubicBezTo>
                <a:cubicBezTo>
                  <a:pt x="778427" y="136618"/>
                  <a:pt x="1133416" y="148859"/>
                  <a:pt x="1146269" y="147023"/>
                </a:cubicBezTo>
                <a:cubicBezTo>
                  <a:pt x="1159122" y="145187"/>
                  <a:pt x="861055" y="102343"/>
                  <a:pt x="734973" y="136006"/>
                </a:cubicBezTo>
                <a:cubicBezTo>
                  <a:pt x="608891" y="169669"/>
                  <a:pt x="415483" y="345939"/>
                  <a:pt x="389777" y="348999"/>
                </a:cubicBezTo>
                <a:cubicBezTo>
                  <a:pt x="364071" y="352059"/>
                  <a:pt x="581960" y="212512"/>
                  <a:pt x="580736" y="154368"/>
                </a:cubicBezTo>
                <a:cubicBezTo>
                  <a:pt x="579512" y="96224"/>
                  <a:pt x="373864" y="-4152"/>
                  <a:pt x="382433" y="132"/>
                </a:cubicBezTo>
                <a:cubicBezTo>
                  <a:pt x="391002" y="4416"/>
                  <a:pt x="638881" y="146412"/>
                  <a:pt x="632148" y="180074"/>
                </a:cubicBezTo>
                <a:cubicBezTo>
                  <a:pt x="625416" y="213737"/>
                  <a:pt x="443026" y="214348"/>
                  <a:pt x="342038" y="202107"/>
                </a:cubicBezTo>
                <a:cubicBezTo>
                  <a:pt x="241050" y="189866"/>
                  <a:pt x="-12950" y="105404"/>
                  <a:pt x="515" y="1066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40DB99E-59EE-64BF-8DE4-389B0AEBA3C5}"/>
              </a:ext>
            </a:extLst>
          </p:cNvPr>
          <p:cNvSpPr/>
          <p:nvPr/>
        </p:nvSpPr>
        <p:spPr>
          <a:xfrm>
            <a:off x="7586933" y="2784049"/>
            <a:ext cx="529579" cy="1453785"/>
          </a:xfrm>
          <a:custGeom>
            <a:avLst/>
            <a:gdLst>
              <a:gd name="connsiteX0" fmla="*/ 47756 w 529579"/>
              <a:gd name="connsiteY0" fmla="*/ 28924 h 1453785"/>
              <a:gd name="connsiteX1" fmla="*/ 88151 w 529579"/>
              <a:gd name="connsiteY1" fmla="*/ 72992 h 1453785"/>
              <a:gd name="connsiteX2" fmla="*/ 392951 w 529579"/>
              <a:gd name="connsiteY2" fmla="*/ 513667 h 1453785"/>
              <a:gd name="connsiteX3" fmla="*/ 341539 w 529579"/>
              <a:gd name="connsiteY3" fmla="*/ 770727 h 1453785"/>
              <a:gd name="connsiteX4" fmla="*/ 426002 w 529579"/>
              <a:gd name="connsiteY4" fmla="*/ 722987 h 1453785"/>
              <a:gd name="connsiteX5" fmla="*/ 282783 w 529579"/>
              <a:gd name="connsiteY5" fmla="*/ 1068182 h 1453785"/>
              <a:gd name="connsiteX6" fmla="*/ 341539 w 529579"/>
              <a:gd name="connsiteY6" fmla="*/ 1005753 h 1453785"/>
              <a:gd name="connsiteX7" fmla="*/ 165269 w 529579"/>
              <a:gd name="connsiteY7" fmla="*/ 1259141 h 1453785"/>
              <a:gd name="connsiteX8" fmla="*/ 301144 w 529579"/>
              <a:gd name="connsiteY8" fmla="*/ 1145300 h 1453785"/>
              <a:gd name="connsiteX9" fmla="*/ 16 w 529579"/>
              <a:gd name="connsiteY9" fmla="*/ 1453773 h 1453785"/>
              <a:gd name="connsiteX10" fmla="*/ 315833 w 529579"/>
              <a:gd name="connsiteY10" fmla="*/ 1156317 h 1453785"/>
              <a:gd name="connsiteX11" fmla="*/ 426002 w 529579"/>
              <a:gd name="connsiteY11" fmla="*/ 906602 h 1453785"/>
              <a:gd name="connsiteX12" fmla="*/ 528826 w 529579"/>
              <a:gd name="connsiteY12" fmla="*/ 212539 h 1453785"/>
              <a:gd name="connsiteX13" fmla="*/ 470069 w 529579"/>
              <a:gd name="connsiteY13" fmla="*/ 741349 h 1453785"/>
              <a:gd name="connsiteX14" fmla="*/ 422330 w 529579"/>
              <a:gd name="connsiteY14" fmla="*/ 572423 h 1453785"/>
              <a:gd name="connsiteX15" fmla="*/ 301144 w 529579"/>
              <a:gd name="connsiteY15" fmla="*/ 366775 h 1453785"/>
              <a:gd name="connsiteX16" fmla="*/ 47756 w 529579"/>
              <a:gd name="connsiteY16" fmla="*/ 28924 h 145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9579" h="1453785">
                <a:moveTo>
                  <a:pt x="47756" y="28924"/>
                </a:moveTo>
                <a:cubicBezTo>
                  <a:pt x="12257" y="-20040"/>
                  <a:pt x="30619" y="-7798"/>
                  <a:pt x="88151" y="72992"/>
                </a:cubicBezTo>
                <a:cubicBezTo>
                  <a:pt x="145683" y="153782"/>
                  <a:pt x="350720" y="397378"/>
                  <a:pt x="392951" y="513667"/>
                </a:cubicBezTo>
                <a:cubicBezTo>
                  <a:pt x="435182" y="629956"/>
                  <a:pt x="336031" y="735840"/>
                  <a:pt x="341539" y="770727"/>
                </a:cubicBezTo>
                <a:cubicBezTo>
                  <a:pt x="347047" y="805614"/>
                  <a:pt x="435795" y="673411"/>
                  <a:pt x="426002" y="722987"/>
                </a:cubicBezTo>
                <a:cubicBezTo>
                  <a:pt x="416209" y="772563"/>
                  <a:pt x="296860" y="1021054"/>
                  <a:pt x="282783" y="1068182"/>
                </a:cubicBezTo>
                <a:cubicBezTo>
                  <a:pt x="268706" y="1115310"/>
                  <a:pt x="361125" y="973926"/>
                  <a:pt x="341539" y="1005753"/>
                </a:cubicBezTo>
                <a:cubicBezTo>
                  <a:pt x="321953" y="1037580"/>
                  <a:pt x="172001" y="1235883"/>
                  <a:pt x="165269" y="1259141"/>
                </a:cubicBezTo>
                <a:cubicBezTo>
                  <a:pt x="158537" y="1282399"/>
                  <a:pt x="328686" y="1112861"/>
                  <a:pt x="301144" y="1145300"/>
                </a:cubicBezTo>
                <a:cubicBezTo>
                  <a:pt x="273602" y="1177739"/>
                  <a:pt x="-2432" y="1451937"/>
                  <a:pt x="16" y="1453773"/>
                </a:cubicBezTo>
                <a:cubicBezTo>
                  <a:pt x="2464" y="1455609"/>
                  <a:pt x="244835" y="1247512"/>
                  <a:pt x="315833" y="1156317"/>
                </a:cubicBezTo>
                <a:cubicBezTo>
                  <a:pt x="386831" y="1065122"/>
                  <a:pt x="390503" y="1063898"/>
                  <a:pt x="426002" y="906602"/>
                </a:cubicBezTo>
                <a:cubicBezTo>
                  <a:pt x="461501" y="749306"/>
                  <a:pt x="521482" y="240081"/>
                  <a:pt x="528826" y="212539"/>
                </a:cubicBezTo>
                <a:cubicBezTo>
                  <a:pt x="536171" y="184997"/>
                  <a:pt x="487818" y="681368"/>
                  <a:pt x="470069" y="741349"/>
                </a:cubicBezTo>
                <a:cubicBezTo>
                  <a:pt x="452320" y="801330"/>
                  <a:pt x="450484" y="634852"/>
                  <a:pt x="422330" y="572423"/>
                </a:cubicBezTo>
                <a:cubicBezTo>
                  <a:pt x="394176" y="509994"/>
                  <a:pt x="362349" y="456746"/>
                  <a:pt x="301144" y="366775"/>
                </a:cubicBezTo>
                <a:cubicBezTo>
                  <a:pt x="239939" y="276804"/>
                  <a:pt x="83255" y="77888"/>
                  <a:pt x="47756" y="289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527F727-05F8-5803-C633-D4856F4934D4}"/>
              </a:ext>
            </a:extLst>
          </p:cNvPr>
          <p:cNvSpPr/>
          <p:nvPr/>
        </p:nvSpPr>
        <p:spPr>
          <a:xfrm>
            <a:off x="6769571" y="3592442"/>
            <a:ext cx="267567" cy="1005720"/>
          </a:xfrm>
          <a:custGeom>
            <a:avLst/>
            <a:gdLst>
              <a:gd name="connsiteX0" fmla="*/ 266587 w 267567"/>
              <a:gd name="connsiteY0" fmla="*/ 764 h 1005720"/>
              <a:gd name="connsiteX1" fmla="*/ 240829 w 267567"/>
              <a:gd name="connsiteY1" fmla="*/ 400009 h 1005720"/>
              <a:gd name="connsiteX2" fmla="*/ 236536 w 267567"/>
              <a:gd name="connsiteY2" fmla="*/ 314150 h 1005720"/>
              <a:gd name="connsiteX3" fmla="*/ 146384 w 267567"/>
              <a:gd name="connsiteY3" fmla="*/ 520212 h 1005720"/>
              <a:gd name="connsiteX4" fmla="*/ 223657 w 267567"/>
              <a:gd name="connsiteY4" fmla="*/ 434352 h 1005720"/>
              <a:gd name="connsiteX5" fmla="*/ 9009 w 267567"/>
              <a:gd name="connsiteY5" fmla="*/ 983851 h 1005720"/>
              <a:gd name="connsiteX6" fmla="*/ 51939 w 267567"/>
              <a:gd name="connsiteY6" fmla="*/ 863648 h 1005720"/>
              <a:gd name="connsiteX7" fmla="*/ 159263 w 267567"/>
              <a:gd name="connsiteY7" fmla="*/ 558848 h 1005720"/>
              <a:gd name="connsiteX8" fmla="*/ 232243 w 267567"/>
              <a:gd name="connsiteY8" fmla="*/ 361372 h 1005720"/>
              <a:gd name="connsiteX9" fmla="*/ 197899 w 267567"/>
              <a:gd name="connsiteY9" fmla="*/ 56572 h 1005720"/>
              <a:gd name="connsiteX10" fmla="*/ 202192 w 267567"/>
              <a:gd name="connsiteY10" fmla="*/ 292685 h 1005720"/>
              <a:gd name="connsiteX11" fmla="*/ 266587 w 267567"/>
              <a:gd name="connsiteY11" fmla="*/ 764 h 10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567" h="1005720">
                <a:moveTo>
                  <a:pt x="266587" y="764"/>
                </a:moveTo>
                <a:cubicBezTo>
                  <a:pt x="273026" y="18651"/>
                  <a:pt x="245837" y="347778"/>
                  <a:pt x="240829" y="400009"/>
                </a:cubicBezTo>
                <a:cubicBezTo>
                  <a:pt x="235820" y="452240"/>
                  <a:pt x="252277" y="294116"/>
                  <a:pt x="236536" y="314150"/>
                </a:cubicBezTo>
                <a:cubicBezTo>
                  <a:pt x="220795" y="334184"/>
                  <a:pt x="148530" y="500178"/>
                  <a:pt x="146384" y="520212"/>
                </a:cubicBezTo>
                <a:cubicBezTo>
                  <a:pt x="144237" y="540246"/>
                  <a:pt x="246553" y="357079"/>
                  <a:pt x="223657" y="434352"/>
                </a:cubicBezTo>
                <a:cubicBezTo>
                  <a:pt x="200761" y="511625"/>
                  <a:pt x="37629" y="912302"/>
                  <a:pt x="9009" y="983851"/>
                </a:cubicBezTo>
                <a:cubicBezTo>
                  <a:pt x="-19611" y="1055400"/>
                  <a:pt x="26897" y="934482"/>
                  <a:pt x="51939" y="863648"/>
                </a:cubicBezTo>
                <a:cubicBezTo>
                  <a:pt x="76981" y="792814"/>
                  <a:pt x="129212" y="642561"/>
                  <a:pt x="159263" y="558848"/>
                </a:cubicBezTo>
                <a:cubicBezTo>
                  <a:pt x="189314" y="475135"/>
                  <a:pt x="225804" y="445085"/>
                  <a:pt x="232243" y="361372"/>
                </a:cubicBezTo>
                <a:cubicBezTo>
                  <a:pt x="238682" y="277659"/>
                  <a:pt x="202907" y="68020"/>
                  <a:pt x="197899" y="56572"/>
                </a:cubicBezTo>
                <a:cubicBezTo>
                  <a:pt x="192890" y="45124"/>
                  <a:pt x="188598" y="300555"/>
                  <a:pt x="202192" y="292685"/>
                </a:cubicBezTo>
                <a:cubicBezTo>
                  <a:pt x="215786" y="284815"/>
                  <a:pt x="260148" y="-17123"/>
                  <a:pt x="266587" y="7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49F83BE-4203-C973-253B-AF3A931D92A8}"/>
              </a:ext>
            </a:extLst>
          </p:cNvPr>
          <p:cNvSpPr/>
          <p:nvPr/>
        </p:nvSpPr>
        <p:spPr>
          <a:xfrm>
            <a:off x="6202703" y="4593354"/>
            <a:ext cx="582324" cy="461419"/>
          </a:xfrm>
          <a:custGeom>
            <a:avLst/>
            <a:gdLst>
              <a:gd name="connsiteX0" fmla="*/ 582272 w 582324"/>
              <a:gd name="connsiteY0" fmla="*/ 871 h 461419"/>
              <a:gd name="connsiteX1" fmla="*/ 283822 w 582324"/>
              <a:gd name="connsiteY1" fmla="*/ 261221 h 461419"/>
              <a:gd name="connsiteX2" fmla="*/ 375897 w 582324"/>
              <a:gd name="connsiteY2" fmla="*/ 172321 h 461419"/>
              <a:gd name="connsiteX3" fmla="*/ 74272 w 582324"/>
              <a:gd name="connsiteY3" fmla="*/ 375521 h 461419"/>
              <a:gd name="connsiteX4" fmla="*/ 1247 w 582324"/>
              <a:gd name="connsiteY4" fmla="*/ 461246 h 461419"/>
              <a:gd name="connsiteX5" fmla="*/ 112372 w 582324"/>
              <a:gd name="connsiteY5" fmla="*/ 356471 h 461419"/>
              <a:gd name="connsiteX6" fmla="*/ 426697 w 582324"/>
              <a:gd name="connsiteY6" fmla="*/ 54846 h 461419"/>
              <a:gd name="connsiteX7" fmla="*/ 309222 w 582324"/>
              <a:gd name="connsiteY7" fmla="*/ 172321 h 461419"/>
              <a:gd name="connsiteX8" fmla="*/ 582272 w 582324"/>
              <a:gd name="connsiteY8" fmla="*/ 871 h 46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324" h="461419">
                <a:moveTo>
                  <a:pt x="582272" y="871"/>
                </a:moveTo>
                <a:cubicBezTo>
                  <a:pt x="578039" y="15688"/>
                  <a:pt x="318218" y="232646"/>
                  <a:pt x="283822" y="261221"/>
                </a:cubicBezTo>
                <a:cubicBezTo>
                  <a:pt x="249426" y="289796"/>
                  <a:pt x="410822" y="153271"/>
                  <a:pt x="375897" y="172321"/>
                </a:cubicBezTo>
                <a:cubicBezTo>
                  <a:pt x="340972" y="191371"/>
                  <a:pt x="136714" y="327367"/>
                  <a:pt x="74272" y="375521"/>
                </a:cubicBezTo>
                <a:cubicBezTo>
                  <a:pt x="11830" y="423675"/>
                  <a:pt x="-5103" y="464421"/>
                  <a:pt x="1247" y="461246"/>
                </a:cubicBezTo>
                <a:cubicBezTo>
                  <a:pt x="7597" y="458071"/>
                  <a:pt x="112372" y="356471"/>
                  <a:pt x="112372" y="356471"/>
                </a:cubicBezTo>
                <a:lnTo>
                  <a:pt x="426697" y="54846"/>
                </a:lnTo>
                <a:cubicBezTo>
                  <a:pt x="459505" y="24154"/>
                  <a:pt x="285409" y="179729"/>
                  <a:pt x="309222" y="172321"/>
                </a:cubicBezTo>
                <a:cubicBezTo>
                  <a:pt x="333034" y="164913"/>
                  <a:pt x="586505" y="-13946"/>
                  <a:pt x="582272" y="87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81B2173D-6D00-7B02-C11E-9673E2A64D61}"/>
              </a:ext>
            </a:extLst>
          </p:cNvPr>
          <p:cNvSpPr/>
          <p:nvPr/>
        </p:nvSpPr>
        <p:spPr>
          <a:xfrm>
            <a:off x="5587096" y="4844105"/>
            <a:ext cx="630996" cy="337546"/>
          </a:xfrm>
          <a:custGeom>
            <a:avLst/>
            <a:gdLst>
              <a:gd name="connsiteX0" fmla="*/ 904 w 630996"/>
              <a:gd name="connsiteY0" fmla="*/ 337495 h 337546"/>
              <a:gd name="connsiteX1" fmla="*/ 404129 w 630996"/>
              <a:gd name="connsiteY1" fmla="*/ 86670 h 337546"/>
              <a:gd name="connsiteX2" fmla="*/ 626379 w 630996"/>
              <a:gd name="connsiteY2" fmla="*/ 945 h 337546"/>
              <a:gd name="connsiteX3" fmla="*/ 531129 w 630996"/>
              <a:gd name="connsiteY3" fmla="*/ 45395 h 337546"/>
              <a:gd name="connsiteX4" fmla="*/ 258079 w 630996"/>
              <a:gd name="connsiteY4" fmla="*/ 115245 h 337546"/>
              <a:gd name="connsiteX5" fmla="*/ 293004 w 630996"/>
              <a:gd name="connsiteY5" fmla="*/ 108895 h 337546"/>
              <a:gd name="connsiteX6" fmla="*/ 904 w 630996"/>
              <a:gd name="connsiteY6" fmla="*/ 337495 h 3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996" h="337546">
                <a:moveTo>
                  <a:pt x="904" y="337495"/>
                </a:moveTo>
                <a:cubicBezTo>
                  <a:pt x="19425" y="333791"/>
                  <a:pt x="299883" y="142762"/>
                  <a:pt x="404129" y="86670"/>
                </a:cubicBezTo>
                <a:cubicBezTo>
                  <a:pt x="508375" y="30578"/>
                  <a:pt x="605213" y="7824"/>
                  <a:pt x="626379" y="945"/>
                </a:cubicBezTo>
                <a:cubicBezTo>
                  <a:pt x="647545" y="-5934"/>
                  <a:pt x="592512" y="26345"/>
                  <a:pt x="531129" y="45395"/>
                </a:cubicBezTo>
                <a:cubicBezTo>
                  <a:pt x="469746" y="64445"/>
                  <a:pt x="297767" y="104662"/>
                  <a:pt x="258079" y="115245"/>
                </a:cubicBezTo>
                <a:cubicBezTo>
                  <a:pt x="218392" y="125828"/>
                  <a:pt x="332162" y="73441"/>
                  <a:pt x="293004" y="108895"/>
                </a:cubicBezTo>
                <a:cubicBezTo>
                  <a:pt x="253846" y="144349"/>
                  <a:pt x="-17617" y="341199"/>
                  <a:pt x="904" y="33749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24819F0-593E-32DE-122C-8E9D4D37E922}"/>
              </a:ext>
            </a:extLst>
          </p:cNvPr>
          <p:cNvSpPr/>
          <p:nvPr/>
        </p:nvSpPr>
        <p:spPr>
          <a:xfrm>
            <a:off x="4993572" y="4925388"/>
            <a:ext cx="1233756" cy="479272"/>
          </a:xfrm>
          <a:custGeom>
            <a:avLst/>
            <a:gdLst>
              <a:gd name="connsiteX0" fmla="*/ 35628 w 1233756"/>
              <a:gd name="connsiteY0" fmla="*/ 477885 h 479272"/>
              <a:gd name="connsiteX1" fmla="*/ 670958 w 1233756"/>
              <a:gd name="connsiteY1" fmla="*/ 264129 h 479272"/>
              <a:gd name="connsiteX2" fmla="*/ 593768 w 1233756"/>
              <a:gd name="connsiteY2" fmla="*/ 353194 h 479272"/>
              <a:gd name="connsiteX3" fmla="*/ 860963 w 1233756"/>
              <a:gd name="connsiteY3" fmla="*/ 198815 h 479272"/>
              <a:gd name="connsiteX4" fmla="*/ 783773 w 1233756"/>
              <a:gd name="connsiteY4" fmla="*/ 276004 h 479272"/>
              <a:gd name="connsiteX5" fmla="*/ 1229098 w 1233756"/>
              <a:gd name="connsiteY5" fmla="*/ 2872 h 479272"/>
              <a:gd name="connsiteX6" fmla="*/ 1003467 w 1233756"/>
              <a:gd name="connsiteY6" fmla="*/ 139438 h 479272"/>
              <a:gd name="connsiteX7" fmla="*/ 789711 w 1233756"/>
              <a:gd name="connsiteY7" fmla="*/ 246316 h 479272"/>
              <a:gd name="connsiteX8" fmla="*/ 421576 w 1233756"/>
              <a:gd name="connsiteY8" fmla="*/ 406633 h 479272"/>
              <a:gd name="connsiteX9" fmla="*/ 558142 w 1233756"/>
              <a:gd name="connsiteY9" fmla="*/ 305693 h 479272"/>
              <a:gd name="connsiteX10" fmla="*/ 350324 w 1233756"/>
              <a:gd name="connsiteY10" fmla="*/ 341318 h 479272"/>
              <a:gd name="connsiteX11" fmla="*/ 2 w 1233756"/>
              <a:gd name="connsiteY11" fmla="*/ 412570 h 479272"/>
              <a:gd name="connsiteX12" fmla="*/ 344386 w 1233756"/>
              <a:gd name="connsiteY12" fmla="*/ 359131 h 479272"/>
              <a:gd name="connsiteX13" fmla="*/ 35628 w 1233756"/>
              <a:gd name="connsiteY13" fmla="*/ 477885 h 4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3756" h="479272">
                <a:moveTo>
                  <a:pt x="35628" y="477885"/>
                </a:moveTo>
                <a:cubicBezTo>
                  <a:pt x="90057" y="462051"/>
                  <a:pt x="577935" y="284911"/>
                  <a:pt x="670958" y="264129"/>
                </a:cubicBezTo>
                <a:cubicBezTo>
                  <a:pt x="763981" y="243347"/>
                  <a:pt x="562101" y="364080"/>
                  <a:pt x="593768" y="353194"/>
                </a:cubicBezTo>
                <a:cubicBezTo>
                  <a:pt x="625436" y="342308"/>
                  <a:pt x="829296" y="211680"/>
                  <a:pt x="860963" y="198815"/>
                </a:cubicBezTo>
                <a:cubicBezTo>
                  <a:pt x="892630" y="185950"/>
                  <a:pt x="722417" y="308661"/>
                  <a:pt x="783773" y="276004"/>
                </a:cubicBezTo>
                <a:cubicBezTo>
                  <a:pt x="845129" y="243347"/>
                  <a:pt x="1192482" y="25633"/>
                  <a:pt x="1229098" y="2872"/>
                </a:cubicBezTo>
                <a:cubicBezTo>
                  <a:pt x="1265714" y="-19889"/>
                  <a:pt x="1076698" y="98864"/>
                  <a:pt x="1003467" y="139438"/>
                </a:cubicBezTo>
                <a:cubicBezTo>
                  <a:pt x="930236" y="180012"/>
                  <a:pt x="886693" y="201783"/>
                  <a:pt x="789711" y="246316"/>
                </a:cubicBezTo>
                <a:cubicBezTo>
                  <a:pt x="692729" y="290848"/>
                  <a:pt x="460171" y="396737"/>
                  <a:pt x="421576" y="406633"/>
                </a:cubicBezTo>
                <a:cubicBezTo>
                  <a:pt x="382981" y="416529"/>
                  <a:pt x="570017" y="316579"/>
                  <a:pt x="558142" y="305693"/>
                </a:cubicBezTo>
                <a:cubicBezTo>
                  <a:pt x="546267" y="294807"/>
                  <a:pt x="443347" y="323505"/>
                  <a:pt x="350324" y="341318"/>
                </a:cubicBezTo>
                <a:cubicBezTo>
                  <a:pt x="257301" y="359131"/>
                  <a:pt x="992" y="409601"/>
                  <a:pt x="2" y="412570"/>
                </a:cubicBezTo>
                <a:cubicBezTo>
                  <a:pt x="-988" y="415539"/>
                  <a:pt x="334490" y="349235"/>
                  <a:pt x="344386" y="359131"/>
                </a:cubicBezTo>
                <a:cubicBezTo>
                  <a:pt x="354282" y="369027"/>
                  <a:pt x="-18801" y="493719"/>
                  <a:pt x="35628" y="4778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3BBCF4F-1DC0-5D6E-E5BD-B3AB8B53ACEC}"/>
              </a:ext>
            </a:extLst>
          </p:cNvPr>
          <p:cNvSpPr/>
          <p:nvPr/>
        </p:nvSpPr>
        <p:spPr>
          <a:xfrm>
            <a:off x="7569090" y="4203655"/>
            <a:ext cx="977822" cy="367775"/>
          </a:xfrm>
          <a:custGeom>
            <a:avLst/>
            <a:gdLst>
              <a:gd name="connsiteX0" fmla="*/ 110 w 977822"/>
              <a:gd name="connsiteY0" fmla="*/ 45 h 367775"/>
              <a:gd name="connsiteX1" fmla="*/ 114410 w 977822"/>
              <a:gd name="connsiteY1" fmla="*/ 146095 h 367775"/>
              <a:gd name="connsiteX2" fmla="*/ 114410 w 977822"/>
              <a:gd name="connsiteY2" fmla="*/ 152445 h 367775"/>
              <a:gd name="connsiteX3" fmla="*/ 57260 w 977822"/>
              <a:gd name="connsiteY3" fmla="*/ 139745 h 367775"/>
              <a:gd name="connsiteX4" fmla="*/ 473185 w 977822"/>
              <a:gd name="connsiteY4" fmla="*/ 269920 h 367775"/>
              <a:gd name="connsiteX5" fmla="*/ 136635 w 977822"/>
              <a:gd name="connsiteY5" fmla="*/ 193720 h 367775"/>
              <a:gd name="connsiteX6" fmla="*/ 574785 w 977822"/>
              <a:gd name="connsiteY6" fmla="*/ 333420 h 367775"/>
              <a:gd name="connsiteX7" fmla="*/ 860535 w 977822"/>
              <a:gd name="connsiteY7" fmla="*/ 365170 h 367775"/>
              <a:gd name="connsiteX8" fmla="*/ 971660 w 977822"/>
              <a:gd name="connsiteY8" fmla="*/ 365170 h 367775"/>
              <a:gd name="connsiteX9" fmla="*/ 692260 w 977822"/>
              <a:gd name="connsiteY9" fmla="*/ 358820 h 367775"/>
              <a:gd name="connsiteX10" fmla="*/ 330310 w 977822"/>
              <a:gd name="connsiteY10" fmla="*/ 330245 h 367775"/>
              <a:gd name="connsiteX11" fmla="*/ 460485 w 977822"/>
              <a:gd name="connsiteY11" fmla="*/ 323895 h 367775"/>
              <a:gd name="connsiteX12" fmla="*/ 200135 w 977822"/>
              <a:gd name="connsiteY12" fmla="*/ 196895 h 367775"/>
              <a:gd name="connsiteX13" fmla="*/ 104885 w 977822"/>
              <a:gd name="connsiteY13" fmla="*/ 142920 h 367775"/>
              <a:gd name="connsiteX14" fmla="*/ 139810 w 977822"/>
              <a:gd name="connsiteY14" fmla="*/ 130220 h 367775"/>
              <a:gd name="connsiteX15" fmla="*/ 110 w 977822"/>
              <a:gd name="connsiteY15" fmla="*/ 45 h 3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822" h="367775">
                <a:moveTo>
                  <a:pt x="110" y="45"/>
                </a:moveTo>
                <a:cubicBezTo>
                  <a:pt x="-4123" y="2691"/>
                  <a:pt x="114410" y="146095"/>
                  <a:pt x="114410" y="146095"/>
                </a:cubicBezTo>
                <a:cubicBezTo>
                  <a:pt x="133460" y="171495"/>
                  <a:pt x="123935" y="153503"/>
                  <a:pt x="114410" y="152445"/>
                </a:cubicBezTo>
                <a:cubicBezTo>
                  <a:pt x="104885" y="151387"/>
                  <a:pt x="-2536" y="120166"/>
                  <a:pt x="57260" y="139745"/>
                </a:cubicBezTo>
                <a:cubicBezTo>
                  <a:pt x="117056" y="159324"/>
                  <a:pt x="459956" y="260924"/>
                  <a:pt x="473185" y="269920"/>
                </a:cubicBezTo>
                <a:cubicBezTo>
                  <a:pt x="486414" y="278916"/>
                  <a:pt x="119702" y="183137"/>
                  <a:pt x="136635" y="193720"/>
                </a:cubicBezTo>
                <a:cubicBezTo>
                  <a:pt x="153568" y="204303"/>
                  <a:pt x="454135" y="304845"/>
                  <a:pt x="574785" y="333420"/>
                </a:cubicBezTo>
                <a:cubicBezTo>
                  <a:pt x="695435" y="361995"/>
                  <a:pt x="794389" y="359878"/>
                  <a:pt x="860535" y="365170"/>
                </a:cubicBezTo>
                <a:cubicBezTo>
                  <a:pt x="926681" y="370462"/>
                  <a:pt x="999706" y="366228"/>
                  <a:pt x="971660" y="365170"/>
                </a:cubicBezTo>
                <a:cubicBezTo>
                  <a:pt x="943614" y="364112"/>
                  <a:pt x="799152" y="364641"/>
                  <a:pt x="692260" y="358820"/>
                </a:cubicBezTo>
                <a:cubicBezTo>
                  <a:pt x="585368" y="352999"/>
                  <a:pt x="368939" y="336066"/>
                  <a:pt x="330310" y="330245"/>
                </a:cubicBezTo>
                <a:cubicBezTo>
                  <a:pt x="291681" y="324424"/>
                  <a:pt x="482181" y="346120"/>
                  <a:pt x="460485" y="323895"/>
                </a:cubicBezTo>
                <a:cubicBezTo>
                  <a:pt x="438789" y="301670"/>
                  <a:pt x="259402" y="227057"/>
                  <a:pt x="200135" y="196895"/>
                </a:cubicBezTo>
                <a:cubicBezTo>
                  <a:pt x="140868" y="166733"/>
                  <a:pt x="114939" y="154032"/>
                  <a:pt x="104885" y="142920"/>
                </a:cubicBezTo>
                <a:cubicBezTo>
                  <a:pt x="94831" y="131808"/>
                  <a:pt x="152510" y="149270"/>
                  <a:pt x="139810" y="130220"/>
                </a:cubicBezTo>
                <a:cubicBezTo>
                  <a:pt x="127110" y="111170"/>
                  <a:pt x="4343" y="-2601"/>
                  <a:pt x="110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4BAC2E5-7EE9-6702-6CA8-624FA1D92874}"/>
              </a:ext>
            </a:extLst>
          </p:cNvPr>
          <p:cNvSpPr/>
          <p:nvPr/>
        </p:nvSpPr>
        <p:spPr>
          <a:xfrm>
            <a:off x="7616748" y="4406913"/>
            <a:ext cx="854855" cy="393109"/>
          </a:xfrm>
          <a:custGeom>
            <a:avLst/>
            <a:gdLst>
              <a:gd name="connsiteX0" fmla="*/ 3252 w 854855"/>
              <a:gd name="connsiteY0" fmla="*/ 50787 h 393109"/>
              <a:gd name="connsiteX1" fmla="*/ 365202 w 854855"/>
              <a:gd name="connsiteY1" fmla="*/ 142862 h 393109"/>
              <a:gd name="connsiteX2" fmla="*/ 781127 w 854855"/>
              <a:gd name="connsiteY2" fmla="*/ 384162 h 393109"/>
              <a:gd name="connsiteX3" fmla="*/ 660477 w 854855"/>
              <a:gd name="connsiteY3" fmla="*/ 317487 h 393109"/>
              <a:gd name="connsiteX4" fmla="*/ 320752 w 854855"/>
              <a:gd name="connsiteY4" fmla="*/ 92062 h 393109"/>
              <a:gd name="connsiteX5" fmla="*/ 847802 w 854855"/>
              <a:gd name="connsiteY5" fmla="*/ 339712 h 393109"/>
              <a:gd name="connsiteX6" fmla="*/ 593802 w 854855"/>
              <a:gd name="connsiteY6" fmla="*/ 212712 h 393109"/>
              <a:gd name="connsiteX7" fmla="*/ 162002 w 854855"/>
              <a:gd name="connsiteY7" fmla="*/ 9512 h 393109"/>
              <a:gd name="connsiteX8" fmla="*/ 228677 w 854855"/>
              <a:gd name="connsiteY8" fmla="*/ 44437 h 393109"/>
              <a:gd name="connsiteX9" fmla="*/ 396952 w 854855"/>
              <a:gd name="connsiteY9" fmla="*/ 142862 h 393109"/>
              <a:gd name="connsiteX10" fmla="*/ 196927 w 854855"/>
              <a:gd name="connsiteY10" fmla="*/ 69837 h 393109"/>
              <a:gd name="connsiteX11" fmla="*/ 3252 w 854855"/>
              <a:gd name="connsiteY11" fmla="*/ 50787 h 39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855" h="393109">
                <a:moveTo>
                  <a:pt x="3252" y="50787"/>
                </a:moveTo>
                <a:cubicBezTo>
                  <a:pt x="31298" y="62958"/>
                  <a:pt x="235556" y="87299"/>
                  <a:pt x="365202" y="142862"/>
                </a:cubicBezTo>
                <a:cubicBezTo>
                  <a:pt x="494848" y="198425"/>
                  <a:pt x="731915" y="355058"/>
                  <a:pt x="781127" y="384162"/>
                </a:cubicBezTo>
                <a:cubicBezTo>
                  <a:pt x="830339" y="413266"/>
                  <a:pt x="737206" y="366170"/>
                  <a:pt x="660477" y="317487"/>
                </a:cubicBezTo>
                <a:cubicBezTo>
                  <a:pt x="583748" y="268804"/>
                  <a:pt x="289531" y="88358"/>
                  <a:pt x="320752" y="92062"/>
                </a:cubicBezTo>
                <a:cubicBezTo>
                  <a:pt x="351973" y="95766"/>
                  <a:pt x="802294" y="319604"/>
                  <a:pt x="847802" y="339712"/>
                </a:cubicBezTo>
                <a:cubicBezTo>
                  <a:pt x="893310" y="359820"/>
                  <a:pt x="708102" y="267745"/>
                  <a:pt x="593802" y="212712"/>
                </a:cubicBezTo>
                <a:cubicBezTo>
                  <a:pt x="479502" y="157679"/>
                  <a:pt x="222856" y="37558"/>
                  <a:pt x="162002" y="9512"/>
                </a:cubicBezTo>
                <a:cubicBezTo>
                  <a:pt x="101148" y="-18534"/>
                  <a:pt x="189519" y="22212"/>
                  <a:pt x="228677" y="44437"/>
                </a:cubicBezTo>
                <a:cubicBezTo>
                  <a:pt x="267835" y="66662"/>
                  <a:pt x="402244" y="138629"/>
                  <a:pt x="396952" y="142862"/>
                </a:cubicBezTo>
                <a:cubicBezTo>
                  <a:pt x="391660" y="147095"/>
                  <a:pt x="257781" y="83595"/>
                  <a:pt x="196927" y="69837"/>
                </a:cubicBezTo>
                <a:cubicBezTo>
                  <a:pt x="136073" y="56079"/>
                  <a:pt x="-24794" y="38616"/>
                  <a:pt x="3252" y="50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3579934-0697-0B7D-7B1B-E71398A37FCD}"/>
              </a:ext>
            </a:extLst>
          </p:cNvPr>
          <p:cNvSpPr/>
          <p:nvPr/>
        </p:nvSpPr>
        <p:spPr>
          <a:xfrm>
            <a:off x="7607195" y="4422719"/>
            <a:ext cx="386785" cy="527265"/>
          </a:xfrm>
          <a:custGeom>
            <a:avLst/>
            <a:gdLst>
              <a:gd name="connsiteX0" fmla="*/ 105 w 386785"/>
              <a:gd name="connsiteY0" fmla="*/ 56 h 527265"/>
              <a:gd name="connsiteX1" fmla="*/ 260455 w 386785"/>
              <a:gd name="connsiteY1" fmla="*/ 130231 h 527265"/>
              <a:gd name="connsiteX2" fmla="*/ 149330 w 386785"/>
              <a:gd name="connsiteY2" fmla="*/ 254056 h 527265"/>
              <a:gd name="connsiteX3" fmla="*/ 301730 w 386785"/>
              <a:gd name="connsiteY3" fmla="*/ 222306 h 527265"/>
              <a:gd name="connsiteX4" fmla="*/ 190605 w 386785"/>
              <a:gd name="connsiteY4" fmla="*/ 311206 h 527265"/>
              <a:gd name="connsiteX5" fmla="*/ 330305 w 386785"/>
              <a:gd name="connsiteY5" fmla="*/ 301681 h 527265"/>
              <a:gd name="connsiteX6" fmla="*/ 276330 w 386785"/>
              <a:gd name="connsiteY6" fmla="*/ 406456 h 527265"/>
              <a:gd name="connsiteX7" fmla="*/ 368405 w 386785"/>
              <a:gd name="connsiteY7" fmla="*/ 384231 h 527265"/>
              <a:gd name="connsiteX8" fmla="*/ 269980 w 386785"/>
              <a:gd name="connsiteY8" fmla="*/ 527106 h 527265"/>
              <a:gd name="connsiteX9" fmla="*/ 368405 w 386785"/>
              <a:gd name="connsiteY9" fmla="*/ 352481 h 527265"/>
              <a:gd name="connsiteX10" fmla="*/ 384280 w 386785"/>
              <a:gd name="connsiteY10" fmla="*/ 266756 h 527265"/>
              <a:gd name="connsiteX11" fmla="*/ 336655 w 386785"/>
              <a:gd name="connsiteY11" fmla="*/ 95306 h 527265"/>
              <a:gd name="connsiteX12" fmla="*/ 349355 w 386785"/>
              <a:gd name="connsiteY12" fmla="*/ 362006 h 527265"/>
              <a:gd name="connsiteX13" fmla="*/ 292205 w 386785"/>
              <a:gd name="connsiteY13" fmla="*/ 355656 h 527265"/>
              <a:gd name="connsiteX14" fmla="*/ 196955 w 386785"/>
              <a:gd name="connsiteY14" fmla="*/ 273106 h 527265"/>
              <a:gd name="connsiteX15" fmla="*/ 250930 w 386785"/>
              <a:gd name="connsiteY15" fmla="*/ 203256 h 527265"/>
              <a:gd name="connsiteX16" fmla="*/ 228705 w 386785"/>
              <a:gd name="connsiteY16" fmla="*/ 146106 h 527265"/>
              <a:gd name="connsiteX17" fmla="*/ 105 w 386785"/>
              <a:gd name="connsiteY17" fmla="*/ 56 h 52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85" h="527265">
                <a:moveTo>
                  <a:pt x="105" y="56"/>
                </a:moveTo>
                <a:cubicBezTo>
                  <a:pt x="5397" y="-2590"/>
                  <a:pt x="235584" y="87898"/>
                  <a:pt x="260455" y="130231"/>
                </a:cubicBezTo>
                <a:cubicBezTo>
                  <a:pt x="285326" y="172564"/>
                  <a:pt x="142451" y="238710"/>
                  <a:pt x="149330" y="254056"/>
                </a:cubicBezTo>
                <a:cubicBezTo>
                  <a:pt x="156209" y="269402"/>
                  <a:pt x="294851" y="212781"/>
                  <a:pt x="301730" y="222306"/>
                </a:cubicBezTo>
                <a:cubicBezTo>
                  <a:pt x="308609" y="231831"/>
                  <a:pt x="185843" y="297977"/>
                  <a:pt x="190605" y="311206"/>
                </a:cubicBezTo>
                <a:cubicBezTo>
                  <a:pt x="195367" y="324435"/>
                  <a:pt x="316018" y="285806"/>
                  <a:pt x="330305" y="301681"/>
                </a:cubicBezTo>
                <a:cubicBezTo>
                  <a:pt x="344593" y="317556"/>
                  <a:pt x="269980" y="392698"/>
                  <a:pt x="276330" y="406456"/>
                </a:cubicBezTo>
                <a:cubicBezTo>
                  <a:pt x="282680" y="420214"/>
                  <a:pt x="369463" y="364123"/>
                  <a:pt x="368405" y="384231"/>
                </a:cubicBezTo>
                <a:cubicBezTo>
                  <a:pt x="367347" y="404339"/>
                  <a:pt x="269980" y="532398"/>
                  <a:pt x="269980" y="527106"/>
                </a:cubicBezTo>
                <a:cubicBezTo>
                  <a:pt x="269980" y="521814"/>
                  <a:pt x="349355" y="395873"/>
                  <a:pt x="368405" y="352481"/>
                </a:cubicBezTo>
                <a:cubicBezTo>
                  <a:pt x="387455" y="309089"/>
                  <a:pt x="389572" y="309618"/>
                  <a:pt x="384280" y="266756"/>
                </a:cubicBezTo>
                <a:cubicBezTo>
                  <a:pt x="378988" y="223894"/>
                  <a:pt x="342476" y="79431"/>
                  <a:pt x="336655" y="95306"/>
                </a:cubicBezTo>
                <a:cubicBezTo>
                  <a:pt x="330834" y="111181"/>
                  <a:pt x="356763" y="318614"/>
                  <a:pt x="349355" y="362006"/>
                </a:cubicBezTo>
                <a:cubicBezTo>
                  <a:pt x="341947" y="405398"/>
                  <a:pt x="317605" y="370473"/>
                  <a:pt x="292205" y="355656"/>
                </a:cubicBezTo>
                <a:cubicBezTo>
                  <a:pt x="266805" y="340839"/>
                  <a:pt x="203834" y="298506"/>
                  <a:pt x="196955" y="273106"/>
                </a:cubicBezTo>
                <a:cubicBezTo>
                  <a:pt x="190076" y="247706"/>
                  <a:pt x="245638" y="224422"/>
                  <a:pt x="250930" y="203256"/>
                </a:cubicBezTo>
                <a:cubicBezTo>
                  <a:pt x="256222" y="182090"/>
                  <a:pt x="266805" y="175210"/>
                  <a:pt x="228705" y="146106"/>
                </a:cubicBezTo>
                <a:cubicBezTo>
                  <a:pt x="190605" y="117002"/>
                  <a:pt x="-5187" y="2702"/>
                  <a:pt x="105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BAC6B57-3AFF-D92A-8268-0A51A0D2F2C7}"/>
              </a:ext>
            </a:extLst>
          </p:cNvPr>
          <p:cNvSpPr/>
          <p:nvPr/>
        </p:nvSpPr>
        <p:spPr>
          <a:xfrm>
            <a:off x="7569723" y="4267400"/>
            <a:ext cx="215809" cy="603169"/>
          </a:xfrm>
          <a:custGeom>
            <a:avLst/>
            <a:gdLst>
              <a:gd name="connsiteX0" fmla="*/ 2652 w 215809"/>
              <a:gd name="connsiteY0" fmla="*/ 2975 h 603169"/>
              <a:gd name="connsiteX1" fmla="*/ 205852 w 215809"/>
              <a:gd name="connsiteY1" fmla="*/ 387150 h 603169"/>
              <a:gd name="connsiteX2" fmla="*/ 180452 w 215809"/>
              <a:gd name="connsiteY2" fmla="*/ 323650 h 603169"/>
              <a:gd name="connsiteX3" fmla="*/ 145527 w 215809"/>
              <a:gd name="connsiteY3" fmla="*/ 596700 h 603169"/>
              <a:gd name="connsiteX4" fmla="*/ 142352 w 215809"/>
              <a:gd name="connsiteY4" fmla="*/ 485575 h 603169"/>
              <a:gd name="connsiteX5" fmla="*/ 5827 w 215809"/>
              <a:gd name="connsiteY5" fmla="*/ 136325 h 603169"/>
              <a:gd name="connsiteX6" fmla="*/ 177277 w 215809"/>
              <a:gd name="connsiteY6" fmla="*/ 409375 h 603169"/>
              <a:gd name="connsiteX7" fmla="*/ 94727 w 215809"/>
              <a:gd name="connsiteY7" fmla="*/ 218875 h 603169"/>
              <a:gd name="connsiteX8" fmla="*/ 2652 w 215809"/>
              <a:gd name="connsiteY8" fmla="*/ 2975 h 60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9" h="603169">
                <a:moveTo>
                  <a:pt x="2652" y="2975"/>
                </a:moveTo>
                <a:cubicBezTo>
                  <a:pt x="21173" y="31021"/>
                  <a:pt x="176219" y="333704"/>
                  <a:pt x="205852" y="387150"/>
                </a:cubicBezTo>
                <a:cubicBezTo>
                  <a:pt x="235485" y="440596"/>
                  <a:pt x="190506" y="288725"/>
                  <a:pt x="180452" y="323650"/>
                </a:cubicBezTo>
                <a:cubicBezTo>
                  <a:pt x="170398" y="358575"/>
                  <a:pt x="151877" y="569713"/>
                  <a:pt x="145527" y="596700"/>
                </a:cubicBezTo>
                <a:cubicBezTo>
                  <a:pt x="139177" y="623687"/>
                  <a:pt x="165635" y="562304"/>
                  <a:pt x="142352" y="485575"/>
                </a:cubicBezTo>
                <a:cubicBezTo>
                  <a:pt x="119069" y="408846"/>
                  <a:pt x="6" y="149025"/>
                  <a:pt x="5827" y="136325"/>
                </a:cubicBezTo>
                <a:cubicBezTo>
                  <a:pt x="11648" y="123625"/>
                  <a:pt x="162460" y="395617"/>
                  <a:pt x="177277" y="409375"/>
                </a:cubicBezTo>
                <a:cubicBezTo>
                  <a:pt x="192094" y="423133"/>
                  <a:pt x="121715" y="285021"/>
                  <a:pt x="94727" y="218875"/>
                </a:cubicBezTo>
                <a:cubicBezTo>
                  <a:pt x="67740" y="152729"/>
                  <a:pt x="-15869" y="-25071"/>
                  <a:pt x="2652" y="29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A16EC2F-C6F0-2960-4DE5-DB0D15B2C54B}"/>
              </a:ext>
            </a:extLst>
          </p:cNvPr>
          <p:cNvSpPr/>
          <p:nvPr/>
        </p:nvSpPr>
        <p:spPr>
          <a:xfrm>
            <a:off x="7920990" y="4441738"/>
            <a:ext cx="648436" cy="246503"/>
          </a:xfrm>
          <a:custGeom>
            <a:avLst/>
            <a:gdLst>
              <a:gd name="connsiteX0" fmla="*/ 635 w 648436"/>
              <a:gd name="connsiteY0" fmla="*/ 87 h 246503"/>
              <a:gd name="connsiteX1" fmla="*/ 356235 w 648436"/>
              <a:gd name="connsiteY1" fmla="*/ 187412 h 246503"/>
              <a:gd name="connsiteX2" fmla="*/ 641985 w 648436"/>
              <a:gd name="connsiteY2" fmla="*/ 244562 h 246503"/>
              <a:gd name="connsiteX3" fmla="*/ 527685 w 648436"/>
              <a:gd name="connsiteY3" fmla="*/ 231862 h 246503"/>
              <a:gd name="connsiteX4" fmla="*/ 213360 w 648436"/>
              <a:gd name="connsiteY4" fmla="*/ 219162 h 246503"/>
              <a:gd name="connsiteX5" fmla="*/ 267335 w 648436"/>
              <a:gd name="connsiteY5" fmla="*/ 212812 h 246503"/>
              <a:gd name="connsiteX6" fmla="*/ 635 w 648436"/>
              <a:gd name="connsiteY6" fmla="*/ 87 h 2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436" h="246503">
                <a:moveTo>
                  <a:pt x="635" y="87"/>
                </a:moveTo>
                <a:cubicBezTo>
                  <a:pt x="15452" y="-4146"/>
                  <a:pt x="249343" y="146666"/>
                  <a:pt x="356235" y="187412"/>
                </a:cubicBezTo>
                <a:cubicBezTo>
                  <a:pt x="463127" y="228158"/>
                  <a:pt x="613410" y="237154"/>
                  <a:pt x="641985" y="244562"/>
                </a:cubicBezTo>
                <a:cubicBezTo>
                  <a:pt x="670560" y="251970"/>
                  <a:pt x="599122" y="236095"/>
                  <a:pt x="527685" y="231862"/>
                </a:cubicBezTo>
                <a:cubicBezTo>
                  <a:pt x="456248" y="227629"/>
                  <a:pt x="256752" y="222337"/>
                  <a:pt x="213360" y="219162"/>
                </a:cubicBezTo>
                <a:cubicBezTo>
                  <a:pt x="169968" y="215987"/>
                  <a:pt x="300143" y="248266"/>
                  <a:pt x="267335" y="212812"/>
                </a:cubicBezTo>
                <a:cubicBezTo>
                  <a:pt x="234527" y="177358"/>
                  <a:pt x="-14182" y="4320"/>
                  <a:pt x="63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132B2F6D-67CE-558A-D5E3-348224949E8D}"/>
              </a:ext>
            </a:extLst>
          </p:cNvPr>
          <p:cNvSpPr/>
          <p:nvPr/>
        </p:nvSpPr>
        <p:spPr>
          <a:xfrm>
            <a:off x="4816078" y="3095310"/>
            <a:ext cx="34632" cy="271974"/>
          </a:xfrm>
          <a:custGeom>
            <a:avLst/>
            <a:gdLst>
              <a:gd name="connsiteX0" fmla="*/ 397 w 34632"/>
              <a:gd name="connsiteY0" fmla="*/ 315 h 271974"/>
              <a:gd name="connsiteX1" fmla="*/ 32147 w 34632"/>
              <a:gd name="connsiteY1" fmla="*/ 257490 h 271974"/>
              <a:gd name="connsiteX2" fmla="*/ 28972 w 34632"/>
              <a:gd name="connsiteY2" fmla="*/ 232090 h 271974"/>
              <a:gd name="connsiteX3" fmla="*/ 397 w 34632"/>
              <a:gd name="connsiteY3" fmla="*/ 168590 h 271974"/>
              <a:gd name="connsiteX4" fmla="*/ 13097 w 34632"/>
              <a:gd name="connsiteY4" fmla="*/ 203515 h 271974"/>
              <a:gd name="connsiteX5" fmla="*/ 397 w 34632"/>
              <a:gd name="connsiteY5" fmla="*/ 315 h 2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2" h="271974">
                <a:moveTo>
                  <a:pt x="397" y="315"/>
                </a:moveTo>
                <a:cubicBezTo>
                  <a:pt x="3572" y="9311"/>
                  <a:pt x="27385" y="218861"/>
                  <a:pt x="32147" y="257490"/>
                </a:cubicBezTo>
                <a:cubicBezTo>
                  <a:pt x="36909" y="296119"/>
                  <a:pt x="34264" y="246907"/>
                  <a:pt x="28972" y="232090"/>
                </a:cubicBezTo>
                <a:cubicBezTo>
                  <a:pt x="23680" y="217273"/>
                  <a:pt x="3043" y="173352"/>
                  <a:pt x="397" y="168590"/>
                </a:cubicBezTo>
                <a:cubicBezTo>
                  <a:pt x="-2249" y="163828"/>
                  <a:pt x="12039" y="229444"/>
                  <a:pt x="13097" y="203515"/>
                </a:cubicBezTo>
                <a:cubicBezTo>
                  <a:pt x="14155" y="177586"/>
                  <a:pt x="-2778" y="-8681"/>
                  <a:pt x="397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77E089B-9572-EB3E-D22D-DC525C9E664B}"/>
              </a:ext>
            </a:extLst>
          </p:cNvPr>
          <p:cNvSpPr/>
          <p:nvPr/>
        </p:nvSpPr>
        <p:spPr>
          <a:xfrm>
            <a:off x="4543222" y="3491548"/>
            <a:ext cx="193055" cy="33591"/>
          </a:xfrm>
          <a:custGeom>
            <a:avLst/>
            <a:gdLst>
              <a:gd name="connsiteX0" fmla="*/ 203 w 193055"/>
              <a:gd name="connsiteY0" fmla="*/ 23177 h 33591"/>
              <a:gd name="connsiteX1" fmla="*/ 104978 w 193055"/>
              <a:gd name="connsiteY1" fmla="*/ 23177 h 33591"/>
              <a:gd name="connsiteX2" fmla="*/ 73228 w 193055"/>
              <a:gd name="connsiteY2" fmla="*/ 32702 h 33591"/>
              <a:gd name="connsiteX3" fmla="*/ 190703 w 193055"/>
              <a:gd name="connsiteY3" fmla="*/ 952 h 33591"/>
              <a:gd name="connsiteX4" fmla="*/ 146253 w 193055"/>
              <a:gd name="connsiteY4" fmla="*/ 10477 h 33591"/>
              <a:gd name="connsiteX5" fmla="*/ 79578 w 193055"/>
              <a:gd name="connsiteY5" fmla="*/ 32702 h 33591"/>
              <a:gd name="connsiteX6" fmla="*/ 203 w 193055"/>
              <a:gd name="connsiteY6" fmla="*/ 23177 h 3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55" h="33591">
                <a:moveTo>
                  <a:pt x="203" y="23177"/>
                </a:moveTo>
                <a:cubicBezTo>
                  <a:pt x="4436" y="21590"/>
                  <a:pt x="92807" y="21590"/>
                  <a:pt x="104978" y="23177"/>
                </a:cubicBezTo>
                <a:cubicBezTo>
                  <a:pt x="117149" y="24764"/>
                  <a:pt x="58941" y="36406"/>
                  <a:pt x="73228" y="32702"/>
                </a:cubicBezTo>
                <a:cubicBezTo>
                  <a:pt x="87515" y="28998"/>
                  <a:pt x="178532" y="4656"/>
                  <a:pt x="190703" y="952"/>
                </a:cubicBezTo>
                <a:cubicBezTo>
                  <a:pt x="202874" y="-2752"/>
                  <a:pt x="164774" y="5185"/>
                  <a:pt x="146253" y="10477"/>
                </a:cubicBezTo>
                <a:cubicBezTo>
                  <a:pt x="127732" y="15769"/>
                  <a:pt x="100215" y="28469"/>
                  <a:pt x="79578" y="32702"/>
                </a:cubicBezTo>
                <a:cubicBezTo>
                  <a:pt x="58941" y="36935"/>
                  <a:pt x="-4030" y="24764"/>
                  <a:pt x="203" y="23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18F7796-26D8-5A38-FEBD-505947A5460C}"/>
              </a:ext>
            </a:extLst>
          </p:cNvPr>
          <p:cNvSpPr/>
          <p:nvPr/>
        </p:nvSpPr>
        <p:spPr>
          <a:xfrm>
            <a:off x="4546519" y="3476617"/>
            <a:ext cx="51780" cy="209558"/>
          </a:xfrm>
          <a:custGeom>
            <a:avLst/>
            <a:gdLst>
              <a:gd name="connsiteX0" fmla="*/ 3256 w 51780"/>
              <a:gd name="connsiteY0" fmla="*/ 8 h 209558"/>
              <a:gd name="connsiteX1" fmla="*/ 38181 w 51780"/>
              <a:gd name="connsiteY1" fmla="*/ 107958 h 209558"/>
              <a:gd name="connsiteX2" fmla="*/ 81 w 51780"/>
              <a:gd name="connsiteY2" fmla="*/ 85733 h 209558"/>
              <a:gd name="connsiteX3" fmla="*/ 50881 w 51780"/>
              <a:gd name="connsiteY3" fmla="*/ 139708 h 209558"/>
              <a:gd name="connsiteX4" fmla="*/ 31831 w 51780"/>
              <a:gd name="connsiteY4" fmla="*/ 177808 h 209558"/>
              <a:gd name="connsiteX5" fmla="*/ 22306 w 51780"/>
              <a:gd name="connsiteY5" fmla="*/ 209558 h 209558"/>
              <a:gd name="connsiteX6" fmla="*/ 38181 w 51780"/>
              <a:gd name="connsiteY6" fmla="*/ 177808 h 209558"/>
              <a:gd name="connsiteX7" fmla="*/ 19131 w 51780"/>
              <a:gd name="connsiteY7" fmla="*/ 130183 h 209558"/>
              <a:gd name="connsiteX8" fmla="*/ 3256 w 51780"/>
              <a:gd name="connsiteY8" fmla="*/ 63508 h 209558"/>
              <a:gd name="connsiteX9" fmla="*/ 44531 w 51780"/>
              <a:gd name="connsiteY9" fmla="*/ 101608 h 209558"/>
              <a:gd name="connsiteX10" fmla="*/ 3256 w 51780"/>
              <a:gd name="connsiteY10" fmla="*/ 8 h 2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0" h="209558">
                <a:moveTo>
                  <a:pt x="3256" y="8"/>
                </a:moveTo>
                <a:cubicBezTo>
                  <a:pt x="2198" y="1066"/>
                  <a:pt x="38710" y="93671"/>
                  <a:pt x="38181" y="107958"/>
                </a:cubicBezTo>
                <a:cubicBezTo>
                  <a:pt x="37652" y="122246"/>
                  <a:pt x="-2036" y="80441"/>
                  <a:pt x="81" y="85733"/>
                </a:cubicBezTo>
                <a:cubicBezTo>
                  <a:pt x="2198" y="91025"/>
                  <a:pt x="45589" y="124362"/>
                  <a:pt x="50881" y="139708"/>
                </a:cubicBezTo>
                <a:cubicBezTo>
                  <a:pt x="56173" y="155054"/>
                  <a:pt x="36593" y="166166"/>
                  <a:pt x="31831" y="177808"/>
                </a:cubicBezTo>
                <a:cubicBezTo>
                  <a:pt x="27069" y="189450"/>
                  <a:pt x="21248" y="209558"/>
                  <a:pt x="22306" y="209558"/>
                </a:cubicBezTo>
                <a:cubicBezTo>
                  <a:pt x="23364" y="209558"/>
                  <a:pt x="38710" y="191037"/>
                  <a:pt x="38181" y="177808"/>
                </a:cubicBezTo>
                <a:cubicBezTo>
                  <a:pt x="37652" y="164579"/>
                  <a:pt x="24952" y="149233"/>
                  <a:pt x="19131" y="130183"/>
                </a:cubicBezTo>
                <a:cubicBezTo>
                  <a:pt x="13310" y="111133"/>
                  <a:pt x="-977" y="68270"/>
                  <a:pt x="3256" y="63508"/>
                </a:cubicBezTo>
                <a:cubicBezTo>
                  <a:pt x="7489" y="58746"/>
                  <a:pt x="45060" y="105841"/>
                  <a:pt x="44531" y="101608"/>
                </a:cubicBezTo>
                <a:cubicBezTo>
                  <a:pt x="44002" y="97375"/>
                  <a:pt x="4314" y="-1050"/>
                  <a:pt x="3256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2403BB6C-F0DF-DBB7-5733-71D1A5350630}"/>
              </a:ext>
            </a:extLst>
          </p:cNvPr>
          <p:cNvSpPr/>
          <p:nvPr/>
        </p:nvSpPr>
        <p:spPr>
          <a:xfrm>
            <a:off x="4568529" y="3466486"/>
            <a:ext cx="216196" cy="122381"/>
          </a:xfrm>
          <a:custGeom>
            <a:avLst/>
            <a:gdLst>
              <a:gd name="connsiteX0" fmla="*/ 3471 w 216196"/>
              <a:gd name="connsiteY0" fmla="*/ 121264 h 122381"/>
              <a:gd name="connsiteX1" fmla="*/ 82846 w 216196"/>
              <a:gd name="connsiteY1" fmla="*/ 79989 h 122381"/>
              <a:gd name="connsiteX2" fmla="*/ 187621 w 216196"/>
              <a:gd name="connsiteY2" fmla="*/ 45064 h 122381"/>
              <a:gd name="connsiteX3" fmla="*/ 216196 w 216196"/>
              <a:gd name="connsiteY3" fmla="*/ 614 h 122381"/>
              <a:gd name="connsiteX4" fmla="*/ 187621 w 216196"/>
              <a:gd name="connsiteY4" fmla="*/ 22839 h 122381"/>
              <a:gd name="connsiteX5" fmla="*/ 41571 w 216196"/>
              <a:gd name="connsiteY5" fmla="*/ 73639 h 122381"/>
              <a:gd name="connsiteX6" fmla="*/ 200321 w 216196"/>
              <a:gd name="connsiteY6" fmla="*/ 32364 h 122381"/>
              <a:gd name="connsiteX7" fmla="*/ 3471 w 216196"/>
              <a:gd name="connsiteY7" fmla="*/ 121264 h 12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96" h="122381">
                <a:moveTo>
                  <a:pt x="3471" y="121264"/>
                </a:moveTo>
                <a:cubicBezTo>
                  <a:pt x="-16108" y="129202"/>
                  <a:pt x="52154" y="92689"/>
                  <a:pt x="82846" y="79989"/>
                </a:cubicBezTo>
                <a:cubicBezTo>
                  <a:pt x="113538" y="67289"/>
                  <a:pt x="165396" y="58293"/>
                  <a:pt x="187621" y="45064"/>
                </a:cubicBezTo>
                <a:cubicBezTo>
                  <a:pt x="209846" y="31835"/>
                  <a:pt x="216196" y="614"/>
                  <a:pt x="216196" y="614"/>
                </a:cubicBezTo>
                <a:cubicBezTo>
                  <a:pt x="216196" y="-3090"/>
                  <a:pt x="216725" y="10668"/>
                  <a:pt x="187621" y="22839"/>
                </a:cubicBezTo>
                <a:cubicBezTo>
                  <a:pt x="158517" y="35010"/>
                  <a:pt x="39454" y="72051"/>
                  <a:pt x="41571" y="73639"/>
                </a:cubicBezTo>
                <a:cubicBezTo>
                  <a:pt x="43688" y="75227"/>
                  <a:pt x="201379" y="27073"/>
                  <a:pt x="200321" y="32364"/>
                </a:cubicBezTo>
                <a:cubicBezTo>
                  <a:pt x="199263" y="37655"/>
                  <a:pt x="23050" y="113326"/>
                  <a:pt x="3471" y="121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24EFF17-D937-F5C8-3C60-E8C2F7FCF71B}"/>
              </a:ext>
            </a:extLst>
          </p:cNvPr>
          <p:cNvSpPr/>
          <p:nvPr/>
        </p:nvSpPr>
        <p:spPr>
          <a:xfrm>
            <a:off x="5246842" y="3409922"/>
            <a:ext cx="431101" cy="55134"/>
          </a:xfrm>
          <a:custGeom>
            <a:avLst/>
            <a:gdLst>
              <a:gd name="connsiteX0" fmla="*/ 1433 w 431101"/>
              <a:gd name="connsiteY0" fmla="*/ 15903 h 55134"/>
              <a:gd name="connsiteX1" fmla="*/ 245908 w 431101"/>
              <a:gd name="connsiteY1" fmla="*/ 54003 h 55134"/>
              <a:gd name="connsiteX2" fmla="*/ 191933 w 431101"/>
              <a:gd name="connsiteY2" fmla="*/ 44478 h 55134"/>
              <a:gd name="connsiteX3" fmla="*/ 315758 w 431101"/>
              <a:gd name="connsiteY3" fmla="*/ 38128 h 55134"/>
              <a:gd name="connsiteX4" fmla="*/ 280833 w 431101"/>
              <a:gd name="connsiteY4" fmla="*/ 41303 h 55134"/>
              <a:gd name="connsiteX5" fmla="*/ 430058 w 431101"/>
              <a:gd name="connsiteY5" fmla="*/ 28 h 55134"/>
              <a:gd name="connsiteX6" fmla="*/ 341158 w 431101"/>
              <a:gd name="connsiteY6" fmla="*/ 34953 h 55134"/>
              <a:gd name="connsiteX7" fmla="*/ 226858 w 431101"/>
              <a:gd name="connsiteY7" fmla="*/ 44478 h 55134"/>
              <a:gd name="connsiteX8" fmla="*/ 125258 w 431101"/>
              <a:gd name="connsiteY8" fmla="*/ 31778 h 55134"/>
              <a:gd name="connsiteX9" fmla="*/ 328458 w 431101"/>
              <a:gd name="connsiteY9" fmla="*/ 44478 h 55134"/>
              <a:gd name="connsiteX10" fmla="*/ 207808 w 431101"/>
              <a:gd name="connsiteY10" fmla="*/ 38128 h 55134"/>
              <a:gd name="connsiteX11" fmla="*/ 264958 w 431101"/>
              <a:gd name="connsiteY11" fmla="*/ 44478 h 55134"/>
              <a:gd name="connsiteX12" fmla="*/ 204633 w 431101"/>
              <a:gd name="connsiteY12" fmla="*/ 34953 h 55134"/>
              <a:gd name="connsiteX13" fmla="*/ 147483 w 431101"/>
              <a:gd name="connsiteY13" fmla="*/ 22253 h 55134"/>
              <a:gd name="connsiteX14" fmla="*/ 1433 w 431101"/>
              <a:gd name="connsiteY14" fmla="*/ 15903 h 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101" h="55134">
                <a:moveTo>
                  <a:pt x="1433" y="15903"/>
                </a:moveTo>
                <a:cubicBezTo>
                  <a:pt x="17837" y="21195"/>
                  <a:pt x="214158" y="49241"/>
                  <a:pt x="245908" y="54003"/>
                </a:cubicBezTo>
                <a:cubicBezTo>
                  <a:pt x="277658" y="58765"/>
                  <a:pt x="180291" y="47124"/>
                  <a:pt x="191933" y="44478"/>
                </a:cubicBezTo>
                <a:cubicBezTo>
                  <a:pt x="203575" y="41832"/>
                  <a:pt x="300941" y="38657"/>
                  <a:pt x="315758" y="38128"/>
                </a:cubicBezTo>
                <a:cubicBezTo>
                  <a:pt x="330575" y="37599"/>
                  <a:pt x="261783" y="47653"/>
                  <a:pt x="280833" y="41303"/>
                </a:cubicBezTo>
                <a:cubicBezTo>
                  <a:pt x="299883" y="34953"/>
                  <a:pt x="420004" y="1086"/>
                  <a:pt x="430058" y="28"/>
                </a:cubicBezTo>
                <a:cubicBezTo>
                  <a:pt x="440112" y="-1030"/>
                  <a:pt x="375025" y="27545"/>
                  <a:pt x="341158" y="34953"/>
                </a:cubicBezTo>
                <a:cubicBezTo>
                  <a:pt x="307291" y="42361"/>
                  <a:pt x="262841" y="45007"/>
                  <a:pt x="226858" y="44478"/>
                </a:cubicBezTo>
                <a:cubicBezTo>
                  <a:pt x="190875" y="43949"/>
                  <a:pt x="108325" y="31778"/>
                  <a:pt x="125258" y="31778"/>
                </a:cubicBezTo>
                <a:cubicBezTo>
                  <a:pt x="142191" y="31778"/>
                  <a:pt x="314700" y="43420"/>
                  <a:pt x="328458" y="44478"/>
                </a:cubicBezTo>
                <a:cubicBezTo>
                  <a:pt x="342216" y="45536"/>
                  <a:pt x="218391" y="38128"/>
                  <a:pt x="207808" y="38128"/>
                </a:cubicBezTo>
                <a:cubicBezTo>
                  <a:pt x="197225" y="38128"/>
                  <a:pt x="265487" y="45007"/>
                  <a:pt x="264958" y="44478"/>
                </a:cubicBezTo>
                <a:cubicBezTo>
                  <a:pt x="264429" y="43949"/>
                  <a:pt x="224212" y="38657"/>
                  <a:pt x="204633" y="34953"/>
                </a:cubicBezTo>
                <a:cubicBezTo>
                  <a:pt x="185054" y="31249"/>
                  <a:pt x="180821" y="26486"/>
                  <a:pt x="147483" y="22253"/>
                </a:cubicBezTo>
                <a:cubicBezTo>
                  <a:pt x="114145" y="18020"/>
                  <a:pt x="-14971" y="10611"/>
                  <a:pt x="1433" y="159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39C47683-0060-BC88-3BBF-08762F2E1558}"/>
              </a:ext>
            </a:extLst>
          </p:cNvPr>
          <p:cNvSpPr/>
          <p:nvPr/>
        </p:nvSpPr>
        <p:spPr>
          <a:xfrm>
            <a:off x="5278333" y="3396598"/>
            <a:ext cx="487100" cy="94227"/>
          </a:xfrm>
          <a:custGeom>
            <a:avLst/>
            <a:gdLst>
              <a:gd name="connsiteX0" fmla="*/ 1692 w 487100"/>
              <a:gd name="connsiteY0" fmla="*/ 51452 h 94227"/>
              <a:gd name="connsiteX1" fmla="*/ 258867 w 487100"/>
              <a:gd name="connsiteY1" fmla="*/ 86377 h 94227"/>
              <a:gd name="connsiteX2" fmla="*/ 236642 w 487100"/>
              <a:gd name="connsiteY2" fmla="*/ 86377 h 94227"/>
              <a:gd name="connsiteX3" fmla="*/ 484292 w 487100"/>
              <a:gd name="connsiteY3" fmla="*/ 652 h 94227"/>
              <a:gd name="connsiteX4" fmla="*/ 357292 w 487100"/>
              <a:gd name="connsiteY4" fmla="*/ 48277 h 94227"/>
              <a:gd name="connsiteX5" fmla="*/ 157267 w 487100"/>
              <a:gd name="connsiteY5" fmla="*/ 73677 h 94227"/>
              <a:gd name="connsiteX6" fmla="*/ 1692 w 487100"/>
              <a:gd name="connsiteY6" fmla="*/ 51452 h 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100" h="94227">
                <a:moveTo>
                  <a:pt x="1692" y="51452"/>
                </a:moveTo>
                <a:cubicBezTo>
                  <a:pt x="18625" y="53569"/>
                  <a:pt x="219709" y="80556"/>
                  <a:pt x="258867" y="86377"/>
                </a:cubicBezTo>
                <a:cubicBezTo>
                  <a:pt x="298025" y="92198"/>
                  <a:pt x="199071" y="100665"/>
                  <a:pt x="236642" y="86377"/>
                </a:cubicBezTo>
                <a:cubicBezTo>
                  <a:pt x="274213" y="72089"/>
                  <a:pt x="464184" y="7002"/>
                  <a:pt x="484292" y="652"/>
                </a:cubicBezTo>
                <a:cubicBezTo>
                  <a:pt x="504400" y="-5698"/>
                  <a:pt x="411796" y="36106"/>
                  <a:pt x="357292" y="48277"/>
                </a:cubicBezTo>
                <a:cubicBezTo>
                  <a:pt x="302788" y="60448"/>
                  <a:pt x="215475" y="71560"/>
                  <a:pt x="157267" y="73677"/>
                </a:cubicBezTo>
                <a:cubicBezTo>
                  <a:pt x="99059" y="75794"/>
                  <a:pt x="-15241" y="49335"/>
                  <a:pt x="1692" y="514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6F6155F4-F2E7-96C4-D5B9-16D8F350DDE9}"/>
              </a:ext>
            </a:extLst>
          </p:cNvPr>
          <p:cNvSpPr/>
          <p:nvPr/>
        </p:nvSpPr>
        <p:spPr>
          <a:xfrm>
            <a:off x="5302657" y="3365470"/>
            <a:ext cx="523802" cy="139730"/>
          </a:xfrm>
          <a:custGeom>
            <a:avLst/>
            <a:gdLst>
              <a:gd name="connsiteX0" fmla="*/ 5943 w 523802"/>
              <a:gd name="connsiteY0" fmla="*/ 120680 h 139730"/>
              <a:gd name="connsiteX1" fmla="*/ 285343 w 523802"/>
              <a:gd name="connsiteY1" fmla="*/ 123855 h 139730"/>
              <a:gd name="connsiteX2" fmla="*/ 237718 w 523802"/>
              <a:gd name="connsiteY2" fmla="*/ 139730 h 139730"/>
              <a:gd name="connsiteX3" fmla="*/ 453618 w 523802"/>
              <a:gd name="connsiteY3" fmla="*/ 60355 h 139730"/>
              <a:gd name="connsiteX4" fmla="*/ 383768 w 523802"/>
              <a:gd name="connsiteY4" fmla="*/ 69880 h 139730"/>
              <a:gd name="connsiteX5" fmla="*/ 523468 w 523802"/>
              <a:gd name="connsiteY5" fmla="*/ 30 h 139730"/>
              <a:gd name="connsiteX6" fmla="*/ 336143 w 523802"/>
              <a:gd name="connsiteY6" fmla="*/ 79405 h 139730"/>
              <a:gd name="connsiteX7" fmla="*/ 110718 w 523802"/>
              <a:gd name="connsiteY7" fmla="*/ 120680 h 139730"/>
              <a:gd name="connsiteX8" fmla="*/ 5943 w 523802"/>
              <a:gd name="connsiteY8" fmla="*/ 120680 h 1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02" h="139730">
                <a:moveTo>
                  <a:pt x="5943" y="120680"/>
                </a:moveTo>
                <a:cubicBezTo>
                  <a:pt x="35047" y="121209"/>
                  <a:pt x="246714" y="120680"/>
                  <a:pt x="285343" y="123855"/>
                </a:cubicBezTo>
                <a:cubicBezTo>
                  <a:pt x="323972" y="127030"/>
                  <a:pt x="237718" y="139730"/>
                  <a:pt x="237718" y="139730"/>
                </a:cubicBezTo>
                <a:cubicBezTo>
                  <a:pt x="265764" y="129147"/>
                  <a:pt x="429276" y="71997"/>
                  <a:pt x="453618" y="60355"/>
                </a:cubicBezTo>
                <a:cubicBezTo>
                  <a:pt x="477960" y="48713"/>
                  <a:pt x="372126" y="79934"/>
                  <a:pt x="383768" y="69880"/>
                </a:cubicBezTo>
                <a:cubicBezTo>
                  <a:pt x="395410" y="59826"/>
                  <a:pt x="531406" y="-1558"/>
                  <a:pt x="523468" y="30"/>
                </a:cubicBezTo>
                <a:cubicBezTo>
                  <a:pt x="515530" y="1618"/>
                  <a:pt x="404935" y="59297"/>
                  <a:pt x="336143" y="79405"/>
                </a:cubicBezTo>
                <a:cubicBezTo>
                  <a:pt x="267351" y="99513"/>
                  <a:pt x="159930" y="113801"/>
                  <a:pt x="110718" y="120680"/>
                </a:cubicBezTo>
                <a:cubicBezTo>
                  <a:pt x="61506" y="127559"/>
                  <a:pt x="-23161" y="120151"/>
                  <a:pt x="5943" y="1206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A55CD47-8B09-C933-46F7-9FD8AE9F6E7F}"/>
              </a:ext>
            </a:extLst>
          </p:cNvPr>
          <p:cNvSpPr/>
          <p:nvPr/>
        </p:nvSpPr>
        <p:spPr>
          <a:xfrm>
            <a:off x="4600572" y="3203139"/>
            <a:ext cx="124671" cy="89829"/>
          </a:xfrm>
          <a:custGeom>
            <a:avLst/>
            <a:gdLst>
              <a:gd name="connsiteX0" fmla="*/ 3 w 124671"/>
              <a:gd name="connsiteY0" fmla="*/ 436 h 89829"/>
              <a:gd name="connsiteX1" fmla="*/ 82553 w 124671"/>
              <a:gd name="connsiteY1" fmla="*/ 41711 h 89829"/>
              <a:gd name="connsiteX2" fmla="*/ 123828 w 124671"/>
              <a:gd name="connsiteY2" fmla="*/ 89336 h 89829"/>
              <a:gd name="connsiteX3" fmla="*/ 107953 w 124671"/>
              <a:gd name="connsiteY3" fmla="*/ 63936 h 89829"/>
              <a:gd name="connsiteX4" fmla="*/ 79378 w 124671"/>
              <a:gd name="connsiteY4" fmla="*/ 22661 h 89829"/>
              <a:gd name="connsiteX5" fmla="*/ 3 w 124671"/>
              <a:gd name="connsiteY5" fmla="*/ 436 h 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71" h="89829">
                <a:moveTo>
                  <a:pt x="3" y="436"/>
                </a:moveTo>
                <a:cubicBezTo>
                  <a:pt x="532" y="3611"/>
                  <a:pt x="61916" y="26894"/>
                  <a:pt x="82553" y="41711"/>
                </a:cubicBezTo>
                <a:cubicBezTo>
                  <a:pt x="103190" y="56528"/>
                  <a:pt x="123828" y="89336"/>
                  <a:pt x="123828" y="89336"/>
                </a:cubicBezTo>
                <a:cubicBezTo>
                  <a:pt x="128061" y="93040"/>
                  <a:pt x="115361" y="75049"/>
                  <a:pt x="107953" y="63936"/>
                </a:cubicBezTo>
                <a:cubicBezTo>
                  <a:pt x="100545" y="52824"/>
                  <a:pt x="91020" y="33244"/>
                  <a:pt x="79378" y="22661"/>
                </a:cubicBezTo>
                <a:cubicBezTo>
                  <a:pt x="67736" y="12078"/>
                  <a:pt x="-526" y="-2739"/>
                  <a:pt x="3" y="4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1D7F594-2061-E728-8A94-53D3328CDEDD}"/>
              </a:ext>
            </a:extLst>
          </p:cNvPr>
          <p:cNvSpPr/>
          <p:nvPr/>
        </p:nvSpPr>
        <p:spPr>
          <a:xfrm>
            <a:off x="4832348" y="4149598"/>
            <a:ext cx="235446" cy="58157"/>
          </a:xfrm>
          <a:custGeom>
            <a:avLst/>
            <a:gdLst>
              <a:gd name="connsiteX0" fmla="*/ 2 w 235446"/>
              <a:gd name="connsiteY0" fmla="*/ 12827 h 58157"/>
              <a:gd name="connsiteX1" fmla="*/ 88902 w 235446"/>
              <a:gd name="connsiteY1" fmla="*/ 127 h 58157"/>
              <a:gd name="connsiteX2" fmla="*/ 146052 w 235446"/>
              <a:gd name="connsiteY2" fmla="*/ 22352 h 58157"/>
              <a:gd name="connsiteX3" fmla="*/ 139702 w 235446"/>
              <a:gd name="connsiteY3" fmla="*/ 6477 h 58157"/>
              <a:gd name="connsiteX4" fmla="*/ 231777 w 235446"/>
              <a:gd name="connsiteY4" fmla="*/ 57277 h 58157"/>
              <a:gd name="connsiteX5" fmla="*/ 212727 w 235446"/>
              <a:gd name="connsiteY5" fmla="*/ 38227 h 58157"/>
              <a:gd name="connsiteX6" fmla="*/ 171452 w 235446"/>
              <a:gd name="connsiteY6" fmla="*/ 31877 h 58157"/>
              <a:gd name="connsiteX7" fmla="*/ 63502 w 235446"/>
              <a:gd name="connsiteY7" fmla="*/ 25527 h 58157"/>
              <a:gd name="connsiteX8" fmla="*/ 107952 w 235446"/>
              <a:gd name="connsiteY8" fmla="*/ 12827 h 58157"/>
              <a:gd name="connsiteX9" fmla="*/ 85727 w 235446"/>
              <a:gd name="connsiteY9" fmla="*/ 3302 h 58157"/>
              <a:gd name="connsiteX10" fmla="*/ 2 w 235446"/>
              <a:gd name="connsiteY10" fmla="*/ 12827 h 5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46" h="58157">
                <a:moveTo>
                  <a:pt x="2" y="12827"/>
                </a:moveTo>
                <a:cubicBezTo>
                  <a:pt x="531" y="12298"/>
                  <a:pt x="64560" y="-1461"/>
                  <a:pt x="88902" y="127"/>
                </a:cubicBezTo>
                <a:cubicBezTo>
                  <a:pt x="113244" y="1714"/>
                  <a:pt x="146052" y="22352"/>
                  <a:pt x="146052" y="22352"/>
                </a:cubicBezTo>
                <a:cubicBezTo>
                  <a:pt x="154519" y="23410"/>
                  <a:pt x="125415" y="656"/>
                  <a:pt x="139702" y="6477"/>
                </a:cubicBezTo>
                <a:cubicBezTo>
                  <a:pt x="153989" y="12298"/>
                  <a:pt x="231777" y="57277"/>
                  <a:pt x="231777" y="57277"/>
                </a:cubicBezTo>
                <a:cubicBezTo>
                  <a:pt x="243948" y="62569"/>
                  <a:pt x="222781" y="42460"/>
                  <a:pt x="212727" y="38227"/>
                </a:cubicBezTo>
                <a:cubicBezTo>
                  <a:pt x="202673" y="33994"/>
                  <a:pt x="196323" y="33994"/>
                  <a:pt x="171452" y="31877"/>
                </a:cubicBezTo>
                <a:cubicBezTo>
                  <a:pt x="146581" y="29760"/>
                  <a:pt x="74085" y="28702"/>
                  <a:pt x="63502" y="25527"/>
                </a:cubicBezTo>
                <a:cubicBezTo>
                  <a:pt x="52919" y="22352"/>
                  <a:pt x="104248" y="16531"/>
                  <a:pt x="107952" y="12827"/>
                </a:cubicBezTo>
                <a:cubicBezTo>
                  <a:pt x="111656" y="9123"/>
                  <a:pt x="100544" y="2244"/>
                  <a:pt x="85727" y="3302"/>
                </a:cubicBezTo>
                <a:cubicBezTo>
                  <a:pt x="70910" y="4360"/>
                  <a:pt x="-527" y="13356"/>
                  <a:pt x="2" y="128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25B01C10-D34B-5F79-A613-F48A5A539259}"/>
              </a:ext>
            </a:extLst>
          </p:cNvPr>
          <p:cNvSpPr/>
          <p:nvPr/>
        </p:nvSpPr>
        <p:spPr>
          <a:xfrm>
            <a:off x="4771849" y="4092248"/>
            <a:ext cx="149477" cy="77197"/>
          </a:xfrm>
          <a:custGeom>
            <a:avLst/>
            <a:gdLst>
              <a:gd name="connsiteX0" fmla="*/ 176 w 149477"/>
              <a:gd name="connsiteY0" fmla="*/ 327 h 77197"/>
              <a:gd name="connsiteX1" fmla="*/ 85901 w 149477"/>
              <a:gd name="connsiteY1" fmla="*/ 76527 h 77197"/>
              <a:gd name="connsiteX2" fmla="*/ 98601 w 149477"/>
              <a:gd name="connsiteY2" fmla="*/ 38427 h 77197"/>
              <a:gd name="connsiteX3" fmla="*/ 149401 w 149477"/>
              <a:gd name="connsiteY3" fmla="*/ 54302 h 77197"/>
              <a:gd name="connsiteX4" fmla="*/ 85901 w 149477"/>
              <a:gd name="connsiteY4" fmla="*/ 41602 h 77197"/>
              <a:gd name="connsiteX5" fmla="*/ 63676 w 149477"/>
              <a:gd name="connsiteY5" fmla="*/ 47952 h 77197"/>
              <a:gd name="connsiteX6" fmla="*/ 176 w 149477"/>
              <a:gd name="connsiteY6" fmla="*/ 327 h 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7" h="77197">
                <a:moveTo>
                  <a:pt x="176" y="327"/>
                </a:moveTo>
                <a:cubicBezTo>
                  <a:pt x="3880" y="5089"/>
                  <a:pt x="69497" y="70177"/>
                  <a:pt x="85901" y="76527"/>
                </a:cubicBezTo>
                <a:cubicBezTo>
                  <a:pt x="102305" y="82877"/>
                  <a:pt x="88018" y="42131"/>
                  <a:pt x="98601" y="38427"/>
                </a:cubicBezTo>
                <a:cubicBezTo>
                  <a:pt x="109184" y="34723"/>
                  <a:pt x="151518" y="53773"/>
                  <a:pt x="149401" y="54302"/>
                </a:cubicBezTo>
                <a:cubicBezTo>
                  <a:pt x="147284" y="54831"/>
                  <a:pt x="100188" y="42660"/>
                  <a:pt x="85901" y="41602"/>
                </a:cubicBezTo>
                <a:cubicBezTo>
                  <a:pt x="71614" y="40544"/>
                  <a:pt x="75318" y="51656"/>
                  <a:pt x="63676" y="47952"/>
                </a:cubicBezTo>
                <a:cubicBezTo>
                  <a:pt x="52034" y="44248"/>
                  <a:pt x="-3528" y="-4435"/>
                  <a:pt x="176" y="3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8980B92-0527-63D4-CF85-7260260D692B}"/>
              </a:ext>
            </a:extLst>
          </p:cNvPr>
          <p:cNvSpPr/>
          <p:nvPr/>
        </p:nvSpPr>
        <p:spPr>
          <a:xfrm>
            <a:off x="7812783" y="4782707"/>
            <a:ext cx="84359" cy="407546"/>
          </a:xfrm>
          <a:custGeom>
            <a:avLst/>
            <a:gdLst>
              <a:gd name="connsiteX0" fmla="*/ 560 w 84359"/>
              <a:gd name="connsiteY0" fmla="*/ 833 h 407546"/>
              <a:gd name="connsiteX1" fmla="*/ 79035 w 84359"/>
              <a:gd name="connsiteY1" fmla="*/ 181666 h 407546"/>
              <a:gd name="connsiteX2" fmla="*/ 75623 w 84359"/>
              <a:gd name="connsiteY2" fmla="*/ 164606 h 407546"/>
              <a:gd name="connsiteX3" fmla="*/ 61975 w 84359"/>
              <a:gd name="connsiteY3" fmla="*/ 256729 h 407546"/>
              <a:gd name="connsiteX4" fmla="*/ 51739 w 84359"/>
              <a:gd name="connsiteY4" fmla="*/ 318144 h 407546"/>
              <a:gd name="connsiteX5" fmla="*/ 51739 w 84359"/>
              <a:gd name="connsiteY5" fmla="*/ 342027 h 407546"/>
              <a:gd name="connsiteX6" fmla="*/ 65387 w 84359"/>
              <a:gd name="connsiteY6" fmla="*/ 406854 h 407546"/>
              <a:gd name="connsiteX7" fmla="*/ 51739 w 84359"/>
              <a:gd name="connsiteY7" fmla="*/ 372735 h 407546"/>
              <a:gd name="connsiteX8" fmla="*/ 34680 w 84359"/>
              <a:gd name="connsiteY8" fmla="*/ 318144 h 407546"/>
              <a:gd name="connsiteX9" fmla="*/ 68799 w 84359"/>
              <a:gd name="connsiteY9" fmla="*/ 219197 h 407546"/>
              <a:gd name="connsiteX10" fmla="*/ 44916 w 84359"/>
              <a:gd name="connsiteY10" fmla="*/ 116839 h 407546"/>
              <a:gd name="connsiteX11" fmla="*/ 560 w 84359"/>
              <a:gd name="connsiteY11" fmla="*/ 833 h 4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59" h="407546">
                <a:moveTo>
                  <a:pt x="560" y="833"/>
                </a:moveTo>
                <a:cubicBezTo>
                  <a:pt x="6247" y="11638"/>
                  <a:pt x="79035" y="181666"/>
                  <a:pt x="79035" y="181666"/>
                </a:cubicBezTo>
                <a:cubicBezTo>
                  <a:pt x="91545" y="208961"/>
                  <a:pt x="78466" y="152095"/>
                  <a:pt x="75623" y="164606"/>
                </a:cubicBezTo>
                <a:cubicBezTo>
                  <a:pt x="72780" y="177117"/>
                  <a:pt x="65956" y="231139"/>
                  <a:pt x="61975" y="256729"/>
                </a:cubicBezTo>
                <a:cubicBezTo>
                  <a:pt x="57994" y="282319"/>
                  <a:pt x="53445" y="303928"/>
                  <a:pt x="51739" y="318144"/>
                </a:cubicBezTo>
                <a:cubicBezTo>
                  <a:pt x="50033" y="332360"/>
                  <a:pt x="49464" y="327242"/>
                  <a:pt x="51739" y="342027"/>
                </a:cubicBezTo>
                <a:cubicBezTo>
                  <a:pt x="54014" y="356812"/>
                  <a:pt x="65387" y="401736"/>
                  <a:pt x="65387" y="406854"/>
                </a:cubicBezTo>
                <a:cubicBezTo>
                  <a:pt x="65387" y="411972"/>
                  <a:pt x="56857" y="387520"/>
                  <a:pt x="51739" y="372735"/>
                </a:cubicBezTo>
                <a:cubicBezTo>
                  <a:pt x="46621" y="357950"/>
                  <a:pt x="31837" y="343734"/>
                  <a:pt x="34680" y="318144"/>
                </a:cubicBezTo>
                <a:cubicBezTo>
                  <a:pt x="37523" y="292554"/>
                  <a:pt x="67093" y="252748"/>
                  <a:pt x="68799" y="219197"/>
                </a:cubicBezTo>
                <a:cubicBezTo>
                  <a:pt x="70505" y="185646"/>
                  <a:pt x="55721" y="146409"/>
                  <a:pt x="44916" y="116839"/>
                </a:cubicBezTo>
                <a:cubicBezTo>
                  <a:pt x="34112" y="87269"/>
                  <a:pt x="-5127" y="-9972"/>
                  <a:pt x="560" y="8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A4BD6C6-88A3-3E19-286A-FD722294398D}"/>
              </a:ext>
            </a:extLst>
          </p:cNvPr>
          <p:cNvSpPr/>
          <p:nvPr/>
        </p:nvSpPr>
        <p:spPr>
          <a:xfrm>
            <a:off x="7908910" y="4937121"/>
            <a:ext cx="221032" cy="468196"/>
          </a:xfrm>
          <a:custGeom>
            <a:avLst/>
            <a:gdLst>
              <a:gd name="connsiteX0" fmla="*/ 15 w 221032"/>
              <a:gd name="connsiteY0" fmla="*/ 4 h 468196"/>
              <a:gd name="connsiteX1" fmla="*/ 66690 w 221032"/>
              <a:gd name="connsiteY1" fmla="*/ 73029 h 468196"/>
              <a:gd name="connsiteX2" fmla="*/ 82565 w 221032"/>
              <a:gd name="connsiteY2" fmla="*/ 190504 h 468196"/>
              <a:gd name="connsiteX3" fmla="*/ 101615 w 221032"/>
              <a:gd name="connsiteY3" fmla="*/ 158754 h 468196"/>
              <a:gd name="connsiteX4" fmla="*/ 101615 w 221032"/>
              <a:gd name="connsiteY4" fmla="*/ 225429 h 468196"/>
              <a:gd name="connsiteX5" fmla="*/ 161940 w 221032"/>
              <a:gd name="connsiteY5" fmla="*/ 285754 h 468196"/>
              <a:gd name="connsiteX6" fmla="*/ 209565 w 221032"/>
              <a:gd name="connsiteY6" fmla="*/ 374654 h 468196"/>
              <a:gd name="connsiteX7" fmla="*/ 209565 w 221032"/>
              <a:gd name="connsiteY7" fmla="*/ 358779 h 468196"/>
              <a:gd name="connsiteX8" fmla="*/ 212740 w 221032"/>
              <a:gd name="connsiteY8" fmla="*/ 466729 h 468196"/>
              <a:gd name="connsiteX9" fmla="*/ 219090 w 221032"/>
              <a:gd name="connsiteY9" fmla="*/ 415929 h 468196"/>
              <a:gd name="connsiteX10" fmla="*/ 174640 w 221032"/>
              <a:gd name="connsiteY10" fmla="*/ 339729 h 468196"/>
              <a:gd name="connsiteX11" fmla="*/ 127015 w 221032"/>
              <a:gd name="connsiteY11" fmla="*/ 276229 h 468196"/>
              <a:gd name="connsiteX12" fmla="*/ 98440 w 221032"/>
              <a:gd name="connsiteY12" fmla="*/ 234954 h 468196"/>
              <a:gd name="connsiteX13" fmla="*/ 76215 w 221032"/>
              <a:gd name="connsiteY13" fmla="*/ 200029 h 468196"/>
              <a:gd name="connsiteX14" fmla="*/ 73040 w 221032"/>
              <a:gd name="connsiteY14" fmla="*/ 139704 h 468196"/>
              <a:gd name="connsiteX15" fmla="*/ 60340 w 221032"/>
              <a:gd name="connsiteY15" fmla="*/ 76204 h 468196"/>
              <a:gd name="connsiteX16" fmla="*/ 15 w 221032"/>
              <a:gd name="connsiteY16" fmla="*/ 4 h 46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032" h="468196">
                <a:moveTo>
                  <a:pt x="15" y="4"/>
                </a:moveTo>
                <a:cubicBezTo>
                  <a:pt x="1073" y="-525"/>
                  <a:pt x="52932" y="41279"/>
                  <a:pt x="66690" y="73029"/>
                </a:cubicBezTo>
                <a:cubicBezTo>
                  <a:pt x="80448" y="104779"/>
                  <a:pt x="76744" y="176217"/>
                  <a:pt x="82565" y="190504"/>
                </a:cubicBezTo>
                <a:cubicBezTo>
                  <a:pt x="88386" y="204791"/>
                  <a:pt x="98440" y="152933"/>
                  <a:pt x="101615" y="158754"/>
                </a:cubicBezTo>
                <a:cubicBezTo>
                  <a:pt x="104790" y="164575"/>
                  <a:pt x="91561" y="204262"/>
                  <a:pt x="101615" y="225429"/>
                </a:cubicBezTo>
                <a:cubicBezTo>
                  <a:pt x="111669" y="246596"/>
                  <a:pt x="143948" y="260883"/>
                  <a:pt x="161940" y="285754"/>
                </a:cubicBezTo>
                <a:cubicBezTo>
                  <a:pt x="179932" y="310625"/>
                  <a:pt x="209565" y="374654"/>
                  <a:pt x="209565" y="374654"/>
                </a:cubicBezTo>
                <a:cubicBezTo>
                  <a:pt x="217502" y="386825"/>
                  <a:pt x="209036" y="343433"/>
                  <a:pt x="209565" y="358779"/>
                </a:cubicBezTo>
                <a:cubicBezTo>
                  <a:pt x="210094" y="374125"/>
                  <a:pt x="211153" y="457204"/>
                  <a:pt x="212740" y="466729"/>
                </a:cubicBezTo>
                <a:cubicBezTo>
                  <a:pt x="214328" y="476254"/>
                  <a:pt x="225440" y="437096"/>
                  <a:pt x="219090" y="415929"/>
                </a:cubicBezTo>
                <a:cubicBezTo>
                  <a:pt x="212740" y="394762"/>
                  <a:pt x="189986" y="363012"/>
                  <a:pt x="174640" y="339729"/>
                </a:cubicBezTo>
                <a:cubicBezTo>
                  <a:pt x="159294" y="316446"/>
                  <a:pt x="139715" y="293692"/>
                  <a:pt x="127015" y="276229"/>
                </a:cubicBezTo>
                <a:cubicBezTo>
                  <a:pt x="114315" y="258767"/>
                  <a:pt x="106907" y="247654"/>
                  <a:pt x="98440" y="234954"/>
                </a:cubicBezTo>
                <a:cubicBezTo>
                  <a:pt x="89973" y="222254"/>
                  <a:pt x="80448" y="215904"/>
                  <a:pt x="76215" y="200029"/>
                </a:cubicBezTo>
                <a:cubicBezTo>
                  <a:pt x="71982" y="184154"/>
                  <a:pt x="75686" y="160341"/>
                  <a:pt x="73040" y="139704"/>
                </a:cubicBezTo>
                <a:cubicBezTo>
                  <a:pt x="70394" y="119067"/>
                  <a:pt x="68278" y="98429"/>
                  <a:pt x="60340" y="76204"/>
                </a:cubicBezTo>
                <a:cubicBezTo>
                  <a:pt x="52403" y="53979"/>
                  <a:pt x="-1043" y="533"/>
                  <a:pt x="15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BC02C1-2E0B-6276-E8D7-267229E2DE7B}"/>
              </a:ext>
            </a:extLst>
          </p:cNvPr>
          <p:cNvSpPr/>
          <p:nvPr/>
        </p:nvSpPr>
        <p:spPr>
          <a:xfrm>
            <a:off x="6771598" y="4822353"/>
            <a:ext cx="1033584" cy="562070"/>
          </a:xfrm>
          <a:custGeom>
            <a:avLst/>
            <a:gdLst>
              <a:gd name="connsiteX0" fmla="*/ 26077 w 1033584"/>
              <a:gd name="connsiteY0" fmla="*/ 543397 h 562070"/>
              <a:gd name="connsiteX1" fmla="*/ 673777 w 1033584"/>
              <a:gd name="connsiteY1" fmla="*/ 111597 h 562070"/>
              <a:gd name="connsiteX2" fmla="*/ 540427 w 1033584"/>
              <a:gd name="connsiteY2" fmla="*/ 171922 h 562070"/>
              <a:gd name="connsiteX3" fmla="*/ 794427 w 1033584"/>
              <a:gd name="connsiteY3" fmla="*/ 41747 h 562070"/>
              <a:gd name="connsiteX4" fmla="*/ 1032552 w 1033584"/>
              <a:gd name="connsiteY4" fmla="*/ 472 h 562070"/>
              <a:gd name="connsiteX5" fmla="*/ 870627 w 1033584"/>
              <a:gd name="connsiteY5" fmla="*/ 29047 h 562070"/>
              <a:gd name="connsiteX6" fmla="*/ 629327 w 1033584"/>
              <a:gd name="connsiteY6" fmla="*/ 159222 h 562070"/>
              <a:gd name="connsiteX7" fmla="*/ 756327 w 1033584"/>
              <a:gd name="connsiteY7" fmla="*/ 70322 h 562070"/>
              <a:gd name="connsiteX8" fmla="*/ 505502 w 1033584"/>
              <a:gd name="connsiteY8" fmla="*/ 203672 h 562070"/>
              <a:gd name="connsiteX9" fmla="*/ 635677 w 1033584"/>
              <a:gd name="connsiteY9" fmla="*/ 168747 h 562070"/>
              <a:gd name="connsiteX10" fmla="*/ 280077 w 1033584"/>
              <a:gd name="connsiteY10" fmla="*/ 365597 h 562070"/>
              <a:gd name="connsiteX11" fmla="*/ 457877 w 1033584"/>
              <a:gd name="connsiteY11" fmla="*/ 254472 h 562070"/>
              <a:gd name="connsiteX12" fmla="*/ 156252 w 1033584"/>
              <a:gd name="connsiteY12" fmla="*/ 460847 h 562070"/>
              <a:gd name="connsiteX13" fmla="*/ 26077 w 1033584"/>
              <a:gd name="connsiteY13" fmla="*/ 543397 h 56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3584" h="562070">
                <a:moveTo>
                  <a:pt x="26077" y="543397"/>
                </a:moveTo>
                <a:lnTo>
                  <a:pt x="673777" y="111597"/>
                </a:lnTo>
                <a:cubicBezTo>
                  <a:pt x="759502" y="49684"/>
                  <a:pt x="520319" y="183564"/>
                  <a:pt x="540427" y="171922"/>
                </a:cubicBezTo>
                <a:cubicBezTo>
                  <a:pt x="560535" y="160280"/>
                  <a:pt x="712406" y="70322"/>
                  <a:pt x="794427" y="41747"/>
                </a:cubicBezTo>
                <a:cubicBezTo>
                  <a:pt x="876448" y="13172"/>
                  <a:pt x="1032552" y="472"/>
                  <a:pt x="1032552" y="472"/>
                </a:cubicBezTo>
                <a:cubicBezTo>
                  <a:pt x="1045252" y="-1645"/>
                  <a:pt x="937831" y="2589"/>
                  <a:pt x="870627" y="29047"/>
                </a:cubicBezTo>
                <a:cubicBezTo>
                  <a:pt x="803423" y="55505"/>
                  <a:pt x="648377" y="152343"/>
                  <a:pt x="629327" y="159222"/>
                </a:cubicBezTo>
                <a:cubicBezTo>
                  <a:pt x="610277" y="166101"/>
                  <a:pt x="776964" y="62914"/>
                  <a:pt x="756327" y="70322"/>
                </a:cubicBezTo>
                <a:cubicBezTo>
                  <a:pt x="735690" y="77730"/>
                  <a:pt x="525610" y="187268"/>
                  <a:pt x="505502" y="203672"/>
                </a:cubicBezTo>
                <a:cubicBezTo>
                  <a:pt x="485394" y="220076"/>
                  <a:pt x="673248" y="141759"/>
                  <a:pt x="635677" y="168747"/>
                </a:cubicBezTo>
                <a:cubicBezTo>
                  <a:pt x="598106" y="195735"/>
                  <a:pt x="309710" y="351309"/>
                  <a:pt x="280077" y="365597"/>
                </a:cubicBezTo>
                <a:cubicBezTo>
                  <a:pt x="250444" y="379885"/>
                  <a:pt x="478515" y="238597"/>
                  <a:pt x="457877" y="254472"/>
                </a:cubicBezTo>
                <a:cubicBezTo>
                  <a:pt x="437240" y="270347"/>
                  <a:pt x="222927" y="412164"/>
                  <a:pt x="156252" y="460847"/>
                </a:cubicBezTo>
                <a:cubicBezTo>
                  <a:pt x="89577" y="509530"/>
                  <a:pt x="-60177" y="601605"/>
                  <a:pt x="26077" y="5433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DB14EECE-FB4D-62D9-61F9-B75C83F10291}"/>
              </a:ext>
            </a:extLst>
          </p:cNvPr>
          <p:cNvSpPr/>
          <p:nvPr/>
        </p:nvSpPr>
        <p:spPr>
          <a:xfrm>
            <a:off x="6868923" y="4785519"/>
            <a:ext cx="932870" cy="501702"/>
          </a:xfrm>
          <a:custGeom>
            <a:avLst/>
            <a:gdLst>
              <a:gd name="connsiteX0" fmla="*/ 11302 w 932870"/>
              <a:gd name="connsiteY0" fmla="*/ 494506 h 501702"/>
              <a:gd name="connsiteX1" fmla="*/ 478027 w 932870"/>
              <a:gd name="connsiteY1" fmla="*/ 183356 h 501702"/>
              <a:gd name="connsiteX2" fmla="*/ 405002 w 932870"/>
              <a:gd name="connsiteY2" fmla="*/ 237331 h 501702"/>
              <a:gd name="connsiteX3" fmla="*/ 786002 w 932870"/>
              <a:gd name="connsiteY3" fmla="*/ 37306 h 501702"/>
              <a:gd name="connsiteX4" fmla="*/ 706627 w 932870"/>
              <a:gd name="connsiteY4" fmla="*/ 84931 h 501702"/>
              <a:gd name="connsiteX5" fmla="*/ 839977 w 932870"/>
              <a:gd name="connsiteY5" fmla="*/ 8731 h 501702"/>
              <a:gd name="connsiteX6" fmla="*/ 932052 w 932870"/>
              <a:gd name="connsiteY6" fmla="*/ 2381 h 501702"/>
              <a:gd name="connsiteX7" fmla="*/ 887602 w 932870"/>
              <a:gd name="connsiteY7" fmla="*/ 15081 h 501702"/>
              <a:gd name="connsiteX8" fmla="*/ 671702 w 932870"/>
              <a:gd name="connsiteY8" fmla="*/ 75406 h 501702"/>
              <a:gd name="connsiteX9" fmla="*/ 709802 w 932870"/>
              <a:gd name="connsiteY9" fmla="*/ 72231 h 501702"/>
              <a:gd name="connsiteX10" fmla="*/ 449452 w 932870"/>
              <a:gd name="connsiteY10" fmla="*/ 208756 h 501702"/>
              <a:gd name="connsiteX11" fmla="*/ 547877 w 932870"/>
              <a:gd name="connsiteY11" fmla="*/ 113506 h 501702"/>
              <a:gd name="connsiteX12" fmla="*/ 385952 w 932870"/>
              <a:gd name="connsiteY12" fmla="*/ 246856 h 501702"/>
              <a:gd name="connsiteX13" fmla="*/ 427227 w 932870"/>
              <a:gd name="connsiteY13" fmla="*/ 177006 h 501702"/>
              <a:gd name="connsiteX14" fmla="*/ 347852 w 932870"/>
              <a:gd name="connsiteY14" fmla="*/ 272256 h 501702"/>
              <a:gd name="connsiteX15" fmla="*/ 363727 w 932870"/>
              <a:gd name="connsiteY15" fmla="*/ 202406 h 501702"/>
              <a:gd name="connsiteX16" fmla="*/ 303402 w 932870"/>
              <a:gd name="connsiteY16" fmla="*/ 313531 h 501702"/>
              <a:gd name="connsiteX17" fmla="*/ 303402 w 932870"/>
              <a:gd name="connsiteY17" fmla="*/ 259556 h 501702"/>
              <a:gd name="connsiteX18" fmla="*/ 243077 w 932870"/>
              <a:gd name="connsiteY18" fmla="*/ 373856 h 501702"/>
              <a:gd name="connsiteX19" fmla="*/ 258952 w 932870"/>
              <a:gd name="connsiteY19" fmla="*/ 284956 h 501702"/>
              <a:gd name="connsiteX20" fmla="*/ 227202 w 932870"/>
              <a:gd name="connsiteY20" fmla="*/ 351631 h 501702"/>
              <a:gd name="connsiteX21" fmla="*/ 230377 w 932870"/>
              <a:gd name="connsiteY21" fmla="*/ 304006 h 501702"/>
              <a:gd name="connsiteX22" fmla="*/ 201802 w 932870"/>
              <a:gd name="connsiteY22" fmla="*/ 364331 h 501702"/>
              <a:gd name="connsiteX23" fmla="*/ 208152 w 932870"/>
              <a:gd name="connsiteY23" fmla="*/ 297656 h 501702"/>
              <a:gd name="connsiteX24" fmla="*/ 179577 w 932870"/>
              <a:gd name="connsiteY24" fmla="*/ 370681 h 501702"/>
              <a:gd name="connsiteX25" fmla="*/ 170052 w 932870"/>
              <a:gd name="connsiteY25" fmla="*/ 357981 h 501702"/>
              <a:gd name="connsiteX26" fmla="*/ 144652 w 932870"/>
              <a:gd name="connsiteY26" fmla="*/ 399256 h 501702"/>
              <a:gd name="connsiteX27" fmla="*/ 11302 w 932870"/>
              <a:gd name="connsiteY27" fmla="*/ 494506 h 5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2870" h="501702">
                <a:moveTo>
                  <a:pt x="11302" y="494506"/>
                </a:moveTo>
                <a:cubicBezTo>
                  <a:pt x="66865" y="458523"/>
                  <a:pt x="412410" y="226218"/>
                  <a:pt x="478027" y="183356"/>
                </a:cubicBezTo>
                <a:cubicBezTo>
                  <a:pt x="543644" y="140494"/>
                  <a:pt x="353673" y="261673"/>
                  <a:pt x="405002" y="237331"/>
                </a:cubicBezTo>
                <a:cubicBezTo>
                  <a:pt x="456331" y="212989"/>
                  <a:pt x="735731" y="62706"/>
                  <a:pt x="786002" y="37306"/>
                </a:cubicBezTo>
                <a:cubicBezTo>
                  <a:pt x="836273" y="11906"/>
                  <a:pt x="697631" y="89693"/>
                  <a:pt x="706627" y="84931"/>
                </a:cubicBezTo>
                <a:cubicBezTo>
                  <a:pt x="715623" y="80169"/>
                  <a:pt x="802406" y="22489"/>
                  <a:pt x="839977" y="8731"/>
                </a:cubicBezTo>
                <a:cubicBezTo>
                  <a:pt x="877548" y="-5027"/>
                  <a:pt x="924115" y="1323"/>
                  <a:pt x="932052" y="2381"/>
                </a:cubicBezTo>
                <a:cubicBezTo>
                  <a:pt x="939989" y="3439"/>
                  <a:pt x="887602" y="15081"/>
                  <a:pt x="887602" y="15081"/>
                </a:cubicBezTo>
                <a:lnTo>
                  <a:pt x="671702" y="75406"/>
                </a:lnTo>
                <a:cubicBezTo>
                  <a:pt x="642069" y="84931"/>
                  <a:pt x="746843" y="50006"/>
                  <a:pt x="709802" y="72231"/>
                </a:cubicBezTo>
                <a:cubicBezTo>
                  <a:pt x="672761" y="94456"/>
                  <a:pt x="476439" y="201877"/>
                  <a:pt x="449452" y="208756"/>
                </a:cubicBezTo>
                <a:cubicBezTo>
                  <a:pt x="422465" y="215635"/>
                  <a:pt x="558460" y="107156"/>
                  <a:pt x="547877" y="113506"/>
                </a:cubicBezTo>
                <a:cubicBezTo>
                  <a:pt x="537294" y="119856"/>
                  <a:pt x="406060" y="236273"/>
                  <a:pt x="385952" y="246856"/>
                </a:cubicBezTo>
                <a:cubicBezTo>
                  <a:pt x="365844" y="257439"/>
                  <a:pt x="433577" y="172773"/>
                  <a:pt x="427227" y="177006"/>
                </a:cubicBezTo>
                <a:cubicBezTo>
                  <a:pt x="420877" y="181239"/>
                  <a:pt x="358435" y="268023"/>
                  <a:pt x="347852" y="272256"/>
                </a:cubicBezTo>
                <a:cubicBezTo>
                  <a:pt x="337269" y="276489"/>
                  <a:pt x="371135" y="195527"/>
                  <a:pt x="363727" y="202406"/>
                </a:cubicBezTo>
                <a:cubicBezTo>
                  <a:pt x="356319" y="209285"/>
                  <a:pt x="313456" y="304006"/>
                  <a:pt x="303402" y="313531"/>
                </a:cubicBezTo>
                <a:cubicBezTo>
                  <a:pt x="293348" y="323056"/>
                  <a:pt x="313456" y="249502"/>
                  <a:pt x="303402" y="259556"/>
                </a:cubicBezTo>
                <a:cubicBezTo>
                  <a:pt x="293348" y="269610"/>
                  <a:pt x="250485" y="369623"/>
                  <a:pt x="243077" y="373856"/>
                </a:cubicBezTo>
                <a:cubicBezTo>
                  <a:pt x="235669" y="378089"/>
                  <a:pt x="261598" y="288660"/>
                  <a:pt x="258952" y="284956"/>
                </a:cubicBezTo>
                <a:cubicBezTo>
                  <a:pt x="256306" y="281252"/>
                  <a:pt x="231964" y="348456"/>
                  <a:pt x="227202" y="351631"/>
                </a:cubicBezTo>
                <a:cubicBezTo>
                  <a:pt x="222440" y="354806"/>
                  <a:pt x="234610" y="301889"/>
                  <a:pt x="230377" y="304006"/>
                </a:cubicBezTo>
                <a:cubicBezTo>
                  <a:pt x="226144" y="306123"/>
                  <a:pt x="205506" y="365389"/>
                  <a:pt x="201802" y="364331"/>
                </a:cubicBezTo>
                <a:cubicBezTo>
                  <a:pt x="198098" y="363273"/>
                  <a:pt x="211856" y="296598"/>
                  <a:pt x="208152" y="297656"/>
                </a:cubicBezTo>
                <a:cubicBezTo>
                  <a:pt x="204448" y="298714"/>
                  <a:pt x="179577" y="370681"/>
                  <a:pt x="179577" y="370681"/>
                </a:cubicBezTo>
                <a:cubicBezTo>
                  <a:pt x="173227" y="380735"/>
                  <a:pt x="175873" y="353219"/>
                  <a:pt x="170052" y="357981"/>
                </a:cubicBezTo>
                <a:cubicBezTo>
                  <a:pt x="164231" y="362743"/>
                  <a:pt x="167406" y="377560"/>
                  <a:pt x="144652" y="399256"/>
                </a:cubicBezTo>
                <a:cubicBezTo>
                  <a:pt x="121898" y="420952"/>
                  <a:pt x="-44261" y="530489"/>
                  <a:pt x="11302" y="4945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749032C9-7598-D48C-E2AC-011C3C6E94B0}"/>
              </a:ext>
            </a:extLst>
          </p:cNvPr>
          <p:cNvSpPr/>
          <p:nvPr/>
        </p:nvSpPr>
        <p:spPr>
          <a:xfrm>
            <a:off x="6341011" y="5371494"/>
            <a:ext cx="440006" cy="590354"/>
          </a:xfrm>
          <a:custGeom>
            <a:avLst/>
            <a:gdLst>
              <a:gd name="connsiteX0" fmla="*/ 431264 w 440006"/>
              <a:gd name="connsiteY0" fmla="*/ 13306 h 590354"/>
              <a:gd name="connsiteX1" fmla="*/ 142339 w 440006"/>
              <a:gd name="connsiteY1" fmla="*/ 327631 h 590354"/>
              <a:gd name="connsiteX2" fmla="*/ 2639 w 440006"/>
              <a:gd name="connsiteY2" fmla="*/ 587981 h 590354"/>
              <a:gd name="connsiteX3" fmla="*/ 72489 w 440006"/>
              <a:gd name="connsiteY3" fmla="*/ 438756 h 590354"/>
              <a:gd name="connsiteX4" fmla="*/ 326489 w 440006"/>
              <a:gd name="connsiteY4" fmla="*/ 143481 h 590354"/>
              <a:gd name="connsiteX5" fmla="*/ 272514 w 440006"/>
              <a:gd name="connsiteY5" fmla="*/ 191106 h 590354"/>
              <a:gd name="connsiteX6" fmla="*/ 358239 w 440006"/>
              <a:gd name="connsiteY6" fmla="*/ 70456 h 590354"/>
              <a:gd name="connsiteX7" fmla="*/ 431264 w 440006"/>
              <a:gd name="connsiteY7" fmla="*/ 13306 h 59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006" h="590354">
                <a:moveTo>
                  <a:pt x="431264" y="13306"/>
                </a:moveTo>
                <a:cubicBezTo>
                  <a:pt x="395281" y="56168"/>
                  <a:pt x="213776" y="231852"/>
                  <a:pt x="142339" y="327631"/>
                </a:cubicBezTo>
                <a:cubicBezTo>
                  <a:pt x="70901" y="423410"/>
                  <a:pt x="14281" y="569460"/>
                  <a:pt x="2639" y="587981"/>
                </a:cubicBezTo>
                <a:cubicBezTo>
                  <a:pt x="-9003" y="606502"/>
                  <a:pt x="18514" y="512839"/>
                  <a:pt x="72489" y="438756"/>
                </a:cubicBezTo>
                <a:cubicBezTo>
                  <a:pt x="126464" y="364673"/>
                  <a:pt x="293152" y="184756"/>
                  <a:pt x="326489" y="143481"/>
                </a:cubicBezTo>
                <a:cubicBezTo>
                  <a:pt x="359826" y="102206"/>
                  <a:pt x="267222" y="203277"/>
                  <a:pt x="272514" y="191106"/>
                </a:cubicBezTo>
                <a:cubicBezTo>
                  <a:pt x="277806" y="178935"/>
                  <a:pt x="334426" y="98502"/>
                  <a:pt x="358239" y="70456"/>
                </a:cubicBezTo>
                <a:cubicBezTo>
                  <a:pt x="382051" y="42410"/>
                  <a:pt x="467247" y="-29556"/>
                  <a:pt x="431264" y="133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0A0CBCA-72FF-0F1A-C5D1-D5046ABEB728}"/>
              </a:ext>
            </a:extLst>
          </p:cNvPr>
          <p:cNvSpPr/>
          <p:nvPr/>
        </p:nvSpPr>
        <p:spPr>
          <a:xfrm>
            <a:off x="6013721" y="5964396"/>
            <a:ext cx="318211" cy="748601"/>
          </a:xfrm>
          <a:custGeom>
            <a:avLst/>
            <a:gdLst>
              <a:gd name="connsiteX0" fmla="*/ 317229 w 318211"/>
              <a:gd name="connsiteY0" fmla="*/ 1429 h 748601"/>
              <a:gd name="connsiteX1" fmla="*/ 145779 w 318211"/>
              <a:gd name="connsiteY1" fmla="*/ 376079 h 748601"/>
              <a:gd name="connsiteX2" fmla="*/ 202929 w 318211"/>
              <a:gd name="connsiteY2" fmla="*/ 290354 h 748601"/>
              <a:gd name="connsiteX3" fmla="*/ 6079 w 318211"/>
              <a:gd name="connsiteY3" fmla="*/ 734854 h 748601"/>
              <a:gd name="connsiteX4" fmla="*/ 72754 w 318211"/>
              <a:gd name="connsiteY4" fmla="*/ 588804 h 748601"/>
              <a:gd name="connsiteX5" fmla="*/ 298179 w 318211"/>
              <a:gd name="connsiteY5" fmla="*/ 122079 h 748601"/>
              <a:gd name="connsiteX6" fmla="*/ 218804 w 318211"/>
              <a:gd name="connsiteY6" fmla="*/ 242729 h 748601"/>
              <a:gd name="connsiteX7" fmla="*/ 317229 w 318211"/>
              <a:gd name="connsiteY7" fmla="*/ 1429 h 7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211" h="748601">
                <a:moveTo>
                  <a:pt x="317229" y="1429"/>
                </a:moveTo>
                <a:cubicBezTo>
                  <a:pt x="305058" y="23654"/>
                  <a:pt x="164829" y="327925"/>
                  <a:pt x="145779" y="376079"/>
                </a:cubicBezTo>
                <a:cubicBezTo>
                  <a:pt x="126729" y="424233"/>
                  <a:pt x="226212" y="230558"/>
                  <a:pt x="202929" y="290354"/>
                </a:cubicBezTo>
                <a:cubicBezTo>
                  <a:pt x="179646" y="350150"/>
                  <a:pt x="27775" y="685112"/>
                  <a:pt x="6079" y="734854"/>
                </a:cubicBezTo>
                <a:cubicBezTo>
                  <a:pt x="-15617" y="784596"/>
                  <a:pt x="24071" y="690933"/>
                  <a:pt x="72754" y="588804"/>
                </a:cubicBezTo>
                <a:cubicBezTo>
                  <a:pt x="121437" y="486675"/>
                  <a:pt x="273837" y="179758"/>
                  <a:pt x="298179" y="122079"/>
                </a:cubicBezTo>
                <a:cubicBezTo>
                  <a:pt x="322521" y="64400"/>
                  <a:pt x="212983" y="262308"/>
                  <a:pt x="218804" y="242729"/>
                </a:cubicBezTo>
                <a:cubicBezTo>
                  <a:pt x="224625" y="223150"/>
                  <a:pt x="329400" y="-20796"/>
                  <a:pt x="317229" y="14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1A1C092-0CD1-806F-D3B9-5A6E571A3B0F}"/>
              </a:ext>
            </a:extLst>
          </p:cNvPr>
          <p:cNvSpPr/>
          <p:nvPr/>
        </p:nvSpPr>
        <p:spPr>
          <a:xfrm>
            <a:off x="7134220" y="4652579"/>
            <a:ext cx="62685" cy="373455"/>
          </a:xfrm>
          <a:custGeom>
            <a:avLst/>
            <a:gdLst>
              <a:gd name="connsiteX0" fmla="*/ 60330 w 62685"/>
              <a:gd name="connsiteY0" fmla="*/ 1971 h 373455"/>
              <a:gd name="connsiteX1" fmla="*/ 22230 w 62685"/>
              <a:gd name="connsiteY1" fmla="*/ 259146 h 373455"/>
              <a:gd name="connsiteX2" fmla="*/ 53980 w 62685"/>
              <a:gd name="connsiteY2" fmla="*/ 160721 h 373455"/>
              <a:gd name="connsiteX3" fmla="*/ 5 w 62685"/>
              <a:gd name="connsiteY3" fmla="*/ 373446 h 373455"/>
              <a:gd name="connsiteX4" fmla="*/ 50805 w 62685"/>
              <a:gd name="connsiteY4" fmla="*/ 151196 h 373455"/>
              <a:gd name="connsiteX5" fmla="*/ 60330 w 62685"/>
              <a:gd name="connsiteY5" fmla="*/ 1971 h 37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5" h="373455">
                <a:moveTo>
                  <a:pt x="60330" y="1971"/>
                </a:moveTo>
                <a:cubicBezTo>
                  <a:pt x="55567" y="19963"/>
                  <a:pt x="23288" y="232688"/>
                  <a:pt x="22230" y="259146"/>
                </a:cubicBezTo>
                <a:cubicBezTo>
                  <a:pt x="21172" y="285604"/>
                  <a:pt x="57684" y="141671"/>
                  <a:pt x="53980" y="160721"/>
                </a:cubicBezTo>
                <a:cubicBezTo>
                  <a:pt x="50276" y="179771"/>
                  <a:pt x="534" y="375033"/>
                  <a:pt x="5" y="373446"/>
                </a:cubicBezTo>
                <a:cubicBezTo>
                  <a:pt x="-524" y="371859"/>
                  <a:pt x="38634" y="208875"/>
                  <a:pt x="50805" y="151196"/>
                </a:cubicBezTo>
                <a:cubicBezTo>
                  <a:pt x="62976" y="93517"/>
                  <a:pt x="65093" y="-16021"/>
                  <a:pt x="60330" y="197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14CE296-B477-5EEF-5D84-7C038DB41EC6}"/>
              </a:ext>
            </a:extLst>
          </p:cNvPr>
          <p:cNvSpPr/>
          <p:nvPr/>
        </p:nvSpPr>
        <p:spPr>
          <a:xfrm>
            <a:off x="7167129" y="4419067"/>
            <a:ext cx="338675" cy="582675"/>
          </a:xfrm>
          <a:custGeom>
            <a:avLst/>
            <a:gdLst>
              <a:gd name="connsiteX0" fmla="*/ 205221 w 338675"/>
              <a:gd name="connsiteY0" fmla="*/ 533 h 582675"/>
              <a:gd name="connsiteX1" fmla="*/ 208396 w 338675"/>
              <a:gd name="connsiteY1" fmla="*/ 203733 h 582675"/>
              <a:gd name="connsiteX2" fmla="*/ 135371 w 338675"/>
              <a:gd name="connsiteY2" fmla="*/ 384708 h 582675"/>
              <a:gd name="connsiteX3" fmla="*/ 202046 w 338675"/>
              <a:gd name="connsiteY3" fmla="*/ 318033 h 582675"/>
              <a:gd name="connsiteX4" fmla="*/ 122671 w 338675"/>
              <a:gd name="connsiteY4" fmla="*/ 441858 h 582675"/>
              <a:gd name="connsiteX5" fmla="*/ 2021 w 338675"/>
              <a:gd name="connsiteY5" fmla="*/ 581558 h 582675"/>
              <a:gd name="connsiteX6" fmla="*/ 55996 w 338675"/>
              <a:gd name="connsiteY6" fmla="*/ 502183 h 582675"/>
              <a:gd name="connsiteX7" fmla="*/ 170296 w 338675"/>
              <a:gd name="connsiteY7" fmla="*/ 406933 h 582675"/>
              <a:gd name="connsiteX8" fmla="*/ 338571 w 338675"/>
              <a:gd name="connsiteY8" fmla="*/ 343433 h 582675"/>
              <a:gd name="connsiteX9" fmla="*/ 144896 w 338675"/>
              <a:gd name="connsiteY9" fmla="*/ 403758 h 582675"/>
              <a:gd name="connsiteX10" fmla="*/ 167121 w 338675"/>
              <a:gd name="connsiteY10" fmla="*/ 324383 h 582675"/>
              <a:gd name="connsiteX11" fmla="*/ 202046 w 338675"/>
              <a:gd name="connsiteY11" fmla="*/ 219608 h 582675"/>
              <a:gd name="connsiteX12" fmla="*/ 182996 w 338675"/>
              <a:gd name="connsiteY12" fmla="*/ 267233 h 582675"/>
              <a:gd name="connsiteX13" fmla="*/ 205221 w 338675"/>
              <a:gd name="connsiteY13" fmla="*/ 533 h 5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75" h="582675">
                <a:moveTo>
                  <a:pt x="205221" y="533"/>
                </a:moveTo>
                <a:cubicBezTo>
                  <a:pt x="209454" y="-10050"/>
                  <a:pt x="220038" y="139704"/>
                  <a:pt x="208396" y="203733"/>
                </a:cubicBezTo>
                <a:cubicBezTo>
                  <a:pt x="196754" y="267762"/>
                  <a:pt x="136429" y="365658"/>
                  <a:pt x="135371" y="384708"/>
                </a:cubicBezTo>
                <a:cubicBezTo>
                  <a:pt x="134313" y="403758"/>
                  <a:pt x="204163" y="308508"/>
                  <a:pt x="202046" y="318033"/>
                </a:cubicBezTo>
                <a:cubicBezTo>
                  <a:pt x="199929" y="327558"/>
                  <a:pt x="156008" y="397937"/>
                  <a:pt x="122671" y="441858"/>
                </a:cubicBezTo>
                <a:cubicBezTo>
                  <a:pt x="89333" y="485779"/>
                  <a:pt x="13133" y="571504"/>
                  <a:pt x="2021" y="581558"/>
                </a:cubicBezTo>
                <a:cubicBezTo>
                  <a:pt x="-9091" y="591612"/>
                  <a:pt x="27950" y="531287"/>
                  <a:pt x="55996" y="502183"/>
                </a:cubicBezTo>
                <a:cubicBezTo>
                  <a:pt x="84042" y="473079"/>
                  <a:pt x="123200" y="433391"/>
                  <a:pt x="170296" y="406933"/>
                </a:cubicBezTo>
                <a:cubicBezTo>
                  <a:pt x="217392" y="380475"/>
                  <a:pt x="342804" y="343962"/>
                  <a:pt x="338571" y="343433"/>
                </a:cubicBezTo>
                <a:cubicBezTo>
                  <a:pt x="334338" y="342904"/>
                  <a:pt x="173471" y="406933"/>
                  <a:pt x="144896" y="403758"/>
                </a:cubicBezTo>
                <a:cubicBezTo>
                  <a:pt x="116321" y="400583"/>
                  <a:pt x="157596" y="355075"/>
                  <a:pt x="167121" y="324383"/>
                </a:cubicBezTo>
                <a:cubicBezTo>
                  <a:pt x="176646" y="293691"/>
                  <a:pt x="199400" y="229133"/>
                  <a:pt x="202046" y="219608"/>
                </a:cubicBezTo>
                <a:cubicBezTo>
                  <a:pt x="204692" y="210083"/>
                  <a:pt x="178763" y="298983"/>
                  <a:pt x="182996" y="267233"/>
                </a:cubicBezTo>
                <a:cubicBezTo>
                  <a:pt x="187229" y="235483"/>
                  <a:pt x="200988" y="11116"/>
                  <a:pt x="205221" y="53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A3E5B3B-9451-939C-0413-5E0171424CC5}"/>
              </a:ext>
            </a:extLst>
          </p:cNvPr>
          <p:cNvSpPr/>
          <p:nvPr/>
        </p:nvSpPr>
        <p:spPr>
          <a:xfrm>
            <a:off x="6759489" y="4783492"/>
            <a:ext cx="242445" cy="354870"/>
          </a:xfrm>
          <a:custGeom>
            <a:avLst/>
            <a:gdLst>
              <a:gd name="connsiteX0" fmla="*/ 120736 w 242445"/>
              <a:gd name="connsiteY0" fmla="*/ 1233 h 354870"/>
              <a:gd name="connsiteX1" fmla="*/ 114386 w 242445"/>
              <a:gd name="connsiteY1" fmla="*/ 86958 h 354870"/>
              <a:gd name="connsiteX2" fmla="*/ 162011 w 242445"/>
              <a:gd name="connsiteY2" fmla="*/ 255233 h 354870"/>
              <a:gd name="connsiteX3" fmla="*/ 142961 w 242445"/>
              <a:gd name="connsiteY3" fmla="*/ 210783 h 354870"/>
              <a:gd name="connsiteX4" fmla="*/ 241386 w 242445"/>
              <a:gd name="connsiteY4" fmla="*/ 353658 h 354870"/>
              <a:gd name="connsiteX5" fmla="*/ 190586 w 242445"/>
              <a:gd name="connsiteY5" fmla="*/ 274283 h 354870"/>
              <a:gd name="connsiteX6" fmla="*/ 120736 w 242445"/>
              <a:gd name="connsiteY6" fmla="*/ 182208 h 354870"/>
              <a:gd name="connsiteX7" fmla="*/ 86 w 242445"/>
              <a:gd name="connsiteY7" fmla="*/ 96483 h 354870"/>
              <a:gd name="connsiteX8" fmla="*/ 101686 w 242445"/>
              <a:gd name="connsiteY8" fmla="*/ 147283 h 354870"/>
              <a:gd name="connsiteX9" fmla="*/ 120736 w 242445"/>
              <a:gd name="connsiteY9" fmla="*/ 1233 h 3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445" h="354870">
                <a:moveTo>
                  <a:pt x="120736" y="1233"/>
                </a:moveTo>
                <a:cubicBezTo>
                  <a:pt x="122853" y="-8821"/>
                  <a:pt x="107507" y="44625"/>
                  <a:pt x="114386" y="86958"/>
                </a:cubicBezTo>
                <a:cubicBezTo>
                  <a:pt x="121265" y="129291"/>
                  <a:pt x="157249" y="234596"/>
                  <a:pt x="162011" y="255233"/>
                </a:cubicBezTo>
                <a:cubicBezTo>
                  <a:pt x="166773" y="275870"/>
                  <a:pt x="129732" y="194379"/>
                  <a:pt x="142961" y="210783"/>
                </a:cubicBezTo>
                <a:cubicBezTo>
                  <a:pt x="156190" y="227187"/>
                  <a:pt x="233449" y="343075"/>
                  <a:pt x="241386" y="353658"/>
                </a:cubicBezTo>
                <a:cubicBezTo>
                  <a:pt x="249323" y="364241"/>
                  <a:pt x="210694" y="302858"/>
                  <a:pt x="190586" y="274283"/>
                </a:cubicBezTo>
                <a:cubicBezTo>
                  <a:pt x="170478" y="245708"/>
                  <a:pt x="152486" y="211841"/>
                  <a:pt x="120736" y="182208"/>
                </a:cubicBezTo>
                <a:cubicBezTo>
                  <a:pt x="88986" y="152575"/>
                  <a:pt x="3261" y="102304"/>
                  <a:pt x="86" y="96483"/>
                </a:cubicBezTo>
                <a:cubicBezTo>
                  <a:pt x="-3089" y="90662"/>
                  <a:pt x="81578" y="157866"/>
                  <a:pt x="101686" y="147283"/>
                </a:cubicBezTo>
                <a:cubicBezTo>
                  <a:pt x="121794" y="136700"/>
                  <a:pt x="118619" y="11287"/>
                  <a:pt x="120736" y="123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73C8828-F427-228C-2149-85B780F3D6FB}"/>
              </a:ext>
            </a:extLst>
          </p:cNvPr>
          <p:cNvSpPr/>
          <p:nvPr/>
        </p:nvSpPr>
        <p:spPr>
          <a:xfrm>
            <a:off x="6495536" y="5924841"/>
            <a:ext cx="2242560" cy="358833"/>
          </a:xfrm>
          <a:custGeom>
            <a:avLst/>
            <a:gdLst>
              <a:gd name="connsiteX0" fmla="*/ 514 w 2242560"/>
              <a:gd name="connsiteY0" fmla="*/ 358484 h 358833"/>
              <a:gd name="connsiteX1" fmla="*/ 752989 w 2242560"/>
              <a:gd name="connsiteY1" fmla="*/ 218784 h 358833"/>
              <a:gd name="connsiteX2" fmla="*/ 1289564 w 2242560"/>
              <a:gd name="connsiteY2" fmla="*/ 234659 h 358833"/>
              <a:gd name="connsiteX3" fmla="*/ 1197489 w 2242560"/>
              <a:gd name="connsiteY3" fmla="*/ 256884 h 358833"/>
              <a:gd name="connsiteX4" fmla="*/ 1654689 w 2242560"/>
              <a:gd name="connsiteY4" fmla="*/ 228309 h 358833"/>
              <a:gd name="connsiteX5" fmla="*/ 1607064 w 2242560"/>
              <a:gd name="connsiteY5" fmla="*/ 237834 h 358833"/>
              <a:gd name="connsiteX6" fmla="*/ 1943614 w 2242560"/>
              <a:gd name="connsiteY6" fmla="*/ 126709 h 358833"/>
              <a:gd name="connsiteX7" fmla="*/ 1848364 w 2242560"/>
              <a:gd name="connsiteY7" fmla="*/ 190209 h 358833"/>
              <a:gd name="connsiteX8" fmla="*/ 2238889 w 2242560"/>
              <a:gd name="connsiteY8" fmla="*/ 2884 h 358833"/>
              <a:gd name="connsiteX9" fmla="*/ 2013464 w 2242560"/>
              <a:gd name="connsiteY9" fmla="*/ 88609 h 358833"/>
              <a:gd name="connsiteX10" fmla="*/ 1514989 w 2242560"/>
              <a:gd name="connsiteY10" fmla="*/ 250534 h 358833"/>
              <a:gd name="connsiteX11" fmla="*/ 1603889 w 2242560"/>
              <a:gd name="connsiteY11" fmla="*/ 209259 h 358833"/>
              <a:gd name="connsiteX12" fmla="*/ 1219714 w 2242560"/>
              <a:gd name="connsiteY12" fmla="*/ 187034 h 358833"/>
              <a:gd name="connsiteX13" fmla="*/ 1562614 w 2242560"/>
              <a:gd name="connsiteY13" fmla="*/ 228309 h 358833"/>
              <a:gd name="connsiteX14" fmla="*/ 1172089 w 2242560"/>
              <a:gd name="connsiteY14" fmla="*/ 215609 h 358833"/>
              <a:gd name="connsiteX15" fmla="*/ 654564 w 2242560"/>
              <a:gd name="connsiteY15" fmla="*/ 250534 h 358833"/>
              <a:gd name="connsiteX16" fmla="*/ 787914 w 2242560"/>
              <a:gd name="connsiteY16" fmla="*/ 225134 h 358833"/>
              <a:gd name="connsiteX17" fmla="*/ 257689 w 2242560"/>
              <a:gd name="connsiteY17" fmla="*/ 320384 h 358833"/>
              <a:gd name="connsiteX18" fmla="*/ 629164 w 2242560"/>
              <a:gd name="connsiteY18" fmla="*/ 260059 h 358833"/>
              <a:gd name="connsiteX19" fmla="*/ 514 w 2242560"/>
              <a:gd name="connsiteY19" fmla="*/ 358484 h 3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42560" h="358833">
                <a:moveTo>
                  <a:pt x="514" y="358484"/>
                </a:moveTo>
                <a:cubicBezTo>
                  <a:pt x="21151" y="351605"/>
                  <a:pt x="538147" y="239421"/>
                  <a:pt x="752989" y="218784"/>
                </a:cubicBezTo>
                <a:cubicBezTo>
                  <a:pt x="967831" y="198147"/>
                  <a:pt x="1215481" y="228309"/>
                  <a:pt x="1289564" y="234659"/>
                </a:cubicBezTo>
                <a:cubicBezTo>
                  <a:pt x="1363647" y="241009"/>
                  <a:pt x="1136635" y="257942"/>
                  <a:pt x="1197489" y="256884"/>
                </a:cubicBezTo>
                <a:cubicBezTo>
                  <a:pt x="1258343" y="255826"/>
                  <a:pt x="1586427" y="231484"/>
                  <a:pt x="1654689" y="228309"/>
                </a:cubicBezTo>
                <a:cubicBezTo>
                  <a:pt x="1722951" y="225134"/>
                  <a:pt x="1558910" y="254767"/>
                  <a:pt x="1607064" y="237834"/>
                </a:cubicBezTo>
                <a:cubicBezTo>
                  <a:pt x="1655218" y="220901"/>
                  <a:pt x="1903397" y="134647"/>
                  <a:pt x="1943614" y="126709"/>
                </a:cubicBezTo>
                <a:cubicBezTo>
                  <a:pt x="1983831" y="118771"/>
                  <a:pt x="1799152" y="210846"/>
                  <a:pt x="1848364" y="190209"/>
                </a:cubicBezTo>
                <a:cubicBezTo>
                  <a:pt x="1897576" y="169572"/>
                  <a:pt x="2211372" y="19817"/>
                  <a:pt x="2238889" y="2884"/>
                </a:cubicBezTo>
                <a:cubicBezTo>
                  <a:pt x="2266406" y="-14049"/>
                  <a:pt x="2134114" y="47334"/>
                  <a:pt x="2013464" y="88609"/>
                </a:cubicBezTo>
                <a:cubicBezTo>
                  <a:pt x="1892814" y="129884"/>
                  <a:pt x="1583251" y="230426"/>
                  <a:pt x="1514989" y="250534"/>
                </a:cubicBezTo>
                <a:cubicBezTo>
                  <a:pt x="1446727" y="270642"/>
                  <a:pt x="1653101" y="219842"/>
                  <a:pt x="1603889" y="209259"/>
                </a:cubicBezTo>
                <a:cubicBezTo>
                  <a:pt x="1554677" y="198676"/>
                  <a:pt x="1226593" y="183859"/>
                  <a:pt x="1219714" y="187034"/>
                </a:cubicBezTo>
                <a:cubicBezTo>
                  <a:pt x="1212835" y="190209"/>
                  <a:pt x="1570552" y="223546"/>
                  <a:pt x="1562614" y="228309"/>
                </a:cubicBezTo>
                <a:cubicBezTo>
                  <a:pt x="1554677" y="233071"/>
                  <a:pt x="1323431" y="211905"/>
                  <a:pt x="1172089" y="215609"/>
                </a:cubicBezTo>
                <a:cubicBezTo>
                  <a:pt x="1020747" y="219313"/>
                  <a:pt x="718593" y="248947"/>
                  <a:pt x="654564" y="250534"/>
                </a:cubicBezTo>
                <a:cubicBezTo>
                  <a:pt x="590535" y="252121"/>
                  <a:pt x="787914" y="225134"/>
                  <a:pt x="787914" y="225134"/>
                </a:cubicBezTo>
                <a:lnTo>
                  <a:pt x="257689" y="320384"/>
                </a:lnTo>
                <a:cubicBezTo>
                  <a:pt x="231231" y="326205"/>
                  <a:pt x="671497" y="251592"/>
                  <a:pt x="629164" y="260059"/>
                </a:cubicBezTo>
                <a:cubicBezTo>
                  <a:pt x="586831" y="268526"/>
                  <a:pt x="-20123" y="365363"/>
                  <a:pt x="514" y="3584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F9E2146-0CEA-A3EF-97B4-3AD54AB73D34}"/>
              </a:ext>
            </a:extLst>
          </p:cNvPr>
          <p:cNvSpPr/>
          <p:nvPr/>
        </p:nvSpPr>
        <p:spPr>
          <a:xfrm>
            <a:off x="6377914" y="5426059"/>
            <a:ext cx="1477365" cy="952930"/>
          </a:xfrm>
          <a:custGeom>
            <a:avLst/>
            <a:gdLst>
              <a:gd name="connsiteX0" fmla="*/ 3836 w 1477365"/>
              <a:gd name="connsiteY0" fmla="*/ 949341 h 952930"/>
              <a:gd name="connsiteX1" fmla="*/ 584861 w 1477365"/>
              <a:gd name="connsiteY1" fmla="*/ 374666 h 952930"/>
              <a:gd name="connsiteX2" fmla="*/ 470561 w 1477365"/>
              <a:gd name="connsiteY2" fmla="*/ 495316 h 952930"/>
              <a:gd name="connsiteX3" fmla="*/ 813461 w 1477365"/>
              <a:gd name="connsiteY3" fmla="*/ 177816 h 952930"/>
              <a:gd name="connsiteX4" fmla="*/ 1257961 w 1477365"/>
              <a:gd name="connsiteY4" fmla="*/ 44466 h 952930"/>
              <a:gd name="connsiteX5" fmla="*/ 1111911 w 1477365"/>
              <a:gd name="connsiteY5" fmla="*/ 69866 h 952930"/>
              <a:gd name="connsiteX6" fmla="*/ 1477036 w 1477365"/>
              <a:gd name="connsiteY6" fmla="*/ 16 h 952930"/>
              <a:gd name="connsiteX7" fmla="*/ 1172236 w 1477365"/>
              <a:gd name="connsiteY7" fmla="*/ 63516 h 952930"/>
              <a:gd name="connsiteX8" fmla="*/ 924586 w 1477365"/>
              <a:gd name="connsiteY8" fmla="*/ 88916 h 952930"/>
              <a:gd name="connsiteX9" fmla="*/ 962686 w 1477365"/>
              <a:gd name="connsiteY9" fmla="*/ 111141 h 952930"/>
              <a:gd name="connsiteX10" fmla="*/ 616611 w 1477365"/>
              <a:gd name="connsiteY10" fmla="*/ 292116 h 952930"/>
              <a:gd name="connsiteX11" fmla="*/ 594386 w 1477365"/>
              <a:gd name="connsiteY11" fmla="*/ 352441 h 952930"/>
              <a:gd name="connsiteX12" fmla="*/ 299111 w 1477365"/>
              <a:gd name="connsiteY12" fmla="*/ 606441 h 952930"/>
              <a:gd name="connsiteX13" fmla="*/ 438811 w 1477365"/>
              <a:gd name="connsiteY13" fmla="*/ 527066 h 952930"/>
              <a:gd name="connsiteX14" fmla="*/ 181636 w 1477365"/>
              <a:gd name="connsiteY14" fmla="*/ 771541 h 952930"/>
              <a:gd name="connsiteX15" fmla="*/ 327686 w 1477365"/>
              <a:gd name="connsiteY15" fmla="*/ 625491 h 952930"/>
              <a:gd name="connsiteX16" fmla="*/ 3836 w 1477365"/>
              <a:gd name="connsiteY16" fmla="*/ 949341 h 9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7365" h="952930">
                <a:moveTo>
                  <a:pt x="3836" y="949341"/>
                </a:moveTo>
                <a:cubicBezTo>
                  <a:pt x="46699" y="907537"/>
                  <a:pt x="507074" y="450337"/>
                  <a:pt x="584861" y="374666"/>
                </a:cubicBezTo>
                <a:cubicBezTo>
                  <a:pt x="662648" y="298995"/>
                  <a:pt x="432461" y="528124"/>
                  <a:pt x="470561" y="495316"/>
                </a:cubicBezTo>
                <a:cubicBezTo>
                  <a:pt x="508661" y="462508"/>
                  <a:pt x="682228" y="252958"/>
                  <a:pt x="813461" y="177816"/>
                </a:cubicBezTo>
                <a:cubicBezTo>
                  <a:pt x="944694" y="102674"/>
                  <a:pt x="1208219" y="62458"/>
                  <a:pt x="1257961" y="44466"/>
                </a:cubicBezTo>
                <a:cubicBezTo>
                  <a:pt x="1307703" y="26474"/>
                  <a:pt x="1075399" y="77274"/>
                  <a:pt x="1111911" y="69866"/>
                </a:cubicBezTo>
                <a:cubicBezTo>
                  <a:pt x="1148423" y="62458"/>
                  <a:pt x="1466982" y="1074"/>
                  <a:pt x="1477036" y="16"/>
                </a:cubicBezTo>
                <a:cubicBezTo>
                  <a:pt x="1487090" y="-1042"/>
                  <a:pt x="1264311" y="48699"/>
                  <a:pt x="1172236" y="63516"/>
                </a:cubicBezTo>
                <a:cubicBezTo>
                  <a:pt x="1080161" y="78333"/>
                  <a:pt x="959511" y="80979"/>
                  <a:pt x="924586" y="88916"/>
                </a:cubicBezTo>
                <a:cubicBezTo>
                  <a:pt x="889661" y="96853"/>
                  <a:pt x="1014015" y="77274"/>
                  <a:pt x="962686" y="111141"/>
                </a:cubicBezTo>
                <a:cubicBezTo>
                  <a:pt x="911357" y="145008"/>
                  <a:pt x="677994" y="251899"/>
                  <a:pt x="616611" y="292116"/>
                </a:cubicBezTo>
                <a:cubicBezTo>
                  <a:pt x="555228" y="332333"/>
                  <a:pt x="647303" y="300053"/>
                  <a:pt x="594386" y="352441"/>
                </a:cubicBezTo>
                <a:cubicBezTo>
                  <a:pt x="541469" y="404828"/>
                  <a:pt x="325040" y="577337"/>
                  <a:pt x="299111" y="606441"/>
                </a:cubicBezTo>
                <a:cubicBezTo>
                  <a:pt x="273182" y="635545"/>
                  <a:pt x="458390" y="499549"/>
                  <a:pt x="438811" y="527066"/>
                </a:cubicBezTo>
                <a:cubicBezTo>
                  <a:pt x="419232" y="554583"/>
                  <a:pt x="200157" y="755137"/>
                  <a:pt x="181636" y="771541"/>
                </a:cubicBezTo>
                <a:cubicBezTo>
                  <a:pt x="163115" y="787945"/>
                  <a:pt x="364728" y="596387"/>
                  <a:pt x="327686" y="625491"/>
                </a:cubicBezTo>
                <a:cubicBezTo>
                  <a:pt x="290644" y="654595"/>
                  <a:pt x="-39027" y="991145"/>
                  <a:pt x="3836" y="9493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A871EC65-DF3D-DCCB-567D-F06522EF7879}"/>
              </a:ext>
            </a:extLst>
          </p:cNvPr>
          <p:cNvSpPr/>
          <p:nvPr/>
        </p:nvSpPr>
        <p:spPr>
          <a:xfrm>
            <a:off x="7829550" y="5317562"/>
            <a:ext cx="911658" cy="616957"/>
          </a:xfrm>
          <a:custGeom>
            <a:avLst/>
            <a:gdLst>
              <a:gd name="connsiteX0" fmla="*/ 0 w 911658"/>
              <a:gd name="connsiteY0" fmla="*/ 105338 h 616957"/>
              <a:gd name="connsiteX1" fmla="*/ 419100 w 911658"/>
              <a:gd name="connsiteY1" fmla="*/ 108513 h 616957"/>
              <a:gd name="connsiteX2" fmla="*/ 358775 w 911658"/>
              <a:gd name="connsiteY2" fmla="*/ 54538 h 616957"/>
              <a:gd name="connsiteX3" fmla="*/ 584200 w 911658"/>
              <a:gd name="connsiteY3" fmla="*/ 181538 h 616957"/>
              <a:gd name="connsiteX4" fmla="*/ 558800 w 911658"/>
              <a:gd name="connsiteY4" fmla="*/ 146613 h 616957"/>
              <a:gd name="connsiteX5" fmla="*/ 739775 w 911658"/>
              <a:gd name="connsiteY5" fmla="*/ 384738 h 616957"/>
              <a:gd name="connsiteX6" fmla="*/ 730250 w 911658"/>
              <a:gd name="connsiteY6" fmla="*/ 318063 h 616957"/>
              <a:gd name="connsiteX7" fmla="*/ 908050 w 911658"/>
              <a:gd name="connsiteY7" fmla="*/ 610163 h 616957"/>
              <a:gd name="connsiteX8" fmla="*/ 854075 w 911658"/>
              <a:gd name="connsiteY8" fmla="*/ 530788 h 616957"/>
              <a:gd name="connsiteX9" fmla="*/ 755650 w 911658"/>
              <a:gd name="connsiteY9" fmla="*/ 384738 h 616957"/>
              <a:gd name="connsiteX10" fmla="*/ 727075 w 911658"/>
              <a:gd name="connsiteY10" fmla="*/ 203763 h 616957"/>
              <a:gd name="connsiteX11" fmla="*/ 727075 w 911658"/>
              <a:gd name="connsiteY11" fmla="*/ 311713 h 616957"/>
              <a:gd name="connsiteX12" fmla="*/ 625475 w 911658"/>
              <a:gd name="connsiteY12" fmla="*/ 197413 h 616957"/>
              <a:gd name="connsiteX13" fmla="*/ 355600 w 911658"/>
              <a:gd name="connsiteY13" fmla="*/ 563 h 616957"/>
              <a:gd name="connsiteX14" fmla="*/ 520700 w 911658"/>
              <a:gd name="connsiteY14" fmla="*/ 137088 h 616957"/>
              <a:gd name="connsiteX15" fmla="*/ 390525 w 911658"/>
              <a:gd name="connsiteY15" fmla="*/ 114863 h 616957"/>
              <a:gd name="connsiteX16" fmla="*/ 171450 w 911658"/>
              <a:gd name="connsiteY16" fmla="*/ 95813 h 616957"/>
              <a:gd name="connsiteX17" fmla="*/ 444500 w 911658"/>
              <a:gd name="connsiteY17" fmla="*/ 89463 h 616957"/>
              <a:gd name="connsiteX18" fmla="*/ 0 w 911658"/>
              <a:gd name="connsiteY18" fmla="*/ 105338 h 6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1658" h="616957">
                <a:moveTo>
                  <a:pt x="0" y="105338"/>
                </a:moveTo>
                <a:cubicBezTo>
                  <a:pt x="179652" y="111159"/>
                  <a:pt x="359304" y="116980"/>
                  <a:pt x="419100" y="108513"/>
                </a:cubicBezTo>
                <a:cubicBezTo>
                  <a:pt x="478896" y="100046"/>
                  <a:pt x="331258" y="42367"/>
                  <a:pt x="358775" y="54538"/>
                </a:cubicBezTo>
                <a:cubicBezTo>
                  <a:pt x="386292" y="66709"/>
                  <a:pt x="550862" y="166192"/>
                  <a:pt x="584200" y="181538"/>
                </a:cubicBezTo>
                <a:cubicBezTo>
                  <a:pt x="617538" y="196884"/>
                  <a:pt x="558800" y="146613"/>
                  <a:pt x="558800" y="146613"/>
                </a:cubicBezTo>
                <a:cubicBezTo>
                  <a:pt x="584729" y="180480"/>
                  <a:pt x="711200" y="356163"/>
                  <a:pt x="739775" y="384738"/>
                </a:cubicBezTo>
                <a:cubicBezTo>
                  <a:pt x="768350" y="413313"/>
                  <a:pt x="702204" y="280492"/>
                  <a:pt x="730250" y="318063"/>
                </a:cubicBezTo>
                <a:cubicBezTo>
                  <a:pt x="758296" y="355634"/>
                  <a:pt x="887412" y="574709"/>
                  <a:pt x="908050" y="610163"/>
                </a:cubicBezTo>
                <a:cubicBezTo>
                  <a:pt x="928688" y="645617"/>
                  <a:pt x="854075" y="530788"/>
                  <a:pt x="854075" y="530788"/>
                </a:cubicBezTo>
                <a:cubicBezTo>
                  <a:pt x="828675" y="493217"/>
                  <a:pt x="776817" y="439242"/>
                  <a:pt x="755650" y="384738"/>
                </a:cubicBezTo>
                <a:cubicBezTo>
                  <a:pt x="734483" y="330234"/>
                  <a:pt x="731837" y="215934"/>
                  <a:pt x="727075" y="203763"/>
                </a:cubicBezTo>
                <a:cubicBezTo>
                  <a:pt x="722313" y="191592"/>
                  <a:pt x="744008" y="312771"/>
                  <a:pt x="727075" y="311713"/>
                </a:cubicBezTo>
                <a:cubicBezTo>
                  <a:pt x="710142" y="310655"/>
                  <a:pt x="687388" y="249271"/>
                  <a:pt x="625475" y="197413"/>
                </a:cubicBezTo>
                <a:cubicBezTo>
                  <a:pt x="563562" y="145555"/>
                  <a:pt x="373062" y="10617"/>
                  <a:pt x="355600" y="563"/>
                </a:cubicBezTo>
                <a:cubicBezTo>
                  <a:pt x="338138" y="-9491"/>
                  <a:pt x="514879" y="118038"/>
                  <a:pt x="520700" y="137088"/>
                </a:cubicBezTo>
                <a:cubicBezTo>
                  <a:pt x="526521" y="156138"/>
                  <a:pt x="448733" y="121742"/>
                  <a:pt x="390525" y="114863"/>
                </a:cubicBezTo>
                <a:cubicBezTo>
                  <a:pt x="332317" y="107984"/>
                  <a:pt x="162454" y="100046"/>
                  <a:pt x="171450" y="95813"/>
                </a:cubicBezTo>
                <a:cubicBezTo>
                  <a:pt x="180446" y="91580"/>
                  <a:pt x="444500" y="89463"/>
                  <a:pt x="444500" y="89463"/>
                </a:cubicBezTo>
                <a:lnTo>
                  <a:pt x="0" y="1053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68004BA-7FE2-552E-954B-A088AD6BA18F}"/>
              </a:ext>
            </a:extLst>
          </p:cNvPr>
          <p:cNvSpPr/>
          <p:nvPr/>
        </p:nvSpPr>
        <p:spPr>
          <a:xfrm>
            <a:off x="8724270" y="5954571"/>
            <a:ext cx="696806" cy="1006364"/>
          </a:xfrm>
          <a:custGeom>
            <a:avLst/>
            <a:gdLst>
              <a:gd name="connsiteX0" fmla="*/ 630 w 696806"/>
              <a:gd name="connsiteY0" fmla="*/ 1729 h 1006364"/>
              <a:gd name="connsiteX1" fmla="*/ 340355 w 696806"/>
              <a:gd name="connsiteY1" fmla="*/ 458929 h 1006364"/>
              <a:gd name="connsiteX2" fmla="*/ 337180 w 696806"/>
              <a:gd name="connsiteY2" fmla="*/ 436704 h 1006364"/>
              <a:gd name="connsiteX3" fmla="*/ 572130 w 696806"/>
              <a:gd name="connsiteY3" fmla="*/ 785954 h 1006364"/>
              <a:gd name="connsiteX4" fmla="*/ 514980 w 696806"/>
              <a:gd name="connsiteY4" fmla="*/ 722454 h 1006364"/>
              <a:gd name="connsiteX5" fmla="*/ 600705 w 696806"/>
              <a:gd name="connsiteY5" fmla="*/ 849454 h 1006364"/>
              <a:gd name="connsiteX6" fmla="*/ 695955 w 696806"/>
              <a:gd name="connsiteY6" fmla="*/ 1005029 h 1006364"/>
              <a:gd name="connsiteX7" fmla="*/ 638805 w 696806"/>
              <a:gd name="connsiteY7" fmla="*/ 906604 h 1006364"/>
              <a:gd name="connsiteX8" fmla="*/ 495930 w 696806"/>
              <a:gd name="connsiteY8" fmla="*/ 611329 h 1006364"/>
              <a:gd name="connsiteX9" fmla="*/ 172080 w 696806"/>
              <a:gd name="connsiteY9" fmla="*/ 322404 h 1006364"/>
              <a:gd name="connsiteX10" fmla="*/ 308605 w 696806"/>
              <a:gd name="connsiteY10" fmla="*/ 439879 h 1006364"/>
              <a:gd name="connsiteX11" fmla="*/ 213355 w 696806"/>
              <a:gd name="connsiteY11" fmla="*/ 230329 h 1006364"/>
              <a:gd name="connsiteX12" fmla="*/ 254630 w 696806"/>
              <a:gd name="connsiteY12" fmla="*/ 300179 h 1006364"/>
              <a:gd name="connsiteX13" fmla="*/ 630 w 696806"/>
              <a:gd name="connsiteY13" fmla="*/ 1729 h 10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6806" h="1006364">
                <a:moveTo>
                  <a:pt x="630" y="1729"/>
                </a:moveTo>
                <a:cubicBezTo>
                  <a:pt x="14917" y="28187"/>
                  <a:pt x="284263" y="386433"/>
                  <a:pt x="340355" y="458929"/>
                </a:cubicBezTo>
                <a:cubicBezTo>
                  <a:pt x="396447" y="531425"/>
                  <a:pt x="298551" y="382200"/>
                  <a:pt x="337180" y="436704"/>
                </a:cubicBezTo>
                <a:cubicBezTo>
                  <a:pt x="375809" y="491208"/>
                  <a:pt x="542497" y="738329"/>
                  <a:pt x="572130" y="785954"/>
                </a:cubicBezTo>
                <a:cubicBezTo>
                  <a:pt x="601763" y="833579"/>
                  <a:pt x="510218" y="711871"/>
                  <a:pt x="514980" y="722454"/>
                </a:cubicBezTo>
                <a:cubicBezTo>
                  <a:pt x="519743" y="733037"/>
                  <a:pt x="570543" y="802358"/>
                  <a:pt x="600705" y="849454"/>
                </a:cubicBezTo>
                <a:cubicBezTo>
                  <a:pt x="630868" y="896550"/>
                  <a:pt x="689605" y="995504"/>
                  <a:pt x="695955" y="1005029"/>
                </a:cubicBezTo>
                <a:cubicBezTo>
                  <a:pt x="702305" y="1014554"/>
                  <a:pt x="672143" y="972221"/>
                  <a:pt x="638805" y="906604"/>
                </a:cubicBezTo>
                <a:cubicBezTo>
                  <a:pt x="605468" y="840987"/>
                  <a:pt x="573718" y="708696"/>
                  <a:pt x="495930" y="611329"/>
                </a:cubicBezTo>
                <a:cubicBezTo>
                  <a:pt x="418142" y="513962"/>
                  <a:pt x="203301" y="350979"/>
                  <a:pt x="172080" y="322404"/>
                </a:cubicBezTo>
                <a:cubicBezTo>
                  <a:pt x="140859" y="293829"/>
                  <a:pt x="301726" y="455225"/>
                  <a:pt x="308605" y="439879"/>
                </a:cubicBezTo>
                <a:cubicBezTo>
                  <a:pt x="315484" y="424533"/>
                  <a:pt x="222351" y="253612"/>
                  <a:pt x="213355" y="230329"/>
                </a:cubicBezTo>
                <a:cubicBezTo>
                  <a:pt x="204359" y="207046"/>
                  <a:pt x="290084" y="339866"/>
                  <a:pt x="254630" y="300179"/>
                </a:cubicBezTo>
                <a:cubicBezTo>
                  <a:pt x="219176" y="260492"/>
                  <a:pt x="-13657" y="-24729"/>
                  <a:pt x="630" y="17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56638DA-90A0-8CFF-1DC3-13A03BCE0DE0}"/>
              </a:ext>
            </a:extLst>
          </p:cNvPr>
          <p:cNvSpPr/>
          <p:nvPr/>
        </p:nvSpPr>
        <p:spPr>
          <a:xfrm>
            <a:off x="8273309" y="6207939"/>
            <a:ext cx="437871" cy="1204603"/>
          </a:xfrm>
          <a:custGeom>
            <a:avLst/>
            <a:gdLst>
              <a:gd name="connsiteX0" fmla="*/ 741 w 437871"/>
              <a:gd name="connsiteY0" fmla="*/ 2361 h 1204603"/>
              <a:gd name="connsiteX1" fmla="*/ 346816 w 437871"/>
              <a:gd name="connsiteY1" fmla="*/ 777061 h 1204603"/>
              <a:gd name="connsiteX2" fmla="*/ 353166 w 437871"/>
              <a:gd name="connsiteY2" fmla="*/ 735786 h 1204603"/>
              <a:gd name="connsiteX3" fmla="*/ 435716 w 437871"/>
              <a:gd name="connsiteY3" fmla="*/ 929461 h 1204603"/>
              <a:gd name="connsiteX4" fmla="*/ 397616 w 437871"/>
              <a:gd name="connsiteY4" fmla="*/ 1199336 h 1204603"/>
              <a:gd name="connsiteX5" fmla="*/ 426191 w 437871"/>
              <a:gd name="connsiteY5" fmla="*/ 1088211 h 1204603"/>
              <a:gd name="connsiteX6" fmla="*/ 432541 w 437871"/>
              <a:gd name="connsiteY6" fmla="*/ 846911 h 1204603"/>
              <a:gd name="connsiteX7" fmla="*/ 349991 w 437871"/>
              <a:gd name="connsiteY7" fmla="*/ 700861 h 1204603"/>
              <a:gd name="connsiteX8" fmla="*/ 156316 w 437871"/>
              <a:gd name="connsiteY8" fmla="*/ 338911 h 1204603"/>
              <a:gd name="connsiteX9" fmla="*/ 251566 w 437871"/>
              <a:gd name="connsiteY9" fmla="*/ 529411 h 1204603"/>
              <a:gd name="connsiteX10" fmla="*/ 741 w 437871"/>
              <a:gd name="connsiteY10" fmla="*/ 2361 h 120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71" h="1204603">
                <a:moveTo>
                  <a:pt x="741" y="2361"/>
                </a:moveTo>
                <a:cubicBezTo>
                  <a:pt x="16616" y="43636"/>
                  <a:pt x="288079" y="654824"/>
                  <a:pt x="346816" y="777061"/>
                </a:cubicBezTo>
                <a:cubicBezTo>
                  <a:pt x="405554" y="899299"/>
                  <a:pt x="338349" y="710386"/>
                  <a:pt x="353166" y="735786"/>
                </a:cubicBezTo>
                <a:cubicBezTo>
                  <a:pt x="367983" y="761186"/>
                  <a:pt x="428308" y="852203"/>
                  <a:pt x="435716" y="929461"/>
                </a:cubicBezTo>
                <a:cubicBezTo>
                  <a:pt x="443124" y="1006719"/>
                  <a:pt x="399204" y="1172878"/>
                  <a:pt x="397616" y="1199336"/>
                </a:cubicBezTo>
                <a:cubicBezTo>
                  <a:pt x="396029" y="1225794"/>
                  <a:pt x="420370" y="1146949"/>
                  <a:pt x="426191" y="1088211"/>
                </a:cubicBezTo>
                <a:cubicBezTo>
                  <a:pt x="432012" y="1029474"/>
                  <a:pt x="445241" y="911469"/>
                  <a:pt x="432541" y="846911"/>
                </a:cubicBezTo>
                <a:cubicBezTo>
                  <a:pt x="419841" y="782353"/>
                  <a:pt x="396029" y="785528"/>
                  <a:pt x="349991" y="700861"/>
                </a:cubicBezTo>
                <a:cubicBezTo>
                  <a:pt x="303954" y="616194"/>
                  <a:pt x="172720" y="367486"/>
                  <a:pt x="156316" y="338911"/>
                </a:cubicBezTo>
                <a:cubicBezTo>
                  <a:pt x="139912" y="310336"/>
                  <a:pt x="274320" y="584973"/>
                  <a:pt x="251566" y="529411"/>
                </a:cubicBezTo>
                <a:cubicBezTo>
                  <a:pt x="228812" y="473849"/>
                  <a:pt x="-15134" y="-38914"/>
                  <a:pt x="741" y="23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A7F6CD7-01BA-652E-A00B-6AE76410B789}"/>
              </a:ext>
            </a:extLst>
          </p:cNvPr>
          <p:cNvSpPr/>
          <p:nvPr/>
        </p:nvSpPr>
        <p:spPr>
          <a:xfrm>
            <a:off x="7426096" y="6251432"/>
            <a:ext cx="257474" cy="1249858"/>
          </a:xfrm>
          <a:custGeom>
            <a:avLst/>
            <a:gdLst>
              <a:gd name="connsiteX0" fmla="*/ 257404 w 257474"/>
              <a:gd name="connsiteY0" fmla="*/ 143 h 1249858"/>
              <a:gd name="connsiteX1" fmla="*/ 117704 w 257474"/>
              <a:gd name="connsiteY1" fmla="*/ 333518 h 1249858"/>
              <a:gd name="connsiteX2" fmla="*/ 38329 w 257474"/>
              <a:gd name="connsiteY2" fmla="*/ 803418 h 1249858"/>
              <a:gd name="connsiteX3" fmla="*/ 79604 w 257474"/>
              <a:gd name="connsiteY3" fmla="*/ 701818 h 1249858"/>
              <a:gd name="connsiteX4" fmla="*/ 6579 w 257474"/>
              <a:gd name="connsiteY4" fmla="*/ 1238393 h 1249858"/>
              <a:gd name="connsiteX5" fmla="*/ 19279 w 257474"/>
              <a:gd name="connsiteY5" fmla="*/ 1003443 h 1249858"/>
              <a:gd name="connsiteX6" fmla="*/ 146279 w 257474"/>
              <a:gd name="connsiteY6" fmla="*/ 257318 h 1249858"/>
              <a:gd name="connsiteX7" fmla="*/ 136754 w 257474"/>
              <a:gd name="connsiteY7" fmla="*/ 371618 h 1249858"/>
              <a:gd name="connsiteX8" fmla="*/ 257404 w 257474"/>
              <a:gd name="connsiteY8" fmla="*/ 143 h 12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4" h="1249858">
                <a:moveTo>
                  <a:pt x="257404" y="143"/>
                </a:moveTo>
                <a:cubicBezTo>
                  <a:pt x="254229" y="-6207"/>
                  <a:pt x="154216" y="199639"/>
                  <a:pt x="117704" y="333518"/>
                </a:cubicBezTo>
                <a:cubicBezTo>
                  <a:pt x="81192" y="467397"/>
                  <a:pt x="44679" y="742035"/>
                  <a:pt x="38329" y="803418"/>
                </a:cubicBezTo>
                <a:cubicBezTo>
                  <a:pt x="31979" y="864801"/>
                  <a:pt x="84896" y="629322"/>
                  <a:pt x="79604" y="701818"/>
                </a:cubicBezTo>
                <a:cubicBezTo>
                  <a:pt x="74312" y="774314"/>
                  <a:pt x="16633" y="1188122"/>
                  <a:pt x="6579" y="1238393"/>
                </a:cubicBezTo>
                <a:cubicBezTo>
                  <a:pt x="-3475" y="1288664"/>
                  <a:pt x="-4004" y="1166955"/>
                  <a:pt x="19279" y="1003443"/>
                </a:cubicBezTo>
                <a:cubicBezTo>
                  <a:pt x="42562" y="839931"/>
                  <a:pt x="126700" y="362622"/>
                  <a:pt x="146279" y="257318"/>
                </a:cubicBezTo>
                <a:cubicBezTo>
                  <a:pt x="165858" y="152014"/>
                  <a:pt x="118233" y="412893"/>
                  <a:pt x="136754" y="371618"/>
                </a:cubicBezTo>
                <a:cubicBezTo>
                  <a:pt x="155275" y="330343"/>
                  <a:pt x="260579" y="6493"/>
                  <a:pt x="257404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FDCB4C6-9A94-E338-704A-B1B90F15D194}"/>
              </a:ext>
            </a:extLst>
          </p:cNvPr>
          <p:cNvSpPr/>
          <p:nvPr/>
        </p:nvSpPr>
        <p:spPr>
          <a:xfrm>
            <a:off x="7023078" y="6233544"/>
            <a:ext cx="607185" cy="990326"/>
          </a:xfrm>
          <a:custGeom>
            <a:avLst/>
            <a:gdLst>
              <a:gd name="connsiteX0" fmla="*/ 606447 w 607185"/>
              <a:gd name="connsiteY0" fmla="*/ 2156 h 990326"/>
              <a:gd name="connsiteX1" fmla="*/ 276247 w 607185"/>
              <a:gd name="connsiteY1" fmla="*/ 602231 h 990326"/>
              <a:gd name="connsiteX2" fmla="*/ 419122 w 607185"/>
              <a:gd name="connsiteY2" fmla="*/ 319656 h 990326"/>
              <a:gd name="connsiteX3" fmla="*/ 161947 w 607185"/>
              <a:gd name="connsiteY3" fmla="*/ 751456 h 990326"/>
              <a:gd name="connsiteX4" fmla="*/ 22 w 607185"/>
              <a:gd name="connsiteY4" fmla="*/ 989581 h 990326"/>
              <a:gd name="connsiteX5" fmla="*/ 152422 w 607185"/>
              <a:gd name="connsiteY5" fmla="*/ 805431 h 990326"/>
              <a:gd name="connsiteX6" fmla="*/ 425472 w 607185"/>
              <a:gd name="connsiteY6" fmla="*/ 268856 h 990326"/>
              <a:gd name="connsiteX7" fmla="*/ 368322 w 607185"/>
              <a:gd name="connsiteY7" fmla="*/ 395856 h 990326"/>
              <a:gd name="connsiteX8" fmla="*/ 606447 w 607185"/>
              <a:gd name="connsiteY8" fmla="*/ 2156 h 9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185" h="990326">
                <a:moveTo>
                  <a:pt x="606447" y="2156"/>
                </a:moveTo>
                <a:cubicBezTo>
                  <a:pt x="591101" y="36552"/>
                  <a:pt x="307468" y="549315"/>
                  <a:pt x="276247" y="602231"/>
                </a:cubicBezTo>
                <a:cubicBezTo>
                  <a:pt x="245026" y="655147"/>
                  <a:pt x="438172" y="294785"/>
                  <a:pt x="419122" y="319656"/>
                </a:cubicBezTo>
                <a:cubicBezTo>
                  <a:pt x="400072" y="344527"/>
                  <a:pt x="231797" y="639802"/>
                  <a:pt x="161947" y="751456"/>
                </a:cubicBezTo>
                <a:cubicBezTo>
                  <a:pt x="92097" y="863110"/>
                  <a:pt x="1609" y="980585"/>
                  <a:pt x="22" y="989581"/>
                </a:cubicBezTo>
                <a:cubicBezTo>
                  <a:pt x="-1565" y="998577"/>
                  <a:pt x="81514" y="925552"/>
                  <a:pt x="152422" y="805431"/>
                </a:cubicBezTo>
                <a:cubicBezTo>
                  <a:pt x="223330" y="685310"/>
                  <a:pt x="389489" y="337118"/>
                  <a:pt x="425472" y="268856"/>
                </a:cubicBezTo>
                <a:cubicBezTo>
                  <a:pt x="461455" y="200594"/>
                  <a:pt x="343451" y="436073"/>
                  <a:pt x="368322" y="395856"/>
                </a:cubicBezTo>
                <a:cubicBezTo>
                  <a:pt x="393193" y="355639"/>
                  <a:pt x="621793" y="-32240"/>
                  <a:pt x="606447" y="2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2E8D836-BB7D-CA35-E10D-68D4D8185BA8}"/>
              </a:ext>
            </a:extLst>
          </p:cNvPr>
          <p:cNvSpPr/>
          <p:nvPr/>
        </p:nvSpPr>
        <p:spPr>
          <a:xfrm>
            <a:off x="5424594" y="6570148"/>
            <a:ext cx="1071781" cy="567869"/>
          </a:xfrm>
          <a:custGeom>
            <a:avLst/>
            <a:gdLst>
              <a:gd name="connsiteX0" fmla="*/ 7831 w 1071781"/>
              <a:gd name="connsiteY0" fmla="*/ 564077 h 567869"/>
              <a:gd name="connsiteX1" fmla="*/ 1046056 w 1071781"/>
              <a:gd name="connsiteY1" fmla="*/ 14802 h 567869"/>
              <a:gd name="connsiteX2" fmla="*/ 779356 w 1071781"/>
              <a:gd name="connsiteY2" fmla="*/ 144977 h 567869"/>
              <a:gd name="connsiteX3" fmla="*/ 350731 w 1071781"/>
              <a:gd name="connsiteY3" fmla="*/ 345002 h 567869"/>
              <a:gd name="connsiteX4" fmla="*/ 560281 w 1071781"/>
              <a:gd name="connsiteY4" fmla="*/ 262452 h 567869"/>
              <a:gd name="connsiteX5" fmla="*/ 7831 w 1071781"/>
              <a:gd name="connsiteY5" fmla="*/ 564077 h 5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81" h="567869">
                <a:moveTo>
                  <a:pt x="7831" y="564077"/>
                </a:moveTo>
                <a:cubicBezTo>
                  <a:pt x="88794" y="522802"/>
                  <a:pt x="917468" y="84652"/>
                  <a:pt x="1046056" y="14802"/>
                </a:cubicBezTo>
                <a:cubicBezTo>
                  <a:pt x="1174644" y="-55048"/>
                  <a:pt x="779356" y="144977"/>
                  <a:pt x="779356" y="144977"/>
                </a:cubicBezTo>
                <a:lnTo>
                  <a:pt x="350731" y="345002"/>
                </a:lnTo>
                <a:cubicBezTo>
                  <a:pt x="314219" y="364581"/>
                  <a:pt x="621664" y="228056"/>
                  <a:pt x="560281" y="262452"/>
                </a:cubicBezTo>
                <a:cubicBezTo>
                  <a:pt x="498898" y="296848"/>
                  <a:pt x="-73132" y="605352"/>
                  <a:pt x="7831" y="5640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06D3E1-CCD7-40C4-BA09-AD14D6CCC3D6}"/>
              </a:ext>
            </a:extLst>
          </p:cNvPr>
          <p:cNvSpPr/>
          <p:nvPr/>
        </p:nvSpPr>
        <p:spPr>
          <a:xfrm>
            <a:off x="6365846" y="6870171"/>
            <a:ext cx="725180" cy="718093"/>
          </a:xfrm>
          <a:custGeom>
            <a:avLst/>
            <a:gdLst>
              <a:gd name="connsiteX0" fmla="*/ 29 w 725180"/>
              <a:gd name="connsiteY0" fmla="*/ 718079 h 718093"/>
              <a:gd name="connsiteX1" fmla="*/ 396904 w 725180"/>
              <a:gd name="connsiteY1" fmla="*/ 308504 h 718093"/>
              <a:gd name="connsiteX2" fmla="*/ 342929 w 725180"/>
              <a:gd name="connsiteY2" fmla="*/ 400579 h 718093"/>
              <a:gd name="connsiteX3" fmla="*/ 673129 w 725180"/>
              <a:gd name="connsiteY3" fmla="*/ 86254 h 718093"/>
              <a:gd name="connsiteX4" fmla="*/ 708054 w 725180"/>
              <a:gd name="connsiteY4" fmla="*/ 10054 h 718093"/>
              <a:gd name="connsiteX5" fmla="*/ 508029 w 725180"/>
              <a:gd name="connsiteY5" fmla="*/ 267229 h 718093"/>
              <a:gd name="connsiteX6" fmla="*/ 206404 w 725180"/>
              <a:gd name="connsiteY6" fmla="*/ 514879 h 718093"/>
              <a:gd name="connsiteX7" fmla="*/ 419129 w 725180"/>
              <a:gd name="connsiteY7" fmla="*/ 292629 h 718093"/>
              <a:gd name="connsiteX8" fmla="*/ 29 w 725180"/>
              <a:gd name="connsiteY8" fmla="*/ 718079 h 71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80" h="718093">
                <a:moveTo>
                  <a:pt x="29" y="718079"/>
                </a:moveTo>
                <a:cubicBezTo>
                  <a:pt x="-3675" y="720725"/>
                  <a:pt x="339754" y="361421"/>
                  <a:pt x="396904" y="308504"/>
                </a:cubicBezTo>
                <a:cubicBezTo>
                  <a:pt x="454054" y="255587"/>
                  <a:pt x="296892" y="437621"/>
                  <a:pt x="342929" y="400579"/>
                </a:cubicBezTo>
                <a:cubicBezTo>
                  <a:pt x="388966" y="363537"/>
                  <a:pt x="612275" y="151341"/>
                  <a:pt x="673129" y="86254"/>
                </a:cubicBezTo>
                <a:cubicBezTo>
                  <a:pt x="733983" y="21167"/>
                  <a:pt x="735571" y="-20108"/>
                  <a:pt x="708054" y="10054"/>
                </a:cubicBezTo>
                <a:cubicBezTo>
                  <a:pt x="680537" y="40216"/>
                  <a:pt x="591637" y="183092"/>
                  <a:pt x="508029" y="267229"/>
                </a:cubicBezTo>
                <a:cubicBezTo>
                  <a:pt x="424421" y="351366"/>
                  <a:pt x="221221" y="510646"/>
                  <a:pt x="206404" y="514879"/>
                </a:cubicBezTo>
                <a:cubicBezTo>
                  <a:pt x="191587" y="519112"/>
                  <a:pt x="449821" y="261408"/>
                  <a:pt x="419129" y="292629"/>
                </a:cubicBezTo>
                <a:lnTo>
                  <a:pt x="29" y="7180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2A50DEE-B740-C809-1453-D708E7811B20}"/>
              </a:ext>
            </a:extLst>
          </p:cNvPr>
          <p:cNvSpPr/>
          <p:nvPr/>
        </p:nvSpPr>
        <p:spPr>
          <a:xfrm>
            <a:off x="5844527" y="6286295"/>
            <a:ext cx="1385283" cy="543139"/>
          </a:xfrm>
          <a:custGeom>
            <a:avLst/>
            <a:gdLst>
              <a:gd name="connsiteX0" fmla="*/ 648 w 1385283"/>
              <a:gd name="connsiteY0" fmla="*/ 543130 h 543139"/>
              <a:gd name="connsiteX1" fmla="*/ 740423 w 1385283"/>
              <a:gd name="connsiteY1" fmla="*/ 133555 h 543139"/>
              <a:gd name="connsiteX2" fmla="*/ 1381773 w 1385283"/>
              <a:gd name="connsiteY2" fmla="*/ 205 h 543139"/>
              <a:gd name="connsiteX3" fmla="*/ 451498 w 1385283"/>
              <a:gd name="connsiteY3" fmla="*/ 155780 h 543139"/>
              <a:gd name="connsiteX4" fmla="*/ 607073 w 1385283"/>
              <a:gd name="connsiteY4" fmla="*/ 146255 h 543139"/>
              <a:gd name="connsiteX5" fmla="*/ 648 w 1385283"/>
              <a:gd name="connsiteY5" fmla="*/ 543130 h 5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283" h="543139">
                <a:moveTo>
                  <a:pt x="648" y="543130"/>
                </a:moveTo>
                <a:cubicBezTo>
                  <a:pt x="22873" y="541013"/>
                  <a:pt x="510236" y="224042"/>
                  <a:pt x="740423" y="133555"/>
                </a:cubicBezTo>
                <a:cubicBezTo>
                  <a:pt x="970610" y="43068"/>
                  <a:pt x="1429927" y="-3499"/>
                  <a:pt x="1381773" y="205"/>
                </a:cubicBezTo>
                <a:cubicBezTo>
                  <a:pt x="1333619" y="3909"/>
                  <a:pt x="580614" y="131438"/>
                  <a:pt x="451498" y="155780"/>
                </a:cubicBezTo>
                <a:cubicBezTo>
                  <a:pt x="322382" y="180122"/>
                  <a:pt x="680098" y="89105"/>
                  <a:pt x="607073" y="146255"/>
                </a:cubicBezTo>
                <a:cubicBezTo>
                  <a:pt x="534048" y="203405"/>
                  <a:pt x="-21577" y="545247"/>
                  <a:pt x="648" y="5431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7DFECAE-F418-9B6F-809B-8D4AA28A47D1}"/>
              </a:ext>
            </a:extLst>
          </p:cNvPr>
          <p:cNvSpPr/>
          <p:nvPr/>
        </p:nvSpPr>
        <p:spPr>
          <a:xfrm>
            <a:off x="4977788" y="7184668"/>
            <a:ext cx="422894" cy="522254"/>
          </a:xfrm>
          <a:custGeom>
            <a:avLst/>
            <a:gdLst>
              <a:gd name="connsiteX0" fmla="*/ 422887 w 422894"/>
              <a:gd name="connsiteY0" fmla="*/ 357 h 522254"/>
              <a:gd name="connsiteX1" fmla="*/ 133962 w 422894"/>
              <a:gd name="connsiteY1" fmla="*/ 298807 h 522254"/>
              <a:gd name="connsiteX2" fmla="*/ 13312 w 422894"/>
              <a:gd name="connsiteY2" fmla="*/ 511532 h 522254"/>
              <a:gd name="connsiteX3" fmla="*/ 32362 w 422894"/>
              <a:gd name="connsiteY3" fmla="*/ 451207 h 522254"/>
              <a:gd name="connsiteX4" fmla="*/ 273662 w 422894"/>
              <a:gd name="connsiteY4" fmla="*/ 114657 h 522254"/>
              <a:gd name="connsiteX5" fmla="*/ 143487 w 422894"/>
              <a:gd name="connsiteY5" fmla="*/ 235307 h 522254"/>
              <a:gd name="connsiteX6" fmla="*/ 422887 w 422894"/>
              <a:gd name="connsiteY6" fmla="*/ 357 h 52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94" h="522254">
                <a:moveTo>
                  <a:pt x="422887" y="357"/>
                </a:moveTo>
                <a:cubicBezTo>
                  <a:pt x="421299" y="10940"/>
                  <a:pt x="202224" y="213611"/>
                  <a:pt x="133962" y="298807"/>
                </a:cubicBezTo>
                <a:cubicBezTo>
                  <a:pt x="65699" y="384003"/>
                  <a:pt x="30245" y="486132"/>
                  <a:pt x="13312" y="511532"/>
                </a:cubicBezTo>
                <a:cubicBezTo>
                  <a:pt x="-3621" y="536932"/>
                  <a:pt x="-11030" y="517353"/>
                  <a:pt x="32362" y="451207"/>
                </a:cubicBezTo>
                <a:cubicBezTo>
                  <a:pt x="75754" y="385061"/>
                  <a:pt x="255141" y="150640"/>
                  <a:pt x="273662" y="114657"/>
                </a:cubicBezTo>
                <a:cubicBezTo>
                  <a:pt x="292183" y="78674"/>
                  <a:pt x="114912" y="253299"/>
                  <a:pt x="143487" y="235307"/>
                </a:cubicBezTo>
                <a:cubicBezTo>
                  <a:pt x="172062" y="217315"/>
                  <a:pt x="424475" y="-10226"/>
                  <a:pt x="422887" y="3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E5B2AD-EB7F-3AED-A8C2-38B0925E4E20}"/>
              </a:ext>
            </a:extLst>
          </p:cNvPr>
          <p:cNvSpPr/>
          <p:nvPr/>
        </p:nvSpPr>
        <p:spPr>
          <a:xfrm>
            <a:off x="5745887" y="7497581"/>
            <a:ext cx="745845" cy="1055990"/>
          </a:xfrm>
          <a:custGeom>
            <a:avLst/>
            <a:gdLst>
              <a:gd name="connsiteX0" fmla="*/ 743813 w 745845"/>
              <a:gd name="connsiteY0" fmla="*/ 1769 h 1055990"/>
              <a:gd name="connsiteX1" fmla="*/ 194538 w 745845"/>
              <a:gd name="connsiteY1" fmla="*/ 624069 h 1055990"/>
              <a:gd name="connsiteX2" fmla="*/ 289788 w 745845"/>
              <a:gd name="connsiteY2" fmla="*/ 528819 h 1055990"/>
              <a:gd name="connsiteX3" fmla="*/ 54838 w 745845"/>
              <a:gd name="connsiteY3" fmla="*/ 903469 h 1055990"/>
              <a:gd name="connsiteX4" fmla="*/ 4038 w 745845"/>
              <a:gd name="connsiteY4" fmla="*/ 1055869 h 1055990"/>
              <a:gd name="connsiteX5" fmla="*/ 70713 w 745845"/>
              <a:gd name="connsiteY5" fmla="*/ 912994 h 1055990"/>
              <a:gd name="connsiteX6" fmla="*/ 600938 w 745845"/>
              <a:gd name="connsiteY6" fmla="*/ 262119 h 1055990"/>
              <a:gd name="connsiteX7" fmla="*/ 388213 w 745845"/>
              <a:gd name="connsiteY7" fmla="*/ 430394 h 1055990"/>
              <a:gd name="connsiteX8" fmla="*/ 743813 w 745845"/>
              <a:gd name="connsiteY8" fmla="*/ 1769 h 10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845" h="1055990">
                <a:moveTo>
                  <a:pt x="743813" y="1769"/>
                </a:moveTo>
                <a:cubicBezTo>
                  <a:pt x="711534" y="34048"/>
                  <a:pt x="270209" y="536227"/>
                  <a:pt x="194538" y="624069"/>
                </a:cubicBezTo>
                <a:cubicBezTo>
                  <a:pt x="118867" y="711911"/>
                  <a:pt x="313071" y="482252"/>
                  <a:pt x="289788" y="528819"/>
                </a:cubicBezTo>
                <a:cubicBezTo>
                  <a:pt x="266505" y="575386"/>
                  <a:pt x="102463" y="815627"/>
                  <a:pt x="54838" y="903469"/>
                </a:cubicBezTo>
                <a:cubicBezTo>
                  <a:pt x="7213" y="991311"/>
                  <a:pt x="1392" y="1054282"/>
                  <a:pt x="4038" y="1055869"/>
                </a:cubicBezTo>
                <a:cubicBezTo>
                  <a:pt x="6684" y="1057457"/>
                  <a:pt x="-28770" y="1045286"/>
                  <a:pt x="70713" y="912994"/>
                </a:cubicBezTo>
                <a:cubicBezTo>
                  <a:pt x="170196" y="780702"/>
                  <a:pt x="548021" y="342552"/>
                  <a:pt x="600938" y="262119"/>
                </a:cubicBezTo>
                <a:cubicBezTo>
                  <a:pt x="653855" y="181686"/>
                  <a:pt x="362813" y="471669"/>
                  <a:pt x="388213" y="430394"/>
                </a:cubicBezTo>
                <a:cubicBezTo>
                  <a:pt x="413613" y="389119"/>
                  <a:pt x="776092" y="-30510"/>
                  <a:pt x="743813" y="17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03276DE-13F9-2F4E-E306-4688D19C652C}"/>
              </a:ext>
            </a:extLst>
          </p:cNvPr>
          <p:cNvSpPr/>
          <p:nvPr/>
        </p:nvSpPr>
        <p:spPr>
          <a:xfrm>
            <a:off x="4203167" y="8410179"/>
            <a:ext cx="2349851" cy="756245"/>
          </a:xfrm>
          <a:custGeom>
            <a:avLst/>
            <a:gdLst>
              <a:gd name="connsiteX0" fmla="*/ 13233 w 2349851"/>
              <a:gd name="connsiteY0" fmla="*/ 114696 h 756245"/>
              <a:gd name="connsiteX1" fmla="*/ 670458 w 2349851"/>
              <a:gd name="connsiteY1" fmla="*/ 143271 h 756245"/>
              <a:gd name="connsiteX2" fmla="*/ 1346733 w 2349851"/>
              <a:gd name="connsiteY2" fmla="*/ 162321 h 756245"/>
              <a:gd name="connsiteX3" fmla="*/ 1007008 w 2349851"/>
              <a:gd name="connsiteY3" fmla="*/ 238521 h 756245"/>
              <a:gd name="connsiteX4" fmla="*/ 1524533 w 2349851"/>
              <a:gd name="connsiteY4" fmla="*/ 197246 h 756245"/>
              <a:gd name="connsiteX5" fmla="*/ 1543583 w 2349851"/>
              <a:gd name="connsiteY5" fmla="*/ 248046 h 756245"/>
              <a:gd name="connsiteX6" fmla="*/ 1562633 w 2349851"/>
              <a:gd name="connsiteY6" fmla="*/ 349646 h 756245"/>
              <a:gd name="connsiteX7" fmla="*/ 1616608 w 2349851"/>
              <a:gd name="connsiteY7" fmla="*/ 273446 h 756245"/>
              <a:gd name="connsiteX8" fmla="*/ 1616608 w 2349851"/>
              <a:gd name="connsiteY8" fmla="*/ 425846 h 756245"/>
              <a:gd name="connsiteX9" fmla="*/ 1470558 w 2349851"/>
              <a:gd name="connsiteY9" fmla="*/ 422671 h 756245"/>
              <a:gd name="connsiteX10" fmla="*/ 1959508 w 2349851"/>
              <a:gd name="connsiteY10" fmla="*/ 371871 h 756245"/>
              <a:gd name="connsiteX11" fmla="*/ 1803933 w 2349851"/>
              <a:gd name="connsiteY11" fmla="*/ 482996 h 756245"/>
              <a:gd name="connsiteX12" fmla="*/ 2019833 w 2349851"/>
              <a:gd name="connsiteY12" fmla="*/ 397271 h 756245"/>
              <a:gd name="connsiteX13" fmla="*/ 1953158 w 2349851"/>
              <a:gd name="connsiteY13" fmla="*/ 556021 h 756245"/>
              <a:gd name="connsiteX14" fmla="*/ 1924583 w 2349851"/>
              <a:gd name="connsiteY14" fmla="*/ 756046 h 756245"/>
              <a:gd name="connsiteX15" fmla="*/ 1981733 w 2349851"/>
              <a:gd name="connsiteY15" fmla="*/ 517921 h 756245"/>
              <a:gd name="connsiteX16" fmla="*/ 2096033 w 2349851"/>
              <a:gd name="connsiteY16" fmla="*/ 432196 h 756245"/>
              <a:gd name="connsiteX17" fmla="*/ 2277008 w 2349851"/>
              <a:gd name="connsiteY17" fmla="*/ 676671 h 756245"/>
              <a:gd name="connsiteX18" fmla="*/ 2346858 w 2349851"/>
              <a:gd name="connsiteY18" fmla="*/ 689371 h 756245"/>
              <a:gd name="connsiteX19" fmla="*/ 2188108 w 2349851"/>
              <a:gd name="connsiteY19" fmla="*/ 527446 h 756245"/>
              <a:gd name="connsiteX20" fmla="*/ 1826158 w 2349851"/>
              <a:gd name="connsiteY20" fmla="*/ 295671 h 756245"/>
              <a:gd name="connsiteX21" fmla="*/ 1381658 w 2349851"/>
              <a:gd name="connsiteY21" fmla="*/ 175021 h 756245"/>
              <a:gd name="connsiteX22" fmla="*/ 1521358 w 2349851"/>
              <a:gd name="connsiteY22" fmla="*/ 203596 h 756245"/>
              <a:gd name="connsiteX23" fmla="*/ 1022883 w 2349851"/>
              <a:gd name="connsiteY23" fmla="*/ 124221 h 756245"/>
              <a:gd name="connsiteX24" fmla="*/ 305333 w 2349851"/>
              <a:gd name="connsiteY24" fmla="*/ 19446 h 756245"/>
              <a:gd name="connsiteX25" fmla="*/ 181508 w 2349851"/>
              <a:gd name="connsiteY25" fmla="*/ 9921 h 756245"/>
              <a:gd name="connsiteX26" fmla="*/ 737133 w 2349851"/>
              <a:gd name="connsiteY26" fmla="*/ 127396 h 756245"/>
              <a:gd name="connsiteX27" fmla="*/ 267233 w 2349851"/>
              <a:gd name="connsiteY27" fmla="*/ 76596 h 756245"/>
              <a:gd name="connsiteX28" fmla="*/ 13233 w 2349851"/>
              <a:gd name="connsiteY28" fmla="*/ 114696 h 7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49851" h="756245">
                <a:moveTo>
                  <a:pt x="13233" y="114696"/>
                </a:moveTo>
                <a:cubicBezTo>
                  <a:pt x="80437" y="125809"/>
                  <a:pt x="670458" y="143271"/>
                  <a:pt x="670458" y="143271"/>
                </a:cubicBezTo>
                <a:cubicBezTo>
                  <a:pt x="892708" y="151209"/>
                  <a:pt x="1290641" y="146446"/>
                  <a:pt x="1346733" y="162321"/>
                </a:cubicBezTo>
                <a:cubicBezTo>
                  <a:pt x="1402825" y="178196"/>
                  <a:pt x="977375" y="232700"/>
                  <a:pt x="1007008" y="238521"/>
                </a:cubicBezTo>
                <a:cubicBezTo>
                  <a:pt x="1036641" y="244342"/>
                  <a:pt x="1435104" y="195659"/>
                  <a:pt x="1524533" y="197246"/>
                </a:cubicBezTo>
                <a:cubicBezTo>
                  <a:pt x="1613962" y="198833"/>
                  <a:pt x="1537233" y="222646"/>
                  <a:pt x="1543583" y="248046"/>
                </a:cubicBezTo>
                <a:cubicBezTo>
                  <a:pt x="1549933" y="273446"/>
                  <a:pt x="1550462" y="345413"/>
                  <a:pt x="1562633" y="349646"/>
                </a:cubicBezTo>
                <a:cubicBezTo>
                  <a:pt x="1574804" y="353879"/>
                  <a:pt x="1607612" y="260746"/>
                  <a:pt x="1616608" y="273446"/>
                </a:cubicBezTo>
                <a:cubicBezTo>
                  <a:pt x="1625604" y="286146"/>
                  <a:pt x="1640950" y="400975"/>
                  <a:pt x="1616608" y="425846"/>
                </a:cubicBezTo>
                <a:cubicBezTo>
                  <a:pt x="1592266" y="450717"/>
                  <a:pt x="1413408" y="431667"/>
                  <a:pt x="1470558" y="422671"/>
                </a:cubicBezTo>
                <a:cubicBezTo>
                  <a:pt x="1527708" y="413675"/>
                  <a:pt x="1903946" y="361817"/>
                  <a:pt x="1959508" y="371871"/>
                </a:cubicBezTo>
                <a:cubicBezTo>
                  <a:pt x="2015071" y="381925"/>
                  <a:pt x="1793879" y="478763"/>
                  <a:pt x="1803933" y="482996"/>
                </a:cubicBezTo>
                <a:cubicBezTo>
                  <a:pt x="1813987" y="487229"/>
                  <a:pt x="1994962" y="385100"/>
                  <a:pt x="2019833" y="397271"/>
                </a:cubicBezTo>
                <a:cubicBezTo>
                  <a:pt x="2044704" y="409442"/>
                  <a:pt x="1969033" y="496225"/>
                  <a:pt x="1953158" y="556021"/>
                </a:cubicBezTo>
                <a:cubicBezTo>
                  <a:pt x="1937283" y="615817"/>
                  <a:pt x="1919821" y="762396"/>
                  <a:pt x="1924583" y="756046"/>
                </a:cubicBezTo>
                <a:cubicBezTo>
                  <a:pt x="1929345" y="749696"/>
                  <a:pt x="1953158" y="571896"/>
                  <a:pt x="1981733" y="517921"/>
                </a:cubicBezTo>
                <a:cubicBezTo>
                  <a:pt x="2010308" y="463946"/>
                  <a:pt x="2046821" y="405738"/>
                  <a:pt x="2096033" y="432196"/>
                </a:cubicBezTo>
                <a:cubicBezTo>
                  <a:pt x="2145246" y="458654"/>
                  <a:pt x="2235204" y="633808"/>
                  <a:pt x="2277008" y="676671"/>
                </a:cubicBezTo>
                <a:cubicBezTo>
                  <a:pt x="2318812" y="719534"/>
                  <a:pt x="2361675" y="714242"/>
                  <a:pt x="2346858" y="689371"/>
                </a:cubicBezTo>
                <a:cubicBezTo>
                  <a:pt x="2332041" y="664500"/>
                  <a:pt x="2274891" y="593063"/>
                  <a:pt x="2188108" y="527446"/>
                </a:cubicBezTo>
                <a:cubicBezTo>
                  <a:pt x="2101325" y="461829"/>
                  <a:pt x="1960566" y="354409"/>
                  <a:pt x="1826158" y="295671"/>
                </a:cubicBezTo>
                <a:cubicBezTo>
                  <a:pt x="1691750" y="236934"/>
                  <a:pt x="1432458" y="190367"/>
                  <a:pt x="1381658" y="175021"/>
                </a:cubicBezTo>
                <a:cubicBezTo>
                  <a:pt x="1330858" y="159675"/>
                  <a:pt x="1581154" y="212063"/>
                  <a:pt x="1521358" y="203596"/>
                </a:cubicBezTo>
                <a:cubicBezTo>
                  <a:pt x="1461562" y="195129"/>
                  <a:pt x="1022883" y="124221"/>
                  <a:pt x="1022883" y="124221"/>
                </a:cubicBezTo>
                <a:lnTo>
                  <a:pt x="305333" y="19446"/>
                </a:lnTo>
                <a:cubicBezTo>
                  <a:pt x="165104" y="396"/>
                  <a:pt x="109541" y="-8071"/>
                  <a:pt x="181508" y="9921"/>
                </a:cubicBezTo>
                <a:cubicBezTo>
                  <a:pt x="253475" y="27913"/>
                  <a:pt x="722846" y="116284"/>
                  <a:pt x="737133" y="127396"/>
                </a:cubicBezTo>
                <a:cubicBezTo>
                  <a:pt x="751421" y="138509"/>
                  <a:pt x="383650" y="79771"/>
                  <a:pt x="267233" y="76596"/>
                </a:cubicBezTo>
                <a:cubicBezTo>
                  <a:pt x="150816" y="73421"/>
                  <a:pt x="-53971" y="103583"/>
                  <a:pt x="13233" y="1146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5E54AAD5-F533-7981-D204-6C1B80CC6681}"/>
              </a:ext>
            </a:extLst>
          </p:cNvPr>
          <p:cNvSpPr/>
          <p:nvPr/>
        </p:nvSpPr>
        <p:spPr>
          <a:xfrm>
            <a:off x="6449932" y="4974321"/>
            <a:ext cx="230853" cy="612762"/>
          </a:xfrm>
          <a:custGeom>
            <a:avLst/>
            <a:gdLst>
              <a:gd name="connsiteX0" fmla="*/ 230268 w 230853"/>
              <a:gd name="connsiteY0" fmla="*/ 904 h 612762"/>
              <a:gd name="connsiteX1" fmla="*/ 71518 w 230853"/>
              <a:gd name="connsiteY1" fmla="*/ 283479 h 612762"/>
              <a:gd name="connsiteX2" fmla="*/ 1668 w 230853"/>
              <a:gd name="connsiteY2" fmla="*/ 600979 h 612762"/>
              <a:gd name="connsiteX3" fmla="*/ 30243 w 230853"/>
              <a:gd name="connsiteY3" fmla="*/ 512079 h 612762"/>
              <a:gd name="connsiteX4" fmla="*/ 122318 w 230853"/>
              <a:gd name="connsiteY4" fmla="*/ 204104 h 612762"/>
              <a:gd name="connsiteX5" fmla="*/ 230268 w 230853"/>
              <a:gd name="connsiteY5" fmla="*/ 904 h 6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3" h="612762">
                <a:moveTo>
                  <a:pt x="230268" y="904"/>
                </a:moveTo>
                <a:cubicBezTo>
                  <a:pt x="221801" y="14133"/>
                  <a:pt x="109618" y="183467"/>
                  <a:pt x="71518" y="283479"/>
                </a:cubicBezTo>
                <a:cubicBezTo>
                  <a:pt x="33418" y="383491"/>
                  <a:pt x="8547" y="562879"/>
                  <a:pt x="1668" y="600979"/>
                </a:cubicBezTo>
                <a:cubicBezTo>
                  <a:pt x="-5211" y="639079"/>
                  <a:pt x="10135" y="578225"/>
                  <a:pt x="30243" y="512079"/>
                </a:cubicBezTo>
                <a:cubicBezTo>
                  <a:pt x="50351" y="445933"/>
                  <a:pt x="91626" y="285596"/>
                  <a:pt x="122318" y="204104"/>
                </a:cubicBezTo>
                <a:cubicBezTo>
                  <a:pt x="153010" y="122612"/>
                  <a:pt x="238735" y="-12325"/>
                  <a:pt x="230268" y="90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3CCAD3-6005-2D10-6743-B20D979C1F78}"/>
              </a:ext>
            </a:extLst>
          </p:cNvPr>
          <p:cNvSpPr/>
          <p:nvPr/>
        </p:nvSpPr>
        <p:spPr>
          <a:xfrm>
            <a:off x="5978418" y="5124179"/>
            <a:ext cx="331807" cy="876687"/>
          </a:xfrm>
          <a:custGeom>
            <a:avLst/>
            <a:gdLst>
              <a:gd name="connsiteX0" fmla="*/ 107 w 331807"/>
              <a:gd name="connsiteY0" fmla="*/ 155846 h 876687"/>
              <a:gd name="connsiteX1" fmla="*/ 165207 w 331807"/>
              <a:gd name="connsiteY1" fmla="*/ 355871 h 876687"/>
              <a:gd name="connsiteX2" fmla="*/ 174732 w 331807"/>
              <a:gd name="connsiteY2" fmla="*/ 324121 h 876687"/>
              <a:gd name="connsiteX3" fmla="*/ 241407 w 331807"/>
              <a:gd name="connsiteY3" fmla="*/ 530496 h 876687"/>
              <a:gd name="connsiteX4" fmla="*/ 260457 w 331807"/>
              <a:gd name="connsiteY4" fmla="*/ 473346 h 876687"/>
              <a:gd name="connsiteX5" fmla="*/ 304907 w 331807"/>
              <a:gd name="connsiteY5" fmla="*/ 730521 h 876687"/>
              <a:gd name="connsiteX6" fmla="*/ 323957 w 331807"/>
              <a:gd name="connsiteY6" fmla="*/ 876571 h 876687"/>
              <a:gd name="connsiteX7" fmla="*/ 320782 w 331807"/>
              <a:gd name="connsiteY7" fmla="*/ 746396 h 876687"/>
              <a:gd name="connsiteX8" fmla="*/ 196957 w 331807"/>
              <a:gd name="connsiteY8" fmla="*/ 333646 h 876687"/>
              <a:gd name="connsiteX9" fmla="*/ 171557 w 331807"/>
              <a:gd name="connsiteY9" fmla="*/ 273321 h 876687"/>
              <a:gd name="connsiteX10" fmla="*/ 196957 w 331807"/>
              <a:gd name="connsiteY10" fmla="*/ 184421 h 876687"/>
              <a:gd name="connsiteX11" fmla="*/ 273157 w 331807"/>
              <a:gd name="connsiteY11" fmla="*/ 271 h 876687"/>
              <a:gd name="connsiteX12" fmla="*/ 165207 w 331807"/>
              <a:gd name="connsiteY12" fmla="*/ 228871 h 876687"/>
              <a:gd name="connsiteX13" fmla="*/ 139807 w 331807"/>
              <a:gd name="connsiteY13" fmla="*/ 311421 h 876687"/>
              <a:gd name="connsiteX14" fmla="*/ 107 w 331807"/>
              <a:gd name="connsiteY14" fmla="*/ 155846 h 8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807" h="876687">
                <a:moveTo>
                  <a:pt x="107" y="155846"/>
                </a:moveTo>
                <a:cubicBezTo>
                  <a:pt x="4340" y="163254"/>
                  <a:pt x="136103" y="327825"/>
                  <a:pt x="165207" y="355871"/>
                </a:cubicBezTo>
                <a:cubicBezTo>
                  <a:pt x="194311" y="383917"/>
                  <a:pt x="162032" y="295017"/>
                  <a:pt x="174732" y="324121"/>
                </a:cubicBezTo>
                <a:cubicBezTo>
                  <a:pt x="187432" y="353225"/>
                  <a:pt x="227120" y="505625"/>
                  <a:pt x="241407" y="530496"/>
                </a:cubicBezTo>
                <a:cubicBezTo>
                  <a:pt x="255695" y="555367"/>
                  <a:pt x="249874" y="440009"/>
                  <a:pt x="260457" y="473346"/>
                </a:cubicBezTo>
                <a:cubicBezTo>
                  <a:pt x="271040" y="506684"/>
                  <a:pt x="294324" y="663317"/>
                  <a:pt x="304907" y="730521"/>
                </a:cubicBezTo>
                <a:cubicBezTo>
                  <a:pt x="315490" y="797725"/>
                  <a:pt x="321311" y="873925"/>
                  <a:pt x="323957" y="876571"/>
                </a:cubicBezTo>
                <a:cubicBezTo>
                  <a:pt x="326603" y="879217"/>
                  <a:pt x="341949" y="836884"/>
                  <a:pt x="320782" y="746396"/>
                </a:cubicBezTo>
                <a:cubicBezTo>
                  <a:pt x="299615" y="655908"/>
                  <a:pt x="221828" y="412492"/>
                  <a:pt x="196957" y="333646"/>
                </a:cubicBezTo>
                <a:cubicBezTo>
                  <a:pt x="172086" y="254800"/>
                  <a:pt x="171557" y="298192"/>
                  <a:pt x="171557" y="273321"/>
                </a:cubicBezTo>
                <a:cubicBezTo>
                  <a:pt x="171557" y="248450"/>
                  <a:pt x="180024" y="229929"/>
                  <a:pt x="196957" y="184421"/>
                </a:cubicBezTo>
                <a:cubicBezTo>
                  <a:pt x="213890" y="138913"/>
                  <a:pt x="278449" y="-7137"/>
                  <a:pt x="273157" y="271"/>
                </a:cubicBezTo>
                <a:cubicBezTo>
                  <a:pt x="267865" y="7679"/>
                  <a:pt x="187432" y="177013"/>
                  <a:pt x="165207" y="228871"/>
                </a:cubicBezTo>
                <a:cubicBezTo>
                  <a:pt x="142982" y="280729"/>
                  <a:pt x="161503" y="320417"/>
                  <a:pt x="139807" y="311421"/>
                </a:cubicBezTo>
                <a:cubicBezTo>
                  <a:pt x="118111" y="302425"/>
                  <a:pt x="-4126" y="148438"/>
                  <a:pt x="107" y="1558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6812373-B344-57A8-F368-548D87DFB042}"/>
              </a:ext>
            </a:extLst>
          </p:cNvPr>
          <p:cNvSpPr/>
          <p:nvPr/>
        </p:nvSpPr>
        <p:spPr>
          <a:xfrm>
            <a:off x="5679611" y="4730749"/>
            <a:ext cx="1041865" cy="598438"/>
          </a:xfrm>
          <a:custGeom>
            <a:avLst/>
            <a:gdLst>
              <a:gd name="connsiteX0" fmla="*/ 19514 w 1041865"/>
              <a:gd name="connsiteY0" fmla="*/ 584201 h 598438"/>
              <a:gd name="connsiteX1" fmla="*/ 730714 w 1041865"/>
              <a:gd name="connsiteY1" fmla="*/ 247651 h 598438"/>
              <a:gd name="connsiteX2" fmla="*/ 864064 w 1041865"/>
              <a:gd name="connsiteY2" fmla="*/ 200026 h 598438"/>
              <a:gd name="connsiteX3" fmla="*/ 810089 w 1041865"/>
              <a:gd name="connsiteY3" fmla="*/ 228601 h 598438"/>
              <a:gd name="connsiteX4" fmla="*/ 1041864 w 1041865"/>
              <a:gd name="connsiteY4" fmla="*/ 1 h 598438"/>
              <a:gd name="connsiteX5" fmla="*/ 813264 w 1041865"/>
              <a:gd name="connsiteY5" fmla="*/ 231776 h 598438"/>
              <a:gd name="connsiteX6" fmla="*/ 505289 w 1041865"/>
              <a:gd name="connsiteY6" fmla="*/ 349251 h 598438"/>
              <a:gd name="connsiteX7" fmla="*/ 222714 w 1041865"/>
              <a:gd name="connsiteY7" fmla="*/ 517526 h 598438"/>
              <a:gd name="connsiteX8" fmla="*/ 19514 w 1041865"/>
              <a:gd name="connsiteY8" fmla="*/ 584201 h 5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865" h="598438">
                <a:moveTo>
                  <a:pt x="19514" y="584201"/>
                </a:moveTo>
                <a:cubicBezTo>
                  <a:pt x="104181" y="539222"/>
                  <a:pt x="589956" y="311680"/>
                  <a:pt x="730714" y="247651"/>
                </a:cubicBezTo>
                <a:cubicBezTo>
                  <a:pt x="871472" y="183622"/>
                  <a:pt x="850835" y="203201"/>
                  <a:pt x="864064" y="200026"/>
                </a:cubicBezTo>
                <a:cubicBezTo>
                  <a:pt x="877293" y="196851"/>
                  <a:pt x="780456" y="261938"/>
                  <a:pt x="810089" y="228601"/>
                </a:cubicBezTo>
                <a:cubicBezTo>
                  <a:pt x="839722" y="195264"/>
                  <a:pt x="1042393" y="530"/>
                  <a:pt x="1041864" y="1"/>
                </a:cubicBezTo>
                <a:cubicBezTo>
                  <a:pt x="1041335" y="-528"/>
                  <a:pt x="902693" y="173568"/>
                  <a:pt x="813264" y="231776"/>
                </a:cubicBezTo>
                <a:cubicBezTo>
                  <a:pt x="723835" y="289984"/>
                  <a:pt x="603714" y="301626"/>
                  <a:pt x="505289" y="349251"/>
                </a:cubicBezTo>
                <a:cubicBezTo>
                  <a:pt x="406864" y="396876"/>
                  <a:pt x="296797" y="478368"/>
                  <a:pt x="222714" y="517526"/>
                </a:cubicBezTo>
                <a:cubicBezTo>
                  <a:pt x="148631" y="556684"/>
                  <a:pt x="-65153" y="629180"/>
                  <a:pt x="19514" y="58420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34C938B-25AF-7B1E-6D82-01239ADA50EE}"/>
              </a:ext>
            </a:extLst>
          </p:cNvPr>
          <p:cNvSpPr/>
          <p:nvPr/>
        </p:nvSpPr>
        <p:spPr>
          <a:xfrm>
            <a:off x="6859949" y="3866959"/>
            <a:ext cx="220600" cy="527253"/>
          </a:xfrm>
          <a:custGeom>
            <a:avLst/>
            <a:gdLst>
              <a:gd name="connsiteX0" fmla="*/ 1226 w 220600"/>
              <a:gd name="connsiteY0" fmla="*/ 527241 h 527253"/>
              <a:gd name="connsiteX1" fmla="*/ 134576 w 220600"/>
              <a:gd name="connsiteY1" fmla="*/ 422466 h 527253"/>
              <a:gd name="connsiteX2" fmla="*/ 99651 w 220600"/>
              <a:gd name="connsiteY2" fmla="*/ 454216 h 527253"/>
              <a:gd name="connsiteX3" fmla="*/ 163151 w 220600"/>
              <a:gd name="connsiteY3" fmla="*/ 231966 h 527253"/>
              <a:gd name="connsiteX4" fmla="*/ 96476 w 220600"/>
              <a:gd name="connsiteY4" fmla="*/ 355791 h 527253"/>
              <a:gd name="connsiteX5" fmla="*/ 213951 w 220600"/>
              <a:gd name="connsiteY5" fmla="*/ 139891 h 527253"/>
              <a:gd name="connsiteX6" fmla="*/ 204426 w 220600"/>
              <a:gd name="connsiteY6" fmla="*/ 191 h 527253"/>
              <a:gd name="connsiteX7" fmla="*/ 191726 w 220600"/>
              <a:gd name="connsiteY7" fmla="*/ 168466 h 527253"/>
              <a:gd name="connsiteX8" fmla="*/ 125051 w 220600"/>
              <a:gd name="connsiteY8" fmla="*/ 289116 h 527253"/>
              <a:gd name="connsiteX9" fmla="*/ 71076 w 220600"/>
              <a:gd name="connsiteY9" fmla="*/ 428816 h 527253"/>
              <a:gd name="connsiteX10" fmla="*/ 1226 w 220600"/>
              <a:gd name="connsiteY10" fmla="*/ 527241 h 5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600" h="527253">
                <a:moveTo>
                  <a:pt x="1226" y="527241"/>
                </a:moveTo>
                <a:cubicBezTo>
                  <a:pt x="11809" y="526183"/>
                  <a:pt x="118172" y="434637"/>
                  <a:pt x="134576" y="422466"/>
                </a:cubicBezTo>
                <a:cubicBezTo>
                  <a:pt x="150980" y="410295"/>
                  <a:pt x="94889" y="485966"/>
                  <a:pt x="99651" y="454216"/>
                </a:cubicBezTo>
                <a:cubicBezTo>
                  <a:pt x="104413" y="422466"/>
                  <a:pt x="163680" y="248370"/>
                  <a:pt x="163151" y="231966"/>
                </a:cubicBezTo>
                <a:cubicBezTo>
                  <a:pt x="162622" y="215562"/>
                  <a:pt x="88009" y="371137"/>
                  <a:pt x="96476" y="355791"/>
                </a:cubicBezTo>
                <a:cubicBezTo>
                  <a:pt x="104943" y="340445"/>
                  <a:pt x="195959" y="199158"/>
                  <a:pt x="213951" y="139891"/>
                </a:cubicBezTo>
                <a:cubicBezTo>
                  <a:pt x="231943" y="80624"/>
                  <a:pt x="208130" y="-4571"/>
                  <a:pt x="204426" y="191"/>
                </a:cubicBezTo>
                <a:cubicBezTo>
                  <a:pt x="200722" y="4953"/>
                  <a:pt x="204955" y="120312"/>
                  <a:pt x="191726" y="168466"/>
                </a:cubicBezTo>
                <a:cubicBezTo>
                  <a:pt x="178497" y="216620"/>
                  <a:pt x="145159" y="245724"/>
                  <a:pt x="125051" y="289116"/>
                </a:cubicBezTo>
                <a:cubicBezTo>
                  <a:pt x="104943" y="332508"/>
                  <a:pt x="90655" y="393891"/>
                  <a:pt x="71076" y="428816"/>
                </a:cubicBezTo>
                <a:cubicBezTo>
                  <a:pt x="51497" y="463741"/>
                  <a:pt x="-9357" y="528299"/>
                  <a:pt x="1226" y="5272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B28D1EC-9455-FA4A-66FC-C98F6C0CA4DB}"/>
              </a:ext>
            </a:extLst>
          </p:cNvPr>
          <p:cNvSpPr/>
          <p:nvPr/>
        </p:nvSpPr>
        <p:spPr>
          <a:xfrm>
            <a:off x="6943679" y="4139965"/>
            <a:ext cx="200277" cy="187587"/>
          </a:xfrm>
          <a:custGeom>
            <a:avLst/>
            <a:gdLst>
              <a:gd name="connsiteX0" fmla="*/ 200071 w 200277"/>
              <a:gd name="connsiteY0" fmla="*/ 235 h 187587"/>
              <a:gd name="connsiteX1" fmla="*/ 161971 w 200277"/>
              <a:gd name="connsiteY1" fmla="*/ 66910 h 187587"/>
              <a:gd name="connsiteX2" fmla="*/ 158796 w 200277"/>
              <a:gd name="connsiteY2" fmla="*/ 101835 h 187587"/>
              <a:gd name="connsiteX3" fmla="*/ 46 w 200277"/>
              <a:gd name="connsiteY3" fmla="*/ 187560 h 187587"/>
              <a:gd name="connsiteX4" fmla="*/ 142921 w 200277"/>
              <a:gd name="connsiteY4" fmla="*/ 92310 h 187587"/>
              <a:gd name="connsiteX5" fmla="*/ 200071 w 200277"/>
              <a:gd name="connsiteY5" fmla="*/ 235 h 1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77" h="187587">
                <a:moveTo>
                  <a:pt x="200071" y="235"/>
                </a:moveTo>
                <a:cubicBezTo>
                  <a:pt x="203246" y="-3998"/>
                  <a:pt x="168850" y="49977"/>
                  <a:pt x="161971" y="66910"/>
                </a:cubicBezTo>
                <a:cubicBezTo>
                  <a:pt x="155092" y="83843"/>
                  <a:pt x="185783" y="81727"/>
                  <a:pt x="158796" y="101835"/>
                </a:cubicBezTo>
                <a:cubicBezTo>
                  <a:pt x="131808" y="121943"/>
                  <a:pt x="2692" y="189148"/>
                  <a:pt x="46" y="187560"/>
                </a:cubicBezTo>
                <a:cubicBezTo>
                  <a:pt x="-2600" y="185973"/>
                  <a:pt x="109054" y="121414"/>
                  <a:pt x="142921" y="92310"/>
                </a:cubicBezTo>
                <a:cubicBezTo>
                  <a:pt x="176788" y="63206"/>
                  <a:pt x="196896" y="4468"/>
                  <a:pt x="200071" y="2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05F2F2E-74C9-5EC2-5DFD-55263822775E}"/>
              </a:ext>
            </a:extLst>
          </p:cNvPr>
          <p:cNvSpPr/>
          <p:nvPr/>
        </p:nvSpPr>
        <p:spPr>
          <a:xfrm>
            <a:off x="4463593" y="8919660"/>
            <a:ext cx="1748728" cy="1087841"/>
          </a:xfrm>
          <a:custGeom>
            <a:avLst/>
            <a:gdLst>
              <a:gd name="connsiteX0" fmla="*/ 4498 w 1748728"/>
              <a:gd name="connsiteY0" fmla="*/ 1083322 h 1087841"/>
              <a:gd name="connsiteX1" fmla="*/ 995098 w 1748728"/>
              <a:gd name="connsiteY1" fmla="*/ 522213 h 1087841"/>
              <a:gd name="connsiteX2" fmla="*/ 662589 w 1748728"/>
              <a:gd name="connsiteY2" fmla="*/ 730031 h 1087841"/>
              <a:gd name="connsiteX3" fmla="*/ 1410734 w 1748728"/>
              <a:gd name="connsiteY3" fmla="*/ 286685 h 1087841"/>
              <a:gd name="connsiteX4" fmla="*/ 1743243 w 1748728"/>
              <a:gd name="connsiteY4" fmla="*/ 2667 h 1087841"/>
              <a:gd name="connsiteX5" fmla="*/ 1604698 w 1748728"/>
              <a:gd name="connsiteY5" fmla="*/ 155067 h 1087841"/>
              <a:gd name="connsiteX6" fmla="*/ 1431516 w 1748728"/>
              <a:gd name="connsiteY6" fmla="*/ 335176 h 1087841"/>
              <a:gd name="connsiteX7" fmla="*/ 731862 w 1748728"/>
              <a:gd name="connsiteY7" fmla="*/ 806231 h 1087841"/>
              <a:gd name="connsiteX8" fmla="*/ 981243 w 1748728"/>
              <a:gd name="connsiteY8" fmla="*/ 542995 h 1087841"/>
              <a:gd name="connsiteX9" fmla="*/ 641807 w 1748728"/>
              <a:gd name="connsiteY9" fmla="*/ 771595 h 1087841"/>
              <a:gd name="connsiteX10" fmla="*/ 4498 w 1748728"/>
              <a:gd name="connsiteY10" fmla="*/ 1083322 h 10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8728" h="1087841">
                <a:moveTo>
                  <a:pt x="4498" y="1083322"/>
                </a:moveTo>
                <a:cubicBezTo>
                  <a:pt x="63380" y="1041758"/>
                  <a:pt x="885416" y="581095"/>
                  <a:pt x="995098" y="522213"/>
                </a:cubicBezTo>
                <a:cubicBezTo>
                  <a:pt x="1104780" y="463331"/>
                  <a:pt x="593316" y="769286"/>
                  <a:pt x="662589" y="730031"/>
                </a:cubicBezTo>
                <a:cubicBezTo>
                  <a:pt x="731862" y="690776"/>
                  <a:pt x="1230625" y="407912"/>
                  <a:pt x="1410734" y="286685"/>
                </a:cubicBezTo>
                <a:cubicBezTo>
                  <a:pt x="1590843" y="165458"/>
                  <a:pt x="1710916" y="24603"/>
                  <a:pt x="1743243" y="2667"/>
                </a:cubicBezTo>
                <a:cubicBezTo>
                  <a:pt x="1775570" y="-19269"/>
                  <a:pt x="1656652" y="99649"/>
                  <a:pt x="1604698" y="155067"/>
                </a:cubicBezTo>
                <a:cubicBezTo>
                  <a:pt x="1552744" y="210485"/>
                  <a:pt x="1576989" y="226649"/>
                  <a:pt x="1431516" y="335176"/>
                </a:cubicBezTo>
                <a:cubicBezTo>
                  <a:pt x="1286043" y="443703"/>
                  <a:pt x="806908" y="771594"/>
                  <a:pt x="731862" y="806231"/>
                </a:cubicBezTo>
                <a:cubicBezTo>
                  <a:pt x="656817" y="840867"/>
                  <a:pt x="996252" y="548768"/>
                  <a:pt x="981243" y="542995"/>
                </a:cubicBezTo>
                <a:cubicBezTo>
                  <a:pt x="966234" y="537222"/>
                  <a:pt x="802289" y="674613"/>
                  <a:pt x="641807" y="771595"/>
                </a:cubicBezTo>
                <a:cubicBezTo>
                  <a:pt x="481325" y="868577"/>
                  <a:pt x="-54384" y="1124886"/>
                  <a:pt x="4498" y="10833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A82049E-DD21-5E53-9FA5-04EEEFDEA63B}"/>
              </a:ext>
            </a:extLst>
          </p:cNvPr>
          <p:cNvSpPr/>
          <p:nvPr/>
        </p:nvSpPr>
        <p:spPr>
          <a:xfrm>
            <a:off x="3245404" y="8549253"/>
            <a:ext cx="1224773" cy="671105"/>
          </a:xfrm>
          <a:custGeom>
            <a:avLst/>
            <a:gdLst>
              <a:gd name="connsiteX0" fmla="*/ 15743 w 1224773"/>
              <a:gd name="connsiteY0" fmla="*/ 665085 h 671105"/>
              <a:gd name="connsiteX1" fmla="*/ 917354 w 1224773"/>
              <a:gd name="connsiteY1" fmla="*/ 127955 h 671105"/>
              <a:gd name="connsiteX2" fmla="*/ 1224286 w 1224773"/>
              <a:gd name="connsiteY2" fmla="*/ 67 h 671105"/>
              <a:gd name="connsiteX3" fmla="*/ 994087 w 1224773"/>
              <a:gd name="connsiteY3" fmla="*/ 108772 h 671105"/>
              <a:gd name="connsiteX4" fmla="*/ 393013 w 1224773"/>
              <a:gd name="connsiteY4" fmla="*/ 396520 h 671105"/>
              <a:gd name="connsiteX5" fmla="*/ 15743 w 1224773"/>
              <a:gd name="connsiteY5" fmla="*/ 665085 h 67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773" h="671105">
                <a:moveTo>
                  <a:pt x="15743" y="665085"/>
                </a:moveTo>
                <a:cubicBezTo>
                  <a:pt x="103133" y="620324"/>
                  <a:pt x="715930" y="238791"/>
                  <a:pt x="917354" y="127955"/>
                </a:cubicBezTo>
                <a:cubicBezTo>
                  <a:pt x="1118778" y="17119"/>
                  <a:pt x="1211497" y="3264"/>
                  <a:pt x="1224286" y="67"/>
                </a:cubicBezTo>
                <a:cubicBezTo>
                  <a:pt x="1237075" y="-3130"/>
                  <a:pt x="994087" y="108772"/>
                  <a:pt x="994087" y="108772"/>
                </a:cubicBezTo>
                <a:cubicBezTo>
                  <a:pt x="855542" y="174847"/>
                  <a:pt x="560333" y="299538"/>
                  <a:pt x="393013" y="396520"/>
                </a:cubicBezTo>
                <a:cubicBezTo>
                  <a:pt x="225693" y="493502"/>
                  <a:pt x="-71647" y="709846"/>
                  <a:pt x="15743" y="6650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5A99A9C-DFE6-FAF0-87F8-D653BCD390E9}"/>
              </a:ext>
            </a:extLst>
          </p:cNvPr>
          <p:cNvSpPr/>
          <p:nvPr/>
        </p:nvSpPr>
        <p:spPr>
          <a:xfrm>
            <a:off x="3617426" y="9048079"/>
            <a:ext cx="1651564" cy="473330"/>
          </a:xfrm>
          <a:custGeom>
            <a:avLst/>
            <a:gdLst>
              <a:gd name="connsiteX0" fmla="*/ 1808 w 1651564"/>
              <a:gd name="connsiteY0" fmla="*/ 473191 h 473330"/>
              <a:gd name="connsiteX1" fmla="*/ 698798 w 1651564"/>
              <a:gd name="connsiteY1" fmla="*/ 76738 h 473330"/>
              <a:gd name="connsiteX2" fmla="*/ 1651564 w 1651564"/>
              <a:gd name="connsiteY2" fmla="*/ 5 h 473330"/>
              <a:gd name="connsiteX3" fmla="*/ 865052 w 1651564"/>
              <a:gd name="connsiteY3" fmla="*/ 63949 h 473330"/>
              <a:gd name="connsiteX4" fmla="*/ 506966 w 1651564"/>
              <a:gd name="connsiteY4" fmla="*/ 121499 h 473330"/>
              <a:gd name="connsiteX5" fmla="*/ 1808 w 1651564"/>
              <a:gd name="connsiteY5" fmla="*/ 473191 h 47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564" h="473330">
                <a:moveTo>
                  <a:pt x="1808" y="473191"/>
                </a:moveTo>
                <a:cubicBezTo>
                  <a:pt x="33780" y="465731"/>
                  <a:pt x="423839" y="155602"/>
                  <a:pt x="698798" y="76738"/>
                </a:cubicBezTo>
                <a:cubicBezTo>
                  <a:pt x="973757" y="-2126"/>
                  <a:pt x="1651564" y="5"/>
                  <a:pt x="1651564" y="5"/>
                </a:cubicBezTo>
                <a:lnTo>
                  <a:pt x="865052" y="63949"/>
                </a:lnTo>
                <a:cubicBezTo>
                  <a:pt x="674286" y="84198"/>
                  <a:pt x="643380" y="56489"/>
                  <a:pt x="506966" y="121499"/>
                </a:cubicBezTo>
                <a:cubicBezTo>
                  <a:pt x="370552" y="186509"/>
                  <a:pt x="-30164" y="480651"/>
                  <a:pt x="1808" y="47319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5E42FF39-F099-AC39-CEEE-365D4D9BD5A2}"/>
              </a:ext>
            </a:extLst>
          </p:cNvPr>
          <p:cNvSpPr/>
          <p:nvPr/>
        </p:nvSpPr>
        <p:spPr>
          <a:xfrm>
            <a:off x="3542299" y="9267300"/>
            <a:ext cx="1509317" cy="599435"/>
          </a:xfrm>
          <a:custGeom>
            <a:avLst/>
            <a:gdLst>
              <a:gd name="connsiteX0" fmla="*/ 202 w 1509317"/>
              <a:gd name="connsiteY0" fmla="*/ 599268 h 599435"/>
              <a:gd name="connsiteX1" fmla="*/ 594881 w 1509317"/>
              <a:gd name="connsiteY1" fmla="*/ 253970 h 599435"/>
              <a:gd name="connsiteX2" fmla="*/ 1502887 w 1509317"/>
              <a:gd name="connsiteY2" fmla="*/ 4588 h 599435"/>
              <a:gd name="connsiteX3" fmla="*/ 972151 w 1509317"/>
              <a:gd name="connsiteY3" fmla="*/ 119687 h 599435"/>
              <a:gd name="connsiteX4" fmla="*/ 428627 w 1509317"/>
              <a:gd name="connsiteY4" fmla="*/ 452197 h 599435"/>
              <a:gd name="connsiteX5" fmla="*/ 729164 w 1509317"/>
              <a:gd name="connsiteY5" fmla="*/ 234787 h 599435"/>
              <a:gd name="connsiteX6" fmla="*/ 530937 w 1509317"/>
              <a:gd name="connsiteY6" fmla="*/ 298731 h 599435"/>
              <a:gd name="connsiteX7" fmla="*/ 202 w 1509317"/>
              <a:gd name="connsiteY7" fmla="*/ 599268 h 5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17" h="599435">
                <a:moveTo>
                  <a:pt x="202" y="599268"/>
                </a:moveTo>
                <a:cubicBezTo>
                  <a:pt x="10859" y="591808"/>
                  <a:pt x="344434" y="353083"/>
                  <a:pt x="594881" y="253970"/>
                </a:cubicBezTo>
                <a:cubicBezTo>
                  <a:pt x="845328" y="154857"/>
                  <a:pt x="1440009" y="26969"/>
                  <a:pt x="1502887" y="4588"/>
                </a:cubicBezTo>
                <a:cubicBezTo>
                  <a:pt x="1565765" y="-17793"/>
                  <a:pt x="1151194" y="45085"/>
                  <a:pt x="972151" y="119687"/>
                </a:cubicBezTo>
                <a:cubicBezTo>
                  <a:pt x="793108" y="194289"/>
                  <a:pt x="469125" y="433014"/>
                  <a:pt x="428627" y="452197"/>
                </a:cubicBezTo>
                <a:cubicBezTo>
                  <a:pt x="388129" y="471380"/>
                  <a:pt x="712112" y="260364"/>
                  <a:pt x="729164" y="234787"/>
                </a:cubicBezTo>
                <a:cubicBezTo>
                  <a:pt x="746216" y="209210"/>
                  <a:pt x="658825" y="234787"/>
                  <a:pt x="530937" y="298731"/>
                </a:cubicBezTo>
                <a:cubicBezTo>
                  <a:pt x="403049" y="362675"/>
                  <a:pt x="-10455" y="606728"/>
                  <a:pt x="202" y="59926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10D4EFA-4B5B-7D5F-EBF1-39C88CA8145B}"/>
              </a:ext>
            </a:extLst>
          </p:cNvPr>
          <p:cNvSpPr/>
          <p:nvPr/>
        </p:nvSpPr>
        <p:spPr>
          <a:xfrm>
            <a:off x="4213899" y="7689188"/>
            <a:ext cx="849706" cy="801164"/>
          </a:xfrm>
          <a:custGeom>
            <a:avLst/>
            <a:gdLst>
              <a:gd name="connsiteX0" fmla="*/ 837526 w 849706"/>
              <a:gd name="connsiteY0" fmla="*/ 13362 h 801164"/>
              <a:gd name="connsiteX1" fmla="*/ 434301 w 849706"/>
              <a:gd name="connsiteY1" fmla="*/ 327687 h 801164"/>
              <a:gd name="connsiteX2" fmla="*/ 72351 w 849706"/>
              <a:gd name="connsiteY2" fmla="*/ 689637 h 801164"/>
              <a:gd name="connsiteX3" fmla="*/ 310476 w 849706"/>
              <a:gd name="connsiteY3" fmla="*/ 457862 h 801164"/>
              <a:gd name="connsiteX4" fmla="*/ 2501 w 849706"/>
              <a:gd name="connsiteY4" fmla="*/ 797587 h 801164"/>
              <a:gd name="connsiteX5" fmla="*/ 186651 w 849706"/>
              <a:gd name="connsiteY5" fmla="*/ 610262 h 801164"/>
              <a:gd name="connsiteX6" fmla="*/ 564476 w 849706"/>
              <a:gd name="connsiteY6" fmla="*/ 210212 h 801164"/>
              <a:gd name="connsiteX7" fmla="*/ 421601 w 849706"/>
              <a:gd name="connsiteY7" fmla="*/ 327687 h 801164"/>
              <a:gd name="connsiteX8" fmla="*/ 713701 w 849706"/>
              <a:gd name="connsiteY8" fmla="*/ 83212 h 801164"/>
              <a:gd name="connsiteX9" fmla="*/ 837526 w 849706"/>
              <a:gd name="connsiteY9" fmla="*/ 13362 h 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706" h="801164">
                <a:moveTo>
                  <a:pt x="837526" y="13362"/>
                </a:moveTo>
                <a:cubicBezTo>
                  <a:pt x="790959" y="54108"/>
                  <a:pt x="561830" y="214974"/>
                  <a:pt x="434301" y="327687"/>
                </a:cubicBezTo>
                <a:cubicBezTo>
                  <a:pt x="306772" y="440400"/>
                  <a:pt x="92988" y="667941"/>
                  <a:pt x="72351" y="689637"/>
                </a:cubicBezTo>
                <a:cubicBezTo>
                  <a:pt x="51713" y="711333"/>
                  <a:pt x="322118" y="439870"/>
                  <a:pt x="310476" y="457862"/>
                </a:cubicBezTo>
                <a:cubicBezTo>
                  <a:pt x="298834" y="475854"/>
                  <a:pt x="23139" y="772187"/>
                  <a:pt x="2501" y="797587"/>
                </a:cubicBezTo>
                <a:cubicBezTo>
                  <a:pt x="-18137" y="822987"/>
                  <a:pt x="92989" y="708158"/>
                  <a:pt x="186651" y="610262"/>
                </a:cubicBezTo>
                <a:cubicBezTo>
                  <a:pt x="280313" y="512366"/>
                  <a:pt x="525318" y="257308"/>
                  <a:pt x="564476" y="210212"/>
                </a:cubicBezTo>
                <a:cubicBezTo>
                  <a:pt x="603634" y="163116"/>
                  <a:pt x="396730" y="348854"/>
                  <a:pt x="421601" y="327687"/>
                </a:cubicBezTo>
                <a:cubicBezTo>
                  <a:pt x="446472" y="306520"/>
                  <a:pt x="640147" y="132954"/>
                  <a:pt x="713701" y="83212"/>
                </a:cubicBezTo>
                <a:cubicBezTo>
                  <a:pt x="787255" y="33470"/>
                  <a:pt x="884093" y="-27384"/>
                  <a:pt x="837526" y="133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8C41B0B-D9B9-3FA6-F285-6BBFE79EB4CD}"/>
              </a:ext>
            </a:extLst>
          </p:cNvPr>
          <p:cNvSpPr/>
          <p:nvPr/>
        </p:nvSpPr>
        <p:spPr>
          <a:xfrm>
            <a:off x="4536048" y="8775211"/>
            <a:ext cx="690002" cy="156216"/>
          </a:xfrm>
          <a:custGeom>
            <a:avLst/>
            <a:gdLst>
              <a:gd name="connsiteX0" fmla="*/ 1027 w 690002"/>
              <a:gd name="connsiteY0" fmla="*/ 156064 h 156216"/>
              <a:gd name="connsiteX1" fmla="*/ 248677 w 690002"/>
              <a:gd name="connsiteY1" fmla="*/ 73514 h 156216"/>
              <a:gd name="connsiteX2" fmla="*/ 690002 w 690002"/>
              <a:gd name="connsiteY2" fmla="*/ 489 h 156216"/>
              <a:gd name="connsiteX3" fmla="*/ 248677 w 690002"/>
              <a:gd name="connsiteY3" fmla="*/ 41764 h 156216"/>
              <a:gd name="connsiteX4" fmla="*/ 302652 w 690002"/>
              <a:gd name="connsiteY4" fmla="*/ 44939 h 156216"/>
              <a:gd name="connsiteX5" fmla="*/ 166127 w 690002"/>
              <a:gd name="connsiteY5" fmla="*/ 92564 h 156216"/>
              <a:gd name="connsiteX6" fmla="*/ 1027 w 690002"/>
              <a:gd name="connsiteY6" fmla="*/ 156064 h 1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02" h="156216">
                <a:moveTo>
                  <a:pt x="1027" y="156064"/>
                </a:moveTo>
                <a:cubicBezTo>
                  <a:pt x="14785" y="152889"/>
                  <a:pt x="133848" y="99443"/>
                  <a:pt x="248677" y="73514"/>
                </a:cubicBezTo>
                <a:cubicBezTo>
                  <a:pt x="363506" y="47585"/>
                  <a:pt x="690002" y="5781"/>
                  <a:pt x="690002" y="489"/>
                </a:cubicBezTo>
                <a:cubicBezTo>
                  <a:pt x="690002" y="-4803"/>
                  <a:pt x="313235" y="34356"/>
                  <a:pt x="248677" y="41764"/>
                </a:cubicBezTo>
                <a:cubicBezTo>
                  <a:pt x="184119" y="49172"/>
                  <a:pt x="316410" y="36472"/>
                  <a:pt x="302652" y="44939"/>
                </a:cubicBezTo>
                <a:cubicBezTo>
                  <a:pt x="288894" y="53406"/>
                  <a:pt x="216927" y="72985"/>
                  <a:pt x="166127" y="92564"/>
                </a:cubicBezTo>
                <a:cubicBezTo>
                  <a:pt x="115327" y="112143"/>
                  <a:pt x="-12731" y="159239"/>
                  <a:pt x="1027" y="15606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3BB354B-F955-865E-75B4-00D055A8B1B3}"/>
              </a:ext>
            </a:extLst>
          </p:cNvPr>
          <p:cNvSpPr/>
          <p:nvPr/>
        </p:nvSpPr>
        <p:spPr>
          <a:xfrm>
            <a:off x="2995442" y="9270999"/>
            <a:ext cx="224074" cy="291227"/>
          </a:xfrm>
          <a:custGeom>
            <a:avLst/>
            <a:gdLst>
              <a:gd name="connsiteX0" fmla="*/ 224008 w 224074"/>
              <a:gd name="connsiteY0" fmla="*/ 1 h 291227"/>
              <a:gd name="connsiteX1" fmla="*/ 77958 w 224074"/>
              <a:gd name="connsiteY1" fmla="*/ 152401 h 291227"/>
              <a:gd name="connsiteX2" fmla="*/ 1758 w 224074"/>
              <a:gd name="connsiteY2" fmla="*/ 288926 h 291227"/>
              <a:gd name="connsiteX3" fmla="*/ 27158 w 224074"/>
              <a:gd name="connsiteY3" fmla="*/ 231776 h 291227"/>
              <a:gd name="connsiteX4" fmla="*/ 58908 w 224074"/>
              <a:gd name="connsiteY4" fmla="*/ 149226 h 291227"/>
              <a:gd name="connsiteX5" fmla="*/ 224008 w 224074"/>
              <a:gd name="connsiteY5" fmla="*/ 1 h 2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74" h="291227">
                <a:moveTo>
                  <a:pt x="224008" y="1"/>
                </a:moveTo>
                <a:cubicBezTo>
                  <a:pt x="227183" y="530"/>
                  <a:pt x="115000" y="104247"/>
                  <a:pt x="77958" y="152401"/>
                </a:cubicBezTo>
                <a:cubicBezTo>
                  <a:pt x="40916" y="200555"/>
                  <a:pt x="10225" y="275697"/>
                  <a:pt x="1758" y="288926"/>
                </a:cubicBezTo>
                <a:cubicBezTo>
                  <a:pt x="-6709" y="302155"/>
                  <a:pt x="17633" y="255059"/>
                  <a:pt x="27158" y="231776"/>
                </a:cubicBezTo>
                <a:cubicBezTo>
                  <a:pt x="36683" y="208493"/>
                  <a:pt x="25570" y="184151"/>
                  <a:pt x="58908" y="149226"/>
                </a:cubicBezTo>
                <a:cubicBezTo>
                  <a:pt x="92245" y="114301"/>
                  <a:pt x="220833" y="-528"/>
                  <a:pt x="224008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D619C92-E171-E74F-84D5-BC069AC246CD}"/>
              </a:ext>
            </a:extLst>
          </p:cNvPr>
          <p:cNvSpPr/>
          <p:nvPr/>
        </p:nvSpPr>
        <p:spPr>
          <a:xfrm>
            <a:off x="2994634" y="9587295"/>
            <a:ext cx="82453" cy="310025"/>
          </a:xfrm>
          <a:custGeom>
            <a:avLst/>
            <a:gdLst>
              <a:gd name="connsiteX0" fmla="*/ 81941 w 82453"/>
              <a:gd name="connsiteY0" fmla="*/ 4380 h 310025"/>
              <a:gd name="connsiteX1" fmla="*/ 59716 w 82453"/>
              <a:gd name="connsiteY1" fmla="*/ 67880 h 310025"/>
              <a:gd name="connsiteX2" fmla="*/ 62891 w 82453"/>
              <a:gd name="connsiteY2" fmla="*/ 182180 h 310025"/>
              <a:gd name="connsiteX3" fmla="*/ 53366 w 82453"/>
              <a:gd name="connsiteY3" fmla="*/ 156780 h 310025"/>
              <a:gd name="connsiteX4" fmla="*/ 59716 w 82453"/>
              <a:gd name="connsiteY4" fmla="*/ 267905 h 310025"/>
              <a:gd name="connsiteX5" fmla="*/ 72416 w 82453"/>
              <a:gd name="connsiteY5" fmla="*/ 309180 h 310025"/>
              <a:gd name="connsiteX6" fmla="*/ 66066 w 82453"/>
              <a:gd name="connsiteY6" fmla="*/ 280605 h 310025"/>
              <a:gd name="connsiteX7" fmla="*/ 2566 w 82453"/>
              <a:gd name="connsiteY7" fmla="*/ 121855 h 310025"/>
              <a:gd name="connsiteX8" fmla="*/ 12091 w 82453"/>
              <a:gd name="connsiteY8" fmla="*/ 42480 h 310025"/>
              <a:gd name="connsiteX9" fmla="*/ 8916 w 82453"/>
              <a:gd name="connsiteY9" fmla="*/ 93280 h 310025"/>
              <a:gd name="connsiteX10" fmla="*/ 34316 w 82453"/>
              <a:gd name="connsiteY10" fmla="*/ 188530 h 310025"/>
              <a:gd name="connsiteX11" fmla="*/ 81941 w 82453"/>
              <a:gd name="connsiteY11" fmla="*/ 4380 h 3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53" h="310025">
                <a:moveTo>
                  <a:pt x="81941" y="4380"/>
                </a:moveTo>
                <a:cubicBezTo>
                  <a:pt x="86174" y="-15728"/>
                  <a:pt x="62891" y="38247"/>
                  <a:pt x="59716" y="67880"/>
                </a:cubicBezTo>
                <a:cubicBezTo>
                  <a:pt x="56541" y="97513"/>
                  <a:pt x="63949" y="167363"/>
                  <a:pt x="62891" y="182180"/>
                </a:cubicBezTo>
                <a:cubicBezTo>
                  <a:pt x="61833" y="196997"/>
                  <a:pt x="53895" y="142493"/>
                  <a:pt x="53366" y="156780"/>
                </a:cubicBezTo>
                <a:cubicBezTo>
                  <a:pt x="52837" y="171068"/>
                  <a:pt x="56541" y="242505"/>
                  <a:pt x="59716" y="267905"/>
                </a:cubicBezTo>
                <a:cubicBezTo>
                  <a:pt x="62891" y="293305"/>
                  <a:pt x="71358" y="307063"/>
                  <a:pt x="72416" y="309180"/>
                </a:cubicBezTo>
                <a:cubicBezTo>
                  <a:pt x="73474" y="311297"/>
                  <a:pt x="77708" y="311826"/>
                  <a:pt x="66066" y="280605"/>
                </a:cubicBezTo>
                <a:cubicBezTo>
                  <a:pt x="54424" y="249384"/>
                  <a:pt x="11562" y="161542"/>
                  <a:pt x="2566" y="121855"/>
                </a:cubicBezTo>
                <a:cubicBezTo>
                  <a:pt x="-6430" y="82168"/>
                  <a:pt x="11033" y="47242"/>
                  <a:pt x="12091" y="42480"/>
                </a:cubicBezTo>
                <a:cubicBezTo>
                  <a:pt x="13149" y="37718"/>
                  <a:pt x="5212" y="68938"/>
                  <a:pt x="8916" y="93280"/>
                </a:cubicBezTo>
                <a:cubicBezTo>
                  <a:pt x="12620" y="117622"/>
                  <a:pt x="22674" y="199113"/>
                  <a:pt x="34316" y="188530"/>
                </a:cubicBezTo>
                <a:cubicBezTo>
                  <a:pt x="45958" y="177947"/>
                  <a:pt x="77708" y="24488"/>
                  <a:pt x="81941" y="43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E71A60B-065C-1047-5F21-9F94DEF8119E}"/>
              </a:ext>
            </a:extLst>
          </p:cNvPr>
          <p:cNvSpPr/>
          <p:nvPr/>
        </p:nvSpPr>
        <p:spPr>
          <a:xfrm>
            <a:off x="1141419" y="6579667"/>
            <a:ext cx="535467" cy="1849211"/>
          </a:xfrm>
          <a:custGeom>
            <a:avLst/>
            <a:gdLst>
              <a:gd name="connsiteX0" fmla="*/ 1581 w 535467"/>
              <a:gd name="connsiteY0" fmla="*/ 6190 h 1849211"/>
              <a:gd name="connsiteX1" fmla="*/ 143095 w 535467"/>
              <a:gd name="connsiteY1" fmla="*/ 594019 h 1849211"/>
              <a:gd name="connsiteX2" fmla="*/ 534981 w 535467"/>
              <a:gd name="connsiteY2" fmla="*/ 1845876 h 1849211"/>
              <a:gd name="connsiteX3" fmla="*/ 219295 w 535467"/>
              <a:gd name="connsiteY3" fmla="*/ 931476 h 1849211"/>
              <a:gd name="connsiteX4" fmla="*/ 1581 w 535467"/>
              <a:gd name="connsiteY4" fmla="*/ 6190 h 18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467" h="1849211">
                <a:moveTo>
                  <a:pt x="1581" y="6190"/>
                </a:moveTo>
                <a:cubicBezTo>
                  <a:pt x="-11119" y="-50053"/>
                  <a:pt x="54195" y="287405"/>
                  <a:pt x="143095" y="594019"/>
                </a:cubicBezTo>
                <a:cubicBezTo>
                  <a:pt x="231995" y="900633"/>
                  <a:pt x="522281" y="1789633"/>
                  <a:pt x="534981" y="1845876"/>
                </a:cubicBezTo>
                <a:cubicBezTo>
                  <a:pt x="547681" y="1902119"/>
                  <a:pt x="308195" y="1232648"/>
                  <a:pt x="219295" y="931476"/>
                </a:cubicBezTo>
                <a:cubicBezTo>
                  <a:pt x="130395" y="630305"/>
                  <a:pt x="14281" y="62433"/>
                  <a:pt x="1581" y="6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8FCCC613-D04D-F0D7-4DCF-92E58B59B627}"/>
              </a:ext>
            </a:extLst>
          </p:cNvPr>
          <p:cNvSpPr/>
          <p:nvPr/>
        </p:nvSpPr>
        <p:spPr>
          <a:xfrm>
            <a:off x="1707878" y="8413739"/>
            <a:ext cx="426332" cy="1101931"/>
          </a:xfrm>
          <a:custGeom>
            <a:avLst/>
            <a:gdLst>
              <a:gd name="connsiteX0" fmla="*/ 1179 w 426332"/>
              <a:gd name="connsiteY0" fmla="*/ 918 h 1101931"/>
              <a:gd name="connsiteX1" fmla="*/ 240665 w 426332"/>
              <a:gd name="connsiteY1" fmla="*/ 686718 h 1101931"/>
              <a:gd name="connsiteX2" fmla="*/ 425722 w 426332"/>
              <a:gd name="connsiteY2" fmla="*/ 1100375 h 1101931"/>
              <a:gd name="connsiteX3" fmla="*/ 295093 w 426332"/>
              <a:gd name="connsiteY3" fmla="*/ 817347 h 1101931"/>
              <a:gd name="connsiteX4" fmla="*/ 153579 w 426332"/>
              <a:gd name="connsiteY4" fmla="*/ 545204 h 1101931"/>
              <a:gd name="connsiteX5" fmla="*/ 1179 w 426332"/>
              <a:gd name="connsiteY5" fmla="*/ 918 h 110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32" h="1101931">
                <a:moveTo>
                  <a:pt x="1179" y="918"/>
                </a:moveTo>
                <a:cubicBezTo>
                  <a:pt x="15693" y="24504"/>
                  <a:pt x="169908" y="503475"/>
                  <a:pt x="240665" y="686718"/>
                </a:cubicBezTo>
                <a:cubicBezTo>
                  <a:pt x="311422" y="869961"/>
                  <a:pt x="416651" y="1078604"/>
                  <a:pt x="425722" y="1100375"/>
                </a:cubicBezTo>
                <a:cubicBezTo>
                  <a:pt x="434793" y="1122146"/>
                  <a:pt x="340450" y="909875"/>
                  <a:pt x="295093" y="817347"/>
                </a:cubicBezTo>
                <a:cubicBezTo>
                  <a:pt x="249736" y="724819"/>
                  <a:pt x="197122" y="675833"/>
                  <a:pt x="153579" y="545204"/>
                </a:cubicBezTo>
                <a:cubicBezTo>
                  <a:pt x="110036" y="414575"/>
                  <a:pt x="-13335" y="-22668"/>
                  <a:pt x="1179" y="9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DAAFC44-EA3B-C4E8-EA3D-BB1EB3B8E3A2}"/>
              </a:ext>
            </a:extLst>
          </p:cNvPr>
          <p:cNvSpPr/>
          <p:nvPr/>
        </p:nvSpPr>
        <p:spPr>
          <a:xfrm>
            <a:off x="2111159" y="9467652"/>
            <a:ext cx="301901" cy="527248"/>
          </a:xfrm>
          <a:custGeom>
            <a:avLst/>
            <a:gdLst>
              <a:gd name="connsiteX0" fmla="*/ 216 w 301901"/>
              <a:gd name="connsiteY0" fmla="*/ 198 h 527248"/>
              <a:gd name="connsiteX1" fmla="*/ 124041 w 301901"/>
              <a:gd name="connsiteY1" fmla="*/ 222448 h 527248"/>
              <a:gd name="connsiteX2" fmla="*/ 209766 w 301901"/>
              <a:gd name="connsiteY2" fmla="*/ 435173 h 527248"/>
              <a:gd name="connsiteX3" fmla="*/ 301841 w 301901"/>
              <a:gd name="connsiteY3" fmla="*/ 527248 h 527248"/>
              <a:gd name="connsiteX4" fmla="*/ 222466 w 301901"/>
              <a:gd name="connsiteY4" fmla="*/ 435173 h 527248"/>
              <a:gd name="connsiteX5" fmla="*/ 136741 w 301901"/>
              <a:gd name="connsiteY5" fmla="*/ 270073 h 527248"/>
              <a:gd name="connsiteX6" fmla="*/ 95466 w 301901"/>
              <a:gd name="connsiteY6" fmla="*/ 184348 h 527248"/>
              <a:gd name="connsiteX7" fmla="*/ 216 w 301901"/>
              <a:gd name="connsiteY7" fmla="*/ 198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901" h="527248">
                <a:moveTo>
                  <a:pt x="216" y="198"/>
                </a:moveTo>
                <a:cubicBezTo>
                  <a:pt x="4978" y="6548"/>
                  <a:pt x="89116" y="149952"/>
                  <a:pt x="124041" y="222448"/>
                </a:cubicBezTo>
                <a:cubicBezTo>
                  <a:pt x="158966" y="294944"/>
                  <a:pt x="180133" y="384373"/>
                  <a:pt x="209766" y="435173"/>
                </a:cubicBezTo>
                <a:cubicBezTo>
                  <a:pt x="239399" y="485973"/>
                  <a:pt x="299724" y="527248"/>
                  <a:pt x="301841" y="527248"/>
                </a:cubicBezTo>
                <a:cubicBezTo>
                  <a:pt x="303958" y="527248"/>
                  <a:pt x="249983" y="478035"/>
                  <a:pt x="222466" y="435173"/>
                </a:cubicBezTo>
                <a:cubicBezTo>
                  <a:pt x="194949" y="392311"/>
                  <a:pt x="157908" y="311877"/>
                  <a:pt x="136741" y="270073"/>
                </a:cubicBezTo>
                <a:cubicBezTo>
                  <a:pt x="115574" y="228269"/>
                  <a:pt x="120337" y="226681"/>
                  <a:pt x="95466" y="184348"/>
                </a:cubicBezTo>
                <a:cubicBezTo>
                  <a:pt x="70595" y="142015"/>
                  <a:pt x="-4546" y="-6152"/>
                  <a:pt x="216" y="1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3E9D40-8585-4FE0-5681-BEB91E6628B3}"/>
              </a:ext>
            </a:extLst>
          </p:cNvPr>
          <p:cNvSpPr/>
          <p:nvPr/>
        </p:nvSpPr>
        <p:spPr>
          <a:xfrm>
            <a:off x="1781124" y="8289919"/>
            <a:ext cx="222733" cy="809638"/>
          </a:xfrm>
          <a:custGeom>
            <a:avLst/>
            <a:gdLst>
              <a:gd name="connsiteX0" fmla="*/ 51 w 222733"/>
              <a:gd name="connsiteY0" fmla="*/ 6 h 809638"/>
              <a:gd name="connsiteX1" fmla="*/ 177851 w 222733"/>
              <a:gd name="connsiteY1" fmla="*/ 419106 h 809638"/>
              <a:gd name="connsiteX2" fmla="*/ 219126 w 222733"/>
              <a:gd name="connsiteY2" fmla="*/ 809631 h 809638"/>
              <a:gd name="connsiteX3" fmla="*/ 196901 w 222733"/>
              <a:gd name="connsiteY3" fmla="*/ 428631 h 809638"/>
              <a:gd name="connsiteX4" fmla="*/ 51 w 222733"/>
              <a:gd name="connsiteY4" fmla="*/ 6 h 8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33" h="809638">
                <a:moveTo>
                  <a:pt x="51" y="6"/>
                </a:moveTo>
                <a:cubicBezTo>
                  <a:pt x="-3124" y="-1581"/>
                  <a:pt x="141338" y="284168"/>
                  <a:pt x="177851" y="419106"/>
                </a:cubicBezTo>
                <a:cubicBezTo>
                  <a:pt x="214364" y="554044"/>
                  <a:pt x="215951" y="808044"/>
                  <a:pt x="219126" y="809631"/>
                </a:cubicBezTo>
                <a:cubicBezTo>
                  <a:pt x="222301" y="811218"/>
                  <a:pt x="231826" y="564098"/>
                  <a:pt x="196901" y="428631"/>
                </a:cubicBezTo>
                <a:cubicBezTo>
                  <a:pt x="161976" y="293164"/>
                  <a:pt x="3226" y="1593"/>
                  <a:pt x="51" y="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BDF8662-9DD4-FDB1-B323-CA4648F5342F}"/>
              </a:ext>
            </a:extLst>
          </p:cNvPr>
          <p:cNvSpPr/>
          <p:nvPr/>
        </p:nvSpPr>
        <p:spPr>
          <a:xfrm>
            <a:off x="1450612" y="6897490"/>
            <a:ext cx="359051" cy="1288847"/>
          </a:xfrm>
          <a:custGeom>
            <a:avLst/>
            <a:gdLst>
              <a:gd name="connsiteX0" fmla="*/ 363 w 359051"/>
              <a:gd name="connsiteY0" fmla="*/ 1785 h 1288847"/>
              <a:gd name="connsiteX1" fmla="*/ 70213 w 359051"/>
              <a:gd name="connsiteY1" fmla="*/ 522485 h 1288847"/>
              <a:gd name="connsiteX2" fmla="*/ 79738 w 359051"/>
              <a:gd name="connsiteY2" fmla="*/ 512960 h 1288847"/>
              <a:gd name="connsiteX3" fmla="*/ 295638 w 359051"/>
              <a:gd name="connsiteY3" fmla="*/ 1020960 h 1288847"/>
              <a:gd name="connsiteX4" fmla="*/ 352788 w 359051"/>
              <a:gd name="connsiteY4" fmla="*/ 1271785 h 1288847"/>
              <a:gd name="connsiteX5" fmla="*/ 343263 w 359051"/>
              <a:gd name="connsiteY5" fmla="*/ 1214635 h 1288847"/>
              <a:gd name="connsiteX6" fmla="*/ 225788 w 359051"/>
              <a:gd name="connsiteY6" fmla="*/ 798710 h 1288847"/>
              <a:gd name="connsiteX7" fmla="*/ 82913 w 359051"/>
              <a:gd name="connsiteY7" fmla="*/ 525660 h 1288847"/>
              <a:gd name="connsiteX8" fmla="*/ 44813 w 359051"/>
              <a:gd name="connsiteY8" fmla="*/ 357385 h 1288847"/>
              <a:gd name="connsiteX9" fmla="*/ 363 w 359051"/>
              <a:gd name="connsiteY9" fmla="*/ 1785 h 128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051" h="1288847">
                <a:moveTo>
                  <a:pt x="363" y="1785"/>
                </a:moveTo>
                <a:cubicBezTo>
                  <a:pt x="4596" y="29302"/>
                  <a:pt x="70213" y="522485"/>
                  <a:pt x="70213" y="522485"/>
                </a:cubicBezTo>
                <a:cubicBezTo>
                  <a:pt x="83442" y="607681"/>
                  <a:pt x="42167" y="429881"/>
                  <a:pt x="79738" y="512960"/>
                </a:cubicBezTo>
                <a:cubicBezTo>
                  <a:pt x="117309" y="596039"/>
                  <a:pt x="250130" y="894489"/>
                  <a:pt x="295638" y="1020960"/>
                </a:cubicBezTo>
                <a:cubicBezTo>
                  <a:pt x="341146" y="1147431"/>
                  <a:pt x="344851" y="1239506"/>
                  <a:pt x="352788" y="1271785"/>
                </a:cubicBezTo>
                <a:cubicBezTo>
                  <a:pt x="360725" y="1304064"/>
                  <a:pt x="364430" y="1293481"/>
                  <a:pt x="343263" y="1214635"/>
                </a:cubicBezTo>
                <a:cubicBezTo>
                  <a:pt x="322096" y="1135789"/>
                  <a:pt x="269180" y="913539"/>
                  <a:pt x="225788" y="798710"/>
                </a:cubicBezTo>
                <a:cubicBezTo>
                  <a:pt x="182396" y="683881"/>
                  <a:pt x="113076" y="599214"/>
                  <a:pt x="82913" y="525660"/>
                </a:cubicBezTo>
                <a:cubicBezTo>
                  <a:pt x="52751" y="452106"/>
                  <a:pt x="59630" y="442052"/>
                  <a:pt x="44813" y="357385"/>
                </a:cubicBezTo>
                <a:cubicBezTo>
                  <a:pt x="29996" y="272718"/>
                  <a:pt x="-3870" y="-25732"/>
                  <a:pt x="363" y="17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19A2D6C-2573-543F-C790-5CFB6A3C3D08}"/>
              </a:ext>
            </a:extLst>
          </p:cNvPr>
          <p:cNvSpPr/>
          <p:nvPr/>
        </p:nvSpPr>
        <p:spPr>
          <a:xfrm>
            <a:off x="2618963" y="8162393"/>
            <a:ext cx="572113" cy="1007125"/>
          </a:xfrm>
          <a:custGeom>
            <a:avLst/>
            <a:gdLst>
              <a:gd name="connsiteX0" fmla="*/ 412 w 572113"/>
              <a:gd name="connsiteY0" fmla="*/ 532 h 1007125"/>
              <a:gd name="connsiteX1" fmla="*/ 289337 w 572113"/>
              <a:gd name="connsiteY1" fmla="*/ 527582 h 1007125"/>
              <a:gd name="connsiteX2" fmla="*/ 460787 w 572113"/>
              <a:gd name="connsiteY2" fmla="*/ 908582 h 1007125"/>
              <a:gd name="connsiteX3" fmla="*/ 473487 w 572113"/>
              <a:gd name="connsiteY3" fmla="*/ 880007 h 1007125"/>
              <a:gd name="connsiteX4" fmla="*/ 565562 w 572113"/>
              <a:gd name="connsiteY4" fmla="*/ 1000657 h 1007125"/>
              <a:gd name="connsiteX5" fmla="*/ 527462 w 572113"/>
              <a:gd name="connsiteY5" fmla="*/ 930807 h 1007125"/>
              <a:gd name="connsiteX6" fmla="*/ 232187 w 572113"/>
              <a:gd name="connsiteY6" fmla="*/ 438682 h 1007125"/>
              <a:gd name="connsiteX7" fmla="*/ 412 w 572113"/>
              <a:gd name="connsiteY7" fmla="*/ 532 h 10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13" h="1007125">
                <a:moveTo>
                  <a:pt x="412" y="532"/>
                </a:moveTo>
                <a:cubicBezTo>
                  <a:pt x="9937" y="15349"/>
                  <a:pt x="212608" y="376240"/>
                  <a:pt x="289337" y="527582"/>
                </a:cubicBezTo>
                <a:cubicBezTo>
                  <a:pt x="366066" y="678924"/>
                  <a:pt x="430095" y="849845"/>
                  <a:pt x="460787" y="908582"/>
                </a:cubicBezTo>
                <a:cubicBezTo>
                  <a:pt x="491479" y="967319"/>
                  <a:pt x="456025" y="864661"/>
                  <a:pt x="473487" y="880007"/>
                </a:cubicBezTo>
                <a:cubicBezTo>
                  <a:pt x="490949" y="895353"/>
                  <a:pt x="556566" y="992190"/>
                  <a:pt x="565562" y="1000657"/>
                </a:cubicBezTo>
                <a:cubicBezTo>
                  <a:pt x="574558" y="1009124"/>
                  <a:pt x="583024" y="1024469"/>
                  <a:pt x="527462" y="930807"/>
                </a:cubicBezTo>
                <a:cubicBezTo>
                  <a:pt x="471900" y="837145"/>
                  <a:pt x="315795" y="593728"/>
                  <a:pt x="232187" y="438682"/>
                </a:cubicBezTo>
                <a:cubicBezTo>
                  <a:pt x="148579" y="283636"/>
                  <a:pt x="-9113" y="-14285"/>
                  <a:pt x="412" y="5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63152EFA-2479-739A-97B1-F8B8FE1216A9}"/>
              </a:ext>
            </a:extLst>
          </p:cNvPr>
          <p:cNvSpPr/>
          <p:nvPr/>
        </p:nvSpPr>
        <p:spPr>
          <a:xfrm>
            <a:off x="2010972" y="6807586"/>
            <a:ext cx="544732" cy="1257207"/>
          </a:xfrm>
          <a:custGeom>
            <a:avLst/>
            <a:gdLst>
              <a:gd name="connsiteX0" fmla="*/ 708 w 544732"/>
              <a:gd name="connsiteY0" fmla="*/ 1177 h 1257207"/>
              <a:gd name="connsiteX1" fmla="*/ 202345 w 544732"/>
              <a:gd name="connsiteY1" fmla="*/ 577952 h 1257207"/>
              <a:gd name="connsiteX2" fmla="*/ 314886 w 544732"/>
              <a:gd name="connsiteY2" fmla="*/ 845239 h 1257207"/>
              <a:gd name="connsiteX3" fmla="*/ 535280 w 544732"/>
              <a:gd name="connsiteY3" fmla="*/ 1248512 h 1257207"/>
              <a:gd name="connsiteX4" fmla="*/ 483699 w 544732"/>
              <a:gd name="connsiteY4" fmla="*/ 1093768 h 1257207"/>
              <a:gd name="connsiteX5" fmla="*/ 296130 w 544732"/>
              <a:gd name="connsiteY5" fmla="*/ 765522 h 1257207"/>
              <a:gd name="connsiteX6" fmla="*/ 141385 w 544732"/>
              <a:gd name="connsiteY6" fmla="*/ 437276 h 1257207"/>
              <a:gd name="connsiteX7" fmla="*/ 708 w 544732"/>
              <a:gd name="connsiteY7" fmla="*/ 1177 h 125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732" h="1257207">
                <a:moveTo>
                  <a:pt x="708" y="1177"/>
                </a:moveTo>
                <a:cubicBezTo>
                  <a:pt x="10868" y="24623"/>
                  <a:pt x="149982" y="437275"/>
                  <a:pt x="202345" y="577952"/>
                </a:cubicBezTo>
                <a:cubicBezTo>
                  <a:pt x="254708" y="718629"/>
                  <a:pt x="259397" y="733479"/>
                  <a:pt x="314886" y="845239"/>
                </a:cubicBezTo>
                <a:cubicBezTo>
                  <a:pt x="370375" y="956999"/>
                  <a:pt x="507145" y="1207091"/>
                  <a:pt x="535280" y="1248512"/>
                </a:cubicBezTo>
                <a:cubicBezTo>
                  <a:pt x="563415" y="1289933"/>
                  <a:pt x="523557" y="1174266"/>
                  <a:pt x="483699" y="1093768"/>
                </a:cubicBezTo>
                <a:cubicBezTo>
                  <a:pt x="443841" y="1013270"/>
                  <a:pt x="353182" y="874937"/>
                  <a:pt x="296130" y="765522"/>
                </a:cubicBezTo>
                <a:cubicBezTo>
                  <a:pt x="239078" y="656107"/>
                  <a:pt x="190622" y="563885"/>
                  <a:pt x="141385" y="437276"/>
                </a:cubicBezTo>
                <a:cubicBezTo>
                  <a:pt x="92148" y="310667"/>
                  <a:pt x="-9452" y="-22269"/>
                  <a:pt x="708" y="1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969FF73E-2D6D-0684-C610-A836CAB36F89}"/>
              </a:ext>
            </a:extLst>
          </p:cNvPr>
          <p:cNvSpPr/>
          <p:nvPr/>
        </p:nvSpPr>
        <p:spPr>
          <a:xfrm>
            <a:off x="1752189" y="6191420"/>
            <a:ext cx="308965" cy="768509"/>
          </a:xfrm>
          <a:custGeom>
            <a:avLst/>
            <a:gdLst>
              <a:gd name="connsiteX0" fmla="*/ 6273 w 308965"/>
              <a:gd name="connsiteY0" fmla="*/ 7743 h 768509"/>
              <a:gd name="connsiteX1" fmla="*/ 179774 w 308965"/>
              <a:gd name="connsiteY1" fmla="*/ 481355 h 768509"/>
              <a:gd name="connsiteX2" fmla="*/ 306383 w 308965"/>
              <a:gd name="connsiteY2" fmla="*/ 762709 h 768509"/>
              <a:gd name="connsiteX3" fmla="*/ 62543 w 308965"/>
              <a:gd name="connsiteY3" fmla="*/ 228137 h 768509"/>
              <a:gd name="connsiteX4" fmla="*/ 6273 w 308965"/>
              <a:gd name="connsiteY4" fmla="*/ 7743 h 76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5" h="768509">
                <a:moveTo>
                  <a:pt x="6273" y="7743"/>
                </a:moveTo>
                <a:cubicBezTo>
                  <a:pt x="25812" y="49946"/>
                  <a:pt x="129756" y="355527"/>
                  <a:pt x="179774" y="481355"/>
                </a:cubicBezTo>
                <a:cubicBezTo>
                  <a:pt x="229792" y="607183"/>
                  <a:pt x="325922" y="804912"/>
                  <a:pt x="306383" y="762709"/>
                </a:cubicBezTo>
                <a:cubicBezTo>
                  <a:pt x="286845" y="720506"/>
                  <a:pt x="110217" y="352401"/>
                  <a:pt x="62543" y="228137"/>
                </a:cubicBezTo>
                <a:cubicBezTo>
                  <a:pt x="14869" y="103873"/>
                  <a:pt x="-13266" y="-34460"/>
                  <a:pt x="6273" y="77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AECBC5D-E425-1B0F-2011-F9C3D20AF8A2}"/>
              </a:ext>
            </a:extLst>
          </p:cNvPr>
          <p:cNvSpPr/>
          <p:nvPr/>
        </p:nvSpPr>
        <p:spPr>
          <a:xfrm>
            <a:off x="1256454" y="6522243"/>
            <a:ext cx="140942" cy="750831"/>
          </a:xfrm>
          <a:custGeom>
            <a:avLst/>
            <a:gdLst>
              <a:gd name="connsiteX0" fmla="*/ 19017 w 140942"/>
              <a:gd name="connsiteY0" fmla="*/ 477 h 750831"/>
              <a:gd name="connsiteX1" fmla="*/ 42463 w 140942"/>
              <a:gd name="connsiteY1" fmla="*/ 361548 h 750831"/>
              <a:gd name="connsiteX2" fmla="*/ 140937 w 140942"/>
              <a:gd name="connsiteY2" fmla="*/ 750754 h 750831"/>
              <a:gd name="connsiteX3" fmla="*/ 37774 w 140942"/>
              <a:gd name="connsiteY3" fmla="*/ 394372 h 750831"/>
              <a:gd name="connsiteX4" fmla="*/ 260 w 140942"/>
              <a:gd name="connsiteY4" fmla="*/ 286520 h 750831"/>
              <a:gd name="connsiteX5" fmla="*/ 19017 w 140942"/>
              <a:gd name="connsiteY5" fmla="*/ 477 h 75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42" h="750831">
                <a:moveTo>
                  <a:pt x="19017" y="477"/>
                </a:moveTo>
                <a:cubicBezTo>
                  <a:pt x="26051" y="12982"/>
                  <a:pt x="22143" y="236502"/>
                  <a:pt x="42463" y="361548"/>
                </a:cubicBezTo>
                <a:cubicBezTo>
                  <a:pt x="62783" y="486594"/>
                  <a:pt x="141718" y="745283"/>
                  <a:pt x="140937" y="750754"/>
                </a:cubicBezTo>
                <a:cubicBezTo>
                  <a:pt x="140156" y="756225"/>
                  <a:pt x="61220" y="471744"/>
                  <a:pt x="37774" y="394372"/>
                </a:cubicBezTo>
                <a:cubicBezTo>
                  <a:pt x="14328" y="317000"/>
                  <a:pt x="2605" y="348261"/>
                  <a:pt x="260" y="286520"/>
                </a:cubicBezTo>
                <a:cubicBezTo>
                  <a:pt x="-2085" y="224779"/>
                  <a:pt x="11983" y="-12028"/>
                  <a:pt x="19017" y="47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177FDAB-3C5D-99B8-75AB-B2A49EC65A5F}"/>
              </a:ext>
            </a:extLst>
          </p:cNvPr>
          <p:cNvSpPr/>
          <p:nvPr/>
        </p:nvSpPr>
        <p:spPr>
          <a:xfrm>
            <a:off x="1066274" y="6517165"/>
            <a:ext cx="206033" cy="772617"/>
          </a:xfrm>
          <a:custGeom>
            <a:avLst/>
            <a:gdLst>
              <a:gd name="connsiteX0" fmla="*/ 2871 w 206033"/>
              <a:gd name="connsiteY0" fmla="*/ 19623 h 772617"/>
              <a:gd name="connsiteX1" fmla="*/ 204508 w 206033"/>
              <a:gd name="connsiteY1" fmla="*/ 769900 h 772617"/>
              <a:gd name="connsiteX2" fmla="*/ 91966 w 206033"/>
              <a:gd name="connsiteY2" fmla="*/ 263463 h 772617"/>
              <a:gd name="connsiteX3" fmla="*/ 2871 w 206033"/>
              <a:gd name="connsiteY3" fmla="*/ 19623 h 77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33" h="772617">
                <a:moveTo>
                  <a:pt x="2871" y="19623"/>
                </a:moveTo>
                <a:cubicBezTo>
                  <a:pt x="21628" y="104029"/>
                  <a:pt x="189659" y="729260"/>
                  <a:pt x="204508" y="769900"/>
                </a:cubicBezTo>
                <a:cubicBezTo>
                  <a:pt x="219357" y="810540"/>
                  <a:pt x="121664" y="383820"/>
                  <a:pt x="91966" y="263463"/>
                </a:cubicBezTo>
                <a:cubicBezTo>
                  <a:pt x="62268" y="143106"/>
                  <a:pt x="-15886" y="-64783"/>
                  <a:pt x="2871" y="196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0C151747-C06B-47A9-C64B-A3C5953C7007}"/>
              </a:ext>
            </a:extLst>
          </p:cNvPr>
          <p:cNvSpPr/>
          <p:nvPr/>
        </p:nvSpPr>
        <p:spPr>
          <a:xfrm>
            <a:off x="1622430" y="5866228"/>
            <a:ext cx="145444" cy="351692"/>
          </a:xfrm>
          <a:custGeom>
            <a:avLst/>
            <a:gdLst>
              <a:gd name="connsiteX0" fmla="*/ 44 w 145444"/>
              <a:gd name="connsiteY0" fmla="*/ 0 h 351692"/>
              <a:gd name="connsiteX1" fmla="*/ 70382 w 145444"/>
              <a:gd name="connsiteY1" fmla="*/ 182880 h 351692"/>
              <a:gd name="connsiteX2" fmla="*/ 145410 w 145444"/>
              <a:gd name="connsiteY2" fmla="*/ 351692 h 351692"/>
              <a:gd name="connsiteX3" fmla="*/ 61004 w 145444"/>
              <a:gd name="connsiteY3" fmla="*/ 182880 h 351692"/>
              <a:gd name="connsiteX4" fmla="*/ 44 w 145444"/>
              <a:gd name="connsiteY4" fmla="*/ 0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4" h="351692">
                <a:moveTo>
                  <a:pt x="44" y="0"/>
                </a:moveTo>
                <a:cubicBezTo>
                  <a:pt x="1607" y="0"/>
                  <a:pt x="46154" y="124265"/>
                  <a:pt x="70382" y="182880"/>
                </a:cubicBezTo>
                <a:cubicBezTo>
                  <a:pt x="94610" y="241495"/>
                  <a:pt x="146973" y="351692"/>
                  <a:pt x="145410" y="351692"/>
                </a:cubicBezTo>
                <a:cubicBezTo>
                  <a:pt x="143847" y="351692"/>
                  <a:pt x="83669" y="238369"/>
                  <a:pt x="61004" y="182880"/>
                </a:cubicBezTo>
                <a:cubicBezTo>
                  <a:pt x="38339" y="127391"/>
                  <a:pt x="-1519" y="0"/>
                  <a:pt x="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098254B-93E6-86C3-0CAE-FE338CB746F0}"/>
              </a:ext>
            </a:extLst>
          </p:cNvPr>
          <p:cNvSpPr/>
          <p:nvPr/>
        </p:nvSpPr>
        <p:spPr>
          <a:xfrm>
            <a:off x="758709" y="5946766"/>
            <a:ext cx="213058" cy="431828"/>
          </a:xfrm>
          <a:custGeom>
            <a:avLst/>
            <a:gdLst>
              <a:gd name="connsiteX0" fmla="*/ 116 w 213058"/>
              <a:gd name="connsiteY0" fmla="*/ 9 h 431828"/>
              <a:gd name="connsiteX1" fmla="*/ 117591 w 213058"/>
              <a:gd name="connsiteY1" fmla="*/ 260359 h 431828"/>
              <a:gd name="connsiteX2" fmla="*/ 212841 w 213058"/>
              <a:gd name="connsiteY2" fmla="*/ 431809 h 431828"/>
              <a:gd name="connsiteX3" fmla="*/ 139816 w 213058"/>
              <a:gd name="connsiteY3" fmla="*/ 269884 h 431828"/>
              <a:gd name="connsiteX4" fmla="*/ 116 w 213058"/>
              <a:gd name="connsiteY4" fmla="*/ 9 h 43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58" h="431828">
                <a:moveTo>
                  <a:pt x="116" y="9"/>
                </a:moveTo>
                <a:cubicBezTo>
                  <a:pt x="-3588" y="-1578"/>
                  <a:pt x="82137" y="188392"/>
                  <a:pt x="117591" y="260359"/>
                </a:cubicBezTo>
                <a:cubicBezTo>
                  <a:pt x="153045" y="332326"/>
                  <a:pt x="209137" y="430222"/>
                  <a:pt x="212841" y="431809"/>
                </a:cubicBezTo>
                <a:cubicBezTo>
                  <a:pt x="216545" y="433396"/>
                  <a:pt x="172095" y="337088"/>
                  <a:pt x="139816" y="269884"/>
                </a:cubicBezTo>
                <a:cubicBezTo>
                  <a:pt x="107537" y="202680"/>
                  <a:pt x="3820" y="1596"/>
                  <a:pt x="116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336D4EDF-E54F-7676-220A-935FE04B8603}"/>
              </a:ext>
            </a:extLst>
          </p:cNvPr>
          <p:cNvSpPr/>
          <p:nvPr/>
        </p:nvSpPr>
        <p:spPr>
          <a:xfrm>
            <a:off x="923655" y="5956032"/>
            <a:ext cx="45118" cy="247844"/>
          </a:xfrm>
          <a:custGeom>
            <a:avLst/>
            <a:gdLst>
              <a:gd name="connsiteX0" fmla="*/ 6620 w 45118"/>
              <a:gd name="connsiteY0" fmla="*/ 268 h 247844"/>
              <a:gd name="connsiteX1" fmla="*/ 12970 w 45118"/>
              <a:gd name="connsiteY1" fmla="*/ 114568 h 247844"/>
              <a:gd name="connsiteX2" fmla="*/ 44720 w 45118"/>
              <a:gd name="connsiteY2" fmla="*/ 244743 h 247844"/>
              <a:gd name="connsiteX3" fmla="*/ 28845 w 45118"/>
              <a:gd name="connsiteY3" fmla="*/ 197118 h 247844"/>
              <a:gd name="connsiteX4" fmla="*/ 270 w 45118"/>
              <a:gd name="connsiteY4" fmla="*/ 85993 h 247844"/>
              <a:gd name="connsiteX5" fmla="*/ 6620 w 45118"/>
              <a:gd name="connsiteY5" fmla="*/ 268 h 24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8" h="247844">
                <a:moveTo>
                  <a:pt x="6620" y="268"/>
                </a:moveTo>
                <a:cubicBezTo>
                  <a:pt x="8737" y="5030"/>
                  <a:pt x="6620" y="73822"/>
                  <a:pt x="12970" y="114568"/>
                </a:cubicBezTo>
                <a:cubicBezTo>
                  <a:pt x="19320" y="155314"/>
                  <a:pt x="42074" y="230985"/>
                  <a:pt x="44720" y="244743"/>
                </a:cubicBezTo>
                <a:cubicBezTo>
                  <a:pt x="47366" y="258501"/>
                  <a:pt x="36253" y="223576"/>
                  <a:pt x="28845" y="197118"/>
                </a:cubicBezTo>
                <a:cubicBezTo>
                  <a:pt x="21437" y="170660"/>
                  <a:pt x="1857" y="116685"/>
                  <a:pt x="270" y="85993"/>
                </a:cubicBezTo>
                <a:cubicBezTo>
                  <a:pt x="-1318" y="55301"/>
                  <a:pt x="4503" y="-4494"/>
                  <a:pt x="6620" y="26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88F8327-554C-C751-1AF1-502FAEC793F1}"/>
              </a:ext>
            </a:extLst>
          </p:cNvPr>
          <p:cNvSpPr/>
          <p:nvPr/>
        </p:nvSpPr>
        <p:spPr>
          <a:xfrm>
            <a:off x="1092149" y="6124490"/>
            <a:ext cx="42717" cy="187720"/>
          </a:xfrm>
          <a:custGeom>
            <a:avLst/>
            <a:gdLst>
              <a:gd name="connsiteX0" fmla="*/ 34976 w 42717"/>
              <a:gd name="connsiteY0" fmla="*/ 85 h 187720"/>
              <a:gd name="connsiteX1" fmla="*/ 3226 w 42717"/>
              <a:gd name="connsiteY1" fmla="*/ 98510 h 187720"/>
              <a:gd name="connsiteX2" fmla="*/ 38151 w 42717"/>
              <a:gd name="connsiteY2" fmla="*/ 181060 h 187720"/>
              <a:gd name="connsiteX3" fmla="*/ 38151 w 42717"/>
              <a:gd name="connsiteY3" fmla="*/ 171535 h 187720"/>
              <a:gd name="connsiteX4" fmla="*/ 51 w 42717"/>
              <a:gd name="connsiteY4" fmla="*/ 82635 h 187720"/>
              <a:gd name="connsiteX5" fmla="*/ 34976 w 42717"/>
              <a:gd name="connsiteY5" fmla="*/ 85 h 18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7" h="187720">
                <a:moveTo>
                  <a:pt x="34976" y="85"/>
                </a:moveTo>
                <a:cubicBezTo>
                  <a:pt x="35505" y="2731"/>
                  <a:pt x="2697" y="68348"/>
                  <a:pt x="3226" y="98510"/>
                </a:cubicBezTo>
                <a:cubicBezTo>
                  <a:pt x="3755" y="128673"/>
                  <a:pt x="38151" y="181060"/>
                  <a:pt x="38151" y="181060"/>
                </a:cubicBezTo>
                <a:cubicBezTo>
                  <a:pt x="43972" y="193231"/>
                  <a:pt x="44501" y="187939"/>
                  <a:pt x="38151" y="171535"/>
                </a:cubicBezTo>
                <a:cubicBezTo>
                  <a:pt x="31801" y="155131"/>
                  <a:pt x="1638" y="108564"/>
                  <a:pt x="51" y="82635"/>
                </a:cubicBezTo>
                <a:cubicBezTo>
                  <a:pt x="-1537" y="56706"/>
                  <a:pt x="34447" y="-2561"/>
                  <a:pt x="34976" y="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7702322-8A71-AF9A-01C5-B56921FBB526}"/>
              </a:ext>
            </a:extLst>
          </p:cNvPr>
          <p:cNvSpPr/>
          <p:nvPr/>
        </p:nvSpPr>
        <p:spPr>
          <a:xfrm>
            <a:off x="1250829" y="6086440"/>
            <a:ext cx="86303" cy="155647"/>
          </a:xfrm>
          <a:custGeom>
            <a:avLst/>
            <a:gdLst>
              <a:gd name="connsiteX0" fmla="*/ 121 w 86303"/>
              <a:gd name="connsiteY0" fmla="*/ 35 h 155647"/>
              <a:gd name="connsiteX1" fmla="*/ 66796 w 86303"/>
              <a:gd name="connsiteY1" fmla="*/ 76235 h 155647"/>
              <a:gd name="connsiteX2" fmla="*/ 60446 w 86303"/>
              <a:gd name="connsiteY2" fmla="*/ 155610 h 155647"/>
              <a:gd name="connsiteX3" fmla="*/ 85846 w 86303"/>
              <a:gd name="connsiteY3" fmla="*/ 85760 h 155647"/>
              <a:gd name="connsiteX4" fmla="*/ 121 w 86303"/>
              <a:gd name="connsiteY4" fmla="*/ 35 h 15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03" h="155647">
                <a:moveTo>
                  <a:pt x="121" y="35"/>
                </a:moveTo>
                <a:cubicBezTo>
                  <a:pt x="-3054" y="-1552"/>
                  <a:pt x="56742" y="50306"/>
                  <a:pt x="66796" y="76235"/>
                </a:cubicBezTo>
                <a:cubicBezTo>
                  <a:pt x="76850" y="102164"/>
                  <a:pt x="57271" y="154023"/>
                  <a:pt x="60446" y="155610"/>
                </a:cubicBezTo>
                <a:cubicBezTo>
                  <a:pt x="63621" y="157197"/>
                  <a:pt x="90079" y="107456"/>
                  <a:pt x="85846" y="85760"/>
                </a:cubicBezTo>
                <a:cubicBezTo>
                  <a:pt x="81613" y="64064"/>
                  <a:pt x="3296" y="1622"/>
                  <a:pt x="121" y="3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400A90C3-5B61-6026-D93D-AE7A8ABA7B3C}"/>
              </a:ext>
            </a:extLst>
          </p:cNvPr>
          <p:cNvSpPr/>
          <p:nvPr/>
        </p:nvSpPr>
        <p:spPr>
          <a:xfrm>
            <a:off x="1164297" y="6146618"/>
            <a:ext cx="29543" cy="140653"/>
          </a:xfrm>
          <a:custGeom>
            <a:avLst/>
            <a:gdLst>
              <a:gd name="connsiteX0" fmla="*/ 29503 w 29543"/>
              <a:gd name="connsiteY0" fmla="*/ 182 h 140653"/>
              <a:gd name="connsiteX1" fmla="*/ 7278 w 29543"/>
              <a:gd name="connsiteY1" fmla="*/ 73207 h 140653"/>
              <a:gd name="connsiteX2" fmla="*/ 10453 w 29543"/>
              <a:gd name="connsiteY2" fmla="*/ 139882 h 140653"/>
              <a:gd name="connsiteX3" fmla="*/ 7278 w 29543"/>
              <a:gd name="connsiteY3" fmla="*/ 111307 h 140653"/>
              <a:gd name="connsiteX4" fmla="*/ 928 w 29543"/>
              <a:gd name="connsiteY4" fmla="*/ 54157 h 140653"/>
              <a:gd name="connsiteX5" fmla="*/ 29503 w 29543"/>
              <a:gd name="connsiteY5" fmla="*/ 182 h 1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3" h="140653">
                <a:moveTo>
                  <a:pt x="29503" y="182"/>
                </a:moveTo>
                <a:cubicBezTo>
                  <a:pt x="30561" y="3357"/>
                  <a:pt x="10453" y="49924"/>
                  <a:pt x="7278" y="73207"/>
                </a:cubicBezTo>
                <a:cubicBezTo>
                  <a:pt x="4103" y="96490"/>
                  <a:pt x="10453" y="133532"/>
                  <a:pt x="10453" y="139882"/>
                </a:cubicBezTo>
                <a:cubicBezTo>
                  <a:pt x="10453" y="146232"/>
                  <a:pt x="7278" y="111307"/>
                  <a:pt x="7278" y="111307"/>
                </a:cubicBezTo>
                <a:cubicBezTo>
                  <a:pt x="5691" y="97020"/>
                  <a:pt x="-2776" y="72149"/>
                  <a:pt x="928" y="54157"/>
                </a:cubicBezTo>
                <a:cubicBezTo>
                  <a:pt x="4632" y="36165"/>
                  <a:pt x="28445" y="-2993"/>
                  <a:pt x="29503" y="18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826BBDA5-3E29-B4BE-68DF-8CC60FC46128}"/>
              </a:ext>
            </a:extLst>
          </p:cNvPr>
          <p:cNvSpPr/>
          <p:nvPr/>
        </p:nvSpPr>
        <p:spPr>
          <a:xfrm>
            <a:off x="1209671" y="6066886"/>
            <a:ext cx="67852" cy="273960"/>
          </a:xfrm>
          <a:custGeom>
            <a:avLst/>
            <a:gdLst>
              <a:gd name="connsiteX0" fmla="*/ 4 w 67852"/>
              <a:gd name="connsiteY0" fmla="*/ 539 h 273960"/>
              <a:gd name="connsiteX1" fmla="*/ 53979 w 67852"/>
              <a:gd name="connsiteY1" fmla="*/ 89439 h 273960"/>
              <a:gd name="connsiteX2" fmla="*/ 66679 w 67852"/>
              <a:gd name="connsiteY2" fmla="*/ 152939 h 273960"/>
              <a:gd name="connsiteX3" fmla="*/ 31754 w 67852"/>
              <a:gd name="connsiteY3" fmla="*/ 251364 h 273960"/>
              <a:gd name="connsiteX4" fmla="*/ 15879 w 67852"/>
              <a:gd name="connsiteY4" fmla="*/ 267239 h 273960"/>
              <a:gd name="connsiteX5" fmla="*/ 57154 w 67852"/>
              <a:gd name="connsiteY5" fmla="*/ 162464 h 273960"/>
              <a:gd name="connsiteX6" fmla="*/ 57154 w 67852"/>
              <a:gd name="connsiteY6" fmla="*/ 133889 h 273960"/>
              <a:gd name="connsiteX7" fmla="*/ 4 w 67852"/>
              <a:gd name="connsiteY7" fmla="*/ 539 h 2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52" h="273960">
                <a:moveTo>
                  <a:pt x="4" y="539"/>
                </a:moveTo>
                <a:cubicBezTo>
                  <a:pt x="-525" y="-6869"/>
                  <a:pt x="42867" y="64039"/>
                  <a:pt x="53979" y="89439"/>
                </a:cubicBezTo>
                <a:cubicBezTo>
                  <a:pt x="65091" y="114839"/>
                  <a:pt x="70383" y="125952"/>
                  <a:pt x="66679" y="152939"/>
                </a:cubicBezTo>
                <a:cubicBezTo>
                  <a:pt x="62975" y="179926"/>
                  <a:pt x="31754" y="251364"/>
                  <a:pt x="31754" y="251364"/>
                </a:cubicBezTo>
                <a:cubicBezTo>
                  <a:pt x="23287" y="270414"/>
                  <a:pt x="11646" y="282056"/>
                  <a:pt x="15879" y="267239"/>
                </a:cubicBezTo>
                <a:cubicBezTo>
                  <a:pt x="20112" y="252422"/>
                  <a:pt x="50275" y="184689"/>
                  <a:pt x="57154" y="162464"/>
                </a:cubicBezTo>
                <a:cubicBezTo>
                  <a:pt x="64033" y="140239"/>
                  <a:pt x="62975" y="155056"/>
                  <a:pt x="57154" y="133889"/>
                </a:cubicBezTo>
                <a:cubicBezTo>
                  <a:pt x="51333" y="112722"/>
                  <a:pt x="533" y="7947"/>
                  <a:pt x="4" y="53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53CEAEF-08F6-DAA7-BB95-0A4C0AFB52CD}"/>
              </a:ext>
            </a:extLst>
          </p:cNvPr>
          <p:cNvSpPr/>
          <p:nvPr/>
        </p:nvSpPr>
        <p:spPr>
          <a:xfrm>
            <a:off x="549267" y="5314313"/>
            <a:ext cx="213318" cy="658629"/>
          </a:xfrm>
          <a:custGeom>
            <a:avLst/>
            <a:gdLst>
              <a:gd name="connsiteX0" fmla="*/ 8 w 213318"/>
              <a:gd name="connsiteY0" fmla="*/ 637 h 658629"/>
              <a:gd name="connsiteX1" fmla="*/ 41283 w 213318"/>
              <a:gd name="connsiteY1" fmla="*/ 235587 h 658629"/>
              <a:gd name="connsiteX2" fmla="*/ 98433 w 213318"/>
              <a:gd name="connsiteY2" fmla="*/ 432437 h 658629"/>
              <a:gd name="connsiteX3" fmla="*/ 101608 w 213318"/>
              <a:gd name="connsiteY3" fmla="*/ 413387 h 658629"/>
              <a:gd name="connsiteX4" fmla="*/ 212733 w 213318"/>
              <a:gd name="connsiteY4" fmla="*/ 657862 h 658629"/>
              <a:gd name="connsiteX5" fmla="*/ 142883 w 213318"/>
              <a:gd name="connsiteY5" fmla="*/ 486412 h 658629"/>
              <a:gd name="connsiteX6" fmla="*/ 85733 w 213318"/>
              <a:gd name="connsiteY6" fmla="*/ 372112 h 658629"/>
              <a:gd name="connsiteX7" fmla="*/ 44458 w 213318"/>
              <a:gd name="connsiteY7" fmla="*/ 172087 h 658629"/>
              <a:gd name="connsiteX8" fmla="*/ 8 w 213318"/>
              <a:gd name="connsiteY8" fmla="*/ 637 h 6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18" h="658629">
                <a:moveTo>
                  <a:pt x="8" y="637"/>
                </a:moveTo>
                <a:cubicBezTo>
                  <a:pt x="-521" y="11220"/>
                  <a:pt x="24879" y="163620"/>
                  <a:pt x="41283" y="235587"/>
                </a:cubicBezTo>
                <a:cubicBezTo>
                  <a:pt x="57687" y="307554"/>
                  <a:pt x="88379" y="402804"/>
                  <a:pt x="98433" y="432437"/>
                </a:cubicBezTo>
                <a:cubicBezTo>
                  <a:pt x="108487" y="462070"/>
                  <a:pt x="82558" y="375816"/>
                  <a:pt x="101608" y="413387"/>
                </a:cubicBezTo>
                <a:cubicBezTo>
                  <a:pt x="120658" y="450958"/>
                  <a:pt x="205854" y="645691"/>
                  <a:pt x="212733" y="657862"/>
                </a:cubicBezTo>
                <a:cubicBezTo>
                  <a:pt x="219612" y="670033"/>
                  <a:pt x="164050" y="534037"/>
                  <a:pt x="142883" y="486412"/>
                </a:cubicBezTo>
                <a:cubicBezTo>
                  <a:pt x="121716" y="438787"/>
                  <a:pt x="102137" y="424500"/>
                  <a:pt x="85733" y="372112"/>
                </a:cubicBezTo>
                <a:cubicBezTo>
                  <a:pt x="69329" y="319724"/>
                  <a:pt x="57158" y="230295"/>
                  <a:pt x="44458" y="172087"/>
                </a:cubicBezTo>
                <a:cubicBezTo>
                  <a:pt x="31758" y="113879"/>
                  <a:pt x="537" y="-9946"/>
                  <a:pt x="8" y="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0DF0FC0F-FCE7-A988-5BB8-397BC803894E}"/>
              </a:ext>
            </a:extLst>
          </p:cNvPr>
          <p:cNvSpPr/>
          <p:nvPr/>
        </p:nvSpPr>
        <p:spPr>
          <a:xfrm>
            <a:off x="1567851" y="5185503"/>
            <a:ext cx="252825" cy="780909"/>
          </a:xfrm>
          <a:custGeom>
            <a:avLst/>
            <a:gdLst>
              <a:gd name="connsiteX0" fmla="*/ 251424 w 252825"/>
              <a:gd name="connsiteY0" fmla="*/ 2447 h 780909"/>
              <a:gd name="connsiteX1" fmla="*/ 137124 w 252825"/>
              <a:gd name="connsiteY1" fmla="*/ 272322 h 780909"/>
              <a:gd name="connsiteX2" fmla="*/ 73624 w 252825"/>
              <a:gd name="connsiteY2" fmla="*/ 415197 h 780909"/>
              <a:gd name="connsiteX3" fmla="*/ 92674 w 252825"/>
              <a:gd name="connsiteY3" fmla="*/ 370747 h 780909"/>
              <a:gd name="connsiteX4" fmla="*/ 29174 w 252825"/>
              <a:gd name="connsiteY4" fmla="*/ 558072 h 780909"/>
              <a:gd name="connsiteX5" fmla="*/ 10124 w 252825"/>
              <a:gd name="connsiteY5" fmla="*/ 659672 h 780909"/>
              <a:gd name="connsiteX6" fmla="*/ 3774 w 252825"/>
              <a:gd name="connsiteY6" fmla="*/ 773972 h 780909"/>
              <a:gd name="connsiteX7" fmla="*/ 3774 w 252825"/>
              <a:gd name="connsiteY7" fmla="*/ 732697 h 780909"/>
              <a:gd name="connsiteX8" fmla="*/ 51399 w 252825"/>
              <a:gd name="connsiteY8" fmla="*/ 443772 h 780909"/>
              <a:gd name="connsiteX9" fmla="*/ 251424 w 252825"/>
              <a:gd name="connsiteY9" fmla="*/ 2447 h 7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825" h="780909">
                <a:moveTo>
                  <a:pt x="251424" y="2447"/>
                </a:moveTo>
                <a:cubicBezTo>
                  <a:pt x="265711" y="-26128"/>
                  <a:pt x="166757" y="203530"/>
                  <a:pt x="137124" y="272322"/>
                </a:cubicBezTo>
                <a:cubicBezTo>
                  <a:pt x="107491" y="341114"/>
                  <a:pt x="81032" y="398793"/>
                  <a:pt x="73624" y="415197"/>
                </a:cubicBezTo>
                <a:cubicBezTo>
                  <a:pt x="66216" y="431601"/>
                  <a:pt x="100082" y="346935"/>
                  <a:pt x="92674" y="370747"/>
                </a:cubicBezTo>
                <a:cubicBezTo>
                  <a:pt x="85266" y="394560"/>
                  <a:pt x="42932" y="509918"/>
                  <a:pt x="29174" y="558072"/>
                </a:cubicBezTo>
                <a:cubicBezTo>
                  <a:pt x="15416" y="606226"/>
                  <a:pt x="14357" y="623689"/>
                  <a:pt x="10124" y="659672"/>
                </a:cubicBezTo>
                <a:cubicBezTo>
                  <a:pt x="5891" y="695655"/>
                  <a:pt x="4832" y="761801"/>
                  <a:pt x="3774" y="773972"/>
                </a:cubicBezTo>
                <a:cubicBezTo>
                  <a:pt x="2716" y="786143"/>
                  <a:pt x="-4163" y="787730"/>
                  <a:pt x="3774" y="732697"/>
                </a:cubicBezTo>
                <a:cubicBezTo>
                  <a:pt x="11711" y="677664"/>
                  <a:pt x="13828" y="560189"/>
                  <a:pt x="51399" y="443772"/>
                </a:cubicBezTo>
                <a:cubicBezTo>
                  <a:pt x="88970" y="327355"/>
                  <a:pt x="237137" y="31022"/>
                  <a:pt x="251424" y="24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849D30D-824A-3768-8CBF-65D06A177DA6}"/>
              </a:ext>
            </a:extLst>
          </p:cNvPr>
          <p:cNvSpPr/>
          <p:nvPr/>
        </p:nvSpPr>
        <p:spPr>
          <a:xfrm>
            <a:off x="1674965" y="5235482"/>
            <a:ext cx="188761" cy="391355"/>
          </a:xfrm>
          <a:custGeom>
            <a:avLst/>
            <a:gdLst>
              <a:gd name="connsiteX0" fmla="*/ 188760 w 188761"/>
              <a:gd name="connsiteY0" fmla="*/ 93 h 391355"/>
              <a:gd name="connsiteX1" fmla="*/ 23660 w 188761"/>
              <a:gd name="connsiteY1" fmla="*/ 308068 h 391355"/>
              <a:gd name="connsiteX2" fmla="*/ 1435 w 188761"/>
              <a:gd name="connsiteY2" fmla="*/ 390618 h 391355"/>
              <a:gd name="connsiteX3" fmla="*/ 26835 w 188761"/>
              <a:gd name="connsiteY3" fmla="*/ 276318 h 391355"/>
              <a:gd name="connsiteX4" fmla="*/ 188760 w 188761"/>
              <a:gd name="connsiteY4" fmla="*/ 93 h 39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61" h="391355">
                <a:moveTo>
                  <a:pt x="188760" y="93"/>
                </a:moveTo>
                <a:cubicBezTo>
                  <a:pt x="188231" y="5385"/>
                  <a:pt x="54881" y="242981"/>
                  <a:pt x="23660" y="308068"/>
                </a:cubicBezTo>
                <a:cubicBezTo>
                  <a:pt x="-7561" y="373155"/>
                  <a:pt x="906" y="395910"/>
                  <a:pt x="1435" y="390618"/>
                </a:cubicBezTo>
                <a:cubicBezTo>
                  <a:pt x="1964" y="385326"/>
                  <a:pt x="-682" y="337172"/>
                  <a:pt x="26835" y="276318"/>
                </a:cubicBezTo>
                <a:cubicBezTo>
                  <a:pt x="54352" y="215464"/>
                  <a:pt x="189289" y="-5199"/>
                  <a:pt x="188760" y="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8E33018-F865-F6EC-6BE4-AB7526F98DCA}"/>
              </a:ext>
            </a:extLst>
          </p:cNvPr>
          <p:cNvSpPr/>
          <p:nvPr/>
        </p:nvSpPr>
        <p:spPr>
          <a:xfrm>
            <a:off x="1608616" y="5549896"/>
            <a:ext cx="80575" cy="377598"/>
          </a:xfrm>
          <a:custGeom>
            <a:avLst/>
            <a:gdLst>
              <a:gd name="connsiteX0" fmla="*/ 80484 w 80575"/>
              <a:gd name="connsiteY0" fmla="*/ 4 h 377598"/>
              <a:gd name="connsiteX1" fmla="*/ 16984 w 80575"/>
              <a:gd name="connsiteY1" fmla="*/ 219079 h 377598"/>
              <a:gd name="connsiteX2" fmla="*/ 16984 w 80575"/>
              <a:gd name="connsiteY2" fmla="*/ 276229 h 377598"/>
              <a:gd name="connsiteX3" fmla="*/ 36034 w 80575"/>
              <a:gd name="connsiteY3" fmla="*/ 371479 h 377598"/>
              <a:gd name="connsiteX4" fmla="*/ 36034 w 80575"/>
              <a:gd name="connsiteY4" fmla="*/ 352429 h 377598"/>
              <a:gd name="connsiteX5" fmla="*/ 1109 w 80575"/>
              <a:gd name="connsiteY5" fmla="*/ 225429 h 377598"/>
              <a:gd name="connsiteX6" fmla="*/ 80484 w 80575"/>
              <a:gd name="connsiteY6" fmla="*/ 4 h 37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75" h="377598">
                <a:moveTo>
                  <a:pt x="80484" y="4"/>
                </a:moveTo>
                <a:cubicBezTo>
                  <a:pt x="83130" y="-1054"/>
                  <a:pt x="27567" y="173042"/>
                  <a:pt x="16984" y="219079"/>
                </a:cubicBezTo>
                <a:cubicBezTo>
                  <a:pt x="6401" y="265116"/>
                  <a:pt x="13809" y="250829"/>
                  <a:pt x="16984" y="276229"/>
                </a:cubicBezTo>
                <a:cubicBezTo>
                  <a:pt x="20159" y="301629"/>
                  <a:pt x="36034" y="371479"/>
                  <a:pt x="36034" y="371479"/>
                </a:cubicBezTo>
                <a:cubicBezTo>
                  <a:pt x="39209" y="384179"/>
                  <a:pt x="41855" y="376771"/>
                  <a:pt x="36034" y="352429"/>
                </a:cubicBezTo>
                <a:cubicBezTo>
                  <a:pt x="30213" y="328087"/>
                  <a:pt x="-6828" y="279933"/>
                  <a:pt x="1109" y="225429"/>
                </a:cubicBezTo>
                <a:cubicBezTo>
                  <a:pt x="9046" y="170925"/>
                  <a:pt x="77838" y="1062"/>
                  <a:pt x="80484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AE36FDAA-0134-E57D-38EF-85384FA849E5}"/>
              </a:ext>
            </a:extLst>
          </p:cNvPr>
          <p:cNvSpPr/>
          <p:nvPr/>
        </p:nvSpPr>
        <p:spPr>
          <a:xfrm>
            <a:off x="460206" y="4857096"/>
            <a:ext cx="93813" cy="558993"/>
          </a:xfrm>
          <a:custGeom>
            <a:avLst/>
            <a:gdLst>
              <a:gd name="connsiteX0" fmla="*/ 9694 w 93813"/>
              <a:gd name="connsiteY0" fmla="*/ 654 h 558993"/>
              <a:gd name="connsiteX1" fmla="*/ 6519 w 93813"/>
              <a:gd name="connsiteY1" fmla="*/ 95904 h 558993"/>
              <a:gd name="connsiteX2" fmla="*/ 31919 w 93813"/>
              <a:gd name="connsiteY2" fmla="*/ 222904 h 558993"/>
              <a:gd name="connsiteX3" fmla="*/ 12869 w 93813"/>
              <a:gd name="connsiteY3" fmla="*/ 187979 h 558993"/>
              <a:gd name="connsiteX4" fmla="*/ 47794 w 93813"/>
              <a:gd name="connsiteY4" fmla="*/ 356254 h 558993"/>
              <a:gd name="connsiteX5" fmla="*/ 76369 w 93813"/>
              <a:gd name="connsiteY5" fmla="*/ 527704 h 558993"/>
              <a:gd name="connsiteX6" fmla="*/ 89069 w 93813"/>
              <a:gd name="connsiteY6" fmla="*/ 556279 h 558993"/>
              <a:gd name="connsiteX7" fmla="*/ 89069 w 93813"/>
              <a:gd name="connsiteY7" fmla="*/ 492779 h 558993"/>
              <a:gd name="connsiteX8" fmla="*/ 31919 w 93813"/>
              <a:gd name="connsiteY8" fmla="*/ 257829 h 558993"/>
              <a:gd name="connsiteX9" fmla="*/ 169 w 93813"/>
              <a:gd name="connsiteY9" fmla="*/ 143529 h 558993"/>
              <a:gd name="connsiteX10" fmla="*/ 9694 w 93813"/>
              <a:gd name="connsiteY10" fmla="*/ 654 h 55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813" h="558993">
                <a:moveTo>
                  <a:pt x="9694" y="654"/>
                </a:moveTo>
                <a:cubicBezTo>
                  <a:pt x="10752" y="-7283"/>
                  <a:pt x="2815" y="58862"/>
                  <a:pt x="6519" y="95904"/>
                </a:cubicBezTo>
                <a:cubicBezTo>
                  <a:pt x="10223" y="132946"/>
                  <a:pt x="30861" y="207558"/>
                  <a:pt x="31919" y="222904"/>
                </a:cubicBezTo>
                <a:cubicBezTo>
                  <a:pt x="32977" y="238250"/>
                  <a:pt x="10223" y="165754"/>
                  <a:pt x="12869" y="187979"/>
                </a:cubicBezTo>
                <a:cubicBezTo>
                  <a:pt x="15515" y="210204"/>
                  <a:pt x="37211" y="299633"/>
                  <a:pt x="47794" y="356254"/>
                </a:cubicBezTo>
                <a:cubicBezTo>
                  <a:pt x="58377" y="412875"/>
                  <a:pt x="69490" y="494366"/>
                  <a:pt x="76369" y="527704"/>
                </a:cubicBezTo>
                <a:cubicBezTo>
                  <a:pt x="83248" y="561042"/>
                  <a:pt x="86952" y="562100"/>
                  <a:pt x="89069" y="556279"/>
                </a:cubicBezTo>
                <a:cubicBezTo>
                  <a:pt x="91186" y="550458"/>
                  <a:pt x="98594" y="542521"/>
                  <a:pt x="89069" y="492779"/>
                </a:cubicBezTo>
                <a:cubicBezTo>
                  <a:pt x="79544" y="443037"/>
                  <a:pt x="46736" y="316037"/>
                  <a:pt x="31919" y="257829"/>
                </a:cubicBezTo>
                <a:cubicBezTo>
                  <a:pt x="17102" y="199621"/>
                  <a:pt x="1757" y="181629"/>
                  <a:pt x="169" y="143529"/>
                </a:cubicBezTo>
                <a:cubicBezTo>
                  <a:pt x="-1419" y="105429"/>
                  <a:pt x="8636" y="8591"/>
                  <a:pt x="9694" y="6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069FC6F-F73A-32A8-7CE6-D84732A91AFA}"/>
              </a:ext>
            </a:extLst>
          </p:cNvPr>
          <p:cNvSpPr/>
          <p:nvPr/>
        </p:nvSpPr>
        <p:spPr>
          <a:xfrm>
            <a:off x="1838228" y="4952934"/>
            <a:ext cx="124162" cy="311216"/>
          </a:xfrm>
          <a:custGeom>
            <a:avLst/>
            <a:gdLst>
              <a:gd name="connsiteX0" fmla="*/ 73122 w 124162"/>
              <a:gd name="connsiteY0" fmla="*/ 66 h 311216"/>
              <a:gd name="connsiteX1" fmla="*/ 111222 w 124162"/>
              <a:gd name="connsiteY1" fmla="*/ 104841 h 311216"/>
              <a:gd name="connsiteX2" fmla="*/ 85822 w 124162"/>
              <a:gd name="connsiteY2" fmla="*/ 181041 h 311216"/>
              <a:gd name="connsiteX3" fmla="*/ 97 w 124162"/>
              <a:gd name="connsiteY3" fmla="*/ 311216 h 311216"/>
              <a:gd name="connsiteX4" fmla="*/ 69947 w 124162"/>
              <a:gd name="connsiteY4" fmla="*/ 181041 h 311216"/>
              <a:gd name="connsiteX5" fmla="*/ 123922 w 124162"/>
              <a:gd name="connsiteY5" fmla="*/ 120716 h 311216"/>
              <a:gd name="connsiteX6" fmla="*/ 73122 w 124162"/>
              <a:gd name="connsiteY6" fmla="*/ 66 h 3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62" h="311216">
                <a:moveTo>
                  <a:pt x="73122" y="66"/>
                </a:moveTo>
                <a:cubicBezTo>
                  <a:pt x="71005" y="-2580"/>
                  <a:pt x="109105" y="74679"/>
                  <a:pt x="111222" y="104841"/>
                </a:cubicBezTo>
                <a:cubicBezTo>
                  <a:pt x="113339" y="135003"/>
                  <a:pt x="104343" y="146645"/>
                  <a:pt x="85822" y="181041"/>
                </a:cubicBezTo>
                <a:cubicBezTo>
                  <a:pt x="67301" y="215437"/>
                  <a:pt x="2743" y="311216"/>
                  <a:pt x="97" y="311216"/>
                </a:cubicBezTo>
                <a:cubicBezTo>
                  <a:pt x="-2549" y="311216"/>
                  <a:pt x="49310" y="212791"/>
                  <a:pt x="69947" y="181041"/>
                </a:cubicBezTo>
                <a:cubicBezTo>
                  <a:pt x="90584" y="149291"/>
                  <a:pt x="119689" y="146645"/>
                  <a:pt x="123922" y="120716"/>
                </a:cubicBezTo>
                <a:cubicBezTo>
                  <a:pt x="128155" y="94787"/>
                  <a:pt x="75239" y="2712"/>
                  <a:pt x="73122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5179D405-C435-8B4C-34BA-530A767E735D}"/>
              </a:ext>
            </a:extLst>
          </p:cNvPr>
          <p:cNvSpPr/>
          <p:nvPr/>
        </p:nvSpPr>
        <p:spPr>
          <a:xfrm>
            <a:off x="1879456" y="4959271"/>
            <a:ext cx="54213" cy="168422"/>
          </a:xfrm>
          <a:custGeom>
            <a:avLst/>
            <a:gdLst>
              <a:gd name="connsiteX0" fmla="*/ 144 w 54213"/>
              <a:gd name="connsiteY0" fmla="*/ 79 h 168422"/>
              <a:gd name="connsiteX1" fmla="*/ 38244 w 54213"/>
              <a:gd name="connsiteY1" fmla="*/ 79454 h 168422"/>
              <a:gd name="connsiteX2" fmla="*/ 38244 w 54213"/>
              <a:gd name="connsiteY2" fmla="*/ 108029 h 168422"/>
              <a:gd name="connsiteX3" fmla="*/ 6494 w 54213"/>
              <a:gd name="connsiteY3" fmla="*/ 168354 h 168422"/>
              <a:gd name="connsiteX4" fmla="*/ 54119 w 54213"/>
              <a:gd name="connsiteY4" fmla="*/ 95329 h 168422"/>
              <a:gd name="connsiteX5" fmla="*/ 144 w 54213"/>
              <a:gd name="connsiteY5" fmla="*/ 79 h 16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13" h="168422">
                <a:moveTo>
                  <a:pt x="144" y="79"/>
                </a:moveTo>
                <a:cubicBezTo>
                  <a:pt x="-2502" y="-2567"/>
                  <a:pt x="31894" y="61462"/>
                  <a:pt x="38244" y="79454"/>
                </a:cubicBezTo>
                <a:cubicBezTo>
                  <a:pt x="44594" y="97446"/>
                  <a:pt x="43536" y="93212"/>
                  <a:pt x="38244" y="108029"/>
                </a:cubicBezTo>
                <a:cubicBezTo>
                  <a:pt x="32952" y="122846"/>
                  <a:pt x="3848" y="170471"/>
                  <a:pt x="6494" y="168354"/>
                </a:cubicBezTo>
                <a:cubicBezTo>
                  <a:pt x="9140" y="166237"/>
                  <a:pt x="51473" y="118612"/>
                  <a:pt x="54119" y="95329"/>
                </a:cubicBezTo>
                <a:cubicBezTo>
                  <a:pt x="56765" y="72046"/>
                  <a:pt x="2790" y="2725"/>
                  <a:pt x="144" y="7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9B15502-1692-3E43-7CA8-103C43A68A43}"/>
              </a:ext>
            </a:extLst>
          </p:cNvPr>
          <p:cNvSpPr/>
          <p:nvPr/>
        </p:nvSpPr>
        <p:spPr>
          <a:xfrm>
            <a:off x="1857361" y="4475188"/>
            <a:ext cx="82566" cy="540858"/>
          </a:xfrm>
          <a:custGeom>
            <a:avLst/>
            <a:gdLst>
              <a:gd name="connsiteX0" fmla="*/ 14 w 82566"/>
              <a:gd name="connsiteY0" fmla="*/ 4737 h 540858"/>
              <a:gd name="connsiteX1" fmla="*/ 22239 w 82566"/>
              <a:gd name="connsiteY1" fmla="*/ 122212 h 540858"/>
              <a:gd name="connsiteX2" fmla="*/ 31764 w 82566"/>
              <a:gd name="connsiteY2" fmla="*/ 230162 h 540858"/>
              <a:gd name="connsiteX3" fmla="*/ 31764 w 82566"/>
              <a:gd name="connsiteY3" fmla="*/ 312712 h 540858"/>
              <a:gd name="connsiteX4" fmla="*/ 34939 w 82566"/>
              <a:gd name="connsiteY4" fmla="*/ 366687 h 540858"/>
              <a:gd name="connsiteX5" fmla="*/ 79389 w 82566"/>
              <a:gd name="connsiteY5" fmla="*/ 531787 h 540858"/>
              <a:gd name="connsiteX6" fmla="*/ 73039 w 82566"/>
              <a:gd name="connsiteY6" fmla="*/ 500037 h 540858"/>
              <a:gd name="connsiteX7" fmla="*/ 25414 w 82566"/>
              <a:gd name="connsiteY7" fmla="*/ 338112 h 540858"/>
              <a:gd name="connsiteX8" fmla="*/ 19064 w 82566"/>
              <a:gd name="connsiteY8" fmla="*/ 293662 h 540858"/>
              <a:gd name="connsiteX9" fmla="*/ 14 w 82566"/>
              <a:gd name="connsiteY9" fmla="*/ 4737 h 54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66" h="540858">
                <a:moveTo>
                  <a:pt x="14" y="4737"/>
                </a:moveTo>
                <a:cubicBezTo>
                  <a:pt x="543" y="-23838"/>
                  <a:pt x="16947" y="84641"/>
                  <a:pt x="22239" y="122212"/>
                </a:cubicBezTo>
                <a:cubicBezTo>
                  <a:pt x="27531" y="159783"/>
                  <a:pt x="30176" y="198412"/>
                  <a:pt x="31764" y="230162"/>
                </a:cubicBezTo>
                <a:cubicBezTo>
                  <a:pt x="33352" y="261912"/>
                  <a:pt x="31235" y="289958"/>
                  <a:pt x="31764" y="312712"/>
                </a:cubicBezTo>
                <a:cubicBezTo>
                  <a:pt x="32293" y="335466"/>
                  <a:pt x="27002" y="330175"/>
                  <a:pt x="34939" y="366687"/>
                </a:cubicBezTo>
                <a:cubicBezTo>
                  <a:pt x="42876" y="403199"/>
                  <a:pt x="73039" y="509562"/>
                  <a:pt x="79389" y="531787"/>
                </a:cubicBezTo>
                <a:cubicBezTo>
                  <a:pt x="85739" y="554012"/>
                  <a:pt x="82035" y="532316"/>
                  <a:pt x="73039" y="500037"/>
                </a:cubicBezTo>
                <a:cubicBezTo>
                  <a:pt x="64043" y="467758"/>
                  <a:pt x="34410" y="372508"/>
                  <a:pt x="25414" y="338112"/>
                </a:cubicBezTo>
                <a:cubicBezTo>
                  <a:pt x="16418" y="303716"/>
                  <a:pt x="24885" y="345520"/>
                  <a:pt x="19064" y="293662"/>
                </a:cubicBezTo>
                <a:cubicBezTo>
                  <a:pt x="13243" y="241804"/>
                  <a:pt x="-515" y="33312"/>
                  <a:pt x="14" y="47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68EFB75-6FE9-EA7C-A1F6-D31A0886D09C}"/>
              </a:ext>
            </a:extLst>
          </p:cNvPr>
          <p:cNvSpPr/>
          <p:nvPr/>
        </p:nvSpPr>
        <p:spPr>
          <a:xfrm>
            <a:off x="1776058" y="4495775"/>
            <a:ext cx="45013" cy="287702"/>
          </a:xfrm>
          <a:custGeom>
            <a:avLst/>
            <a:gdLst>
              <a:gd name="connsiteX0" fmla="*/ 8292 w 45013"/>
              <a:gd name="connsiteY0" fmla="*/ 25 h 287702"/>
              <a:gd name="connsiteX1" fmla="*/ 11467 w 45013"/>
              <a:gd name="connsiteY1" fmla="*/ 117500 h 287702"/>
              <a:gd name="connsiteX2" fmla="*/ 43217 w 45013"/>
              <a:gd name="connsiteY2" fmla="*/ 282600 h 287702"/>
              <a:gd name="connsiteX3" fmla="*/ 36867 w 45013"/>
              <a:gd name="connsiteY3" fmla="*/ 234975 h 287702"/>
              <a:gd name="connsiteX4" fmla="*/ 1942 w 45013"/>
              <a:gd name="connsiteY4" fmla="*/ 127025 h 287702"/>
              <a:gd name="connsiteX5" fmla="*/ 8292 w 45013"/>
              <a:gd name="connsiteY5" fmla="*/ 25 h 2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13" h="287702">
                <a:moveTo>
                  <a:pt x="8292" y="25"/>
                </a:moveTo>
                <a:cubicBezTo>
                  <a:pt x="9879" y="-1562"/>
                  <a:pt x="5646" y="70404"/>
                  <a:pt x="11467" y="117500"/>
                </a:cubicBezTo>
                <a:cubicBezTo>
                  <a:pt x="17288" y="164596"/>
                  <a:pt x="38984" y="263021"/>
                  <a:pt x="43217" y="282600"/>
                </a:cubicBezTo>
                <a:cubicBezTo>
                  <a:pt x="47450" y="302179"/>
                  <a:pt x="43746" y="260904"/>
                  <a:pt x="36867" y="234975"/>
                </a:cubicBezTo>
                <a:cubicBezTo>
                  <a:pt x="29988" y="209046"/>
                  <a:pt x="8292" y="161421"/>
                  <a:pt x="1942" y="127025"/>
                </a:cubicBezTo>
                <a:cubicBezTo>
                  <a:pt x="-4408" y="92629"/>
                  <a:pt x="6705" y="1612"/>
                  <a:pt x="8292" y="2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6F15B9D-D8E9-3885-D314-22917290E714}"/>
              </a:ext>
            </a:extLst>
          </p:cNvPr>
          <p:cNvSpPr/>
          <p:nvPr/>
        </p:nvSpPr>
        <p:spPr>
          <a:xfrm>
            <a:off x="1745890" y="4387368"/>
            <a:ext cx="121038" cy="83036"/>
          </a:xfrm>
          <a:custGeom>
            <a:avLst/>
            <a:gdLst>
              <a:gd name="connsiteX0" fmla="*/ 360 w 121038"/>
              <a:gd name="connsiteY0" fmla="*/ 83032 h 83036"/>
              <a:gd name="connsiteX1" fmla="*/ 60685 w 121038"/>
              <a:gd name="connsiteY1" fmla="*/ 22707 h 83036"/>
              <a:gd name="connsiteX2" fmla="*/ 98785 w 121038"/>
              <a:gd name="connsiteY2" fmla="*/ 48107 h 83036"/>
              <a:gd name="connsiteX3" fmla="*/ 121010 w 121038"/>
              <a:gd name="connsiteY3" fmla="*/ 70332 h 83036"/>
              <a:gd name="connsiteX4" fmla="*/ 101960 w 121038"/>
              <a:gd name="connsiteY4" fmla="*/ 48107 h 83036"/>
              <a:gd name="connsiteX5" fmla="*/ 44810 w 121038"/>
              <a:gd name="connsiteY5" fmla="*/ 482 h 83036"/>
              <a:gd name="connsiteX6" fmla="*/ 35285 w 121038"/>
              <a:gd name="connsiteY6" fmla="*/ 25882 h 83036"/>
              <a:gd name="connsiteX7" fmla="*/ 360 w 121038"/>
              <a:gd name="connsiteY7" fmla="*/ 83032 h 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38" h="83036">
                <a:moveTo>
                  <a:pt x="360" y="83032"/>
                </a:moveTo>
                <a:cubicBezTo>
                  <a:pt x="4593" y="82503"/>
                  <a:pt x="44281" y="28528"/>
                  <a:pt x="60685" y="22707"/>
                </a:cubicBezTo>
                <a:cubicBezTo>
                  <a:pt x="77089" y="16886"/>
                  <a:pt x="88731" y="40170"/>
                  <a:pt x="98785" y="48107"/>
                </a:cubicBezTo>
                <a:cubicBezTo>
                  <a:pt x="108839" y="56044"/>
                  <a:pt x="120481" y="70332"/>
                  <a:pt x="121010" y="70332"/>
                </a:cubicBezTo>
                <a:cubicBezTo>
                  <a:pt x="121539" y="70332"/>
                  <a:pt x="114660" y="59749"/>
                  <a:pt x="101960" y="48107"/>
                </a:cubicBezTo>
                <a:cubicBezTo>
                  <a:pt x="89260" y="36465"/>
                  <a:pt x="55922" y="4186"/>
                  <a:pt x="44810" y="482"/>
                </a:cubicBezTo>
                <a:cubicBezTo>
                  <a:pt x="33698" y="-3222"/>
                  <a:pt x="40048" y="15299"/>
                  <a:pt x="35285" y="25882"/>
                </a:cubicBezTo>
                <a:cubicBezTo>
                  <a:pt x="30523" y="36465"/>
                  <a:pt x="-3873" y="83561"/>
                  <a:pt x="360" y="830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C6FCDC0-0CDC-9C64-2455-5CFE59F4EDFA}"/>
              </a:ext>
            </a:extLst>
          </p:cNvPr>
          <p:cNvSpPr/>
          <p:nvPr/>
        </p:nvSpPr>
        <p:spPr>
          <a:xfrm>
            <a:off x="1726458" y="4510888"/>
            <a:ext cx="37141" cy="267134"/>
          </a:xfrm>
          <a:custGeom>
            <a:avLst/>
            <a:gdLst>
              <a:gd name="connsiteX0" fmla="*/ 7092 w 37141"/>
              <a:gd name="connsiteY0" fmla="*/ 787 h 267134"/>
              <a:gd name="connsiteX1" fmla="*/ 10267 w 37141"/>
              <a:gd name="connsiteY1" fmla="*/ 137312 h 267134"/>
              <a:gd name="connsiteX2" fmla="*/ 19792 w 37141"/>
              <a:gd name="connsiteY2" fmla="*/ 181762 h 267134"/>
              <a:gd name="connsiteX3" fmla="*/ 35667 w 37141"/>
              <a:gd name="connsiteY3" fmla="*/ 264312 h 267134"/>
              <a:gd name="connsiteX4" fmla="*/ 32492 w 37141"/>
              <a:gd name="connsiteY4" fmla="*/ 232562 h 267134"/>
              <a:gd name="connsiteX5" fmla="*/ 742 w 37141"/>
              <a:gd name="connsiteY5" fmla="*/ 86512 h 267134"/>
              <a:gd name="connsiteX6" fmla="*/ 7092 w 37141"/>
              <a:gd name="connsiteY6" fmla="*/ 787 h 2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1" h="267134">
                <a:moveTo>
                  <a:pt x="7092" y="787"/>
                </a:moveTo>
                <a:cubicBezTo>
                  <a:pt x="8679" y="9254"/>
                  <a:pt x="8150" y="107150"/>
                  <a:pt x="10267" y="137312"/>
                </a:cubicBezTo>
                <a:cubicBezTo>
                  <a:pt x="12384" y="167474"/>
                  <a:pt x="15559" y="160595"/>
                  <a:pt x="19792" y="181762"/>
                </a:cubicBezTo>
                <a:cubicBezTo>
                  <a:pt x="24025" y="202929"/>
                  <a:pt x="33550" y="255845"/>
                  <a:pt x="35667" y="264312"/>
                </a:cubicBezTo>
                <a:cubicBezTo>
                  <a:pt x="37784" y="272779"/>
                  <a:pt x="38313" y="262195"/>
                  <a:pt x="32492" y="232562"/>
                </a:cubicBezTo>
                <a:cubicBezTo>
                  <a:pt x="26671" y="202929"/>
                  <a:pt x="3917" y="118791"/>
                  <a:pt x="742" y="86512"/>
                </a:cubicBezTo>
                <a:cubicBezTo>
                  <a:pt x="-2433" y="54233"/>
                  <a:pt x="5505" y="-7680"/>
                  <a:pt x="7092" y="78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D5AEA5D-FFD9-53ED-4DD9-6A6DE4516C77}"/>
              </a:ext>
            </a:extLst>
          </p:cNvPr>
          <p:cNvSpPr/>
          <p:nvPr/>
        </p:nvSpPr>
        <p:spPr>
          <a:xfrm>
            <a:off x="1663157" y="4270375"/>
            <a:ext cx="196078" cy="175107"/>
          </a:xfrm>
          <a:custGeom>
            <a:avLst/>
            <a:gdLst>
              <a:gd name="connsiteX0" fmla="*/ 543 w 196078"/>
              <a:gd name="connsiteY0" fmla="*/ 0 h 175107"/>
              <a:gd name="connsiteX1" fmla="*/ 76743 w 196078"/>
              <a:gd name="connsiteY1" fmla="*/ 92075 h 175107"/>
              <a:gd name="connsiteX2" fmla="*/ 137068 w 196078"/>
              <a:gd name="connsiteY2" fmla="*/ 127000 h 175107"/>
              <a:gd name="connsiteX3" fmla="*/ 194218 w 196078"/>
              <a:gd name="connsiteY3" fmla="*/ 174625 h 175107"/>
              <a:gd name="connsiteX4" fmla="*/ 178343 w 196078"/>
              <a:gd name="connsiteY4" fmla="*/ 149225 h 175107"/>
              <a:gd name="connsiteX5" fmla="*/ 140243 w 196078"/>
              <a:gd name="connsiteY5" fmla="*/ 111125 h 175107"/>
              <a:gd name="connsiteX6" fmla="*/ 118018 w 196078"/>
              <a:gd name="connsiteY6" fmla="*/ 92075 h 175107"/>
              <a:gd name="connsiteX7" fmla="*/ 543 w 196078"/>
              <a:gd name="connsiteY7" fmla="*/ 0 h 1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78" h="175107">
                <a:moveTo>
                  <a:pt x="543" y="0"/>
                </a:moveTo>
                <a:cubicBezTo>
                  <a:pt x="-6336" y="0"/>
                  <a:pt x="53989" y="70908"/>
                  <a:pt x="76743" y="92075"/>
                </a:cubicBezTo>
                <a:cubicBezTo>
                  <a:pt x="99497" y="113242"/>
                  <a:pt x="117489" y="113242"/>
                  <a:pt x="137068" y="127000"/>
                </a:cubicBezTo>
                <a:cubicBezTo>
                  <a:pt x="156647" y="140758"/>
                  <a:pt x="187339" y="170921"/>
                  <a:pt x="194218" y="174625"/>
                </a:cubicBezTo>
                <a:cubicBezTo>
                  <a:pt x="201097" y="178329"/>
                  <a:pt x="187339" y="159808"/>
                  <a:pt x="178343" y="149225"/>
                </a:cubicBezTo>
                <a:cubicBezTo>
                  <a:pt x="169347" y="138642"/>
                  <a:pt x="150297" y="120650"/>
                  <a:pt x="140243" y="111125"/>
                </a:cubicBezTo>
                <a:cubicBezTo>
                  <a:pt x="130189" y="101600"/>
                  <a:pt x="145006" y="107950"/>
                  <a:pt x="118018" y="92075"/>
                </a:cubicBezTo>
                <a:cubicBezTo>
                  <a:pt x="91031" y="76200"/>
                  <a:pt x="7422" y="0"/>
                  <a:pt x="5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21DA53C-E3A2-A28D-921A-991199A371F6}"/>
              </a:ext>
            </a:extLst>
          </p:cNvPr>
          <p:cNvSpPr/>
          <p:nvPr/>
        </p:nvSpPr>
        <p:spPr>
          <a:xfrm>
            <a:off x="1641430" y="4295483"/>
            <a:ext cx="117627" cy="229367"/>
          </a:xfrm>
          <a:custGeom>
            <a:avLst/>
            <a:gdLst>
              <a:gd name="connsiteX0" fmla="*/ 45 w 117627"/>
              <a:gd name="connsiteY0" fmla="*/ 292 h 229367"/>
              <a:gd name="connsiteX1" fmla="*/ 47670 w 117627"/>
              <a:gd name="connsiteY1" fmla="*/ 76492 h 229367"/>
              <a:gd name="connsiteX2" fmla="*/ 50845 w 117627"/>
              <a:gd name="connsiteY2" fmla="*/ 159042 h 229367"/>
              <a:gd name="connsiteX3" fmla="*/ 54020 w 117627"/>
              <a:gd name="connsiteY3" fmla="*/ 228892 h 229367"/>
              <a:gd name="connsiteX4" fmla="*/ 57195 w 117627"/>
              <a:gd name="connsiteY4" fmla="*/ 187617 h 229367"/>
              <a:gd name="connsiteX5" fmla="*/ 73070 w 117627"/>
              <a:gd name="connsiteY5" fmla="*/ 146342 h 229367"/>
              <a:gd name="connsiteX6" fmla="*/ 82595 w 117627"/>
              <a:gd name="connsiteY6" fmla="*/ 120942 h 229367"/>
              <a:gd name="connsiteX7" fmla="*/ 117520 w 117627"/>
              <a:gd name="connsiteY7" fmla="*/ 95542 h 229367"/>
              <a:gd name="connsiteX8" fmla="*/ 69895 w 117627"/>
              <a:gd name="connsiteY8" fmla="*/ 117767 h 229367"/>
              <a:gd name="connsiteX9" fmla="*/ 66720 w 117627"/>
              <a:gd name="connsiteY9" fmla="*/ 136817 h 229367"/>
              <a:gd name="connsiteX10" fmla="*/ 57195 w 117627"/>
              <a:gd name="connsiteY10" fmla="*/ 105067 h 229367"/>
              <a:gd name="connsiteX11" fmla="*/ 45 w 117627"/>
              <a:gd name="connsiteY11" fmla="*/ 292 h 22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627" h="229367">
                <a:moveTo>
                  <a:pt x="45" y="292"/>
                </a:moveTo>
                <a:cubicBezTo>
                  <a:pt x="-1542" y="-4470"/>
                  <a:pt x="39203" y="50034"/>
                  <a:pt x="47670" y="76492"/>
                </a:cubicBezTo>
                <a:cubicBezTo>
                  <a:pt x="56137" y="102950"/>
                  <a:pt x="49787" y="133642"/>
                  <a:pt x="50845" y="159042"/>
                </a:cubicBezTo>
                <a:cubicBezTo>
                  <a:pt x="51903" y="184442"/>
                  <a:pt x="52962" y="224130"/>
                  <a:pt x="54020" y="228892"/>
                </a:cubicBezTo>
                <a:cubicBezTo>
                  <a:pt x="55078" y="233654"/>
                  <a:pt x="54020" y="201375"/>
                  <a:pt x="57195" y="187617"/>
                </a:cubicBezTo>
                <a:cubicBezTo>
                  <a:pt x="60370" y="173859"/>
                  <a:pt x="68837" y="157455"/>
                  <a:pt x="73070" y="146342"/>
                </a:cubicBezTo>
                <a:cubicBezTo>
                  <a:pt x="77303" y="135230"/>
                  <a:pt x="75187" y="129409"/>
                  <a:pt x="82595" y="120942"/>
                </a:cubicBezTo>
                <a:cubicBezTo>
                  <a:pt x="90003" y="112475"/>
                  <a:pt x="119637" y="96071"/>
                  <a:pt x="117520" y="95542"/>
                </a:cubicBezTo>
                <a:cubicBezTo>
                  <a:pt x="115403" y="95013"/>
                  <a:pt x="69895" y="117767"/>
                  <a:pt x="69895" y="117767"/>
                </a:cubicBezTo>
                <a:cubicBezTo>
                  <a:pt x="61428" y="124646"/>
                  <a:pt x="68837" y="138934"/>
                  <a:pt x="66720" y="136817"/>
                </a:cubicBezTo>
                <a:cubicBezTo>
                  <a:pt x="64603" y="134700"/>
                  <a:pt x="63545" y="122000"/>
                  <a:pt x="57195" y="105067"/>
                </a:cubicBezTo>
                <a:cubicBezTo>
                  <a:pt x="50845" y="88134"/>
                  <a:pt x="1632" y="5054"/>
                  <a:pt x="45" y="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8ADE709-3C0B-4486-A947-6002E03655AA}"/>
              </a:ext>
            </a:extLst>
          </p:cNvPr>
          <p:cNvSpPr/>
          <p:nvPr/>
        </p:nvSpPr>
        <p:spPr>
          <a:xfrm>
            <a:off x="1587217" y="4235145"/>
            <a:ext cx="108828" cy="549024"/>
          </a:xfrm>
          <a:custGeom>
            <a:avLst/>
            <a:gdLst>
              <a:gd name="connsiteX0" fmla="*/ 283 w 108828"/>
              <a:gd name="connsiteY0" fmla="*/ 305 h 549024"/>
              <a:gd name="connsiteX1" fmla="*/ 51083 w 108828"/>
              <a:gd name="connsiteY1" fmla="*/ 165405 h 549024"/>
              <a:gd name="connsiteX2" fmla="*/ 73308 w 108828"/>
              <a:gd name="connsiteY2" fmla="*/ 292405 h 549024"/>
              <a:gd name="connsiteX3" fmla="*/ 98708 w 108828"/>
              <a:gd name="connsiteY3" fmla="*/ 441630 h 549024"/>
              <a:gd name="connsiteX4" fmla="*/ 95533 w 108828"/>
              <a:gd name="connsiteY4" fmla="*/ 409880 h 549024"/>
              <a:gd name="connsiteX5" fmla="*/ 108233 w 108828"/>
              <a:gd name="connsiteY5" fmla="*/ 546405 h 549024"/>
              <a:gd name="connsiteX6" fmla="*/ 101883 w 108828"/>
              <a:gd name="connsiteY6" fmla="*/ 479730 h 549024"/>
              <a:gd name="connsiteX7" fmla="*/ 60608 w 108828"/>
              <a:gd name="connsiteY7" fmla="*/ 244780 h 549024"/>
              <a:gd name="connsiteX8" fmla="*/ 32033 w 108828"/>
              <a:gd name="connsiteY8" fmla="*/ 127305 h 549024"/>
              <a:gd name="connsiteX9" fmla="*/ 283 w 108828"/>
              <a:gd name="connsiteY9" fmla="*/ 305 h 54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828" h="549024">
                <a:moveTo>
                  <a:pt x="283" y="305"/>
                </a:moveTo>
                <a:cubicBezTo>
                  <a:pt x="3458" y="6655"/>
                  <a:pt x="38912" y="116722"/>
                  <a:pt x="51083" y="165405"/>
                </a:cubicBezTo>
                <a:cubicBezTo>
                  <a:pt x="63254" y="214088"/>
                  <a:pt x="65371" y="246368"/>
                  <a:pt x="73308" y="292405"/>
                </a:cubicBezTo>
                <a:cubicBezTo>
                  <a:pt x="81245" y="338442"/>
                  <a:pt x="95004" y="422051"/>
                  <a:pt x="98708" y="441630"/>
                </a:cubicBezTo>
                <a:cubicBezTo>
                  <a:pt x="102412" y="461209"/>
                  <a:pt x="93946" y="392418"/>
                  <a:pt x="95533" y="409880"/>
                </a:cubicBezTo>
                <a:cubicBezTo>
                  <a:pt x="97120" y="427342"/>
                  <a:pt x="107175" y="534763"/>
                  <a:pt x="108233" y="546405"/>
                </a:cubicBezTo>
                <a:cubicBezTo>
                  <a:pt x="109291" y="558047"/>
                  <a:pt x="109820" y="530001"/>
                  <a:pt x="101883" y="479730"/>
                </a:cubicBezTo>
                <a:cubicBezTo>
                  <a:pt x="93946" y="429459"/>
                  <a:pt x="72250" y="303518"/>
                  <a:pt x="60608" y="244780"/>
                </a:cubicBezTo>
                <a:cubicBezTo>
                  <a:pt x="48966" y="186043"/>
                  <a:pt x="42616" y="166463"/>
                  <a:pt x="32033" y="127305"/>
                </a:cubicBezTo>
                <a:cubicBezTo>
                  <a:pt x="21450" y="88147"/>
                  <a:pt x="-2892" y="-6045"/>
                  <a:pt x="283" y="3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522982B-DC60-AABF-4274-E03CFAC24E12}"/>
              </a:ext>
            </a:extLst>
          </p:cNvPr>
          <p:cNvSpPr/>
          <p:nvPr/>
        </p:nvSpPr>
        <p:spPr>
          <a:xfrm>
            <a:off x="1549305" y="4092376"/>
            <a:ext cx="117837" cy="206700"/>
          </a:xfrm>
          <a:custGeom>
            <a:avLst/>
            <a:gdLst>
              <a:gd name="connsiteX0" fmla="*/ 95 w 117837"/>
              <a:gd name="connsiteY0" fmla="*/ 199 h 206700"/>
              <a:gd name="connsiteX1" fmla="*/ 69945 w 117837"/>
              <a:gd name="connsiteY1" fmla="*/ 79574 h 206700"/>
              <a:gd name="connsiteX2" fmla="*/ 117570 w 117837"/>
              <a:gd name="connsiteY2" fmla="*/ 206574 h 206700"/>
              <a:gd name="connsiteX3" fmla="*/ 85820 w 117837"/>
              <a:gd name="connsiteY3" fmla="*/ 101799 h 206700"/>
              <a:gd name="connsiteX4" fmla="*/ 95 w 117837"/>
              <a:gd name="connsiteY4" fmla="*/ 199 h 2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37" h="206700">
                <a:moveTo>
                  <a:pt x="95" y="199"/>
                </a:moveTo>
                <a:cubicBezTo>
                  <a:pt x="-2551" y="-3505"/>
                  <a:pt x="50366" y="45178"/>
                  <a:pt x="69945" y="79574"/>
                </a:cubicBezTo>
                <a:cubicBezTo>
                  <a:pt x="89524" y="113970"/>
                  <a:pt x="114924" y="202870"/>
                  <a:pt x="117570" y="206574"/>
                </a:cubicBezTo>
                <a:cubicBezTo>
                  <a:pt x="120216" y="210278"/>
                  <a:pt x="102753" y="131432"/>
                  <a:pt x="85820" y="101799"/>
                </a:cubicBezTo>
                <a:cubicBezTo>
                  <a:pt x="68887" y="72166"/>
                  <a:pt x="2741" y="3903"/>
                  <a:pt x="95" y="1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4ED09A3-52EB-AC74-7391-0B3185400D4D}"/>
              </a:ext>
            </a:extLst>
          </p:cNvPr>
          <p:cNvSpPr/>
          <p:nvPr/>
        </p:nvSpPr>
        <p:spPr>
          <a:xfrm>
            <a:off x="1561708" y="4108371"/>
            <a:ext cx="102771" cy="187408"/>
          </a:xfrm>
          <a:custGeom>
            <a:avLst/>
            <a:gdLst>
              <a:gd name="connsiteX0" fmla="*/ 392 w 102771"/>
              <a:gd name="connsiteY0" fmla="*/ 79 h 187408"/>
              <a:gd name="connsiteX1" fmla="*/ 57542 w 102771"/>
              <a:gd name="connsiteY1" fmla="*/ 82629 h 187408"/>
              <a:gd name="connsiteX2" fmla="*/ 76592 w 102771"/>
              <a:gd name="connsiteY2" fmla="*/ 127079 h 187408"/>
              <a:gd name="connsiteX3" fmla="*/ 101992 w 102771"/>
              <a:gd name="connsiteY3" fmla="*/ 187404 h 187408"/>
              <a:gd name="connsiteX4" fmla="*/ 95642 w 102771"/>
              <a:gd name="connsiteY4" fmla="*/ 130254 h 187408"/>
              <a:gd name="connsiteX5" fmla="*/ 89292 w 102771"/>
              <a:gd name="connsiteY5" fmla="*/ 98504 h 187408"/>
              <a:gd name="connsiteX6" fmla="*/ 392 w 102771"/>
              <a:gd name="connsiteY6" fmla="*/ 79 h 1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" h="187408">
                <a:moveTo>
                  <a:pt x="392" y="79"/>
                </a:moveTo>
                <a:cubicBezTo>
                  <a:pt x="-4900" y="-2567"/>
                  <a:pt x="44842" y="61462"/>
                  <a:pt x="57542" y="82629"/>
                </a:cubicBezTo>
                <a:cubicBezTo>
                  <a:pt x="70242" y="103796"/>
                  <a:pt x="69184" y="109617"/>
                  <a:pt x="76592" y="127079"/>
                </a:cubicBezTo>
                <a:cubicBezTo>
                  <a:pt x="84000" y="144541"/>
                  <a:pt x="98817" y="186875"/>
                  <a:pt x="101992" y="187404"/>
                </a:cubicBezTo>
                <a:cubicBezTo>
                  <a:pt x="105167" y="187933"/>
                  <a:pt x="97759" y="145071"/>
                  <a:pt x="95642" y="130254"/>
                </a:cubicBezTo>
                <a:cubicBezTo>
                  <a:pt x="93525" y="115437"/>
                  <a:pt x="100404" y="114908"/>
                  <a:pt x="89292" y="98504"/>
                </a:cubicBezTo>
                <a:cubicBezTo>
                  <a:pt x="78180" y="82100"/>
                  <a:pt x="5684" y="2725"/>
                  <a:pt x="392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562EC29-1291-488C-01E7-1104C8E65707}"/>
              </a:ext>
            </a:extLst>
          </p:cNvPr>
          <p:cNvSpPr/>
          <p:nvPr/>
        </p:nvSpPr>
        <p:spPr>
          <a:xfrm>
            <a:off x="1577970" y="4222604"/>
            <a:ext cx="108497" cy="55092"/>
          </a:xfrm>
          <a:custGeom>
            <a:avLst/>
            <a:gdLst>
              <a:gd name="connsiteX0" fmla="*/ 5 w 108497"/>
              <a:gd name="connsiteY0" fmla="*/ 146 h 55092"/>
              <a:gd name="connsiteX1" fmla="*/ 57155 w 108497"/>
              <a:gd name="connsiteY1" fmla="*/ 38246 h 55092"/>
              <a:gd name="connsiteX2" fmla="*/ 107955 w 108497"/>
              <a:gd name="connsiteY2" fmla="*/ 41421 h 55092"/>
              <a:gd name="connsiteX3" fmla="*/ 82555 w 108497"/>
              <a:gd name="connsiteY3" fmla="*/ 47771 h 55092"/>
              <a:gd name="connsiteX4" fmla="*/ 60330 w 108497"/>
              <a:gd name="connsiteY4" fmla="*/ 54121 h 55092"/>
              <a:gd name="connsiteX5" fmla="*/ 5 w 108497"/>
              <a:gd name="connsiteY5" fmla="*/ 146 h 5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97" h="55092">
                <a:moveTo>
                  <a:pt x="5" y="146"/>
                </a:moveTo>
                <a:cubicBezTo>
                  <a:pt x="-524" y="-2500"/>
                  <a:pt x="39163" y="31367"/>
                  <a:pt x="57155" y="38246"/>
                </a:cubicBezTo>
                <a:cubicBezTo>
                  <a:pt x="75147" y="45125"/>
                  <a:pt x="103722" y="39834"/>
                  <a:pt x="107955" y="41421"/>
                </a:cubicBezTo>
                <a:cubicBezTo>
                  <a:pt x="112188" y="43008"/>
                  <a:pt x="90492" y="45654"/>
                  <a:pt x="82555" y="47771"/>
                </a:cubicBezTo>
                <a:cubicBezTo>
                  <a:pt x="74618" y="49888"/>
                  <a:pt x="68797" y="57825"/>
                  <a:pt x="60330" y="54121"/>
                </a:cubicBezTo>
                <a:cubicBezTo>
                  <a:pt x="51863" y="50417"/>
                  <a:pt x="534" y="2792"/>
                  <a:pt x="5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C11739B-324F-FCB6-609E-5A3703A6A596}"/>
              </a:ext>
            </a:extLst>
          </p:cNvPr>
          <p:cNvSpPr/>
          <p:nvPr/>
        </p:nvSpPr>
        <p:spPr>
          <a:xfrm>
            <a:off x="1701700" y="4806860"/>
            <a:ext cx="103581" cy="389154"/>
          </a:xfrm>
          <a:custGeom>
            <a:avLst/>
            <a:gdLst>
              <a:gd name="connsiteX0" fmla="*/ 100 w 103581"/>
              <a:gd name="connsiteY0" fmla="*/ 90 h 389154"/>
              <a:gd name="connsiteX1" fmla="*/ 60425 w 103581"/>
              <a:gd name="connsiteY1" fmla="*/ 142965 h 389154"/>
              <a:gd name="connsiteX2" fmla="*/ 76300 w 103581"/>
              <a:gd name="connsiteY2" fmla="*/ 209640 h 389154"/>
              <a:gd name="connsiteX3" fmla="*/ 92175 w 103581"/>
              <a:gd name="connsiteY3" fmla="*/ 269965 h 389154"/>
              <a:gd name="connsiteX4" fmla="*/ 101700 w 103581"/>
              <a:gd name="connsiteY4" fmla="*/ 387440 h 389154"/>
              <a:gd name="connsiteX5" fmla="*/ 101700 w 103581"/>
              <a:gd name="connsiteY5" fmla="*/ 342990 h 389154"/>
              <a:gd name="connsiteX6" fmla="*/ 101700 w 103581"/>
              <a:gd name="connsiteY6" fmla="*/ 238215 h 389154"/>
              <a:gd name="connsiteX7" fmla="*/ 76300 w 103581"/>
              <a:gd name="connsiteY7" fmla="*/ 165190 h 389154"/>
              <a:gd name="connsiteX8" fmla="*/ 100 w 103581"/>
              <a:gd name="connsiteY8" fmla="*/ 90 h 3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81" h="389154">
                <a:moveTo>
                  <a:pt x="100" y="90"/>
                </a:moveTo>
                <a:cubicBezTo>
                  <a:pt x="-2546" y="-3614"/>
                  <a:pt x="47725" y="108040"/>
                  <a:pt x="60425" y="142965"/>
                </a:cubicBezTo>
                <a:cubicBezTo>
                  <a:pt x="73125" y="177890"/>
                  <a:pt x="71008" y="188474"/>
                  <a:pt x="76300" y="209640"/>
                </a:cubicBezTo>
                <a:cubicBezTo>
                  <a:pt x="81592" y="230806"/>
                  <a:pt x="87942" y="240332"/>
                  <a:pt x="92175" y="269965"/>
                </a:cubicBezTo>
                <a:cubicBezTo>
                  <a:pt x="96408" y="299598"/>
                  <a:pt x="100113" y="375269"/>
                  <a:pt x="101700" y="387440"/>
                </a:cubicBezTo>
                <a:cubicBezTo>
                  <a:pt x="103287" y="399611"/>
                  <a:pt x="101700" y="342990"/>
                  <a:pt x="101700" y="342990"/>
                </a:cubicBezTo>
                <a:cubicBezTo>
                  <a:pt x="101700" y="318119"/>
                  <a:pt x="105933" y="267848"/>
                  <a:pt x="101700" y="238215"/>
                </a:cubicBezTo>
                <a:cubicBezTo>
                  <a:pt x="97467" y="208582"/>
                  <a:pt x="90058" y="200115"/>
                  <a:pt x="76300" y="165190"/>
                </a:cubicBezTo>
                <a:cubicBezTo>
                  <a:pt x="62542" y="130265"/>
                  <a:pt x="2746" y="3794"/>
                  <a:pt x="100" y="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A4BFC43-B949-AD5D-49EA-D2EB2E1DF70B}"/>
              </a:ext>
            </a:extLst>
          </p:cNvPr>
          <p:cNvSpPr/>
          <p:nvPr/>
        </p:nvSpPr>
        <p:spPr>
          <a:xfrm>
            <a:off x="1749422" y="4851256"/>
            <a:ext cx="108176" cy="397701"/>
          </a:xfrm>
          <a:custGeom>
            <a:avLst/>
            <a:gdLst>
              <a:gd name="connsiteX0" fmla="*/ 3 w 108176"/>
              <a:gd name="connsiteY0" fmla="*/ 144 h 397701"/>
              <a:gd name="connsiteX1" fmla="*/ 85728 w 108176"/>
              <a:gd name="connsiteY1" fmla="*/ 200169 h 397701"/>
              <a:gd name="connsiteX2" fmla="*/ 76203 w 108176"/>
              <a:gd name="connsiteY2" fmla="*/ 250969 h 397701"/>
              <a:gd name="connsiteX3" fmla="*/ 50803 w 108176"/>
              <a:gd name="connsiteY3" fmla="*/ 397019 h 397701"/>
              <a:gd name="connsiteX4" fmla="*/ 69853 w 108176"/>
              <a:gd name="connsiteY4" fmla="*/ 301769 h 397701"/>
              <a:gd name="connsiteX5" fmla="*/ 107953 w 108176"/>
              <a:gd name="connsiteY5" fmla="*/ 209694 h 397701"/>
              <a:gd name="connsiteX6" fmla="*/ 82553 w 108176"/>
              <a:gd name="connsiteY6" fmla="*/ 168419 h 397701"/>
              <a:gd name="connsiteX7" fmla="*/ 3 w 108176"/>
              <a:gd name="connsiteY7" fmla="*/ 144 h 3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76" h="397701">
                <a:moveTo>
                  <a:pt x="3" y="144"/>
                </a:moveTo>
                <a:cubicBezTo>
                  <a:pt x="532" y="5436"/>
                  <a:pt x="73028" y="158365"/>
                  <a:pt x="85728" y="200169"/>
                </a:cubicBezTo>
                <a:cubicBezTo>
                  <a:pt x="98428" y="241973"/>
                  <a:pt x="82024" y="218161"/>
                  <a:pt x="76203" y="250969"/>
                </a:cubicBezTo>
                <a:cubicBezTo>
                  <a:pt x="70382" y="283777"/>
                  <a:pt x="51861" y="388552"/>
                  <a:pt x="50803" y="397019"/>
                </a:cubicBezTo>
                <a:cubicBezTo>
                  <a:pt x="49745" y="405486"/>
                  <a:pt x="60328" y="332990"/>
                  <a:pt x="69853" y="301769"/>
                </a:cubicBezTo>
                <a:cubicBezTo>
                  <a:pt x="79378" y="270548"/>
                  <a:pt x="105836" y="231919"/>
                  <a:pt x="107953" y="209694"/>
                </a:cubicBezTo>
                <a:cubicBezTo>
                  <a:pt x="110070" y="187469"/>
                  <a:pt x="96841" y="200169"/>
                  <a:pt x="82553" y="168419"/>
                </a:cubicBezTo>
                <a:cubicBezTo>
                  <a:pt x="68266" y="136669"/>
                  <a:pt x="-526" y="-5148"/>
                  <a:pt x="3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CFA2E6DA-89B0-99DA-BAD0-982ABFAB831A}"/>
              </a:ext>
            </a:extLst>
          </p:cNvPr>
          <p:cNvSpPr/>
          <p:nvPr/>
        </p:nvSpPr>
        <p:spPr>
          <a:xfrm>
            <a:off x="441133" y="4470323"/>
            <a:ext cx="65323" cy="450876"/>
          </a:xfrm>
          <a:custGeom>
            <a:avLst/>
            <a:gdLst>
              <a:gd name="connsiteX0" fmla="*/ 50992 w 65323"/>
              <a:gd name="connsiteY0" fmla="*/ 77 h 450876"/>
              <a:gd name="connsiteX1" fmla="*/ 47817 w 65323"/>
              <a:gd name="connsiteY1" fmla="*/ 174702 h 450876"/>
              <a:gd name="connsiteX2" fmla="*/ 31942 w 65323"/>
              <a:gd name="connsiteY2" fmla="*/ 289002 h 450876"/>
              <a:gd name="connsiteX3" fmla="*/ 19242 w 65323"/>
              <a:gd name="connsiteY3" fmla="*/ 336627 h 450876"/>
              <a:gd name="connsiteX4" fmla="*/ 192 w 65323"/>
              <a:gd name="connsiteY4" fmla="*/ 447752 h 450876"/>
              <a:gd name="connsiteX5" fmla="*/ 12892 w 65323"/>
              <a:gd name="connsiteY5" fmla="*/ 400127 h 450876"/>
              <a:gd name="connsiteX6" fmla="*/ 63692 w 65323"/>
              <a:gd name="connsiteY6" fmla="*/ 196927 h 450876"/>
              <a:gd name="connsiteX7" fmla="*/ 50992 w 65323"/>
              <a:gd name="connsiteY7" fmla="*/ 77 h 4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23" h="450876">
                <a:moveTo>
                  <a:pt x="50992" y="77"/>
                </a:moveTo>
                <a:cubicBezTo>
                  <a:pt x="48346" y="-3627"/>
                  <a:pt x="50992" y="126548"/>
                  <a:pt x="47817" y="174702"/>
                </a:cubicBezTo>
                <a:cubicBezTo>
                  <a:pt x="44642" y="222856"/>
                  <a:pt x="36704" y="262015"/>
                  <a:pt x="31942" y="289002"/>
                </a:cubicBezTo>
                <a:cubicBezTo>
                  <a:pt x="27180" y="315989"/>
                  <a:pt x="24534" y="310169"/>
                  <a:pt x="19242" y="336627"/>
                </a:cubicBezTo>
                <a:cubicBezTo>
                  <a:pt x="13950" y="363085"/>
                  <a:pt x="1250" y="437169"/>
                  <a:pt x="192" y="447752"/>
                </a:cubicBezTo>
                <a:cubicBezTo>
                  <a:pt x="-866" y="458335"/>
                  <a:pt x="2309" y="441931"/>
                  <a:pt x="12892" y="400127"/>
                </a:cubicBezTo>
                <a:cubicBezTo>
                  <a:pt x="23475" y="358323"/>
                  <a:pt x="56813" y="258310"/>
                  <a:pt x="63692" y="196927"/>
                </a:cubicBezTo>
                <a:cubicBezTo>
                  <a:pt x="70571" y="135544"/>
                  <a:pt x="53638" y="3781"/>
                  <a:pt x="50992" y="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9E75787-85CA-A893-A271-B82C7BE0B4C6}"/>
              </a:ext>
            </a:extLst>
          </p:cNvPr>
          <p:cNvSpPr/>
          <p:nvPr/>
        </p:nvSpPr>
        <p:spPr>
          <a:xfrm>
            <a:off x="453780" y="4463816"/>
            <a:ext cx="16730" cy="285984"/>
          </a:xfrm>
          <a:custGeom>
            <a:avLst/>
            <a:gdLst>
              <a:gd name="connsiteX0" fmla="*/ 12945 w 16730"/>
              <a:gd name="connsiteY0" fmla="*/ 234 h 285984"/>
              <a:gd name="connsiteX1" fmla="*/ 9770 w 16730"/>
              <a:gd name="connsiteY1" fmla="*/ 114534 h 285984"/>
              <a:gd name="connsiteX2" fmla="*/ 16120 w 16730"/>
              <a:gd name="connsiteY2" fmla="*/ 203434 h 285984"/>
              <a:gd name="connsiteX3" fmla="*/ 16120 w 16730"/>
              <a:gd name="connsiteY3" fmla="*/ 285984 h 285984"/>
              <a:gd name="connsiteX4" fmla="*/ 12945 w 16730"/>
              <a:gd name="connsiteY4" fmla="*/ 203434 h 285984"/>
              <a:gd name="connsiteX5" fmla="*/ 245 w 16730"/>
              <a:gd name="connsiteY5" fmla="*/ 146284 h 285984"/>
              <a:gd name="connsiteX6" fmla="*/ 12945 w 16730"/>
              <a:gd name="connsiteY6" fmla="*/ 234 h 28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0" h="285984">
                <a:moveTo>
                  <a:pt x="12945" y="234"/>
                </a:moveTo>
                <a:cubicBezTo>
                  <a:pt x="14532" y="-5058"/>
                  <a:pt x="9241" y="80667"/>
                  <a:pt x="9770" y="114534"/>
                </a:cubicBezTo>
                <a:cubicBezTo>
                  <a:pt x="10299" y="148401"/>
                  <a:pt x="15062" y="174859"/>
                  <a:pt x="16120" y="203434"/>
                </a:cubicBezTo>
                <a:cubicBezTo>
                  <a:pt x="17178" y="232009"/>
                  <a:pt x="16649" y="285984"/>
                  <a:pt x="16120" y="285984"/>
                </a:cubicBezTo>
                <a:cubicBezTo>
                  <a:pt x="15591" y="285984"/>
                  <a:pt x="15591" y="226717"/>
                  <a:pt x="12945" y="203434"/>
                </a:cubicBezTo>
                <a:cubicBezTo>
                  <a:pt x="10299" y="180151"/>
                  <a:pt x="-1872" y="178563"/>
                  <a:pt x="245" y="146284"/>
                </a:cubicBezTo>
                <a:cubicBezTo>
                  <a:pt x="2362" y="114005"/>
                  <a:pt x="11358" y="5526"/>
                  <a:pt x="12945" y="2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E83D753-692F-B068-EC54-51E24166C55E}"/>
              </a:ext>
            </a:extLst>
          </p:cNvPr>
          <p:cNvSpPr/>
          <p:nvPr/>
        </p:nvSpPr>
        <p:spPr>
          <a:xfrm>
            <a:off x="714246" y="4454461"/>
            <a:ext cx="57524" cy="354910"/>
          </a:xfrm>
          <a:custGeom>
            <a:avLst/>
            <a:gdLst>
              <a:gd name="connsiteX0" fmla="*/ 129 w 57524"/>
              <a:gd name="connsiteY0" fmla="*/ 64 h 354910"/>
              <a:gd name="connsiteX1" fmla="*/ 44579 w 57524"/>
              <a:gd name="connsiteY1" fmla="*/ 165164 h 354910"/>
              <a:gd name="connsiteX2" fmla="*/ 47754 w 57524"/>
              <a:gd name="connsiteY2" fmla="*/ 247714 h 354910"/>
              <a:gd name="connsiteX3" fmla="*/ 41404 w 57524"/>
              <a:gd name="connsiteY3" fmla="*/ 352489 h 354910"/>
              <a:gd name="connsiteX4" fmla="*/ 44579 w 57524"/>
              <a:gd name="connsiteY4" fmla="*/ 314389 h 354910"/>
              <a:gd name="connsiteX5" fmla="*/ 57279 w 57524"/>
              <a:gd name="connsiteY5" fmla="*/ 235014 h 354910"/>
              <a:gd name="connsiteX6" fmla="*/ 31879 w 57524"/>
              <a:gd name="connsiteY6" fmla="*/ 146114 h 354910"/>
              <a:gd name="connsiteX7" fmla="*/ 129 w 57524"/>
              <a:gd name="connsiteY7" fmla="*/ 64 h 35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" h="354910">
                <a:moveTo>
                  <a:pt x="129" y="64"/>
                </a:moveTo>
                <a:cubicBezTo>
                  <a:pt x="2246" y="3239"/>
                  <a:pt x="36642" y="123889"/>
                  <a:pt x="44579" y="165164"/>
                </a:cubicBezTo>
                <a:cubicBezTo>
                  <a:pt x="52516" y="206439"/>
                  <a:pt x="48283" y="216493"/>
                  <a:pt x="47754" y="247714"/>
                </a:cubicBezTo>
                <a:cubicBezTo>
                  <a:pt x="47225" y="278935"/>
                  <a:pt x="41933" y="341377"/>
                  <a:pt x="41404" y="352489"/>
                </a:cubicBezTo>
                <a:cubicBezTo>
                  <a:pt x="40875" y="363601"/>
                  <a:pt x="41933" y="333968"/>
                  <a:pt x="44579" y="314389"/>
                </a:cubicBezTo>
                <a:cubicBezTo>
                  <a:pt x="47225" y="294810"/>
                  <a:pt x="59396" y="263060"/>
                  <a:pt x="57279" y="235014"/>
                </a:cubicBezTo>
                <a:cubicBezTo>
                  <a:pt x="55162" y="206968"/>
                  <a:pt x="41404" y="179981"/>
                  <a:pt x="31879" y="146114"/>
                </a:cubicBezTo>
                <a:cubicBezTo>
                  <a:pt x="22354" y="112247"/>
                  <a:pt x="-1988" y="-3111"/>
                  <a:pt x="129" y="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099E9A1-032D-1F6F-13CC-2C2D3951F784}"/>
              </a:ext>
            </a:extLst>
          </p:cNvPr>
          <p:cNvSpPr/>
          <p:nvPr/>
        </p:nvSpPr>
        <p:spPr>
          <a:xfrm>
            <a:off x="545364" y="4507745"/>
            <a:ext cx="21619" cy="288486"/>
          </a:xfrm>
          <a:custGeom>
            <a:avLst/>
            <a:gdLst>
              <a:gd name="connsiteX0" fmla="*/ 3911 w 21619"/>
              <a:gd name="connsiteY0" fmla="*/ 755 h 288486"/>
              <a:gd name="connsiteX1" fmla="*/ 3911 w 21619"/>
              <a:gd name="connsiteY1" fmla="*/ 76955 h 288486"/>
              <a:gd name="connsiteX2" fmla="*/ 13436 w 21619"/>
              <a:gd name="connsiteY2" fmla="*/ 165855 h 288486"/>
              <a:gd name="connsiteX3" fmla="*/ 10261 w 21619"/>
              <a:gd name="connsiteY3" fmla="*/ 134105 h 288486"/>
              <a:gd name="connsiteX4" fmla="*/ 19786 w 21619"/>
              <a:gd name="connsiteY4" fmla="*/ 283330 h 288486"/>
              <a:gd name="connsiteX5" fmla="*/ 19786 w 21619"/>
              <a:gd name="connsiteY5" fmla="*/ 242055 h 288486"/>
              <a:gd name="connsiteX6" fmla="*/ 736 w 21619"/>
              <a:gd name="connsiteY6" fmla="*/ 124580 h 288486"/>
              <a:gd name="connsiteX7" fmla="*/ 3911 w 21619"/>
              <a:gd name="connsiteY7" fmla="*/ 755 h 2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9" h="288486">
                <a:moveTo>
                  <a:pt x="3911" y="755"/>
                </a:moveTo>
                <a:cubicBezTo>
                  <a:pt x="4440" y="-7183"/>
                  <a:pt x="2324" y="49438"/>
                  <a:pt x="3911" y="76955"/>
                </a:cubicBezTo>
                <a:cubicBezTo>
                  <a:pt x="5498" y="104472"/>
                  <a:pt x="12378" y="156330"/>
                  <a:pt x="13436" y="165855"/>
                </a:cubicBezTo>
                <a:cubicBezTo>
                  <a:pt x="14494" y="175380"/>
                  <a:pt x="9203" y="114526"/>
                  <a:pt x="10261" y="134105"/>
                </a:cubicBezTo>
                <a:cubicBezTo>
                  <a:pt x="11319" y="153684"/>
                  <a:pt x="18199" y="265338"/>
                  <a:pt x="19786" y="283330"/>
                </a:cubicBezTo>
                <a:cubicBezTo>
                  <a:pt x="21374" y="301322"/>
                  <a:pt x="22961" y="268513"/>
                  <a:pt x="19786" y="242055"/>
                </a:cubicBezTo>
                <a:cubicBezTo>
                  <a:pt x="16611" y="215597"/>
                  <a:pt x="3382" y="161622"/>
                  <a:pt x="736" y="124580"/>
                </a:cubicBezTo>
                <a:cubicBezTo>
                  <a:pt x="-1910" y="87538"/>
                  <a:pt x="3382" y="8693"/>
                  <a:pt x="3911" y="75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980A2E5-9BAF-AE21-4D00-53700E35F04F}"/>
              </a:ext>
            </a:extLst>
          </p:cNvPr>
          <p:cNvSpPr/>
          <p:nvPr/>
        </p:nvSpPr>
        <p:spPr>
          <a:xfrm>
            <a:off x="663468" y="4457597"/>
            <a:ext cx="35180" cy="245929"/>
          </a:xfrm>
          <a:custGeom>
            <a:avLst/>
            <a:gdLst>
              <a:gd name="connsiteX0" fmla="*/ 35032 w 35180"/>
              <a:gd name="connsiteY0" fmla="*/ 103 h 245929"/>
              <a:gd name="connsiteX1" fmla="*/ 12807 w 35180"/>
              <a:gd name="connsiteY1" fmla="*/ 95353 h 245929"/>
              <a:gd name="connsiteX2" fmla="*/ 15982 w 35180"/>
              <a:gd name="connsiteY2" fmla="*/ 174728 h 245929"/>
              <a:gd name="connsiteX3" fmla="*/ 25507 w 35180"/>
              <a:gd name="connsiteY3" fmla="*/ 244578 h 245929"/>
              <a:gd name="connsiteX4" fmla="*/ 19157 w 35180"/>
              <a:gd name="connsiteY4" fmla="*/ 209653 h 245929"/>
              <a:gd name="connsiteX5" fmla="*/ 107 w 35180"/>
              <a:gd name="connsiteY5" fmla="*/ 79478 h 245929"/>
              <a:gd name="connsiteX6" fmla="*/ 35032 w 35180"/>
              <a:gd name="connsiteY6" fmla="*/ 103 h 2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0" h="245929">
                <a:moveTo>
                  <a:pt x="35032" y="103"/>
                </a:moveTo>
                <a:cubicBezTo>
                  <a:pt x="37149" y="2749"/>
                  <a:pt x="15982" y="66249"/>
                  <a:pt x="12807" y="95353"/>
                </a:cubicBezTo>
                <a:cubicBezTo>
                  <a:pt x="9632" y="124457"/>
                  <a:pt x="13865" y="149857"/>
                  <a:pt x="15982" y="174728"/>
                </a:cubicBezTo>
                <a:cubicBezTo>
                  <a:pt x="18099" y="199599"/>
                  <a:pt x="24978" y="238757"/>
                  <a:pt x="25507" y="244578"/>
                </a:cubicBezTo>
                <a:cubicBezTo>
                  <a:pt x="26036" y="250399"/>
                  <a:pt x="23390" y="237170"/>
                  <a:pt x="19157" y="209653"/>
                </a:cubicBezTo>
                <a:cubicBezTo>
                  <a:pt x="14924" y="182136"/>
                  <a:pt x="-1480" y="112815"/>
                  <a:pt x="107" y="79478"/>
                </a:cubicBezTo>
                <a:cubicBezTo>
                  <a:pt x="1694" y="46141"/>
                  <a:pt x="32915" y="-2543"/>
                  <a:pt x="35032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EFEED638-A267-AF69-7B46-0F972703E338}"/>
              </a:ext>
            </a:extLst>
          </p:cNvPr>
          <p:cNvSpPr/>
          <p:nvPr/>
        </p:nvSpPr>
        <p:spPr>
          <a:xfrm>
            <a:off x="514273" y="4318000"/>
            <a:ext cx="28851" cy="130348"/>
          </a:xfrm>
          <a:custGeom>
            <a:avLst/>
            <a:gdLst>
              <a:gd name="connsiteX0" fmla="*/ 28652 w 28851"/>
              <a:gd name="connsiteY0" fmla="*/ 0 h 130348"/>
              <a:gd name="connsiteX1" fmla="*/ 12777 w 28851"/>
              <a:gd name="connsiteY1" fmla="*/ 63500 h 130348"/>
              <a:gd name="connsiteX2" fmla="*/ 12777 w 28851"/>
              <a:gd name="connsiteY2" fmla="*/ 101600 h 130348"/>
              <a:gd name="connsiteX3" fmla="*/ 22302 w 28851"/>
              <a:gd name="connsiteY3" fmla="*/ 130175 h 130348"/>
              <a:gd name="connsiteX4" fmla="*/ 12777 w 28851"/>
              <a:gd name="connsiteY4" fmla="*/ 111125 h 130348"/>
              <a:gd name="connsiteX5" fmla="*/ 77 w 28851"/>
              <a:gd name="connsiteY5" fmla="*/ 63500 h 130348"/>
              <a:gd name="connsiteX6" fmla="*/ 28652 w 28851"/>
              <a:gd name="connsiteY6" fmla="*/ 0 h 1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" h="130348">
                <a:moveTo>
                  <a:pt x="28652" y="0"/>
                </a:moveTo>
                <a:cubicBezTo>
                  <a:pt x="30769" y="0"/>
                  <a:pt x="15423" y="46567"/>
                  <a:pt x="12777" y="63500"/>
                </a:cubicBezTo>
                <a:cubicBezTo>
                  <a:pt x="10131" y="80433"/>
                  <a:pt x="11190" y="90488"/>
                  <a:pt x="12777" y="101600"/>
                </a:cubicBezTo>
                <a:cubicBezTo>
                  <a:pt x="14364" y="112712"/>
                  <a:pt x="22302" y="130175"/>
                  <a:pt x="22302" y="130175"/>
                </a:cubicBezTo>
                <a:cubicBezTo>
                  <a:pt x="22302" y="131762"/>
                  <a:pt x="16481" y="122237"/>
                  <a:pt x="12777" y="111125"/>
                </a:cubicBezTo>
                <a:cubicBezTo>
                  <a:pt x="9073" y="100013"/>
                  <a:pt x="-981" y="77258"/>
                  <a:pt x="77" y="63500"/>
                </a:cubicBezTo>
                <a:cubicBezTo>
                  <a:pt x="1135" y="49742"/>
                  <a:pt x="26535" y="0"/>
                  <a:pt x="28652" y="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555430C1-1F09-5595-48A7-EF6C10322C97}"/>
              </a:ext>
            </a:extLst>
          </p:cNvPr>
          <p:cNvSpPr/>
          <p:nvPr/>
        </p:nvSpPr>
        <p:spPr>
          <a:xfrm>
            <a:off x="466725" y="4416416"/>
            <a:ext cx="168290" cy="41462"/>
          </a:xfrm>
          <a:custGeom>
            <a:avLst/>
            <a:gdLst>
              <a:gd name="connsiteX0" fmla="*/ 0 w 168290"/>
              <a:gd name="connsiteY0" fmla="*/ 25409 h 41462"/>
              <a:gd name="connsiteX1" fmla="*/ 69850 w 168290"/>
              <a:gd name="connsiteY1" fmla="*/ 41284 h 41462"/>
              <a:gd name="connsiteX2" fmla="*/ 98425 w 168290"/>
              <a:gd name="connsiteY2" fmla="*/ 31759 h 41462"/>
              <a:gd name="connsiteX3" fmla="*/ 168275 w 168290"/>
              <a:gd name="connsiteY3" fmla="*/ 9 h 41462"/>
              <a:gd name="connsiteX4" fmla="*/ 92075 w 168290"/>
              <a:gd name="connsiteY4" fmla="*/ 28584 h 41462"/>
              <a:gd name="connsiteX5" fmla="*/ 69850 w 168290"/>
              <a:gd name="connsiteY5" fmla="*/ 38109 h 41462"/>
              <a:gd name="connsiteX6" fmla="*/ 0 w 168290"/>
              <a:gd name="connsiteY6" fmla="*/ 25409 h 4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90" h="41462">
                <a:moveTo>
                  <a:pt x="0" y="25409"/>
                </a:moveTo>
                <a:cubicBezTo>
                  <a:pt x="0" y="25938"/>
                  <a:pt x="53446" y="40226"/>
                  <a:pt x="69850" y="41284"/>
                </a:cubicBezTo>
                <a:cubicBezTo>
                  <a:pt x="86254" y="42342"/>
                  <a:pt x="82021" y="38638"/>
                  <a:pt x="98425" y="31759"/>
                </a:cubicBezTo>
                <a:cubicBezTo>
                  <a:pt x="114829" y="24880"/>
                  <a:pt x="169333" y="538"/>
                  <a:pt x="168275" y="9"/>
                </a:cubicBezTo>
                <a:cubicBezTo>
                  <a:pt x="167217" y="-520"/>
                  <a:pt x="108479" y="22234"/>
                  <a:pt x="92075" y="28584"/>
                </a:cubicBezTo>
                <a:cubicBezTo>
                  <a:pt x="75671" y="34934"/>
                  <a:pt x="81492" y="37580"/>
                  <a:pt x="69850" y="38109"/>
                </a:cubicBezTo>
                <a:cubicBezTo>
                  <a:pt x="58208" y="38638"/>
                  <a:pt x="0" y="24880"/>
                  <a:pt x="0" y="254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71A7B5-F658-676E-2376-A20FFC1CA419}"/>
              </a:ext>
            </a:extLst>
          </p:cNvPr>
          <p:cNvSpPr/>
          <p:nvPr/>
        </p:nvSpPr>
        <p:spPr>
          <a:xfrm>
            <a:off x="466667" y="4283025"/>
            <a:ext cx="184960" cy="85775"/>
          </a:xfrm>
          <a:custGeom>
            <a:avLst/>
            <a:gdLst>
              <a:gd name="connsiteX0" fmla="*/ 58 w 184960"/>
              <a:gd name="connsiteY0" fmla="*/ 85775 h 85775"/>
              <a:gd name="connsiteX1" fmla="*/ 76258 w 184960"/>
              <a:gd name="connsiteY1" fmla="*/ 12750 h 85775"/>
              <a:gd name="connsiteX2" fmla="*/ 133408 w 184960"/>
              <a:gd name="connsiteY2" fmla="*/ 9575 h 85775"/>
              <a:gd name="connsiteX3" fmla="*/ 184208 w 184960"/>
              <a:gd name="connsiteY3" fmla="*/ 19100 h 85775"/>
              <a:gd name="connsiteX4" fmla="*/ 165158 w 184960"/>
              <a:gd name="connsiteY4" fmla="*/ 6400 h 85775"/>
              <a:gd name="connsiteX5" fmla="*/ 146108 w 184960"/>
              <a:gd name="connsiteY5" fmla="*/ 50 h 85775"/>
              <a:gd name="connsiteX6" fmla="*/ 79433 w 184960"/>
              <a:gd name="connsiteY6" fmla="*/ 9575 h 85775"/>
              <a:gd name="connsiteX7" fmla="*/ 63558 w 184960"/>
              <a:gd name="connsiteY7" fmla="*/ 12750 h 85775"/>
              <a:gd name="connsiteX8" fmla="*/ 58 w 184960"/>
              <a:gd name="connsiteY8" fmla="*/ 85775 h 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60" h="85775">
                <a:moveTo>
                  <a:pt x="58" y="85775"/>
                </a:moveTo>
                <a:cubicBezTo>
                  <a:pt x="2175" y="85775"/>
                  <a:pt x="54033" y="25450"/>
                  <a:pt x="76258" y="12750"/>
                </a:cubicBezTo>
                <a:cubicBezTo>
                  <a:pt x="98483" y="50"/>
                  <a:pt x="115417" y="8517"/>
                  <a:pt x="133408" y="9575"/>
                </a:cubicBezTo>
                <a:cubicBezTo>
                  <a:pt x="151399" y="10633"/>
                  <a:pt x="184208" y="19100"/>
                  <a:pt x="184208" y="19100"/>
                </a:cubicBezTo>
                <a:cubicBezTo>
                  <a:pt x="189500" y="18571"/>
                  <a:pt x="165158" y="6400"/>
                  <a:pt x="165158" y="6400"/>
                </a:cubicBezTo>
                <a:cubicBezTo>
                  <a:pt x="158808" y="3225"/>
                  <a:pt x="160396" y="-479"/>
                  <a:pt x="146108" y="50"/>
                </a:cubicBezTo>
                <a:cubicBezTo>
                  <a:pt x="131821" y="579"/>
                  <a:pt x="93191" y="7458"/>
                  <a:pt x="79433" y="9575"/>
                </a:cubicBezTo>
                <a:cubicBezTo>
                  <a:pt x="65675" y="11692"/>
                  <a:pt x="73612" y="3225"/>
                  <a:pt x="63558" y="12750"/>
                </a:cubicBezTo>
                <a:cubicBezTo>
                  <a:pt x="53504" y="22275"/>
                  <a:pt x="-2059" y="85775"/>
                  <a:pt x="58" y="85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CF49365-6F76-ACA5-6996-D155AF88C967}"/>
              </a:ext>
            </a:extLst>
          </p:cNvPr>
          <p:cNvSpPr/>
          <p:nvPr/>
        </p:nvSpPr>
        <p:spPr>
          <a:xfrm>
            <a:off x="669925" y="4288964"/>
            <a:ext cx="32168" cy="187965"/>
          </a:xfrm>
          <a:custGeom>
            <a:avLst/>
            <a:gdLst>
              <a:gd name="connsiteX0" fmla="*/ 0 w 32168"/>
              <a:gd name="connsiteY0" fmla="*/ 461 h 187965"/>
              <a:gd name="connsiteX1" fmla="*/ 28575 w 32168"/>
              <a:gd name="connsiteY1" fmla="*/ 83011 h 187965"/>
              <a:gd name="connsiteX2" fmla="*/ 31750 w 32168"/>
              <a:gd name="connsiteY2" fmla="*/ 105236 h 187965"/>
              <a:gd name="connsiteX3" fmla="*/ 28575 w 32168"/>
              <a:gd name="connsiteY3" fmla="*/ 187786 h 187965"/>
              <a:gd name="connsiteX4" fmla="*/ 28575 w 32168"/>
              <a:gd name="connsiteY4" fmla="*/ 124286 h 187965"/>
              <a:gd name="connsiteX5" fmla="*/ 0 w 32168"/>
              <a:gd name="connsiteY5" fmla="*/ 461 h 18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187965">
                <a:moveTo>
                  <a:pt x="0" y="461"/>
                </a:moveTo>
                <a:cubicBezTo>
                  <a:pt x="0" y="-6418"/>
                  <a:pt x="23283" y="65549"/>
                  <a:pt x="28575" y="83011"/>
                </a:cubicBezTo>
                <a:cubicBezTo>
                  <a:pt x="33867" y="100473"/>
                  <a:pt x="31750" y="87774"/>
                  <a:pt x="31750" y="105236"/>
                </a:cubicBezTo>
                <a:cubicBezTo>
                  <a:pt x="31750" y="122698"/>
                  <a:pt x="29104" y="184611"/>
                  <a:pt x="28575" y="187786"/>
                </a:cubicBezTo>
                <a:cubicBezTo>
                  <a:pt x="28046" y="190961"/>
                  <a:pt x="30692" y="151274"/>
                  <a:pt x="28575" y="124286"/>
                </a:cubicBezTo>
                <a:cubicBezTo>
                  <a:pt x="26458" y="97299"/>
                  <a:pt x="0" y="7340"/>
                  <a:pt x="0" y="4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6A1162E-7026-6D0D-AB94-ADC469840CD1}"/>
              </a:ext>
            </a:extLst>
          </p:cNvPr>
          <p:cNvSpPr/>
          <p:nvPr/>
        </p:nvSpPr>
        <p:spPr>
          <a:xfrm>
            <a:off x="519510" y="4784617"/>
            <a:ext cx="75430" cy="133810"/>
          </a:xfrm>
          <a:custGeom>
            <a:avLst/>
            <a:gdLst>
              <a:gd name="connsiteX0" fmla="*/ 74215 w 75430"/>
              <a:gd name="connsiteY0" fmla="*/ 108 h 133810"/>
              <a:gd name="connsiteX1" fmla="*/ 58340 w 75430"/>
              <a:gd name="connsiteY1" fmla="*/ 60433 h 133810"/>
              <a:gd name="connsiteX2" fmla="*/ 10715 w 75430"/>
              <a:gd name="connsiteY2" fmla="*/ 98533 h 133810"/>
              <a:gd name="connsiteX3" fmla="*/ 1190 w 75430"/>
              <a:gd name="connsiteY3" fmla="*/ 133458 h 133810"/>
              <a:gd name="connsiteX4" fmla="*/ 29765 w 75430"/>
              <a:gd name="connsiteY4" fmla="*/ 76308 h 133810"/>
              <a:gd name="connsiteX5" fmla="*/ 74215 w 75430"/>
              <a:gd name="connsiteY5" fmla="*/ 108 h 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" h="133810">
                <a:moveTo>
                  <a:pt x="74215" y="108"/>
                </a:moveTo>
                <a:cubicBezTo>
                  <a:pt x="78977" y="-2538"/>
                  <a:pt x="68923" y="44029"/>
                  <a:pt x="58340" y="60433"/>
                </a:cubicBezTo>
                <a:cubicBezTo>
                  <a:pt x="47757" y="76837"/>
                  <a:pt x="20240" y="86362"/>
                  <a:pt x="10715" y="98533"/>
                </a:cubicBezTo>
                <a:cubicBezTo>
                  <a:pt x="1190" y="110704"/>
                  <a:pt x="-1985" y="137162"/>
                  <a:pt x="1190" y="133458"/>
                </a:cubicBezTo>
                <a:cubicBezTo>
                  <a:pt x="4365" y="129754"/>
                  <a:pt x="16536" y="93771"/>
                  <a:pt x="29765" y="76308"/>
                </a:cubicBezTo>
                <a:cubicBezTo>
                  <a:pt x="42994" y="58846"/>
                  <a:pt x="69453" y="2754"/>
                  <a:pt x="74215" y="10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8557A45-CD59-0F56-3E9A-D0431D36D813}"/>
              </a:ext>
            </a:extLst>
          </p:cNvPr>
          <p:cNvSpPr/>
          <p:nvPr/>
        </p:nvSpPr>
        <p:spPr>
          <a:xfrm>
            <a:off x="615898" y="4924422"/>
            <a:ext cx="38361" cy="122036"/>
          </a:xfrm>
          <a:custGeom>
            <a:avLst/>
            <a:gdLst>
              <a:gd name="connsiteX0" fmla="*/ 38152 w 38361"/>
              <a:gd name="connsiteY0" fmla="*/ 3 h 122036"/>
              <a:gd name="connsiteX1" fmla="*/ 15927 w 38361"/>
              <a:gd name="connsiteY1" fmla="*/ 76203 h 122036"/>
              <a:gd name="connsiteX2" fmla="*/ 28627 w 38361"/>
              <a:gd name="connsiteY2" fmla="*/ 120653 h 122036"/>
              <a:gd name="connsiteX3" fmla="*/ 19102 w 38361"/>
              <a:gd name="connsiteY3" fmla="*/ 107953 h 122036"/>
              <a:gd name="connsiteX4" fmla="*/ 52 w 38361"/>
              <a:gd name="connsiteY4" fmla="*/ 79378 h 122036"/>
              <a:gd name="connsiteX5" fmla="*/ 38152 w 38361"/>
              <a:gd name="connsiteY5" fmla="*/ 3 h 12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1" h="122036">
                <a:moveTo>
                  <a:pt x="38152" y="3"/>
                </a:moveTo>
                <a:cubicBezTo>
                  <a:pt x="40798" y="-526"/>
                  <a:pt x="17514" y="56095"/>
                  <a:pt x="15927" y="76203"/>
                </a:cubicBezTo>
                <a:cubicBezTo>
                  <a:pt x="14339" y="96311"/>
                  <a:pt x="28627" y="120653"/>
                  <a:pt x="28627" y="120653"/>
                </a:cubicBezTo>
                <a:cubicBezTo>
                  <a:pt x="29156" y="125945"/>
                  <a:pt x="23864" y="114832"/>
                  <a:pt x="19102" y="107953"/>
                </a:cubicBezTo>
                <a:cubicBezTo>
                  <a:pt x="14340" y="101074"/>
                  <a:pt x="-1006" y="91549"/>
                  <a:pt x="52" y="79378"/>
                </a:cubicBezTo>
                <a:cubicBezTo>
                  <a:pt x="1110" y="67207"/>
                  <a:pt x="35506" y="532"/>
                  <a:pt x="38152" y="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5CEAA22-3B86-B112-C31B-0C4D9A736BA2}"/>
              </a:ext>
            </a:extLst>
          </p:cNvPr>
          <p:cNvSpPr/>
          <p:nvPr/>
        </p:nvSpPr>
        <p:spPr>
          <a:xfrm>
            <a:off x="622300" y="5121220"/>
            <a:ext cx="64793" cy="181030"/>
          </a:xfrm>
          <a:custGeom>
            <a:avLst/>
            <a:gdLst>
              <a:gd name="connsiteX0" fmla="*/ 0 w 64793"/>
              <a:gd name="connsiteY0" fmla="*/ 55 h 181030"/>
              <a:gd name="connsiteX1" fmla="*/ 60325 w 64793"/>
              <a:gd name="connsiteY1" fmla="*/ 130230 h 181030"/>
              <a:gd name="connsiteX2" fmla="*/ 60325 w 64793"/>
              <a:gd name="connsiteY2" fmla="*/ 181030 h 181030"/>
              <a:gd name="connsiteX3" fmla="*/ 60325 w 64793"/>
              <a:gd name="connsiteY3" fmla="*/ 114355 h 181030"/>
              <a:gd name="connsiteX4" fmla="*/ 0 w 64793"/>
              <a:gd name="connsiteY4" fmla="*/ 55 h 18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3" h="181030">
                <a:moveTo>
                  <a:pt x="0" y="55"/>
                </a:moveTo>
                <a:cubicBezTo>
                  <a:pt x="0" y="2701"/>
                  <a:pt x="50271" y="100068"/>
                  <a:pt x="60325" y="130230"/>
                </a:cubicBezTo>
                <a:cubicBezTo>
                  <a:pt x="70379" y="160392"/>
                  <a:pt x="60325" y="181030"/>
                  <a:pt x="60325" y="181030"/>
                </a:cubicBezTo>
                <a:cubicBezTo>
                  <a:pt x="60325" y="178384"/>
                  <a:pt x="67733" y="138168"/>
                  <a:pt x="60325" y="114355"/>
                </a:cubicBezTo>
                <a:cubicBezTo>
                  <a:pt x="52917" y="90543"/>
                  <a:pt x="0" y="-2591"/>
                  <a:pt x="0" y="5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5B4C845-7E9C-0BDC-9055-E3946340389F}"/>
              </a:ext>
            </a:extLst>
          </p:cNvPr>
          <p:cNvSpPr/>
          <p:nvPr/>
        </p:nvSpPr>
        <p:spPr>
          <a:xfrm>
            <a:off x="568315" y="4930758"/>
            <a:ext cx="22248" cy="92135"/>
          </a:xfrm>
          <a:custGeom>
            <a:avLst/>
            <a:gdLst>
              <a:gd name="connsiteX0" fmla="*/ 19060 w 22248"/>
              <a:gd name="connsiteY0" fmla="*/ 17 h 92135"/>
              <a:gd name="connsiteX1" fmla="*/ 10 w 22248"/>
              <a:gd name="connsiteY1" fmla="*/ 60342 h 92135"/>
              <a:gd name="connsiteX2" fmla="*/ 22235 w 22248"/>
              <a:gd name="connsiteY2" fmla="*/ 92092 h 92135"/>
              <a:gd name="connsiteX3" fmla="*/ 3185 w 22248"/>
              <a:gd name="connsiteY3" fmla="*/ 66692 h 92135"/>
              <a:gd name="connsiteX4" fmla="*/ 19060 w 22248"/>
              <a:gd name="connsiteY4" fmla="*/ 17 h 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8" h="92135">
                <a:moveTo>
                  <a:pt x="19060" y="17"/>
                </a:moveTo>
                <a:cubicBezTo>
                  <a:pt x="18531" y="-1041"/>
                  <a:pt x="-519" y="44996"/>
                  <a:pt x="10" y="60342"/>
                </a:cubicBezTo>
                <a:cubicBezTo>
                  <a:pt x="539" y="75688"/>
                  <a:pt x="22235" y="92092"/>
                  <a:pt x="22235" y="92092"/>
                </a:cubicBezTo>
                <a:cubicBezTo>
                  <a:pt x="22764" y="93150"/>
                  <a:pt x="7418" y="74629"/>
                  <a:pt x="3185" y="66692"/>
                </a:cubicBezTo>
                <a:cubicBezTo>
                  <a:pt x="-1048" y="58755"/>
                  <a:pt x="19589" y="1075"/>
                  <a:pt x="19060" y="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E2934D6-C541-1A58-192A-2D3472060E63}"/>
              </a:ext>
            </a:extLst>
          </p:cNvPr>
          <p:cNvSpPr/>
          <p:nvPr/>
        </p:nvSpPr>
        <p:spPr>
          <a:xfrm>
            <a:off x="679450" y="5378421"/>
            <a:ext cx="31935" cy="154947"/>
          </a:xfrm>
          <a:custGeom>
            <a:avLst/>
            <a:gdLst>
              <a:gd name="connsiteX0" fmla="*/ 15875 w 31935"/>
              <a:gd name="connsiteY0" fmla="*/ 29 h 154947"/>
              <a:gd name="connsiteX1" fmla="*/ 9525 w 31935"/>
              <a:gd name="connsiteY1" fmla="*/ 85754 h 154947"/>
              <a:gd name="connsiteX2" fmla="*/ 31750 w 31935"/>
              <a:gd name="connsiteY2" fmla="*/ 152429 h 154947"/>
              <a:gd name="connsiteX3" fmla="*/ 19050 w 31935"/>
              <a:gd name="connsiteY3" fmla="*/ 136554 h 154947"/>
              <a:gd name="connsiteX4" fmla="*/ 0 w 31935"/>
              <a:gd name="connsiteY4" fmla="*/ 95279 h 154947"/>
              <a:gd name="connsiteX5" fmla="*/ 15875 w 31935"/>
              <a:gd name="connsiteY5" fmla="*/ 29 h 1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5" h="154947">
                <a:moveTo>
                  <a:pt x="15875" y="29"/>
                </a:moveTo>
                <a:cubicBezTo>
                  <a:pt x="17462" y="-1558"/>
                  <a:pt x="6879" y="60354"/>
                  <a:pt x="9525" y="85754"/>
                </a:cubicBezTo>
                <a:cubicBezTo>
                  <a:pt x="12171" y="111154"/>
                  <a:pt x="31750" y="152429"/>
                  <a:pt x="31750" y="152429"/>
                </a:cubicBezTo>
                <a:cubicBezTo>
                  <a:pt x="33337" y="160896"/>
                  <a:pt x="24342" y="146079"/>
                  <a:pt x="19050" y="136554"/>
                </a:cubicBezTo>
                <a:cubicBezTo>
                  <a:pt x="13758" y="127029"/>
                  <a:pt x="0" y="113800"/>
                  <a:pt x="0" y="95279"/>
                </a:cubicBezTo>
                <a:cubicBezTo>
                  <a:pt x="0" y="76758"/>
                  <a:pt x="14288" y="1616"/>
                  <a:pt x="15875" y="2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E22378D-211A-FDE8-4389-5A518D730E2D}"/>
              </a:ext>
            </a:extLst>
          </p:cNvPr>
          <p:cNvSpPr/>
          <p:nvPr/>
        </p:nvSpPr>
        <p:spPr>
          <a:xfrm>
            <a:off x="609501" y="5349768"/>
            <a:ext cx="57282" cy="222427"/>
          </a:xfrm>
          <a:custGeom>
            <a:avLst/>
            <a:gdLst>
              <a:gd name="connsiteX0" fmla="*/ 99 w 57282"/>
              <a:gd name="connsiteY0" fmla="*/ 107 h 222427"/>
              <a:gd name="connsiteX1" fmla="*/ 38199 w 57282"/>
              <a:gd name="connsiteY1" fmla="*/ 101707 h 222427"/>
              <a:gd name="connsiteX2" fmla="*/ 47724 w 57282"/>
              <a:gd name="connsiteY2" fmla="*/ 222357 h 222427"/>
              <a:gd name="connsiteX3" fmla="*/ 57249 w 57282"/>
              <a:gd name="connsiteY3" fmla="*/ 120757 h 222427"/>
              <a:gd name="connsiteX4" fmla="*/ 50899 w 57282"/>
              <a:gd name="connsiteY4" fmla="*/ 136632 h 222427"/>
              <a:gd name="connsiteX5" fmla="*/ 50899 w 57282"/>
              <a:gd name="connsiteY5" fmla="*/ 82657 h 222427"/>
              <a:gd name="connsiteX6" fmla="*/ 99 w 57282"/>
              <a:gd name="connsiteY6" fmla="*/ 107 h 2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82" h="222427">
                <a:moveTo>
                  <a:pt x="99" y="107"/>
                </a:moveTo>
                <a:cubicBezTo>
                  <a:pt x="-2018" y="3282"/>
                  <a:pt x="30262" y="64665"/>
                  <a:pt x="38199" y="101707"/>
                </a:cubicBezTo>
                <a:cubicBezTo>
                  <a:pt x="46137" y="138749"/>
                  <a:pt x="44549" y="219182"/>
                  <a:pt x="47724" y="222357"/>
                </a:cubicBezTo>
                <a:cubicBezTo>
                  <a:pt x="50899" y="225532"/>
                  <a:pt x="57249" y="120757"/>
                  <a:pt x="57249" y="120757"/>
                </a:cubicBezTo>
                <a:cubicBezTo>
                  <a:pt x="57778" y="106470"/>
                  <a:pt x="51957" y="142982"/>
                  <a:pt x="50899" y="136632"/>
                </a:cubicBezTo>
                <a:cubicBezTo>
                  <a:pt x="49841" y="130282"/>
                  <a:pt x="57778" y="100119"/>
                  <a:pt x="50899" y="82657"/>
                </a:cubicBezTo>
                <a:cubicBezTo>
                  <a:pt x="44020" y="65195"/>
                  <a:pt x="2216" y="-3068"/>
                  <a:pt x="99" y="10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638B1E9-2AF6-1BA1-4584-072FD41FE06D}"/>
              </a:ext>
            </a:extLst>
          </p:cNvPr>
          <p:cNvSpPr/>
          <p:nvPr/>
        </p:nvSpPr>
        <p:spPr>
          <a:xfrm>
            <a:off x="414747" y="4133327"/>
            <a:ext cx="71192" cy="349567"/>
          </a:xfrm>
          <a:custGeom>
            <a:avLst/>
            <a:gdLst>
              <a:gd name="connsiteX0" fmla="*/ 1178 w 71192"/>
              <a:gd name="connsiteY0" fmla="*/ 523 h 349567"/>
              <a:gd name="connsiteX1" fmla="*/ 4353 w 71192"/>
              <a:gd name="connsiteY1" fmla="*/ 114823 h 349567"/>
              <a:gd name="connsiteX2" fmla="*/ 13878 w 71192"/>
              <a:gd name="connsiteY2" fmla="*/ 178323 h 349567"/>
              <a:gd name="connsiteX3" fmla="*/ 26578 w 71192"/>
              <a:gd name="connsiteY3" fmla="*/ 232298 h 349567"/>
              <a:gd name="connsiteX4" fmla="*/ 67853 w 71192"/>
              <a:gd name="connsiteY4" fmla="*/ 346598 h 349567"/>
              <a:gd name="connsiteX5" fmla="*/ 61503 w 71192"/>
              <a:gd name="connsiteY5" fmla="*/ 305323 h 349567"/>
              <a:gd name="connsiteX6" fmla="*/ 4353 w 71192"/>
              <a:gd name="connsiteY6" fmla="*/ 191023 h 349567"/>
              <a:gd name="connsiteX7" fmla="*/ 4353 w 71192"/>
              <a:gd name="connsiteY7" fmla="*/ 76723 h 349567"/>
              <a:gd name="connsiteX8" fmla="*/ 1178 w 71192"/>
              <a:gd name="connsiteY8" fmla="*/ 523 h 3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2" h="349567">
                <a:moveTo>
                  <a:pt x="1178" y="523"/>
                </a:moveTo>
                <a:cubicBezTo>
                  <a:pt x="1178" y="6873"/>
                  <a:pt x="2236" y="85190"/>
                  <a:pt x="4353" y="114823"/>
                </a:cubicBezTo>
                <a:cubicBezTo>
                  <a:pt x="6470" y="144456"/>
                  <a:pt x="10174" y="158744"/>
                  <a:pt x="13878" y="178323"/>
                </a:cubicBezTo>
                <a:cubicBezTo>
                  <a:pt x="17582" y="197902"/>
                  <a:pt x="17582" y="204252"/>
                  <a:pt x="26578" y="232298"/>
                </a:cubicBezTo>
                <a:cubicBezTo>
                  <a:pt x="35574" y="260344"/>
                  <a:pt x="62032" y="334427"/>
                  <a:pt x="67853" y="346598"/>
                </a:cubicBezTo>
                <a:cubicBezTo>
                  <a:pt x="73674" y="358769"/>
                  <a:pt x="72086" y="331252"/>
                  <a:pt x="61503" y="305323"/>
                </a:cubicBezTo>
                <a:cubicBezTo>
                  <a:pt x="50920" y="279394"/>
                  <a:pt x="13878" y="229123"/>
                  <a:pt x="4353" y="191023"/>
                </a:cubicBezTo>
                <a:cubicBezTo>
                  <a:pt x="-5172" y="152923"/>
                  <a:pt x="3824" y="106356"/>
                  <a:pt x="4353" y="76723"/>
                </a:cubicBezTo>
                <a:cubicBezTo>
                  <a:pt x="4882" y="47090"/>
                  <a:pt x="1178" y="-5827"/>
                  <a:pt x="1178" y="52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6542CA03-8218-5A9C-E816-BBEEA8AF6D1E}"/>
              </a:ext>
            </a:extLst>
          </p:cNvPr>
          <p:cNvSpPr/>
          <p:nvPr/>
        </p:nvSpPr>
        <p:spPr>
          <a:xfrm>
            <a:off x="589951" y="4090157"/>
            <a:ext cx="89513" cy="253392"/>
          </a:xfrm>
          <a:custGeom>
            <a:avLst/>
            <a:gdLst>
              <a:gd name="connsiteX0" fmla="*/ 599 w 89513"/>
              <a:gd name="connsiteY0" fmla="*/ 2418 h 253392"/>
              <a:gd name="connsiteX1" fmla="*/ 35524 w 89513"/>
              <a:gd name="connsiteY1" fmla="*/ 84968 h 253392"/>
              <a:gd name="connsiteX2" fmla="*/ 54574 w 89513"/>
              <a:gd name="connsiteY2" fmla="*/ 138943 h 253392"/>
              <a:gd name="connsiteX3" fmla="*/ 70449 w 89513"/>
              <a:gd name="connsiteY3" fmla="*/ 170693 h 253392"/>
              <a:gd name="connsiteX4" fmla="*/ 89499 w 89513"/>
              <a:gd name="connsiteY4" fmla="*/ 253243 h 253392"/>
              <a:gd name="connsiteX5" fmla="*/ 67274 w 89513"/>
              <a:gd name="connsiteY5" fmla="*/ 186568 h 253392"/>
              <a:gd name="connsiteX6" fmla="*/ 599 w 89513"/>
              <a:gd name="connsiteY6" fmla="*/ 2418 h 2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13" h="253392">
                <a:moveTo>
                  <a:pt x="599" y="2418"/>
                </a:moveTo>
                <a:cubicBezTo>
                  <a:pt x="-4693" y="-14515"/>
                  <a:pt x="26528" y="62214"/>
                  <a:pt x="35524" y="84968"/>
                </a:cubicBezTo>
                <a:cubicBezTo>
                  <a:pt x="44520" y="107722"/>
                  <a:pt x="48753" y="124656"/>
                  <a:pt x="54574" y="138943"/>
                </a:cubicBezTo>
                <a:cubicBezTo>
                  <a:pt x="60395" y="153230"/>
                  <a:pt x="64628" y="151643"/>
                  <a:pt x="70449" y="170693"/>
                </a:cubicBezTo>
                <a:cubicBezTo>
                  <a:pt x="76270" y="189743"/>
                  <a:pt x="90028" y="250597"/>
                  <a:pt x="89499" y="253243"/>
                </a:cubicBezTo>
                <a:cubicBezTo>
                  <a:pt x="88970" y="255889"/>
                  <a:pt x="80503" y="223081"/>
                  <a:pt x="67274" y="186568"/>
                </a:cubicBezTo>
                <a:cubicBezTo>
                  <a:pt x="54045" y="150056"/>
                  <a:pt x="5891" y="19351"/>
                  <a:pt x="599" y="24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9F0019D-5458-70D4-8613-61FA57B33602}"/>
              </a:ext>
            </a:extLst>
          </p:cNvPr>
          <p:cNvSpPr/>
          <p:nvPr/>
        </p:nvSpPr>
        <p:spPr>
          <a:xfrm>
            <a:off x="584167" y="4495747"/>
            <a:ext cx="35747" cy="235018"/>
          </a:xfrm>
          <a:custGeom>
            <a:avLst/>
            <a:gdLst>
              <a:gd name="connsiteX0" fmla="*/ 33 w 35747"/>
              <a:gd name="connsiteY0" fmla="*/ 53 h 235018"/>
              <a:gd name="connsiteX1" fmla="*/ 28608 w 35747"/>
              <a:gd name="connsiteY1" fmla="*/ 76253 h 235018"/>
              <a:gd name="connsiteX2" fmla="*/ 31783 w 35747"/>
              <a:gd name="connsiteY2" fmla="*/ 235003 h 235018"/>
              <a:gd name="connsiteX3" fmla="*/ 34958 w 35747"/>
              <a:gd name="connsiteY3" fmla="*/ 66728 h 235018"/>
              <a:gd name="connsiteX4" fmla="*/ 33 w 35747"/>
              <a:gd name="connsiteY4" fmla="*/ 53 h 2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7" h="235018">
                <a:moveTo>
                  <a:pt x="33" y="53"/>
                </a:moveTo>
                <a:cubicBezTo>
                  <a:pt x="-1025" y="1641"/>
                  <a:pt x="23316" y="37095"/>
                  <a:pt x="28608" y="76253"/>
                </a:cubicBezTo>
                <a:cubicBezTo>
                  <a:pt x="33900" y="115411"/>
                  <a:pt x="30725" y="236591"/>
                  <a:pt x="31783" y="235003"/>
                </a:cubicBezTo>
                <a:cubicBezTo>
                  <a:pt x="32841" y="233415"/>
                  <a:pt x="37604" y="101124"/>
                  <a:pt x="34958" y="66728"/>
                </a:cubicBezTo>
                <a:cubicBezTo>
                  <a:pt x="32312" y="32332"/>
                  <a:pt x="1091" y="-1535"/>
                  <a:pt x="33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F3B99D-7DB1-8B0A-ED66-AE55937203EB}"/>
              </a:ext>
            </a:extLst>
          </p:cNvPr>
          <p:cNvSpPr/>
          <p:nvPr/>
        </p:nvSpPr>
        <p:spPr>
          <a:xfrm>
            <a:off x="647562" y="4473296"/>
            <a:ext cx="12976" cy="120069"/>
          </a:xfrm>
          <a:custGeom>
            <a:avLst/>
            <a:gdLst>
              <a:gd name="connsiteX0" fmla="*/ 12838 w 12976"/>
              <a:gd name="connsiteY0" fmla="*/ 279 h 120069"/>
              <a:gd name="connsiteX1" fmla="*/ 6488 w 12976"/>
              <a:gd name="connsiteY1" fmla="*/ 86004 h 120069"/>
              <a:gd name="connsiteX2" fmla="*/ 138 w 12976"/>
              <a:gd name="connsiteY2" fmla="*/ 117754 h 120069"/>
              <a:gd name="connsiteX3" fmla="*/ 12838 w 12976"/>
              <a:gd name="connsiteY3" fmla="*/ 279 h 1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" h="120069">
                <a:moveTo>
                  <a:pt x="12838" y="279"/>
                </a:moveTo>
                <a:cubicBezTo>
                  <a:pt x="13896" y="-5012"/>
                  <a:pt x="8605" y="66425"/>
                  <a:pt x="6488" y="86004"/>
                </a:cubicBezTo>
                <a:cubicBezTo>
                  <a:pt x="4371" y="105583"/>
                  <a:pt x="-920" y="127279"/>
                  <a:pt x="138" y="117754"/>
                </a:cubicBezTo>
                <a:cubicBezTo>
                  <a:pt x="1196" y="108229"/>
                  <a:pt x="11780" y="5570"/>
                  <a:pt x="12838" y="2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6DCE63F-364C-AB26-89D2-D72E4C10F89C}"/>
              </a:ext>
            </a:extLst>
          </p:cNvPr>
          <p:cNvSpPr/>
          <p:nvPr/>
        </p:nvSpPr>
        <p:spPr>
          <a:xfrm>
            <a:off x="438076" y="4142467"/>
            <a:ext cx="73310" cy="150210"/>
          </a:xfrm>
          <a:custGeom>
            <a:avLst/>
            <a:gdLst>
              <a:gd name="connsiteX0" fmla="*/ 41349 w 73310"/>
              <a:gd name="connsiteY0" fmla="*/ 150133 h 150210"/>
              <a:gd name="connsiteX1" fmla="*/ 73099 w 73310"/>
              <a:gd name="connsiteY1" fmla="*/ 86633 h 150210"/>
              <a:gd name="connsiteX2" fmla="*/ 54049 w 73310"/>
              <a:gd name="connsiteY2" fmla="*/ 32658 h 150210"/>
              <a:gd name="connsiteX3" fmla="*/ 31824 w 73310"/>
              <a:gd name="connsiteY3" fmla="*/ 13608 h 150210"/>
              <a:gd name="connsiteX4" fmla="*/ 74 w 73310"/>
              <a:gd name="connsiteY4" fmla="*/ 908 h 150210"/>
              <a:gd name="connsiteX5" fmla="*/ 41349 w 73310"/>
              <a:gd name="connsiteY5" fmla="*/ 39008 h 150210"/>
              <a:gd name="connsiteX6" fmla="*/ 57224 w 73310"/>
              <a:gd name="connsiteY6" fmla="*/ 64408 h 150210"/>
              <a:gd name="connsiteX7" fmla="*/ 57224 w 73310"/>
              <a:gd name="connsiteY7" fmla="*/ 99333 h 150210"/>
              <a:gd name="connsiteX8" fmla="*/ 41349 w 73310"/>
              <a:gd name="connsiteY8" fmla="*/ 150133 h 1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10" h="150210">
                <a:moveTo>
                  <a:pt x="41349" y="150133"/>
                </a:moveTo>
                <a:cubicBezTo>
                  <a:pt x="43995" y="148016"/>
                  <a:pt x="70982" y="106212"/>
                  <a:pt x="73099" y="86633"/>
                </a:cubicBezTo>
                <a:cubicBezTo>
                  <a:pt x="75216" y="67054"/>
                  <a:pt x="60928" y="44829"/>
                  <a:pt x="54049" y="32658"/>
                </a:cubicBezTo>
                <a:cubicBezTo>
                  <a:pt x="47170" y="20487"/>
                  <a:pt x="40820" y="18900"/>
                  <a:pt x="31824" y="13608"/>
                </a:cubicBezTo>
                <a:cubicBezTo>
                  <a:pt x="22828" y="8316"/>
                  <a:pt x="-1513" y="-3325"/>
                  <a:pt x="74" y="908"/>
                </a:cubicBezTo>
                <a:cubicBezTo>
                  <a:pt x="1661" y="5141"/>
                  <a:pt x="31824" y="28425"/>
                  <a:pt x="41349" y="39008"/>
                </a:cubicBezTo>
                <a:cubicBezTo>
                  <a:pt x="50874" y="49591"/>
                  <a:pt x="54578" y="54354"/>
                  <a:pt x="57224" y="64408"/>
                </a:cubicBezTo>
                <a:cubicBezTo>
                  <a:pt x="59870" y="74462"/>
                  <a:pt x="59870" y="88220"/>
                  <a:pt x="57224" y="99333"/>
                </a:cubicBezTo>
                <a:cubicBezTo>
                  <a:pt x="54578" y="110446"/>
                  <a:pt x="38703" y="152250"/>
                  <a:pt x="41349" y="1501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C9DC9E7-C92F-1590-D318-4FB4E4DE90EE}"/>
              </a:ext>
            </a:extLst>
          </p:cNvPr>
          <p:cNvSpPr/>
          <p:nvPr/>
        </p:nvSpPr>
        <p:spPr>
          <a:xfrm>
            <a:off x="457029" y="4079777"/>
            <a:ext cx="111578" cy="29265"/>
          </a:xfrm>
          <a:custGeom>
            <a:avLst/>
            <a:gdLst>
              <a:gd name="connsiteX0" fmla="*/ 171 w 111578"/>
              <a:gd name="connsiteY0" fmla="*/ 15973 h 29265"/>
              <a:gd name="connsiteX1" fmla="*/ 57321 w 111578"/>
              <a:gd name="connsiteY1" fmla="*/ 19148 h 29265"/>
              <a:gd name="connsiteX2" fmla="*/ 111296 w 111578"/>
              <a:gd name="connsiteY2" fmla="*/ 98 h 29265"/>
              <a:gd name="connsiteX3" fmla="*/ 76371 w 111578"/>
              <a:gd name="connsiteY3" fmla="*/ 28673 h 29265"/>
              <a:gd name="connsiteX4" fmla="*/ 171 w 111578"/>
              <a:gd name="connsiteY4" fmla="*/ 15973 h 2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78" h="29265">
                <a:moveTo>
                  <a:pt x="171" y="15973"/>
                </a:moveTo>
                <a:cubicBezTo>
                  <a:pt x="-3004" y="14386"/>
                  <a:pt x="38800" y="21794"/>
                  <a:pt x="57321" y="19148"/>
                </a:cubicBezTo>
                <a:cubicBezTo>
                  <a:pt x="75842" y="16502"/>
                  <a:pt x="108121" y="-1489"/>
                  <a:pt x="111296" y="98"/>
                </a:cubicBezTo>
                <a:cubicBezTo>
                  <a:pt x="114471" y="1685"/>
                  <a:pt x="90129" y="24969"/>
                  <a:pt x="76371" y="28673"/>
                </a:cubicBezTo>
                <a:cubicBezTo>
                  <a:pt x="62613" y="32377"/>
                  <a:pt x="3346" y="17560"/>
                  <a:pt x="171" y="159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5C159B5-F1E6-1AB4-E547-089710BD76B9}"/>
              </a:ext>
            </a:extLst>
          </p:cNvPr>
          <p:cNvSpPr/>
          <p:nvPr/>
        </p:nvSpPr>
        <p:spPr>
          <a:xfrm>
            <a:off x="555625" y="4127235"/>
            <a:ext cx="19365" cy="111437"/>
          </a:xfrm>
          <a:custGeom>
            <a:avLst/>
            <a:gdLst>
              <a:gd name="connsiteX0" fmla="*/ 12700 w 19365"/>
              <a:gd name="connsiteY0" fmla="*/ 265 h 111437"/>
              <a:gd name="connsiteX1" fmla="*/ 3175 w 19365"/>
              <a:gd name="connsiteY1" fmla="*/ 79640 h 111437"/>
              <a:gd name="connsiteX2" fmla="*/ 19050 w 19365"/>
              <a:gd name="connsiteY2" fmla="*/ 111390 h 111437"/>
              <a:gd name="connsiteX3" fmla="*/ 12700 w 19365"/>
              <a:gd name="connsiteY3" fmla="*/ 85990 h 111437"/>
              <a:gd name="connsiteX4" fmla="*/ 0 w 19365"/>
              <a:gd name="connsiteY4" fmla="*/ 54240 h 111437"/>
              <a:gd name="connsiteX5" fmla="*/ 12700 w 19365"/>
              <a:gd name="connsiteY5" fmla="*/ 265 h 11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5" h="111437">
                <a:moveTo>
                  <a:pt x="12700" y="265"/>
                </a:moveTo>
                <a:cubicBezTo>
                  <a:pt x="13229" y="4498"/>
                  <a:pt x="2117" y="61119"/>
                  <a:pt x="3175" y="79640"/>
                </a:cubicBezTo>
                <a:cubicBezTo>
                  <a:pt x="4233" y="98161"/>
                  <a:pt x="17462" y="110332"/>
                  <a:pt x="19050" y="111390"/>
                </a:cubicBezTo>
                <a:cubicBezTo>
                  <a:pt x="20638" y="112448"/>
                  <a:pt x="15875" y="95515"/>
                  <a:pt x="12700" y="85990"/>
                </a:cubicBezTo>
                <a:cubicBezTo>
                  <a:pt x="9525" y="76465"/>
                  <a:pt x="0" y="64823"/>
                  <a:pt x="0" y="54240"/>
                </a:cubicBezTo>
                <a:cubicBezTo>
                  <a:pt x="0" y="43657"/>
                  <a:pt x="12171" y="-3968"/>
                  <a:pt x="12700" y="2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0EF94B1-77DF-5239-6C0E-43FD98B295FC}"/>
              </a:ext>
            </a:extLst>
          </p:cNvPr>
          <p:cNvSpPr/>
          <p:nvPr/>
        </p:nvSpPr>
        <p:spPr>
          <a:xfrm>
            <a:off x="368183" y="3952305"/>
            <a:ext cx="42046" cy="191342"/>
          </a:xfrm>
          <a:custGeom>
            <a:avLst/>
            <a:gdLst>
              <a:gd name="connsiteX0" fmla="*/ 117 w 42046"/>
              <a:gd name="connsiteY0" fmla="*/ 570 h 191342"/>
              <a:gd name="connsiteX1" fmla="*/ 3292 w 42046"/>
              <a:gd name="connsiteY1" fmla="*/ 73595 h 191342"/>
              <a:gd name="connsiteX2" fmla="*/ 15992 w 42046"/>
              <a:gd name="connsiteY2" fmla="*/ 137095 h 191342"/>
              <a:gd name="connsiteX3" fmla="*/ 41392 w 42046"/>
              <a:gd name="connsiteY3" fmla="*/ 191070 h 191342"/>
              <a:gd name="connsiteX4" fmla="*/ 31867 w 42046"/>
              <a:gd name="connsiteY4" fmla="*/ 156145 h 191342"/>
              <a:gd name="connsiteX5" fmla="*/ 3292 w 42046"/>
              <a:gd name="connsiteY5" fmla="*/ 114870 h 191342"/>
              <a:gd name="connsiteX6" fmla="*/ 117 w 42046"/>
              <a:gd name="connsiteY6" fmla="*/ 570 h 19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46" h="191342">
                <a:moveTo>
                  <a:pt x="117" y="570"/>
                </a:moveTo>
                <a:cubicBezTo>
                  <a:pt x="117" y="-6309"/>
                  <a:pt x="646" y="50841"/>
                  <a:pt x="3292" y="73595"/>
                </a:cubicBezTo>
                <a:cubicBezTo>
                  <a:pt x="5938" y="96349"/>
                  <a:pt x="9642" y="117516"/>
                  <a:pt x="15992" y="137095"/>
                </a:cubicBezTo>
                <a:cubicBezTo>
                  <a:pt x="22342" y="156674"/>
                  <a:pt x="38746" y="187895"/>
                  <a:pt x="41392" y="191070"/>
                </a:cubicBezTo>
                <a:cubicBezTo>
                  <a:pt x="44038" y="194245"/>
                  <a:pt x="38217" y="168845"/>
                  <a:pt x="31867" y="156145"/>
                </a:cubicBezTo>
                <a:cubicBezTo>
                  <a:pt x="25517" y="143445"/>
                  <a:pt x="7525" y="136037"/>
                  <a:pt x="3292" y="114870"/>
                </a:cubicBezTo>
                <a:cubicBezTo>
                  <a:pt x="-941" y="93703"/>
                  <a:pt x="117" y="7449"/>
                  <a:pt x="117" y="5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CEA8304-F753-0A5D-95DB-BF84459E9685}"/>
              </a:ext>
            </a:extLst>
          </p:cNvPr>
          <p:cNvSpPr/>
          <p:nvPr/>
        </p:nvSpPr>
        <p:spPr>
          <a:xfrm>
            <a:off x="390417" y="4098826"/>
            <a:ext cx="31999" cy="192400"/>
          </a:xfrm>
          <a:custGeom>
            <a:avLst/>
            <a:gdLst>
              <a:gd name="connsiteX0" fmla="*/ 15983 w 31999"/>
              <a:gd name="connsiteY0" fmla="*/ 99 h 192400"/>
              <a:gd name="connsiteX1" fmla="*/ 6458 w 31999"/>
              <a:gd name="connsiteY1" fmla="*/ 85824 h 192400"/>
              <a:gd name="connsiteX2" fmla="*/ 31858 w 31999"/>
              <a:gd name="connsiteY2" fmla="*/ 190599 h 192400"/>
              <a:gd name="connsiteX3" fmla="*/ 15983 w 31999"/>
              <a:gd name="connsiteY3" fmla="*/ 146149 h 192400"/>
              <a:gd name="connsiteX4" fmla="*/ 108 w 31999"/>
              <a:gd name="connsiteY4" fmla="*/ 69949 h 192400"/>
              <a:gd name="connsiteX5" fmla="*/ 15983 w 31999"/>
              <a:gd name="connsiteY5" fmla="*/ 99 h 1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9" h="192400">
                <a:moveTo>
                  <a:pt x="15983" y="99"/>
                </a:moveTo>
                <a:cubicBezTo>
                  <a:pt x="17041" y="2745"/>
                  <a:pt x="3812" y="54074"/>
                  <a:pt x="6458" y="85824"/>
                </a:cubicBezTo>
                <a:cubicBezTo>
                  <a:pt x="9104" y="117574"/>
                  <a:pt x="30271" y="180545"/>
                  <a:pt x="31858" y="190599"/>
                </a:cubicBezTo>
                <a:cubicBezTo>
                  <a:pt x="33445" y="200653"/>
                  <a:pt x="21275" y="166257"/>
                  <a:pt x="15983" y="146149"/>
                </a:cubicBezTo>
                <a:cubicBezTo>
                  <a:pt x="10691" y="126041"/>
                  <a:pt x="1695" y="91645"/>
                  <a:pt x="108" y="69949"/>
                </a:cubicBezTo>
                <a:cubicBezTo>
                  <a:pt x="-1479" y="48253"/>
                  <a:pt x="14925" y="-2547"/>
                  <a:pt x="15983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40048BB-BB70-6AC4-0952-C2AA71A85AAC}"/>
              </a:ext>
            </a:extLst>
          </p:cNvPr>
          <p:cNvSpPr/>
          <p:nvPr/>
        </p:nvSpPr>
        <p:spPr>
          <a:xfrm>
            <a:off x="358417" y="3821568"/>
            <a:ext cx="13080" cy="195929"/>
          </a:xfrm>
          <a:custGeom>
            <a:avLst/>
            <a:gdLst>
              <a:gd name="connsiteX0" fmla="*/ 6708 w 13080"/>
              <a:gd name="connsiteY0" fmla="*/ 1132 h 195929"/>
              <a:gd name="connsiteX1" fmla="*/ 3533 w 13080"/>
              <a:gd name="connsiteY1" fmla="*/ 70982 h 195929"/>
              <a:gd name="connsiteX2" fmla="*/ 13058 w 13080"/>
              <a:gd name="connsiteY2" fmla="*/ 194807 h 195929"/>
              <a:gd name="connsiteX3" fmla="*/ 358 w 13080"/>
              <a:gd name="connsiteY3" fmla="*/ 124957 h 195929"/>
              <a:gd name="connsiteX4" fmla="*/ 6708 w 13080"/>
              <a:gd name="connsiteY4" fmla="*/ 1132 h 19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0" h="195929">
                <a:moveTo>
                  <a:pt x="6708" y="1132"/>
                </a:moveTo>
                <a:cubicBezTo>
                  <a:pt x="7237" y="-7864"/>
                  <a:pt x="2475" y="38703"/>
                  <a:pt x="3533" y="70982"/>
                </a:cubicBezTo>
                <a:cubicBezTo>
                  <a:pt x="4591" y="103261"/>
                  <a:pt x="13587" y="185811"/>
                  <a:pt x="13058" y="194807"/>
                </a:cubicBezTo>
                <a:cubicBezTo>
                  <a:pt x="12529" y="203803"/>
                  <a:pt x="2475" y="156707"/>
                  <a:pt x="358" y="124957"/>
                </a:cubicBezTo>
                <a:cubicBezTo>
                  <a:pt x="-1759" y="93207"/>
                  <a:pt x="6179" y="10128"/>
                  <a:pt x="6708" y="1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F9E5733-4DDA-3903-4F84-858C93E8138E}"/>
              </a:ext>
            </a:extLst>
          </p:cNvPr>
          <p:cNvSpPr/>
          <p:nvPr/>
        </p:nvSpPr>
        <p:spPr>
          <a:xfrm>
            <a:off x="542925" y="3832082"/>
            <a:ext cx="57790" cy="275009"/>
          </a:xfrm>
          <a:custGeom>
            <a:avLst/>
            <a:gdLst>
              <a:gd name="connsiteX0" fmla="*/ 0 w 57790"/>
              <a:gd name="connsiteY0" fmla="*/ 143 h 275009"/>
              <a:gd name="connsiteX1" fmla="*/ 9525 w 57790"/>
              <a:gd name="connsiteY1" fmla="*/ 89043 h 275009"/>
              <a:gd name="connsiteX2" fmla="*/ 28575 w 57790"/>
              <a:gd name="connsiteY2" fmla="*/ 143018 h 275009"/>
              <a:gd name="connsiteX3" fmla="*/ 41275 w 57790"/>
              <a:gd name="connsiteY3" fmla="*/ 187468 h 275009"/>
              <a:gd name="connsiteX4" fmla="*/ 53975 w 57790"/>
              <a:gd name="connsiteY4" fmla="*/ 273193 h 275009"/>
              <a:gd name="connsiteX5" fmla="*/ 53975 w 57790"/>
              <a:gd name="connsiteY5" fmla="*/ 235093 h 275009"/>
              <a:gd name="connsiteX6" fmla="*/ 9525 w 57790"/>
              <a:gd name="connsiteY6" fmla="*/ 111268 h 275009"/>
              <a:gd name="connsiteX7" fmla="*/ 0 w 57790"/>
              <a:gd name="connsiteY7" fmla="*/ 143 h 2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0" h="275009">
                <a:moveTo>
                  <a:pt x="0" y="143"/>
                </a:moveTo>
                <a:cubicBezTo>
                  <a:pt x="0" y="-3561"/>
                  <a:pt x="4763" y="65231"/>
                  <a:pt x="9525" y="89043"/>
                </a:cubicBezTo>
                <a:cubicBezTo>
                  <a:pt x="14287" y="112855"/>
                  <a:pt x="23283" y="126614"/>
                  <a:pt x="28575" y="143018"/>
                </a:cubicBezTo>
                <a:cubicBezTo>
                  <a:pt x="33867" y="159422"/>
                  <a:pt x="37042" y="165772"/>
                  <a:pt x="41275" y="187468"/>
                </a:cubicBezTo>
                <a:cubicBezTo>
                  <a:pt x="45508" y="209164"/>
                  <a:pt x="51858" y="265256"/>
                  <a:pt x="53975" y="273193"/>
                </a:cubicBezTo>
                <a:cubicBezTo>
                  <a:pt x="56092" y="281130"/>
                  <a:pt x="61383" y="262080"/>
                  <a:pt x="53975" y="235093"/>
                </a:cubicBezTo>
                <a:cubicBezTo>
                  <a:pt x="46567" y="208106"/>
                  <a:pt x="18521" y="146193"/>
                  <a:pt x="9525" y="111268"/>
                </a:cubicBezTo>
                <a:cubicBezTo>
                  <a:pt x="529" y="76343"/>
                  <a:pt x="0" y="3847"/>
                  <a:pt x="0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E326BDE-6222-FF81-5A7B-90EE99E84223}"/>
              </a:ext>
            </a:extLst>
          </p:cNvPr>
          <p:cNvSpPr/>
          <p:nvPr/>
        </p:nvSpPr>
        <p:spPr>
          <a:xfrm>
            <a:off x="419100" y="3943285"/>
            <a:ext cx="36090" cy="136808"/>
          </a:xfrm>
          <a:custGeom>
            <a:avLst/>
            <a:gdLst>
              <a:gd name="connsiteX0" fmla="*/ 9525 w 36090"/>
              <a:gd name="connsiteY0" fmla="*/ 65 h 136808"/>
              <a:gd name="connsiteX1" fmla="*/ 34925 w 36090"/>
              <a:gd name="connsiteY1" fmla="*/ 63565 h 136808"/>
              <a:gd name="connsiteX2" fmla="*/ 28575 w 36090"/>
              <a:gd name="connsiteY2" fmla="*/ 95315 h 136808"/>
              <a:gd name="connsiteX3" fmla="*/ 0 w 36090"/>
              <a:gd name="connsiteY3" fmla="*/ 136590 h 136808"/>
              <a:gd name="connsiteX4" fmla="*/ 28575 w 36090"/>
              <a:gd name="connsiteY4" fmla="*/ 76265 h 136808"/>
              <a:gd name="connsiteX5" fmla="*/ 9525 w 36090"/>
              <a:gd name="connsiteY5" fmla="*/ 65 h 13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0" h="136808">
                <a:moveTo>
                  <a:pt x="9525" y="65"/>
                </a:moveTo>
                <a:cubicBezTo>
                  <a:pt x="10583" y="-2052"/>
                  <a:pt x="31750" y="47690"/>
                  <a:pt x="34925" y="63565"/>
                </a:cubicBezTo>
                <a:cubicBezTo>
                  <a:pt x="38100" y="79440"/>
                  <a:pt x="34396" y="83144"/>
                  <a:pt x="28575" y="95315"/>
                </a:cubicBezTo>
                <a:cubicBezTo>
                  <a:pt x="22754" y="107486"/>
                  <a:pt x="0" y="139765"/>
                  <a:pt x="0" y="136590"/>
                </a:cubicBezTo>
                <a:cubicBezTo>
                  <a:pt x="0" y="133415"/>
                  <a:pt x="25400" y="99548"/>
                  <a:pt x="28575" y="76265"/>
                </a:cubicBezTo>
                <a:cubicBezTo>
                  <a:pt x="31750" y="52982"/>
                  <a:pt x="8467" y="2182"/>
                  <a:pt x="9525" y="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C9707693-2828-A963-4743-D066D2CA5883}"/>
              </a:ext>
            </a:extLst>
          </p:cNvPr>
          <p:cNvSpPr/>
          <p:nvPr/>
        </p:nvSpPr>
        <p:spPr>
          <a:xfrm>
            <a:off x="511103" y="3921053"/>
            <a:ext cx="35020" cy="123993"/>
          </a:xfrm>
          <a:custGeom>
            <a:avLst/>
            <a:gdLst>
              <a:gd name="connsiteX0" fmla="*/ 72 w 35020"/>
              <a:gd name="connsiteY0" fmla="*/ 72 h 123993"/>
              <a:gd name="connsiteX1" fmla="*/ 25472 w 35020"/>
              <a:gd name="connsiteY1" fmla="*/ 63572 h 123993"/>
              <a:gd name="connsiteX2" fmla="*/ 12772 w 35020"/>
              <a:gd name="connsiteY2" fmla="*/ 123897 h 123993"/>
              <a:gd name="connsiteX3" fmla="*/ 34997 w 35020"/>
              <a:gd name="connsiteY3" fmla="*/ 76272 h 123993"/>
              <a:gd name="connsiteX4" fmla="*/ 72 w 35020"/>
              <a:gd name="connsiteY4" fmla="*/ 72 h 1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0" h="123993">
                <a:moveTo>
                  <a:pt x="72" y="72"/>
                </a:moveTo>
                <a:cubicBezTo>
                  <a:pt x="-1516" y="-2045"/>
                  <a:pt x="23355" y="42935"/>
                  <a:pt x="25472" y="63572"/>
                </a:cubicBezTo>
                <a:cubicBezTo>
                  <a:pt x="27589" y="84209"/>
                  <a:pt x="11184" y="121780"/>
                  <a:pt x="12772" y="123897"/>
                </a:cubicBezTo>
                <a:cubicBezTo>
                  <a:pt x="14360" y="126014"/>
                  <a:pt x="33939" y="92676"/>
                  <a:pt x="34997" y="76272"/>
                </a:cubicBezTo>
                <a:cubicBezTo>
                  <a:pt x="36055" y="59868"/>
                  <a:pt x="1660" y="2189"/>
                  <a:pt x="72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7056F9A-1586-0380-1CD0-4EEEB2211430}"/>
              </a:ext>
            </a:extLst>
          </p:cNvPr>
          <p:cNvSpPr/>
          <p:nvPr/>
        </p:nvSpPr>
        <p:spPr>
          <a:xfrm>
            <a:off x="393689" y="3898846"/>
            <a:ext cx="19073" cy="178569"/>
          </a:xfrm>
          <a:custGeom>
            <a:avLst/>
            <a:gdLst>
              <a:gd name="connsiteX0" fmla="*/ 11 w 19073"/>
              <a:gd name="connsiteY0" fmla="*/ 54 h 178569"/>
              <a:gd name="connsiteX1" fmla="*/ 19061 w 19073"/>
              <a:gd name="connsiteY1" fmla="*/ 79429 h 178569"/>
              <a:gd name="connsiteX2" fmla="*/ 3186 w 19073"/>
              <a:gd name="connsiteY2" fmla="*/ 127054 h 178569"/>
              <a:gd name="connsiteX3" fmla="*/ 19061 w 19073"/>
              <a:gd name="connsiteY3" fmla="*/ 177854 h 178569"/>
              <a:gd name="connsiteX4" fmla="*/ 3186 w 19073"/>
              <a:gd name="connsiteY4" fmla="*/ 152454 h 178569"/>
              <a:gd name="connsiteX5" fmla="*/ 15886 w 19073"/>
              <a:gd name="connsiteY5" fmla="*/ 92129 h 178569"/>
              <a:gd name="connsiteX6" fmla="*/ 11 w 19073"/>
              <a:gd name="connsiteY6" fmla="*/ 54 h 17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" h="178569">
                <a:moveTo>
                  <a:pt x="11" y="54"/>
                </a:moveTo>
                <a:cubicBezTo>
                  <a:pt x="540" y="-2063"/>
                  <a:pt x="18532" y="58262"/>
                  <a:pt x="19061" y="79429"/>
                </a:cubicBezTo>
                <a:cubicBezTo>
                  <a:pt x="19590" y="100596"/>
                  <a:pt x="3186" y="110650"/>
                  <a:pt x="3186" y="127054"/>
                </a:cubicBezTo>
                <a:cubicBezTo>
                  <a:pt x="3186" y="143458"/>
                  <a:pt x="19061" y="173621"/>
                  <a:pt x="19061" y="177854"/>
                </a:cubicBezTo>
                <a:cubicBezTo>
                  <a:pt x="19061" y="182087"/>
                  <a:pt x="3715" y="166742"/>
                  <a:pt x="3186" y="152454"/>
                </a:cubicBezTo>
                <a:cubicBezTo>
                  <a:pt x="2657" y="138167"/>
                  <a:pt x="14828" y="112766"/>
                  <a:pt x="15886" y="92129"/>
                </a:cubicBezTo>
                <a:cubicBezTo>
                  <a:pt x="16944" y="71492"/>
                  <a:pt x="-518" y="2171"/>
                  <a:pt x="11" y="5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79C7E9B3-7BD3-3F1E-B491-36ED53093923}"/>
              </a:ext>
            </a:extLst>
          </p:cNvPr>
          <p:cNvSpPr/>
          <p:nvPr/>
        </p:nvSpPr>
        <p:spPr>
          <a:xfrm>
            <a:off x="425233" y="3983736"/>
            <a:ext cx="111545" cy="35886"/>
          </a:xfrm>
          <a:custGeom>
            <a:avLst/>
            <a:gdLst>
              <a:gd name="connsiteX0" fmla="*/ 217 w 111545"/>
              <a:gd name="connsiteY0" fmla="*/ 35814 h 35886"/>
              <a:gd name="connsiteX1" fmla="*/ 47842 w 111545"/>
              <a:gd name="connsiteY1" fmla="*/ 889 h 35886"/>
              <a:gd name="connsiteX2" fmla="*/ 111342 w 111545"/>
              <a:gd name="connsiteY2" fmla="*/ 10414 h 35886"/>
              <a:gd name="connsiteX3" fmla="*/ 66892 w 111545"/>
              <a:gd name="connsiteY3" fmla="*/ 10414 h 35886"/>
              <a:gd name="connsiteX4" fmla="*/ 217 w 111545"/>
              <a:gd name="connsiteY4" fmla="*/ 35814 h 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5" h="35886">
                <a:moveTo>
                  <a:pt x="217" y="35814"/>
                </a:moveTo>
                <a:cubicBezTo>
                  <a:pt x="-2958" y="34227"/>
                  <a:pt x="29321" y="5122"/>
                  <a:pt x="47842" y="889"/>
                </a:cubicBezTo>
                <a:cubicBezTo>
                  <a:pt x="66363" y="-3344"/>
                  <a:pt x="108167" y="8827"/>
                  <a:pt x="111342" y="10414"/>
                </a:cubicBezTo>
                <a:cubicBezTo>
                  <a:pt x="114517" y="12001"/>
                  <a:pt x="79592" y="8297"/>
                  <a:pt x="66892" y="10414"/>
                </a:cubicBezTo>
                <a:cubicBezTo>
                  <a:pt x="54192" y="12531"/>
                  <a:pt x="3392" y="37401"/>
                  <a:pt x="217" y="358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82CA9AD-ABAA-A216-F32C-EF02C9EAFA9A}"/>
              </a:ext>
            </a:extLst>
          </p:cNvPr>
          <p:cNvSpPr/>
          <p:nvPr/>
        </p:nvSpPr>
        <p:spPr>
          <a:xfrm>
            <a:off x="363355" y="3755932"/>
            <a:ext cx="43051" cy="146200"/>
          </a:xfrm>
          <a:custGeom>
            <a:avLst/>
            <a:gdLst>
              <a:gd name="connsiteX0" fmla="*/ 43045 w 43051"/>
              <a:gd name="connsiteY0" fmla="*/ 93 h 146200"/>
              <a:gd name="connsiteX1" fmla="*/ 4945 w 43051"/>
              <a:gd name="connsiteY1" fmla="*/ 66768 h 146200"/>
              <a:gd name="connsiteX2" fmla="*/ 1770 w 43051"/>
              <a:gd name="connsiteY2" fmla="*/ 146143 h 146200"/>
              <a:gd name="connsiteX3" fmla="*/ 1770 w 43051"/>
              <a:gd name="connsiteY3" fmla="*/ 54068 h 146200"/>
              <a:gd name="connsiteX4" fmla="*/ 43045 w 43051"/>
              <a:gd name="connsiteY4" fmla="*/ 93 h 1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1" h="146200">
                <a:moveTo>
                  <a:pt x="43045" y="93"/>
                </a:moveTo>
                <a:cubicBezTo>
                  <a:pt x="43574" y="2210"/>
                  <a:pt x="11824" y="42426"/>
                  <a:pt x="4945" y="66768"/>
                </a:cubicBezTo>
                <a:cubicBezTo>
                  <a:pt x="-1934" y="91110"/>
                  <a:pt x="2299" y="148260"/>
                  <a:pt x="1770" y="146143"/>
                </a:cubicBezTo>
                <a:cubicBezTo>
                  <a:pt x="1241" y="144026"/>
                  <a:pt x="-1934" y="75764"/>
                  <a:pt x="1770" y="54068"/>
                </a:cubicBezTo>
                <a:cubicBezTo>
                  <a:pt x="5474" y="32372"/>
                  <a:pt x="42516" y="-2024"/>
                  <a:pt x="43045" y="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6BC3C2A-B70B-CB36-1FA4-10F420DEA158}"/>
              </a:ext>
            </a:extLst>
          </p:cNvPr>
          <p:cNvSpPr/>
          <p:nvPr/>
        </p:nvSpPr>
        <p:spPr>
          <a:xfrm>
            <a:off x="412746" y="3751478"/>
            <a:ext cx="137187" cy="128988"/>
          </a:xfrm>
          <a:custGeom>
            <a:avLst/>
            <a:gdLst>
              <a:gd name="connsiteX0" fmla="*/ 4 w 137187"/>
              <a:gd name="connsiteY0" fmla="*/ 7722 h 128988"/>
              <a:gd name="connsiteX1" fmla="*/ 66679 w 137187"/>
              <a:gd name="connsiteY1" fmla="*/ 1372 h 128988"/>
              <a:gd name="connsiteX2" fmla="*/ 111129 w 137187"/>
              <a:gd name="connsiteY2" fmla="*/ 36297 h 128988"/>
              <a:gd name="connsiteX3" fmla="*/ 133354 w 137187"/>
              <a:gd name="connsiteY3" fmla="*/ 128372 h 128988"/>
              <a:gd name="connsiteX4" fmla="*/ 133354 w 137187"/>
              <a:gd name="connsiteY4" fmla="*/ 74397 h 128988"/>
              <a:gd name="connsiteX5" fmla="*/ 95254 w 137187"/>
              <a:gd name="connsiteY5" fmla="*/ 33122 h 128988"/>
              <a:gd name="connsiteX6" fmla="*/ 69854 w 137187"/>
              <a:gd name="connsiteY6" fmla="*/ 14072 h 128988"/>
              <a:gd name="connsiteX7" fmla="*/ 4 w 137187"/>
              <a:gd name="connsiteY7" fmla="*/ 7722 h 12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87" h="128988">
                <a:moveTo>
                  <a:pt x="4" y="7722"/>
                </a:moveTo>
                <a:cubicBezTo>
                  <a:pt x="-525" y="5605"/>
                  <a:pt x="48158" y="-3391"/>
                  <a:pt x="66679" y="1372"/>
                </a:cubicBezTo>
                <a:cubicBezTo>
                  <a:pt x="85200" y="6135"/>
                  <a:pt x="100017" y="15130"/>
                  <a:pt x="111129" y="36297"/>
                </a:cubicBezTo>
                <a:cubicBezTo>
                  <a:pt x="122242" y="57464"/>
                  <a:pt x="129650" y="122022"/>
                  <a:pt x="133354" y="128372"/>
                </a:cubicBezTo>
                <a:cubicBezTo>
                  <a:pt x="137058" y="134722"/>
                  <a:pt x="139704" y="90272"/>
                  <a:pt x="133354" y="74397"/>
                </a:cubicBezTo>
                <a:cubicBezTo>
                  <a:pt x="127004" y="58522"/>
                  <a:pt x="105837" y="43176"/>
                  <a:pt x="95254" y="33122"/>
                </a:cubicBezTo>
                <a:cubicBezTo>
                  <a:pt x="84671" y="23068"/>
                  <a:pt x="80437" y="19364"/>
                  <a:pt x="69854" y="14072"/>
                </a:cubicBezTo>
                <a:cubicBezTo>
                  <a:pt x="59271" y="8780"/>
                  <a:pt x="533" y="9839"/>
                  <a:pt x="4" y="7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DEBC174-9828-2A5D-9928-9131D31CFD72}"/>
              </a:ext>
            </a:extLst>
          </p:cNvPr>
          <p:cNvSpPr/>
          <p:nvPr/>
        </p:nvSpPr>
        <p:spPr>
          <a:xfrm>
            <a:off x="385774" y="3774996"/>
            <a:ext cx="46050" cy="168402"/>
          </a:xfrm>
          <a:custGeom>
            <a:avLst/>
            <a:gdLst>
              <a:gd name="connsiteX0" fmla="*/ 11101 w 46050"/>
              <a:gd name="connsiteY0" fmla="*/ 79 h 168402"/>
              <a:gd name="connsiteX1" fmla="*/ 7926 w 46050"/>
              <a:gd name="connsiteY1" fmla="*/ 66754 h 168402"/>
              <a:gd name="connsiteX2" fmla="*/ 46026 w 46050"/>
              <a:gd name="connsiteY2" fmla="*/ 168354 h 168402"/>
              <a:gd name="connsiteX3" fmla="*/ 1576 w 46050"/>
              <a:gd name="connsiteY3" fmla="*/ 79454 h 168402"/>
              <a:gd name="connsiteX4" fmla="*/ 11101 w 46050"/>
              <a:gd name="connsiteY4" fmla="*/ 79 h 1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168402">
                <a:moveTo>
                  <a:pt x="11101" y="79"/>
                </a:moveTo>
                <a:cubicBezTo>
                  <a:pt x="12159" y="-2038"/>
                  <a:pt x="2105" y="38708"/>
                  <a:pt x="7926" y="66754"/>
                </a:cubicBezTo>
                <a:cubicBezTo>
                  <a:pt x="13747" y="94800"/>
                  <a:pt x="47084" y="166237"/>
                  <a:pt x="46026" y="168354"/>
                </a:cubicBezTo>
                <a:cubicBezTo>
                  <a:pt x="44968" y="170471"/>
                  <a:pt x="7926" y="102208"/>
                  <a:pt x="1576" y="79454"/>
                </a:cubicBezTo>
                <a:cubicBezTo>
                  <a:pt x="-4774" y="56700"/>
                  <a:pt x="10043" y="2196"/>
                  <a:pt x="11101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2B04A3B-ACE6-6415-D0C9-627ABCC8F487}"/>
              </a:ext>
            </a:extLst>
          </p:cNvPr>
          <p:cNvSpPr/>
          <p:nvPr/>
        </p:nvSpPr>
        <p:spPr>
          <a:xfrm>
            <a:off x="463550" y="3784367"/>
            <a:ext cx="49042" cy="137261"/>
          </a:xfrm>
          <a:custGeom>
            <a:avLst/>
            <a:gdLst>
              <a:gd name="connsiteX0" fmla="*/ 47625 w 49042"/>
              <a:gd name="connsiteY0" fmla="*/ 233 h 137261"/>
              <a:gd name="connsiteX1" fmla="*/ 44450 w 49042"/>
              <a:gd name="connsiteY1" fmla="*/ 73258 h 137261"/>
              <a:gd name="connsiteX2" fmla="*/ 0 w 49042"/>
              <a:gd name="connsiteY2" fmla="*/ 136758 h 137261"/>
              <a:gd name="connsiteX3" fmla="*/ 44450 w 49042"/>
              <a:gd name="connsiteY3" fmla="*/ 98658 h 137261"/>
              <a:gd name="connsiteX4" fmla="*/ 47625 w 49042"/>
              <a:gd name="connsiteY4" fmla="*/ 233 h 1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2" h="137261">
                <a:moveTo>
                  <a:pt x="47625" y="233"/>
                </a:moveTo>
                <a:cubicBezTo>
                  <a:pt x="47625" y="-4000"/>
                  <a:pt x="52388" y="50504"/>
                  <a:pt x="44450" y="73258"/>
                </a:cubicBezTo>
                <a:cubicBezTo>
                  <a:pt x="36512" y="96012"/>
                  <a:pt x="0" y="132525"/>
                  <a:pt x="0" y="136758"/>
                </a:cubicBezTo>
                <a:cubicBezTo>
                  <a:pt x="0" y="140991"/>
                  <a:pt x="36513" y="117708"/>
                  <a:pt x="44450" y="98658"/>
                </a:cubicBezTo>
                <a:cubicBezTo>
                  <a:pt x="52387" y="79608"/>
                  <a:pt x="47625" y="4466"/>
                  <a:pt x="47625" y="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781BBE4-F0DE-E5D6-C9C6-02C54DB93435}"/>
              </a:ext>
            </a:extLst>
          </p:cNvPr>
          <p:cNvSpPr/>
          <p:nvPr/>
        </p:nvSpPr>
        <p:spPr>
          <a:xfrm>
            <a:off x="399573" y="3775075"/>
            <a:ext cx="79920" cy="137520"/>
          </a:xfrm>
          <a:custGeom>
            <a:avLst/>
            <a:gdLst>
              <a:gd name="connsiteX0" fmla="*/ 477 w 79920"/>
              <a:gd name="connsiteY0" fmla="*/ 0 h 137520"/>
              <a:gd name="connsiteX1" fmla="*/ 10002 w 79920"/>
              <a:gd name="connsiteY1" fmla="*/ 76200 h 137520"/>
              <a:gd name="connsiteX2" fmla="*/ 79852 w 79920"/>
              <a:gd name="connsiteY2" fmla="*/ 136525 h 137520"/>
              <a:gd name="connsiteX3" fmla="*/ 22702 w 79920"/>
              <a:gd name="connsiteY3" fmla="*/ 111125 h 137520"/>
              <a:gd name="connsiteX4" fmla="*/ 10002 w 79920"/>
              <a:gd name="connsiteY4" fmla="*/ 76200 h 137520"/>
              <a:gd name="connsiteX5" fmla="*/ 477 w 79920"/>
              <a:gd name="connsiteY5" fmla="*/ 0 h 13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20" h="137520">
                <a:moveTo>
                  <a:pt x="477" y="0"/>
                </a:moveTo>
                <a:cubicBezTo>
                  <a:pt x="477" y="0"/>
                  <a:pt x="-3227" y="53446"/>
                  <a:pt x="10002" y="76200"/>
                </a:cubicBezTo>
                <a:cubicBezTo>
                  <a:pt x="23231" y="98954"/>
                  <a:pt x="77735" y="130704"/>
                  <a:pt x="79852" y="136525"/>
                </a:cubicBezTo>
                <a:cubicBezTo>
                  <a:pt x="81969" y="142346"/>
                  <a:pt x="34344" y="121179"/>
                  <a:pt x="22702" y="111125"/>
                </a:cubicBezTo>
                <a:cubicBezTo>
                  <a:pt x="11060" y="101071"/>
                  <a:pt x="13177" y="89429"/>
                  <a:pt x="10002" y="76200"/>
                </a:cubicBezTo>
                <a:cubicBezTo>
                  <a:pt x="6827" y="62971"/>
                  <a:pt x="477" y="0"/>
                  <a:pt x="4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FCE6EF2E-1944-B249-D4C4-7B06B9B542D9}"/>
              </a:ext>
            </a:extLst>
          </p:cNvPr>
          <p:cNvSpPr/>
          <p:nvPr/>
        </p:nvSpPr>
        <p:spPr>
          <a:xfrm>
            <a:off x="476008" y="3781299"/>
            <a:ext cx="9804" cy="85623"/>
          </a:xfrm>
          <a:custGeom>
            <a:avLst/>
            <a:gdLst>
              <a:gd name="connsiteX0" fmla="*/ 9767 w 9804"/>
              <a:gd name="connsiteY0" fmla="*/ 126 h 85623"/>
              <a:gd name="connsiteX1" fmla="*/ 242 w 9804"/>
              <a:gd name="connsiteY1" fmla="*/ 82676 h 85623"/>
              <a:gd name="connsiteX2" fmla="*/ 3417 w 9804"/>
              <a:gd name="connsiteY2" fmla="*/ 63626 h 85623"/>
              <a:gd name="connsiteX3" fmla="*/ 9767 w 9804"/>
              <a:gd name="connsiteY3" fmla="*/ 126 h 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5623">
                <a:moveTo>
                  <a:pt x="9767" y="126"/>
                </a:moveTo>
                <a:cubicBezTo>
                  <a:pt x="9238" y="3301"/>
                  <a:pt x="242" y="82676"/>
                  <a:pt x="242" y="82676"/>
                </a:cubicBezTo>
                <a:cubicBezTo>
                  <a:pt x="-816" y="93259"/>
                  <a:pt x="1830" y="72622"/>
                  <a:pt x="3417" y="63626"/>
                </a:cubicBezTo>
                <a:cubicBezTo>
                  <a:pt x="5004" y="54630"/>
                  <a:pt x="10296" y="-3049"/>
                  <a:pt x="9767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D88CCBCE-7382-8D12-7B3C-D8B6A22D604F}"/>
              </a:ext>
            </a:extLst>
          </p:cNvPr>
          <p:cNvSpPr/>
          <p:nvPr/>
        </p:nvSpPr>
        <p:spPr>
          <a:xfrm>
            <a:off x="422275" y="3771580"/>
            <a:ext cx="21053" cy="88104"/>
          </a:xfrm>
          <a:custGeom>
            <a:avLst/>
            <a:gdLst>
              <a:gd name="connsiteX0" fmla="*/ 0 w 21053"/>
              <a:gd name="connsiteY0" fmla="*/ 320 h 88104"/>
              <a:gd name="connsiteX1" fmla="*/ 19050 w 21053"/>
              <a:gd name="connsiteY1" fmla="*/ 86045 h 88104"/>
              <a:gd name="connsiteX2" fmla="*/ 19050 w 21053"/>
              <a:gd name="connsiteY2" fmla="*/ 57470 h 88104"/>
              <a:gd name="connsiteX3" fmla="*/ 0 w 21053"/>
              <a:gd name="connsiteY3" fmla="*/ 320 h 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3" h="88104">
                <a:moveTo>
                  <a:pt x="0" y="320"/>
                </a:moveTo>
                <a:cubicBezTo>
                  <a:pt x="0" y="5082"/>
                  <a:pt x="15875" y="76520"/>
                  <a:pt x="19050" y="86045"/>
                </a:cubicBezTo>
                <a:cubicBezTo>
                  <a:pt x="22225" y="95570"/>
                  <a:pt x="21167" y="69641"/>
                  <a:pt x="19050" y="57470"/>
                </a:cubicBezTo>
                <a:cubicBezTo>
                  <a:pt x="16933" y="45299"/>
                  <a:pt x="0" y="-4442"/>
                  <a:pt x="0" y="3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3FD6B2D-546B-9BFB-E718-4D409614B67D}"/>
              </a:ext>
            </a:extLst>
          </p:cNvPr>
          <p:cNvSpPr/>
          <p:nvPr/>
        </p:nvSpPr>
        <p:spPr>
          <a:xfrm>
            <a:off x="749013" y="4100672"/>
            <a:ext cx="22816" cy="520174"/>
          </a:xfrm>
          <a:custGeom>
            <a:avLst/>
            <a:gdLst>
              <a:gd name="connsiteX0" fmla="*/ 22512 w 22816"/>
              <a:gd name="connsiteY0" fmla="*/ 1428 h 520174"/>
              <a:gd name="connsiteX1" fmla="*/ 12987 w 22816"/>
              <a:gd name="connsiteY1" fmla="*/ 150653 h 520174"/>
              <a:gd name="connsiteX2" fmla="*/ 9812 w 22816"/>
              <a:gd name="connsiteY2" fmla="*/ 315753 h 520174"/>
              <a:gd name="connsiteX3" fmla="*/ 12987 w 22816"/>
              <a:gd name="connsiteY3" fmla="*/ 379253 h 520174"/>
              <a:gd name="connsiteX4" fmla="*/ 12987 w 22816"/>
              <a:gd name="connsiteY4" fmla="*/ 506253 h 520174"/>
              <a:gd name="connsiteX5" fmla="*/ 16162 w 22816"/>
              <a:gd name="connsiteY5" fmla="*/ 487203 h 520174"/>
              <a:gd name="connsiteX6" fmla="*/ 287 w 22816"/>
              <a:gd name="connsiteY6" fmla="*/ 242728 h 520174"/>
              <a:gd name="connsiteX7" fmla="*/ 22512 w 22816"/>
              <a:gd name="connsiteY7" fmla="*/ 1428 h 52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6" h="520174">
                <a:moveTo>
                  <a:pt x="22512" y="1428"/>
                </a:moveTo>
                <a:cubicBezTo>
                  <a:pt x="24629" y="-13918"/>
                  <a:pt x="15104" y="98266"/>
                  <a:pt x="12987" y="150653"/>
                </a:cubicBezTo>
                <a:cubicBezTo>
                  <a:pt x="10870" y="203040"/>
                  <a:pt x="9812" y="277653"/>
                  <a:pt x="9812" y="315753"/>
                </a:cubicBezTo>
                <a:cubicBezTo>
                  <a:pt x="9812" y="353853"/>
                  <a:pt x="12458" y="347503"/>
                  <a:pt x="12987" y="379253"/>
                </a:cubicBezTo>
                <a:cubicBezTo>
                  <a:pt x="13516" y="411003"/>
                  <a:pt x="12987" y="506253"/>
                  <a:pt x="12987" y="506253"/>
                </a:cubicBezTo>
                <a:cubicBezTo>
                  <a:pt x="13516" y="524245"/>
                  <a:pt x="18279" y="531124"/>
                  <a:pt x="16162" y="487203"/>
                </a:cubicBezTo>
                <a:cubicBezTo>
                  <a:pt x="14045" y="443282"/>
                  <a:pt x="-2359" y="319457"/>
                  <a:pt x="287" y="242728"/>
                </a:cubicBezTo>
                <a:cubicBezTo>
                  <a:pt x="2933" y="165999"/>
                  <a:pt x="20395" y="16774"/>
                  <a:pt x="22512" y="14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710E2E8-1245-A4CB-79E9-D81CEDA3F2E4}"/>
              </a:ext>
            </a:extLst>
          </p:cNvPr>
          <p:cNvSpPr/>
          <p:nvPr/>
        </p:nvSpPr>
        <p:spPr>
          <a:xfrm>
            <a:off x="1055688" y="4112498"/>
            <a:ext cx="15874" cy="533714"/>
          </a:xfrm>
          <a:custGeom>
            <a:avLst/>
            <a:gdLst>
              <a:gd name="connsiteX0" fmla="*/ 1587 w 15874"/>
              <a:gd name="connsiteY0" fmla="*/ 2302 h 533714"/>
              <a:gd name="connsiteX1" fmla="*/ 14287 w 15874"/>
              <a:gd name="connsiteY1" fmla="*/ 440452 h 533714"/>
              <a:gd name="connsiteX2" fmla="*/ 14287 w 15874"/>
              <a:gd name="connsiteY2" fmla="*/ 523002 h 533714"/>
              <a:gd name="connsiteX3" fmla="*/ 1587 w 15874"/>
              <a:gd name="connsiteY3" fmla="*/ 278527 h 533714"/>
              <a:gd name="connsiteX4" fmla="*/ 1587 w 15874"/>
              <a:gd name="connsiteY4" fmla="*/ 2302 h 5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4" h="533714">
                <a:moveTo>
                  <a:pt x="1587" y="2302"/>
                </a:moveTo>
                <a:cubicBezTo>
                  <a:pt x="3704" y="29290"/>
                  <a:pt x="12170" y="353669"/>
                  <a:pt x="14287" y="440452"/>
                </a:cubicBezTo>
                <a:cubicBezTo>
                  <a:pt x="16404" y="527235"/>
                  <a:pt x="16404" y="549990"/>
                  <a:pt x="14287" y="523002"/>
                </a:cubicBezTo>
                <a:cubicBezTo>
                  <a:pt x="12170" y="496015"/>
                  <a:pt x="3704" y="364252"/>
                  <a:pt x="1587" y="278527"/>
                </a:cubicBezTo>
                <a:cubicBezTo>
                  <a:pt x="-530" y="192802"/>
                  <a:pt x="-530" y="-24686"/>
                  <a:pt x="1587" y="23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D16158EC-24A6-7BA1-30D3-FCD0D098CD02}"/>
              </a:ext>
            </a:extLst>
          </p:cNvPr>
          <p:cNvSpPr/>
          <p:nvPr/>
        </p:nvSpPr>
        <p:spPr>
          <a:xfrm>
            <a:off x="812771" y="4013138"/>
            <a:ext cx="28781" cy="162022"/>
          </a:xfrm>
          <a:custGeom>
            <a:avLst/>
            <a:gdLst>
              <a:gd name="connsiteX0" fmla="*/ 28604 w 28781"/>
              <a:gd name="connsiteY0" fmla="*/ 62 h 162022"/>
              <a:gd name="connsiteX1" fmla="*/ 12729 w 28781"/>
              <a:gd name="connsiteY1" fmla="*/ 76262 h 162022"/>
              <a:gd name="connsiteX2" fmla="*/ 25429 w 28781"/>
              <a:gd name="connsiteY2" fmla="*/ 158812 h 162022"/>
              <a:gd name="connsiteX3" fmla="*/ 19079 w 28781"/>
              <a:gd name="connsiteY3" fmla="*/ 139762 h 162022"/>
              <a:gd name="connsiteX4" fmla="*/ 29 w 28781"/>
              <a:gd name="connsiteY4" fmla="*/ 88962 h 162022"/>
              <a:gd name="connsiteX5" fmla="*/ 28604 w 28781"/>
              <a:gd name="connsiteY5" fmla="*/ 62 h 1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1" h="162022">
                <a:moveTo>
                  <a:pt x="28604" y="62"/>
                </a:moveTo>
                <a:cubicBezTo>
                  <a:pt x="30721" y="-2055"/>
                  <a:pt x="13258" y="49804"/>
                  <a:pt x="12729" y="76262"/>
                </a:cubicBezTo>
                <a:cubicBezTo>
                  <a:pt x="12200" y="102720"/>
                  <a:pt x="25429" y="158812"/>
                  <a:pt x="25429" y="158812"/>
                </a:cubicBezTo>
                <a:cubicBezTo>
                  <a:pt x="26487" y="169395"/>
                  <a:pt x="23312" y="151404"/>
                  <a:pt x="19079" y="139762"/>
                </a:cubicBezTo>
                <a:cubicBezTo>
                  <a:pt x="14846" y="128120"/>
                  <a:pt x="1087" y="109070"/>
                  <a:pt x="29" y="88962"/>
                </a:cubicBezTo>
                <a:cubicBezTo>
                  <a:pt x="-1029" y="68854"/>
                  <a:pt x="26487" y="2179"/>
                  <a:pt x="28604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A8A8040-9121-5614-E127-9869038A546F}"/>
              </a:ext>
            </a:extLst>
          </p:cNvPr>
          <p:cNvSpPr/>
          <p:nvPr/>
        </p:nvSpPr>
        <p:spPr>
          <a:xfrm>
            <a:off x="790484" y="4158831"/>
            <a:ext cx="19763" cy="486207"/>
          </a:xfrm>
          <a:custGeom>
            <a:avLst/>
            <a:gdLst>
              <a:gd name="connsiteX0" fmla="*/ 91 w 19763"/>
              <a:gd name="connsiteY0" fmla="*/ 419 h 486207"/>
              <a:gd name="connsiteX1" fmla="*/ 15966 w 19763"/>
              <a:gd name="connsiteY1" fmla="*/ 279819 h 486207"/>
              <a:gd name="connsiteX2" fmla="*/ 19141 w 19763"/>
              <a:gd name="connsiteY2" fmla="*/ 343319 h 486207"/>
              <a:gd name="connsiteX3" fmla="*/ 6441 w 19763"/>
              <a:gd name="connsiteY3" fmla="*/ 486194 h 486207"/>
              <a:gd name="connsiteX4" fmla="*/ 9616 w 19763"/>
              <a:gd name="connsiteY4" fmla="*/ 349669 h 486207"/>
              <a:gd name="connsiteX5" fmla="*/ 91 w 19763"/>
              <a:gd name="connsiteY5" fmla="*/ 419 h 4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3" h="486207">
                <a:moveTo>
                  <a:pt x="91" y="419"/>
                </a:moveTo>
                <a:cubicBezTo>
                  <a:pt x="1149" y="-11223"/>
                  <a:pt x="12791" y="222669"/>
                  <a:pt x="15966" y="279819"/>
                </a:cubicBezTo>
                <a:cubicBezTo>
                  <a:pt x="19141" y="336969"/>
                  <a:pt x="20729" y="308923"/>
                  <a:pt x="19141" y="343319"/>
                </a:cubicBezTo>
                <a:cubicBezTo>
                  <a:pt x="17554" y="377715"/>
                  <a:pt x="8029" y="485136"/>
                  <a:pt x="6441" y="486194"/>
                </a:cubicBezTo>
                <a:cubicBezTo>
                  <a:pt x="4853" y="487252"/>
                  <a:pt x="11733" y="427456"/>
                  <a:pt x="9616" y="349669"/>
                </a:cubicBezTo>
                <a:cubicBezTo>
                  <a:pt x="7499" y="271882"/>
                  <a:pt x="-967" y="12061"/>
                  <a:pt x="91" y="4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E27404-AB17-85BE-C9E2-FFC1BA4EDF40}"/>
              </a:ext>
            </a:extLst>
          </p:cNvPr>
          <p:cNvSpPr/>
          <p:nvPr/>
        </p:nvSpPr>
        <p:spPr>
          <a:xfrm>
            <a:off x="818849" y="4228880"/>
            <a:ext cx="48549" cy="546196"/>
          </a:xfrm>
          <a:custGeom>
            <a:avLst/>
            <a:gdLst>
              <a:gd name="connsiteX0" fmla="*/ 9826 w 48549"/>
              <a:gd name="connsiteY0" fmla="*/ 220 h 546196"/>
              <a:gd name="connsiteX1" fmla="*/ 47926 w 48549"/>
              <a:gd name="connsiteY1" fmla="*/ 120870 h 546196"/>
              <a:gd name="connsiteX2" fmla="*/ 32051 w 48549"/>
              <a:gd name="connsiteY2" fmla="*/ 311370 h 546196"/>
              <a:gd name="connsiteX3" fmla="*/ 13001 w 48549"/>
              <a:gd name="connsiteY3" fmla="*/ 473295 h 546196"/>
              <a:gd name="connsiteX4" fmla="*/ 301 w 48549"/>
              <a:gd name="connsiteY4" fmla="*/ 536795 h 546196"/>
              <a:gd name="connsiteX5" fmla="*/ 25701 w 48549"/>
              <a:gd name="connsiteY5" fmla="*/ 279620 h 546196"/>
              <a:gd name="connsiteX6" fmla="*/ 22526 w 48549"/>
              <a:gd name="connsiteY6" fmla="*/ 162145 h 546196"/>
              <a:gd name="connsiteX7" fmla="*/ 25701 w 48549"/>
              <a:gd name="connsiteY7" fmla="*/ 238345 h 546196"/>
              <a:gd name="connsiteX8" fmla="*/ 41576 w 48549"/>
              <a:gd name="connsiteY8" fmla="*/ 149445 h 546196"/>
              <a:gd name="connsiteX9" fmla="*/ 9826 w 48549"/>
              <a:gd name="connsiteY9" fmla="*/ 220 h 54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49" h="546196">
                <a:moveTo>
                  <a:pt x="9826" y="220"/>
                </a:moveTo>
                <a:cubicBezTo>
                  <a:pt x="10884" y="-4542"/>
                  <a:pt x="44222" y="69012"/>
                  <a:pt x="47926" y="120870"/>
                </a:cubicBezTo>
                <a:cubicBezTo>
                  <a:pt x="51630" y="172728"/>
                  <a:pt x="37872" y="252633"/>
                  <a:pt x="32051" y="311370"/>
                </a:cubicBezTo>
                <a:cubicBezTo>
                  <a:pt x="26230" y="370108"/>
                  <a:pt x="18293" y="435724"/>
                  <a:pt x="13001" y="473295"/>
                </a:cubicBezTo>
                <a:cubicBezTo>
                  <a:pt x="7709" y="510866"/>
                  <a:pt x="-1816" y="569074"/>
                  <a:pt x="301" y="536795"/>
                </a:cubicBezTo>
                <a:cubicBezTo>
                  <a:pt x="2418" y="504516"/>
                  <a:pt x="21997" y="342062"/>
                  <a:pt x="25701" y="279620"/>
                </a:cubicBezTo>
                <a:cubicBezTo>
                  <a:pt x="29405" y="217178"/>
                  <a:pt x="22526" y="169024"/>
                  <a:pt x="22526" y="162145"/>
                </a:cubicBezTo>
                <a:cubicBezTo>
                  <a:pt x="22526" y="155266"/>
                  <a:pt x="22526" y="240462"/>
                  <a:pt x="25701" y="238345"/>
                </a:cubicBezTo>
                <a:cubicBezTo>
                  <a:pt x="28876" y="236228"/>
                  <a:pt x="42634" y="185428"/>
                  <a:pt x="41576" y="149445"/>
                </a:cubicBezTo>
                <a:cubicBezTo>
                  <a:pt x="40518" y="113462"/>
                  <a:pt x="8768" y="4982"/>
                  <a:pt x="9826" y="2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50F012C-CE10-BDC4-4B37-8B9FE756175B}"/>
              </a:ext>
            </a:extLst>
          </p:cNvPr>
          <p:cNvSpPr/>
          <p:nvPr/>
        </p:nvSpPr>
        <p:spPr>
          <a:xfrm>
            <a:off x="882618" y="4175096"/>
            <a:ext cx="35363" cy="216037"/>
          </a:xfrm>
          <a:custGeom>
            <a:avLst/>
            <a:gdLst>
              <a:gd name="connsiteX0" fmla="*/ 32 w 35363"/>
              <a:gd name="connsiteY0" fmla="*/ 29 h 216037"/>
              <a:gd name="connsiteX1" fmla="*/ 28607 w 35363"/>
              <a:gd name="connsiteY1" fmla="*/ 146079 h 216037"/>
              <a:gd name="connsiteX2" fmla="*/ 25432 w 35363"/>
              <a:gd name="connsiteY2" fmla="*/ 215929 h 216037"/>
              <a:gd name="connsiteX3" fmla="*/ 34957 w 35363"/>
              <a:gd name="connsiteY3" fmla="*/ 158779 h 216037"/>
              <a:gd name="connsiteX4" fmla="*/ 32 w 35363"/>
              <a:gd name="connsiteY4" fmla="*/ 29 h 2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" h="216037">
                <a:moveTo>
                  <a:pt x="32" y="29"/>
                </a:moveTo>
                <a:cubicBezTo>
                  <a:pt x="-1026" y="-2088"/>
                  <a:pt x="24374" y="110096"/>
                  <a:pt x="28607" y="146079"/>
                </a:cubicBezTo>
                <a:cubicBezTo>
                  <a:pt x="32840" y="182062"/>
                  <a:pt x="24374" y="213812"/>
                  <a:pt x="25432" y="215929"/>
                </a:cubicBezTo>
                <a:cubicBezTo>
                  <a:pt x="26490" y="218046"/>
                  <a:pt x="37603" y="188941"/>
                  <a:pt x="34957" y="158779"/>
                </a:cubicBezTo>
                <a:cubicBezTo>
                  <a:pt x="32311" y="128617"/>
                  <a:pt x="1090" y="2146"/>
                  <a:pt x="32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9F611FC-85FC-3967-49B0-A68F4575F44C}"/>
              </a:ext>
            </a:extLst>
          </p:cNvPr>
          <p:cNvSpPr/>
          <p:nvPr/>
        </p:nvSpPr>
        <p:spPr>
          <a:xfrm>
            <a:off x="968348" y="4210050"/>
            <a:ext cx="42509" cy="165100"/>
          </a:xfrm>
          <a:custGeom>
            <a:avLst/>
            <a:gdLst>
              <a:gd name="connsiteX0" fmla="*/ 31777 w 42509"/>
              <a:gd name="connsiteY0" fmla="*/ 0 h 165100"/>
              <a:gd name="connsiteX1" fmla="*/ 41302 w 42509"/>
              <a:gd name="connsiteY1" fmla="*/ 82550 h 165100"/>
              <a:gd name="connsiteX2" fmla="*/ 27 w 42509"/>
              <a:gd name="connsiteY2" fmla="*/ 165100 h 165100"/>
              <a:gd name="connsiteX3" fmla="*/ 34952 w 42509"/>
              <a:gd name="connsiteY3" fmla="*/ 82550 h 165100"/>
              <a:gd name="connsiteX4" fmla="*/ 31777 w 42509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9" h="165100">
                <a:moveTo>
                  <a:pt x="31777" y="0"/>
                </a:moveTo>
                <a:cubicBezTo>
                  <a:pt x="32835" y="0"/>
                  <a:pt x="46594" y="55033"/>
                  <a:pt x="41302" y="82550"/>
                </a:cubicBezTo>
                <a:cubicBezTo>
                  <a:pt x="36010" y="110067"/>
                  <a:pt x="1085" y="165100"/>
                  <a:pt x="27" y="165100"/>
                </a:cubicBezTo>
                <a:cubicBezTo>
                  <a:pt x="-1031" y="165100"/>
                  <a:pt x="29131" y="104775"/>
                  <a:pt x="34952" y="82550"/>
                </a:cubicBezTo>
                <a:cubicBezTo>
                  <a:pt x="40773" y="60325"/>
                  <a:pt x="30719" y="0"/>
                  <a:pt x="317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5D0BF345-2550-BB61-D6D4-59F46B1618A7}"/>
              </a:ext>
            </a:extLst>
          </p:cNvPr>
          <p:cNvSpPr/>
          <p:nvPr/>
        </p:nvSpPr>
        <p:spPr>
          <a:xfrm>
            <a:off x="914239" y="4397229"/>
            <a:ext cx="32202" cy="404097"/>
          </a:xfrm>
          <a:custGeom>
            <a:avLst/>
            <a:gdLst>
              <a:gd name="connsiteX0" fmla="*/ 22386 w 32202"/>
              <a:gd name="connsiteY0" fmla="*/ 146 h 404097"/>
              <a:gd name="connsiteX1" fmla="*/ 161 w 32202"/>
              <a:gd name="connsiteY1" fmla="*/ 177946 h 404097"/>
              <a:gd name="connsiteX2" fmla="*/ 12861 w 32202"/>
              <a:gd name="connsiteY2" fmla="*/ 260496 h 404097"/>
              <a:gd name="connsiteX3" fmla="*/ 22386 w 32202"/>
              <a:gd name="connsiteY3" fmla="*/ 298596 h 404097"/>
              <a:gd name="connsiteX4" fmla="*/ 16036 w 32202"/>
              <a:gd name="connsiteY4" fmla="*/ 403371 h 404097"/>
              <a:gd name="connsiteX5" fmla="*/ 25561 w 32202"/>
              <a:gd name="connsiteY5" fmla="*/ 343046 h 404097"/>
              <a:gd name="connsiteX6" fmla="*/ 31911 w 32202"/>
              <a:gd name="connsiteY6" fmla="*/ 304946 h 404097"/>
              <a:gd name="connsiteX7" fmla="*/ 16036 w 32202"/>
              <a:gd name="connsiteY7" fmla="*/ 241446 h 404097"/>
              <a:gd name="connsiteX8" fmla="*/ 6511 w 32202"/>
              <a:gd name="connsiteY8" fmla="*/ 209696 h 404097"/>
              <a:gd name="connsiteX9" fmla="*/ 22386 w 32202"/>
              <a:gd name="connsiteY9" fmla="*/ 146 h 40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02" h="404097">
                <a:moveTo>
                  <a:pt x="22386" y="146"/>
                </a:moveTo>
                <a:cubicBezTo>
                  <a:pt x="21328" y="-5145"/>
                  <a:pt x="1748" y="134554"/>
                  <a:pt x="161" y="177946"/>
                </a:cubicBezTo>
                <a:cubicBezTo>
                  <a:pt x="-1427" y="221338"/>
                  <a:pt x="9157" y="240388"/>
                  <a:pt x="12861" y="260496"/>
                </a:cubicBezTo>
                <a:cubicBezTo>
                  <a:pt x="16565" y="280604"/>
                  <a:pt x="21857" y="274784"/>
                  <a:pt x="22386" y="298596"/>
                </a:cubicBezTo>
                <a:cubicBezTo>
                  <a:pt x="22915" y="322408"/>
                  <a:pt x="15507" y="395963"/>
                  <a:pt x="16036" y="403371"/>
                </a:cubicBezTo>
                <a:cubicBezTo>
                  <a:pt x="16565" y="410779"/>
                  <a:pt x="22915" y="359450"/>
                  <a:pt x="25561" y="343046"/>
                </a:cubicBezTo>
                <a:cubicBezTo>
                  <a:pt x="28207" y="326642"/>
                  <a:pt x="33499" y="321879"/>
                  <a:pt x="31911" y="304946"/>
                </a:cubicBezTo>
                <a:cubicBezTo>
                  <a:pt x="30324" y="288013"/>
                  <a:pt x="20269" y="257321"/>
                  <a:pt x="16036" y="241446"/>
                </a:cubicBezTo>
                <a:cubicBezTo>
                  <a:pt x="11803" y="225571"/>
                  <a:pt x="5453" y="244092"/>
                  <a:pt x="6511" y="209696"/>
                </a:cubicBezTo>
                <a:cubicBezTo>
                  <a:pt x="7569" y="175300"/>
                  <a:pt x="23444" y="5437"/>
                  <a:pt x="22386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E3C88EE0-2DFD-0197-71D2-2545F7C2DA17}"/>
              </a:ext>
            </a:extLst>
          </p:cNvPr>
          <p:cNvSpPr/>
          <p:nvPr/>
        </p:nvSpPr>
        <p:spPr>
          <a:xfrm>
            <a:off x="861959" y="4673598"/>
            <a:ext cx="65859" cy="188176"/>
          </a:xfrm>
          <a:custGeom>
            <a:avLst/>
            <a:gdLst>
              <a:gd name="connsiteX0" fmla="*/ 42916 w 65859"/>
              <a:gd name="connsiteY0" fmla="*/ 2 h 188176"/>
              <a:gd name="connsiteX1" fmla="*/ 33391 w 65859"/>
              <a:gd name="connsiteY1" fmla="*/ 98427 h 188176"/>
              <a:gd name="connsiteX2" fmla="*/ 36566 w 65859"/>
              <a:gd name="connsiteY2" fmla="*/ 127002 h 188176"/>
              <a:gd name="connsiteX3" fmla="*/ 65141 w 65859"/>
              <a:gd name="connsiteY3" fmla="*/ 187327 h 188176"/>
              <a:gd name="connsiteX4" fmla="*/ 52441 w 65859"/>
              <a:gd name="connsiteY4" fmla="*/ 158752 h 188176"/>
              <a:gd name="connsiteX5" fmla="*/ 1641 w 65859"/>
              <a:gd name="connsiteY5" fmla="*/ 107952 h 188176"/>
              <a:gd name="connsiteX6" fmla="*/ 14341 w 65859"/>
              <a:gd name="connsiteY6" fmla="*/ 101602 h 188176"/>
              <a:gd name="connsiteX7" fmla="*/ 42916 w 65859"/>
              <a:gd name="connsiteY7" fmla="*/ 2 h 18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9" h="188176">
                <a:moveTo>
                  <a:pt x="42916" y="2"/>
                </a:moveTo>
                <a:cubicBezTo>
                  <a:pt x="46091" y="-527"/>
                  <a:pt x="34449" y="77260"/>
                  <a:pt x="33391" y="98427"/>
                </a:cubicBezTo>
                <a:cubicBezTo>
                  <a:pt x="32333" y="119594"/>
                  <a:pt x="31274" y="112185"/>
                  <a:pt x="36566" y="127002"/>
                </a:cubicBezTo>
                <a:cubicBezTo>
                  <a:pt x="41858" y="141819"/>
                  <a:pt x="62495" y="182035"/>
                  <a:pt x="65141" y="187327"/>
                </a:cubicBezTo>
                <a:cubicBezTo>
                  <a:pt x="67787" y="192619"/>
                  <a:pt x="63024" y="171981"/>
                  <a:pt x="52441" y="158752"/>
                </a:cubicBezTo>
                <a:cubicBezTo>
                  <a:pt x="41858" y="145523"/>
                  <a:pt x="1641" y="107952"/>
                  <a:pt x="1641" y="107952"/>
                </a:cubicBezTo>
                <a:cubicBezTo>
                  <a:pt x="-4709" y="98427"/>
                  <a:pt x="9049" y="115889"/>
                  <a:pt x="14341" y="101602"/>
                </a:cubicBezTo>
                <a:cubicBezTo>
                  <a:pt x="19633" y="87315"/>
                  <a:pt x="39741" y="531"/>
                  <a:pt x="42916" y="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A2C195F-B341-7360-6F7E-F55D3AD9F985}"/>
              </a:ext>
            </a:extLst>
          </p:cNvPr>
          <p:cNvSpPr/>
          <p:nvPr/>
        </p:nvSpPr>
        <p:spPr>
          <a:xfrm>
            <a:off x="1015849" y="3908261"/>
            <a:ext cx="51035" cy="235229"/>
          </a:xfrm>
          <a:custGeom>
            <a:avLst/>
            <a:gdLst>
              <a:gd name="connsiteX0" fmla="*/ 151 w 51035"/>
              <a:gd name="connsiteY0" fmla="*/ 164 h 235229"/>
              <a:gd name="connsiteX1" fmla="*/ 35076 w 51035"/>
              <a:gd name="connsiteY1" fmla="*/ 95414 h 235229"/>
              <a:gd name="connsiteX2" fmla="*/ 28726 w 51035"/>
              <a:gd name="connsiteY2" fmla="*/ 235114 h 235229"/>
              <a:gd name="connsiteX3" fmla="*/ 50951 w 51035"/>
              <a:gd name="connsiteY3" fmla="*/ 117639 h 235229"/>
              <a:gd name="connsiteX4" fmla="*/ 151 w 51035"/>
              <a:gd name="connsiteY4" fmla="*/ 164 h 23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5" h="235229">
                <a:moveTo>
                  <a:pt x="151" y="164"/>
                </a:moveTo>
                <a:cubicBezTo>
                  <a:pt x="-2495" y="-3540"/>
                  <a:pt x="30314" y="56256"/>
                  <a:pt x="35076" y="95414"/>
                </a:cubicBezTo>
                <a:cubicBezTo>
                  <a:pt x="39839" y="134572"/>
                  <a:pt x="26080" y="231410"/>
                  <a:pt x="28726" y="235114"/>
                </a:cubicBezTo>
                <a:cubicBezTo>
                  <a:pt x="31372" y="238818"/>
                  <a:pt x="52539" y="152564"/>
                  <a:pt x="50951" y="117639"/>
                </a:cubicBezTo>
                <a:cubicBezTo>
                  <a:pt x="49363" y="82714"/>
                  <a:pt x="2797" y="3868"/>
                  <a:pt x="151" y="1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60952FE3-CC8C-74CD-7159-215801A12833}"/>
              </a:ext>
            </a:extLst>
          </p:cNvPr>
          <p:cNvSpPr/>
          <p:nvPr/>
        </p:nvSpPr>
        <p:spPr>
          <a:xfrm>
            <a:off x="628641" y="3657593"/>
            <a:ext cx="149326" cy="435018"/>
          </a:xfrm>
          <a:custGeom>
            <a:avLst/>
            <a:gdLst>
              <a:gd name="connsiteX0" fmla="*/ 9 w 149326"/>
              <a:gd name="connsiteY0" fmla="*/ 7 h 435018"/>
              <a:gd name="connsiteX1" fmla="*/ 114309 w 149326"/>
              <a:gd name="connsiteY1" fmla="*/ 314332 h 435018"/>
              <a:gd name="connsiteX2" fmla="*/ 149234 w 149326"/>
              <a:gd name="connsiteY2" fmla="*/ 434982 h 435018"/>
              <a:gd name="connsiteX3" fmla="*/ 120659 w 149326"/>
              <a:gd name="connsiteY3" fmla="*/ 304807 h 435018"/>
              <a:gd name="connsiteX4" fmla="*/ 9 w 149326"/>
              <a:gd name="connsiteY4" fmla="*/ 7 h 4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26" h="435018">
                <a:moveTo>
                  <a:pt x="9" y="7"/>
                </a:moveTo>
                <a:cubicBezTo>
                  <a:pt x="-1049" y="1595"/>
                  <a:pt x="89438" y="241836"/>
                  <a:pt x="114309" y="314332"/>
                </a:cubicBezTo>
                <a:cubicBezTo>
                  <a:pt x="139180" y="386828"/>
                  <a:pt x="148176" y="436570"/>
                  <a:pt x="149234" y="434982"/>
                </a:cubicBezTo>
                <a:cubicBezTo>
                  <a:pt x="150292" y="433394"/>
                  <a:pt x="142355" y="373070"/>
                  <a:pt x="120659" y="304807"/>
                </a:cubicBezTo>
                <a:cubicBezTo>
                  <a:pt x="98963" y="236545"/>
                  <a:pt x="1067" y="-1581"/>
                  <a:pt x="9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3C1BAF5-9261-332C-FB74-3B39CFF52F32}"/>
              </a:ext>
            </a:extLst>
          </p:cNvPr>
          <p:cNvSpPr/>
          <p:nvPr/>
        </p:nvSpPr>
        <p:spPr>
          <a:xfrm>
            <a:off x="539750" y="3457461"/>
            <a:ext cx="92075" cy="219396"/>
          </a:xfrm>
          <a:custGeom>
            <a:avLst/>
            <a:gdLst>
              <a:gd name="connsiteX0" fmla="*/ 0 w 92075"/>
              <a:gd name="connsiteY0" fmla="*/ 114 h 219396"/>
              <a:gd name="connsiteX1" fmla="*/ 50800 w 92075"/>
              <a:gd name="connsiteY1" fmla="*/ 139814 h 219396"/>
              <a:gd name="connsiteX2" fmla="*/ 92075 w 92075"/>
              <a:gd name="connsiteY2" fmla="*/ 219189 h 219396"/>
              <a:gd name="connsiteX3" fmla="*/ 50800 w 92075"/>
              <a:gd name="connsiteY3" fmla="*/ 117589 h 219396"/>
              <a:gd name="connsiteX4" fmla="*/ 0 w 92075"/>
              <a:gd name="connsiteY4" fmla="*/ 114 h 2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219396">
                <a:moveTo>
                  <a:pt x="0" y="114"/>
                </a:moveTo>
                <a:cubicBezTo>
                  <a:pt x="0" y="3818"/>
                  <a:pt x="35454" y="103302"/>
                  <a:pt x="50800" y="139814"/>
                </a:cubicBezTo>
                <a:cubicBezTo>
                  <a:pt x="66146" y="176326"/>
                  <a:pt x="92075" y="222893"/>
                  <a:pt x="92075" y="219189"/>
                </a:cubicBezTo>
                <a:cubicBezTo>
                  <a:pt x="92075" y="215485"/>
                  <a:pt x="63500" y="151985"/>
                  <a:pt x="50800" y="117589"/>
                </a:cubicBezTo>
                <a:cubicBezTo>
                  <a:pt x="38100" y="83193"/>
                  <a:pt x="0" y="-3590"/>
                  <a:pt x="0" y="1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79819FE-11C7-4A46-ED66-BF2785C96CF0}"/>
              </a:ext>
            </a:extLst>
          </p:cNvPr>
          <p:cNvSpPr/>
          <p:nvPr/>
        </p:nvSpPr>
        <p:spPr>
          <a:xfrm>
            <a:off x="596598" y="3507685"/>
            <a:ext cx="162726" cy="326143"/>
          </a:xfrm>
          <a:custGeom>
            <a:avLst/>
            <a:gdLst>
              <a:gd name="connsiteX0" fmla="*/ 302 w 162726"/>
              <a:gd name="connsiteY0" fmla="*/ 690 h 326143"/>
              <a:gd name="connsiteX1" fmla="*/ 44752 w 162726"/>
              <a:gd name="connsiteY1" fmla="*/ 51490 h 326143"/>
              <a:gd name="connsiteX2" fmla="*/ 101902 w 162726"/>
              <a:gd name="connsiteY2" fmla="*/ 181665 h 326143"/>
              <a:gd name="connsiteX3" fmla="*/ 162227 w 162726"/>
              <a:gd name="connsiteY3" fmla="*/ 324540 h 326143"/>
              <a:gd name="connsiteX4" fmla="*/ 66977 w 162726"/>
              <a:gd name="connsiteY4" fmla="*/ 83240 h 326143"/>
              <a:gd name="connsiteX5" fmla="*/ 302 w 162726"/>
              <a:gd name="connsiteY5" fmla="*/ 690 h 3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26" h="326143">
                <a:moveTo>
                  <a:pt x="302" y="690"/>
                </a:moveTo>
                <a:cubicBezTo>
                  <a:pt x="-3402" y="-4602"/>
                  <a:pt x="27819" y="21328"/>
                  <a:pt x="44752" y="51490"/>
                </a:cubicBezTo>
                <a:cubicBezTo>
                  <a:pt x="61685" y="81652"/>
                  <a:pt x="82323" y="136157"/>
                  <a:pt x="101902" y="181665"/>
                </a:cubicBezTo>
                <a:cubicBezTo>
                  <a:pt x="121481" y="227173"/>
                  <a:pt x="168048" y="340944"/>
                  <a:pt x="162227" y="324540"/>
                </a:cubicBezTo>
                <a:cubicBezTo>
                  <a:pt x="156406" y="308136"/>
                  <a:pt x="91319" y="133511"/>
                  <a:pt x="66977" y="83240"/>
                </a:cubicBezTo>
                <a:cubicBezTo>
                  <a:pt x="42635" y="32969"/>
                  <a:pt x="4006" y="5982"/>
                  <a:pt x="302" y="69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F9C21C9-BA68-233C-A466-8A58D39EB5F3}"/>
              </a:ext>
            </a:extLst>
          </p:cNvPr>
          <p:cNvSpPr/>
          <p:nvPr/>
        </p:nvSpPr>
        <p:spPr>
          <a:xfrm>
            <a:off x="765089" y="3844708"/>
            <a:ext cx="32294" cy="174999"/>
          </a:xfrm>
          <a:custGeom>
            <a:avLst/>
            <a:gdLst>
              <a:gd name="connsiteX0" fmla="*/ 86 w 32294"/>
              <a:gd name="connsiteY0" fmla="*/ 217 h 174999"/>
              <a:gd name="connsiteX1" fmla="*/ 22311 w 32294"/>
              <a:gd name="connsiteY1" fmla="*/ 70067 h 174999"/>
              <a:gd name="connsiteX2" fmla="*/ 19136 w 32294"/>
              <a:gd name="connsiteY2" fmla="*/ 174842 h 174999"/>
              <a:gd name="connsiteX3" fmla="*/ 31836 w 32294"/>
              <a:gd name="connsiteY3" fmla="*/ 92292 h 174999"/>
              <a:gd name="connsiteX4" fmla="*/ 86 w 32294"/>
              <a:gd name="connsiteY4" fmla="*/ 217 h 17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4" h="174999">
                <a:moveTo>
                  <a:pt x="86" y="217"/>
                </a:moveTo>
                <a:cubicBezTo>
                  <a:pt x="-1501" y="-3487"/>
                  <a:pt x="19136" y="40963"/>
                  <a:pt x="22311" y="70067"/>
                </a:cubicBezTo>
                <a:cubicBezTo>
                  <a:pt x="25486" y="99171"/>
                  <a:pt x="17549" y="171138"/>
                  <a:pt x="19136" y="174842"/>
                </a:cubicBezTo>
                <a:cubicBezTo>
                  <a:pt x="20723" y="178546"/>
                  <a:pt x="35011" y="116105"/>
                  <a:pt x="31836" y="92292"/>
                </a:cubicBezTo>
                <a:cubicBezTo>
                  <a:pt x="28661" y="68480"/>
                  <a:pt x="1673" y="3921"/>
                  <a:pt x="86" y="21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69B8D912-D0DB-454D-3BEB-0D8EADD48DC5}"/>
              </a:ext>
            </a:extLst>
          </p:cNvPr>
          <p:cNvSpPr/>
          <p:nvPr/>
        </p:nvSpPr>
        <p:spPr>
          <a:xfrm>
            <a:off x="726870" y="3618731"/>
            <a:ext cx="104120" cy="287528"/>
          </a:xfrm>
          <a:custGeom>
            <a:avLst/>
            <a:gdLst>
              <a:gd name="connsiteX0" fmla="*/ 205 w 104120"/>
              <a:gd name="connsiteY0" fmla="*/ 769 h 287528"/>
              <a:gd name="connsiteX1" fmla="*/ 98630 w 104120"/>
              <a:gd name="connsiteY1" fmla="*/ 248419 h 287528"/>
              <a:gd name="connsiteX2" fmla="*/ 92280 w 104120"/>
              <a:gd name="connsiteY2" fmla="*/ 286519 h 287528"/>
              <a:gd name="connsiteX3" fmla="*/ 98630 w 104120"/>
              <a:gd name="connsiteY3" fmla="*/ 245244 h 287528"/>
              <a:gd name="connsiteX4" fmla="*/ 73230 w 104120"/>
              <a:gd name="connsiteY4" fmla="*/ 172219 h 287528"/>
              <a:gd name="connsiteX5" fmla="*/ 205 w 104120"/>
              <a:gd name="connsiteY5" fmla="*/ 769 h 28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20" h="287528">
                <a:moveTo>
                  <a:pt x="205" y="769"/>
                </a:moveTo>
                <a:cubicBezTo>
                  <a:pt x="4438" y="13469"/>
                  <a:pt x="83284" y="200794"/>
                  <a:pt x="98630" y="248419"/>
                </a:cubicBezTo>
                <a:cubicBezTo>
                  <a:pt x="113976" y="296044"/>
                  <a:pt x="92280" y="287048"/>
                  <a:pt x="92280" y="286519"/>
                </a:cubicBezTo>
                <a:cubicBezTo>
                  <a:pt x="92280" y="285990"/>
                  <a:pt x="101805" y="264294"/>
                  <a:pt x="98630" y="245244"/>
                </a:cubicBezTo>
                <a:cubicBezTo>
                  <a:pt x="95455" y="226194"/>
                  <a:pt x="88047" y="208202"/>
                  <a:pt x="73230" y="172219"/>
                </a:cubicBezTo>
                <a:cubicBezTo>
                  <a:pt x="58413" y="136236"/>
                  <a:pt x="-4028" y="-11931"/>
                  <a:pt x="205" y="7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F2BD56AA-68B7-BEEC-ABEC-341BA141A54D}"/>
              </a:ext>
            </a:extLst>
          </p:cNvPr>
          <p:cNvSpPr/>
          <p:nvPr/>
        </p:nvSpPr>
        <p:spPr>
          <a:xfrm>
            <a:off x="881523" y="3656433"/>
            <a:ext cx="138069" cy="268229"/>
          </a:xfrm>
          <a:custGeom>
            <a:avLst/>
            <a:gdLst>
              <a:gd name="connsiteX0" fmla="*/ 1127 w 138069"/>
              <a:gd name="connsiteY0" fmla="*/ 1167 h 268229"/>
              <a:gd name="connsiteX1" fmla="*/ 61452 w 138069"/>
              <a:gd name="connsiteY1" fmla="*/ 134517 h 268229"/>
              <a:gd name="connsiteX2" fmla="*/ 134477 w 138069"/>
              <a:gd name="connsiteY2" fmla="*/ 264692 h 268229"/>
              <a:gd name="connsiteX3" fmla="*/ 115427 w 138069"/>
              <a:gd name="connsiteY3" fmla="*/ 213892 h 268229"/>
              <a:gd name="connsiteX4" fmla="*/ 1127 w 138069"/>
              <a:gd name="connsiteY4" fmla="*/ 1167 h 2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69" h="268229">
                <a:moveTo>
                  <a:pt x="1127" y="1167"/>
                </a:moveTo>
                <a:cubicBezTo>
                  <a:pt x="-7869" y="-12062"/>
                  <a:pt x="39227" y="90596"/>
                  <a:pt x="61452" y="134517"/>
                </a:cubicBezTo>
                <a:cubicBezTo>
                  <a:pt x="83677" y="178438"/>
                  <a:pt x="125481" y="251463"/>
                  <a:pt x="134477" y="264692"/>
                </a:cubicBezTo>
                <a:cubicBezTo>
                  <a:pt x="143473" y="277921"/>
                  <a:pt x="135006" y="252521"/>
                  <a:pt x="115427" y="213892"/>
                </a:cubicBezTo>
                <a:cubicBezTo>
                  <a:pt x="95848" y="175263"/>
                  <a:pt x="10123" y="14396"/>
                  <a:pt x="1127" y="11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FFE4FA22-C378-99C7-18F6-C61A6B573228}"/>
              </a:ext>
            </a:extLst>
          </p:cNvPr>
          <p:cNvSpPr/>
          <p:nvPr/>
        </p:nvSpPr>
        <p:spPr>
          <a:xfrm>
            <a:off x="838180" y="3946673"/>
            <a:ext cx="162221" cy="63356"/>
          </a:xfrm>
          <a:custGeom>
            <a:avLst/>
            <a:gdLst>
              <a:gd name="connsiteX0" fmla="*/ 20 w 162221"/>
              <a:gd name="connsiteY0" fmla="*/ 63352 h 63356"/>
              <a:gd name="connsiteX1" fmla="*/ 57170 w 162221"/>
              <a:gd name="connsiteY1" fmla="*/ 9377 h 63356"/>
              <a:gd name="connsiteX2" fmla="*/ 104795 w 162221"/>
              <a:gd name="connsiteY2" fmla="*/ 9377 h 63356"/>
              <a:gd name="connsiteX3" fmla="*/ 161945 w 162221"/>
              <a:gd name="connsiteY3" fmla="*/ 15727 h 63356"/>
              <a:gd name="connsiteX4" fmla="*/ 123845 w 162221"/>
              <a:gd name="connsiteY4" fmla="*/ 3027 h 63356"/>
              <a:gd name="connsiteX5" fmla="*/ 63520 w 162221"/>
              <a:gd name="connsiteY5" fmla="*/ 6202 h 63356"/>
              <a:gd name="connsiteX6" fmla="*/ 20 w 162221"/>
              <a:gd name="connsiteY6" fmla="*/ 63352 h 6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21" h="63356">
                <a:moveTo>
                  <a:pt x="20" y="63352"/>
                </a:moveTo>
                <a:cubicBezTo>
                  <a:pt x="-1038" y="63881"/>
                  <a:pt x="39708" y="18373"/>
                  <a:pt x="57170" y="9377"/>
                </a:cubicBezTo>
                <a:cubicBezTo>
                  <a:pt x="74633" y="381"/>
                  <a:pt x="87333" y="8319"/>
                  <a:pt x="104795" y="9377"/>
                </a:cubicBezTo>
                <a:cubicBezTo>
                  <a:pt x="122257" y="10435"/>
                  <a:pt x="158770" y="16785"/>
                  <a:pt x="161945" y="15727"/>
                </a:cubicBezTo>
                <a:cubicBezTo>
                  <a:pt x="165120" y="14669"/>
                  <a:pt x="140249" y="4614"/>
                  <a:pt x="123845" y="3027"/>
                </a:cubicBezTo>
                <a:cubicBezTo>
                  <a:pt x="107441" y="1440"/>
                  <a:pt x="83099" y="-4381"/>
                  <a:pt x="63520" y="6202"/>
                </a:cubicBezTo>
                <a:cubicBezTo>
                  <a:pt x="43941" y="16785"/>
                  <a:pt x="1078" y="62823"/>
                  <a:pt x="20" y="633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108807EE-9EA8-1A0B-3B87-13B13A929DBA}"/>
              </a:ext>
            </a:extLst>
          </p:cNvPr>
          <p:cNvSpPr/>
          <p:nvPr/>
        </p:nvSpPr>
        <p:spPr>
          <a:xfrm>
            <a:off x="863534" y="4003662"/>
            <a:ext cx="35276" cy="131299"/>
          </a:xfrm>
          <a:custGeom>
            <a:avLst/>
            <a:gdLst>
              <a:gd name="connsiteX0" fmla="*/ 28641 w 35276"/>
              <a:gd name="connsiteY0" fmla="*/ 13 h 131299"/>
              <a:gd name="connsiteX1" fmla="*/ 15941 w 35276"/>
              <a:gd name="connsiteY1" fmla="*/ 79388 h 131299"/>
              <a:gd name="connsiteX2" fmla="*/ 34991 w 35276"/>
              <a:gd name="connsiteY2" fmla="*/ 130188 h 131299"/>
              <a:gd name="connsiteX3" fmla="*/ 25466 w 35276"/>
              <a:gd name="connsiteY3" fmla="*/ 111138 h 131299"/>
              <a:gd name="connsiteX4" fmla="*/ 66 w 35276"/>
              <a:gd name="connsiteY4" fmla="*/ 73038 h 131299"/>
              <a:gd name="connsiteX5" fmla="*/ 28641 w 35276"/>
              <a:gd name="connsiteY5" fmla="*/ 13 h 13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6" h="131299">
                <a:moveTo>
                  <a:pt x="28641" y="13"/>
                </a:moveTo>
                <a:cubicBezTo>
                  <a:pt x="31287" y="1071"/>
                  <a:pt x="14883" y="57692"/>
                  <a:pt x="15941" y="79388"/>
                </a:cubicBezTo>
                <a:cubicBezTo>
                  <a:pt x="16999" y="101084"/>
                  <a:pt x="34991" y="130188"/>
                  <a:pt x="34991" y="130188"/>
                </a:cubicBezTo>
                <a:cubicBezTo>
                  <a:pt x="36578" y="135480"/>
                  <a:pt x="31287" y="120663"/>
                  <a:pt x="25466" y="111138"/>
                </a:cubicBezTo>
                <a:cubicBezTo>
                  <a:pt x="19645" y="101613"/>
                  <a:pt x="1653" y="85738"/>
                  <a:pt x="66" y="73038"/>
                </a:cubicBezTo>
                <a:cubicBezTo>
                  <a:pt x="-1521" y="60338"/>
                  <a:pt x="25995" y="-1045"/>
                  <a:pt x="2864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D1F11527-A2D2-0D9C-B246-FE73A6F9BDCB}"/>
              </a:ext>
            </a:extLst>
          </p:cNvPr>
          <p:cNvSpPr/>
          <p:nvPr/>
        </p:nvSpPr>
        <p:spPr>
          <a:xfrm>
            <a:off x="898200" y="4085796"/>
            <a:ext cx="118621" cy="35502"/>
          </a:xfrm>
          <a:custGeom>
            <a:avLst/>
            <a:gdLst>
              <a:gd name="connsiteX0" fmla="*/ 325 w 118621"/>
              <a:gd name="connsiteY0" fmla="*/ 13129 h 35502"/>
              <a:gd name="connsiteX1" fmla="*/ 63825 w 118621"/>
              <a:gd name="connsiteY1" fmla="*/ 35354 h 35502"/>
              <a:gd name="connsiteX2" fmla="*/ 117800 w 118621"/>
              <a:gd name="connsiteY2" fmla="*/ 429 h 35502"/>
              <a:gd name="connsiteX3" fmla="*/ 92400 w 118621"/>
              <a:gd name="connsiteY3" fmla="*/ 16304 h 35502"/>
              <a:gd name="connsiteX4" fmla="*/ 325 w 118621"/>
              <a:gd name="connsiteY4" fmla="*/ 13129 h 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21" h="35502">
                <a:moveTo>
                  <a:pt x="325" y="13129"/>
                </a:moveTo>
                <a:cubicBezTo>
                  <a:pt x="-4437" y="16304"/>
                  <a:pt x="44246" y="37471"/>
                  <a:pt x="63825" y="35354"/>
                </a:cubicBezTo>
                <a:cubicBezTo>
                  <a:pt x="83404" y="33237"/>
                  <a:pt x="113038" y="3604"/>
                  <a:pt x="117800" y="429"/>
                </a:cubicBezTo>
                <a:cubicBezTo>
                  <a:pt x="122562" y="-2746"/>
                  <a:pt x="105629" y="12600"/>
                  <a:pt x="92400" y="16304"/>
                </a:cubicBezTo>
                <a:cubicBezTo>
                  <a:pt x="79171" y="20008"/>
                  <a:pt x="5087" y="9954"/>
                  <a:pt x="325" y="13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3F0BA2F-743C-2FD3-64FA-4CC2C29A991A}"/>
              </a:ext>
            </a:extLst>
          </p:cNvPr>
          <p:cNvSpPr/>
          <p:nvPr/>
        </p:nvSpPr>
        <p:spPr>
          <a:xfrm>
            <a:off x="717507" y="3533231"/>
            <a:ext cx="117573" cy="35469"/>
          </a:xfrm>
          <a:custGeom>
            <a:avLst/>
            <a:gdLst>
              <a:gd name="connsiteX0" fmla="*/ 43 w 117573"/>
              <a:gd name="connsiteY0" fmla="*/ 35469 h 35469"/>
              <a:gd name="connsiteX1" fmla="*/ 66718 w 117573"/>
              <a:gd name="connsiteY1" fmla="*/ 544 h 35469"/>
              <a:gd name="connsiteX2" fmla="*/ 117518 w 117573"/>
              <a:gd name="connsiteY2" fmla="*/ 13244 h 35469"/>
              <a:gd name="connsiteX3" fmla="*/ 57193 w 117573"/>
              <a:gd name="connsiteY3" fmla="*/ 544 h 35469"/>
              <a:gd name="connsiteX4" fmla="*/ 43 w 117573"/>
              <a:gd name="connsiteY4" fmla="*/ 35469 h 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3" h="35469">
                <a:moveTo>
                  <a:pt x="43" y="35469"/>
                </a:moveTo>
                <a:cubicBezTo>
                  <a:pt x="1630" y="35469"/>
                  <a:pt x="47139" y="4248"/>
                  <a:pt x="66718" y="544"/>
                </a:cubicBezTo>
                <a:cubicBezTo>
                  <a:pt x="86297" y="-3160"/>
                  <a:pt x="119105" y="13244"/>
                  <a:pt x="117518" y="13244"/>
                </a:cubicBezTo>
                <a:cubicBezTo>
                  <a:pt x="115931" y="13244"/>
                  <a:pt x="74126" y="-514"/>
                  <a:pt x="57193" y="544"/>
                </a:cubicBezTo>
                <a:cubicBezTo>
                  <a:pt x="40260" y="1602"/>
                  <a:pt x="-1544" y="35469"/>
                  <a:pt x="43" y="354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241BD4B-3707-5880-4CAE-95114DD85F66}"/>
              </a:ext>
            </a:extLst>
          </p:cNvPr>
          <p:cNvSpPr/>
          <p:nvPr/>
        </p:nvSpPr>
        <p:spPr>
          <a:xfrm>
            <a:off x="739681" y="3603613"/>
            <a:ext cx="114662" cy="19074"/>
          </a:xfrm>
          <a:custGeom>
            <a:avLst/>
            <a:gdLst>
              <a:gd name="connsiteX0" fmla="*/ 94 w 114662"/>
              <a:gd name="connsiteY0" fmla="*/ 19062 h 19074"/>
              <a:gd name="connsiteX1" fmla="*/ 69944 w 114662"/>
              <a:gd name="connsiteY1" fmla="*/ 12 h 19074"/>
              <a:gd name="connsiteX2" fmla="*/ 114394 w 114662"/>
              <a:gd name="connsiteY2" fmla="*/ 15887 h 19074"/>
              <a:gd name="connsiteX3" fmla="*/ 85819 w 114662"/>
              <a:gd name="connsiteY3" fmla="*/ 3187 h 19074"/>
              <a:gd name="connsiteX4" fmla="*/ 94 w 114662"/>
              <a:gd name="connsiteY4" fmla="*/ 19062 h 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62" h="19074">
                <a:moveTo>
                  <a:pt x="94" y="19062"/>
                </a:moveTo>
                <a:cubicBezTo>
                  <a:pt x="-2552" y="18533"/>
                  <a:pt x="50894" y="541"/>
                  <a:pt x="69944" y="12"/>
                </a:cubicBezTo>
                <a:cubicBezTo>
                  <a:pt x="88994" y="-517"/>
                  <a:pt x="111748" y="15358"/>
                  <a:pt x="114394" y="15887"/>
                </a:cubicBezTo>
                <a:cubicBezTo>
                  <a:pt x="117040" y="16416"/>
                  <a:pt x="99577" y="3716"/>
                  <a:pt x="85819" y="3187"/>
                </a:cubicBezTo>
                <a:cubicBezTo>
                  <a:pt x="72061" y="2658"/>
                  <a:pt x="2740" y="19591"/>
                  <a:pt x="94" y="190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098842D-F21E-0048-91C0-94715EDA8119}"/>
              </a:ext>
            </a:extLst>
          </p:cNvPr>
          <p:cNvSpPr/>
          <p:nvPr/>
        </p:nvSpPr>
        <p:spPr>
          <a:xfrm>
            <a:off x="549267" y="3435348"/>
            <a:ext cx="140448" cy="133371"/>
          </a:xfrm>
          <a:custGeom>
            <a:avLst/>
            <a:gdLst>
              <a:gd name="connsiteX0" fmla="*/ 8 w 140448"/>
              <a:gd name="connsiteY0" fmla="*/ 2 h 133371"/>
              <a:gd name="connsiteX1" fmla="*/ 117483 w 140448"/>
              <a:gd name="connsiteY1" fmla="*/ 101602 h 133371"/>
              <a:gd name="connsiteX2" fmla="*/ 139708 w 140448"/>
              <a:gd name="connsiteY2" fmla="*/ 133352 h 133371"/>
              <a:gd name="connsiteX3" fmla="*/ 123833 w 140448"/>
              <a:gd name="connsiteY3" fmla="*/ 98427 h 133371"/>
              <a:gd name="connsiteX4" fmla="*/ 8 w 140448"/>
              <a:gd name="connsiteY4" fmla="*/ 2 h 1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48" h="133371">
                <a:moveTo>
                  <a:pt x="8" y="2"/>
                </a:moveTo>
                <a:cubicBezTo>
                  <a:pt x="-1050" y="531"/>
                  <a:pt x="94200" y="79377"/>
                  <a:pt x="117483" y="101602"/>
                </a:cubicBezTo>
                <a:cubicBezTo>
                  <a:pt x="140766" y="123827"/>
                  <a:pt x="138650" y="133881"/>
                  <a:pt x="139708" y="133352"/>
                </a:cubicBezTo>
                <a:cubicBezTo>
                  <a:pt x="140766" y="132823"/>
                  <a:pt x="143412" y="118006"/>
                  <a:pt x="123833" y="98427"/>
                </a:cubicBezTo>
                <a:cubicBezTo>
                  <a:pt x="104254" y="78848"/>
                  <a:pt x="1066" y="-527"/>
                  <a:pt x="8" y="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F33121D3-41FD-5FB1-B52F-E510299A6F4C}"/>
              </a:ext>
            </a:extLst>
          </p:cNvPr>
          <p:cNvSpPr/>
          <p:nvPr/>
        </p:nvSpPr>
        <p:spPr>
          <a:xfrm>
            <a:off x="843134" y="3672960"/>
            <a:ext cx="23653" cy="133699"/>
          </a:xfrm>
          <a:custGeom>
            <a:avLst/>
            <a:gdLst>
              <a:gd name="connsiteX0" fmla="*/ 23641 w 23653"/>
              <a:gd name="connsiteY0" fmla="*/ 515 h 133699"/>
              <a:gd name="connsiteX1" fmla="*/ 4591 w 23653"/>
              <a:gd name="connsiteY1" fmla="*/ 130690 h 133699"/>
              <a:gd name="connsiteX2" fmla="*/ 1416 w 23653"/>
              <a:gd name="connsiteY2" fmla="*/ 86240 h 133699"/>
              <a:gd name="connsiteX3" fmla="*/ 23641 w 23653"/>
              <a:gd name="connsiteY3" fmla="*/ 515 h 13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3" h="133699">
                <a:moveTo>
                  <a:pt x="23641" y="515"/>
                </a:moveTo>
                <a:cubicBezTo>
                  <a:pt x="24170" y="7923"/>
                  <a:pt x="8295" y="116403"/>
                  <a:pt x="4591" y="130690"/>
                </a:cubicBezTo>
                <a:cubicBezTo>
                  <a:pt x="887" y="144977"/>
                  <a:pt x="-1759" y="104761"/>
                  <a:pt x="1416" y="86240"/>
                </a:cubicBezTo>
                <a:cubicBezTo>
                  <a:pt x="4591" y="67719"/>
                  <a:pt x="23112" y="-6893"/>
                  <a:pt x="23641" y="51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C169484F-3B8D-2A0C-7DE3-C4D2058882C4}"/>
              </a:ext>
            </a:extLst>
          </p:cNvPr>
          <p:cNvSpPr/>
          <p:nvPr/>
        </p:nvSpPr>
        <p:spPr>
          <a:xfrm>
            <a:off x="730226" y="3432159"/>
            <a:ext cx="99237" cy="111154"/>
          </a:xfrm>
          <a:custGeom>
            <a:avLst/>
            <a:gdLst>
              <a:gd name="connsiteX0" fmla="*/ 24 w 99237"/>
              <a:gd name="connsiteY0" fmla="*/ 16 h 111154"/>
              <a:gd name="connsiteX1" fmla="*/ 44474 w 99237"/>
              <a:gd name="connsiteY1" fmla="*/ 63516 h 111154"/>
              <a:gd name="connsiteX2" fmla="*/ 76224 w 99237"/>
              <a:gd name="connsiteY2" fmla="*/ 88916 h 111154"/>
              <a:gd name="connsiteX3" fmla="*/ 98449 w 99237"/>
              <a:gd name="connsiteY3" fmla="*/ 111141 h 111154"/>
              <a:gd name="connsiteX4" fmla="*/ 47649 w 99237"/>
              <a:gd name="connsiteY4" fmla="*/ 85741 h 111154"/>
              <a:gd name="connsiteX5" fmla="*/ 38124 w 99237"/>
              <a:gd name="connsiteY5" fmla="*/ 69866 h 111154"/>
              <a:gd name="connsiteX6" fmla="*/ 24 w 99237"/>
              <a:gd name="connsiteY6" fmla="*/ 16 h 1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37" h="111154">
                <a:moveTo>
                  <a:pt x="24" y="16"/>
                </a:moveTo>
                <a:cubicBezTo>
                  <a:pt x="1082" y="-1042"/>
                  <a:pt x="31774" y="48699"/>
                  <a:pt x="44474" y="63516"/>
                </a:cubicBezTo>
                <a:cubicBezTo>
                  <a:pt x="57174" y="78333"/>
                  <a:pt x="67228" y="80979"/>
                  <a:pt x="76224" y="88916"/>
                </a:cubicBezTo>
                <a:cubicBezTo>
                  <a:pt x="85220" y="96854"/>
                  <a:pt x="103212" y="111670"/>
                  <a:pt x="98449" y="111141"/>
                </a:cubicBezTo>
                <a:cubicBezTo>
                  <a:pt x="93687" y="110612"/>
                  <a:pt x="57703" y="92620"/>
                  <a:pt x="47649" y="85741"/>
                </a:cubicBezTo>
                <a:cubicBezTo>
                  <a:pt x="37595" y="78862"/>
                  <a:pt x="43945" y="80449"/>
                  <a:pt x="38124" y="69866"/>
                </a:cubicBezTo>
                <a:cubicBezTo>
                  <a:pt x="32303" y="59283"/>
                  <a:pt x="-1034" y="1074"/>
                  <a:pt x="24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402A703-4005-5E95-D797-8E240F481CC0}"/>
              </a:ext>
            </a:extLst>
          </p:cNvPr>
          <p:cNvSpPr/>
          <p:nvPr/>
        </p:nvSpPr>
        <p:spPr>
          <a:xfrm>
            <a:off x="548819" y="3390549"/>
            <a:ext cx="147310" cy="88849"/>
          </a:xfrm>
          <a:custGeom>
            <a:avLst/>
            <a:gdLst>
              <a:gd name="connsiteX0" fmla="*/ 456 w 147310"/>
              <a:gd name="connsiteY0" fmla="*/ 351 h 88849"/>
              <a:gd name="connsiteX1" fmla="*/ 70306 w 147310"/>
              <a:gd name="connsiteY1" fmla="*/ 54326 h 88849"/>
              <a:gd name="connsiteX2" fmla="*/ 146506 w 147310"/>
              <a:gd name="connsiteY2" fmla="*/ 82901 h 88849"/>
              <a:gd name="connsiteX3" fmla="*/ 105231 w 147310"/>
              <a:gd name="connsiteY3" fmla="*/ 82901 h 88849"/>
              <a:gd name="connsiteX4" fmla="*/ 456 w 147310"/>
              <a:gd name="connsiteY4" fmla="*/ 351 h 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10" h="88849">
                <a:moveTo>
                  <a:pt x="456" y="351"/>
                </a:moveTo>
                <a:cubicBezTo>
                  <a:pt x="-5365" y="-4411"/>
                  <a:pt x="45964" y="40568"/>
                  <a:pt x="70306" y="54326"/>
                </a:cubicBezTo>
                <a:cubicBezTo>
                  <a:pt x="94648" y="68084"/>
                  <a:pt x="140685" y="78139"/>
                  <a:pt x="146506" y="82901"/>
                </a:cubicBezTo>
                <a:cubicBezTo>
                  <a:pt x="152327" y="87663"/>
                  <a:pt x="125339" y="93484"/>
                  <a:pt x="105231" y="82901"/>
                </a:cubicBezTo>
                <a:cubicBezTo>
                  <a:pt x="85123" y="72318"/>
                  <a:pt x="6277" y="5113"/>
                  <a:pt x="456" y="3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A551B6C-F3BF-B2B1-2D23-67AA02909CDC}"/>
              </a:ext>
            </a:extLst>
          </p:cNvPr>
          <p:cNvSpPr/>
          <p:nvPr/>
        </p:nvSpPr>
        <p:spPr>
          <a:xfrm>
            <a:off x="549271" y="3381255"/>
            <a:ext cx="95264" cy="89503"/>
          </a:xfrm>
          <a:custGeom>
            <a:avLst/>
            <a:gdLst>
              <a:gd name="connsiteX0" fmla="*/ 4 w 95264"/>
              <a:gd name="connsiteY0" fmla="*/ 120 h 89503"/>
              <a:gd name="connsiteX1" fmla="*/ 60329 w 95264"/>
              <a:gd name="connsiteY1" fmla="*/ 54095 h 89503"/>
              <a:gd name="connsiteX2" fmla="*/ 95254 w 95264"/>
              <a:gd name="connsiteY2" fmla="*/ 89020 h 89503"/>
              <a:gd name="connsiteX3" fmla="*/ 63504 w 95264"/>
              <a:gd name="connsiteY3" fmla="*/ 69970 h 89503"/>
              <a:gd name="connsiteX4" fmla="*/ 4 w 95264"/>
              <a:gd name="connsiteY4" fmla="*/ 120 h 8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64" h="89503">
                <a:moveTo>
                  <a:pt x="4" y="120"/>
                </a:moveTo>
                <a:cubicBezTo>
                  <a:pt x="-525" y="-2526"/>
                  <a:pt x="44454" y="39278"/>
                  <a:pt x="60329" y="54095"/>
                </a:cubicBezTo>
                <a:cubicBezTo>
                  <a:pt x="76204" y="68912"/>
                  <a:pt x="94725" y="86374"/>
                  <a:pt x="95254" y="89020"/>
                </a:cubicBezTo>
                <a:cubicBezTo>
                  <a:pt x="95783" y="91666"/>
                  <a:pt x="76204" y="83199"/>
                  <a:pt x="63504" y="69970"/>
                </a:cubicBezTo>
                <a:cubicBezTo>
                  <a:pt x="50804" y="56741"/>
                  <a:pt x="533" y="2766"/>
                  <a:pt x="4" y="1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8D466AD-3E0D-CD57-B90E-CCCC78B7BBA0}"/>
              </a:ext>
            </a:extLst>
          </p:cNvPr>
          <p:cNvSpPr/>
          <p:nvPr/>
        </p:nvSpPr>
        <p:spPr>
          <a:xfrm>
            <a:off x="533112" y="3372239"/>
            <a:ext cx="25976" cy="88684"/>
          </a:xfrm>
          <a:custGeom>
            <a:avLst/>
            <a:gdLst>
              <a:gd name="connsiteX0" fmla="*/ 288 w 25976"/>
              <a:gd name="connsiteY0" fmla="*/ 88511 h 88684"/>
              <a:gd name="connsiteX1" fmla="*/ 25688 w 25976"/>
              <a:gd name="connsiteY1" fmla="*/ 2786 h 88684"/>
              <a:gd name="connsiteX2" fmla="*/ 12988 w 25976"/>
              <a:gd name="connsiteY2" fmla="*/ 25011 h 88684"/>
              <a:gd name="connsiteX3" fmla="*/ 288 w 25976"/>
              <a:gd name="connsiteY3" fmla="*/ 88511 h 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6" h="88684">
                <a:moveTo>
                  <a:pt x="288" y="88511"/>
                </a:moveTo>
                <a:cubicBezTo>
                  <a:pt x="2405" y="84807"/>
                  <a:pt x="23571" y="13369"/>
                  <a:pt x="25688" y="2786"/>
                </a:cubicBezTo>
                <a:cubicBezTo>
                  <a:pt x="27805" y="-7797"/>
                  <a:pt x="17751" y="14428"/>
                  <a:pt x="12988" y="25011"/>
                </a:cubicBezTo>
                <a:cubicBezTo>
                  <a:pt x="8226" y="35594"/>
                  <a:pt x="-1829" y="92215"/>
                  <a:pt x="288" y="885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0E5CA46-FE2F-73DB-D065-DA89240AF2B9}"/>
              </a:ext>
            </a:extLst>
          </p:cNvPr>
          <p:cNvSpPr/>
          <p:nvPr/>
        </p:nvSpPr>
        <p:spPr>
          <a:xfrm>
            <a:off x="673083" y="3333679"/>
            <a:ext cx="58222" cy="155847"/>
          </a:xfrm>
          <a:custGeom>
            <a:avLst/>
            <a:gdLst>
              <a:gd name="connsiteX0" fmla="*/ 17 w 58222"/>
              <a:gd name="connsiteY0" fmla="*/ 71 h 155847"/>
              <a:gd name="connsiteX1" fmla="*/ 57167 w 58222"/>
              <a:gd name="connsiteY1" fmla="*/ 95321 h 155847"/>
              <a:gd name="connsiteX2" fmla="*/ 38117 w 58222"/>
              <a:gd name="connsiteY2" fmla="*/ 155646 h 155847"/>
              <a:gd name="connsiteX3" fmla="*/ 50817 w 58222"/>
              <a:gd name="connsiteY3" fmla="*/ 111196 h 155847"/>
              <a:gd name="connsiteX4" fmla="*/ 17 w 58222"/>
              <a:gd name="connsiteY4" fmla="*/ 71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2" h="155847">
                <a:moveTo>
                  <a:pt x="17" y="71"/>
                </a:moveTo>
                <a:cubicBezTo>
                  <a:pt x="1075" y="-2575"/>
                  <a:pt x="50817" y="69392"/>
                  <a:pt x="57167" y="95321"/>
                </a:cubicBezTo>
                <a:cubicBezTo>
                  <a:pt x="63517" y="121250"/>
                  <a:pt x="39175" y="153000"/>
                  <a:pt x="38117" y="155646"/>
                </a:cubicBezTo>
                <a:cubicBezTo>
                  <a:pt x="37059" y="158292"/>
                  <a:pt x="56109" y="134479"/>
                  <a:pt x="50817" y="111196"/>
                </a:cubicBezTo>
                <a:cubicBezTo>
                  <a:pt x="45525" y="87913"/>
                  <a:pt x="-1041" y="2717"/>
                  <a:pt x="17" y="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9FF264D-1F06-CCDD-E3F1-28F5AE77D0EB}"/>
              </a:ext>
            </a:extLst>
          </p:cNvPr>
          <p:cNvSpPr/>
          <p:nvPr/>
        </p:nvSpPr>
        <p:spPr>
          <a:xfrm>
            <a:off x="542871" y="3333722"/>
            <a:ext cx="134329" cy="66722"/>
          </a:xfrm>
          <a:custGeom>
            <a:avLst/>
            <a:gdLst>
              <a:gd name="connsiteX0" fmla="*/ 54 w 134329"/>
              <a:gd name="connsiteY0" fmla="*/ 66703 h 66722"/>
              <a:gd name="connsiteX1" fmla="*/ 54029 w 134329"/>
              <a:gd name="connsiteY1" fmla="*/ 12728 h 66722"/>
              <a:gd name="connsiteX2" fmla="*/ 133404 w 134329"/>
              <a:gd name="connsiteY2" fmla="*/ 28 h 66722"/>
              <a:gd name="connsiteX3" fmla="*/ 95304 w 134329"/>
              <a:gd name="connsiteY3" fmla="*/ 9553 h 66722"/>
              <a:gd name="connsiteX4" fmla="*/ 63554 w 134329"/>
              <a:gd name="connsiteY4" fmla="*/ 19078 h 66722"/>
              <a:gd name="connsiteX5" fmla="*/ 54 w 134329"/>
              <a:gd name="connsiteY5" fmla="*/ 66703 h 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9" h="66722">
                <a:moveTo>
                  <a:pt x="54" y="66703"/>
                </a:moveTo>
                <a:cubicBezTo>
                  <a:pt x="-1534" y="65645"/>
                  <a:pt x="31804" y="23840"/>
                  <a:pt x="54029" y="12728"/>
                </a:cubicBezTo>
                <a:cubicBezTo>
                  <a:pt x="76254" y="1616"/>
                  <a:pt x="126525" y="557"/>
                  <a:pt x="133404" y="28"/>
                </a:cubicBezTo>
                <a:cubicBezTo>
                  <a:pt x="140283" y="-501"/>
                  <a:pt x="106946" y="6378"/>
                  <a:pt x="95304" y="9553"/>
                </a:cubicBezTo>
                <a:cubicBezTo>
                  <a:pt x="83662" y="12728"/>
                  <a:pt x="77842" y="12199"/>
                  <a:pt x="63554" y="19078"/>
                </a:cubicBezTo>
                <a:cubicBezTo>
                  <a:pt x="49267" y="25957"/>
                  <a:pt x="1642" y="67761"/>
                  <a:pt x="54" y="667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8AE2DF1-4ED5-01C1-F60D-35A41DC20833}"/>
              </a:ext>
            </a:extLst>
          </p:cNvPr>
          <p:cNvSpPr/>
          <p:nvPr/>
        </p:nvSpPr>
        <p:spPr>
          <a:xfrm>
            <a:off x="615891" y="3352797"/>
            <a:ext cx="85864" cy="95744"/>
          </a:xfrm>
          <a:custGeom>
            <a:avLst/>
            <a:gdLst>
              <a:gd name="connsiteX0" fmla="*/ 59 w 85864"/>
              <a:gd name="connsiteY0" fmla="*/ 3 h 95744"/>
              <a:gd name="connsiteX1" fmla="*/ 50859 w 85864"/>
              <a:gd name="connsiteY1" fmla="*/ 82553 h 95744"/>
              <a:gd name="connsiteX2" fmla="*/ 85784 w 85864"/>
              <a:gd name="connsiteY2" fmla="*/ 95253 h 95744"/>
              <a:gd name="connsiteX3" fmla="*/ 41334 w 85864"/>
              <a:gd name="connsiteY3" fmla="*/ 79378 h 95744"/>
              <a:gd name="connsiteX4" fmla="*/ 59 w 85864"/>
              <a:gd name="connsiteY4" fmla="*/ 3 h 9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4" h="95744">
                <a:moveTo>
                  <a:pt x="59" y="3"/>
                </a:moveTo>
                <a:cubicBezTo>
                  <a:pt x="1646" y="532"/>
                  <a:pt x="36572" y="66678"/>
                  <a:pt x="50859" y="82553"/>
                </a:cubicBezTo>
                <a:cubicBezTo>
                  <a:pt x="65147" y="98428"/>
                  <a:pt x="87371" y="95782"/>
                  <a:pt x="85784" y="95253"/>
                </a:cubicBezTo>
                <a:cubicBezTo>
                  <a:pt x="84197" y="94724"/>
                  <a:pt x="53505" y="91020"/>
                  <a:pt x="41334" y="79378"/>
                </a:cubicBezTo>
                <a:cubicBezTo>
                  <a:pt x="29163" y="67736"/>
                  <a:pt x="-1528" y="-526"/>
                  <a:pt x="59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A3EA88DC-EEBB-AF1F-BA30-7962BD580ACC}"/>
              </a:ext>
            </a:extLst>
          </p:cNvPr>
          <p:cNvSpPr/>
          <p:nvPr/>
        </p:nvSpPr>
        <p:spPr>
          <a:xfrm>
            <a:off x="1076313" y="4009435"/>
            <a:ext cx="31793" cy="666876"/>
          </a:xfrm>
          <a:custGeom>
            <a:avLst/>
            <a:gdLst>
              <a:gd name="connsiteX0" fmla="*/ 12 w 31793"/>
              <a:gd name="connsiteY0" fmla="*/ 590 h 666876"/>
              <a:gd name="connsiteX1" fmla="*/ 19062 w 31793"/>
              <a:gd name="connsiteY1" fmla="*/ 549865 h 666876"/>
              <a:gd name="connsiteX2" fmla="*/ 19062 w 31793"/>
              <a:gd name="connsiteY2" fmla="*/ 657815 h 666876"/>
              <a:gd name="connsiteX3" fmla="*/ 31762 w 31793"/>
              <a:gd name="connsiteY3" fmla="*/ 400640 h 666876"/>
              <a:gd name="connsiteX4" fmla="*/ 22237 w 31793"/>
              <a:gd name="connsiteY4" fmla="*/ 441915 h 666876"/>
              <a:gd name="connsiteX5" fmla="*/ 12 w 31793"/>
              <a:gd name="connsiteY5" fmla="*/ 590 h 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3" h="666876">
                <a:moveTo>
                  <a:pt x="12" y="590"/>
                </a:moveTo>
                <a:cubicBezTo>
                  <a:pt x="-517" y="18582"/>
                  <a:pt x="15887" y="440328"/>
                  <a:pt x="19062" y="549865"/>
                </a:cubicBezTo>
                <a:cubicBezTo>
                  <a:pt x="22237" y="659402"/>
                  <a:pt x="16945" y="682686"/>
                  <a:pt x="19062" y="657815"/>
                </a:cubicBezTo>
                <a:cubicBezTo>
                  <a:pt x="21179" y="632944"/>
                  <a:pt x="31233" y="436623"/>
                  <a:pt x="31762" y="400640"/>
                </a:cubicBezTo>
                <a:cubicBezTo>
                  <a:pt x="32291" y="364657"/>
                  <a:pt x="25941" y="502769"/>
                  <a:pt x="22237" y="441915"/>
                </a:cubicBezTo>
                <a:cubicBezTo>
                  <a:pt x="18533" y="381061"/>
                  <a:pt x="541" y="-17402"/>
                  <a:pt x="12" y="5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C6964BF-7869-0ABA-6C76-BCA6C2B372FB}"/>
              </a:ext>
            </a:extLst>
          </p:cNvPr>
          <p:cNvSpPr/>
          <p:nvPr/>
        </p:nvSpPr>
        <p:spPr>
          <a:xfrm>
            <a:off x="1126791" y="4568557"/>
            <a:ext cx="45723" cy="212512"/>
          </a:xfrm>
          <a:custGeom>
            <a:avLst/>
            <a:gdLst>
              <a:gd name="connsiteX0" fmla="*/ 28909 w 45723"/>
              <a:gd name="connsiteY0" fmla="*/ 268 h 212512"/>
              <a:gd name="connsiteX1" fmla="*/ 6684 w 45723"/>
              <a:gd name="connsiteY1" fmla="*/ 76468 h 212512"/>
              <a:gd name="connsiteX2" fmla="*/ 44784 w 45723"/>
              <a:gd name="connsiteY2" fmla="*/ 206643 h 212512"/>
              <a:gd name="connsiteX3" fmla="*/ 32084 w 45723"/>
              <a:gd name="connsiteY3" fmla="*/ 181243 h 212512"/>
              <a:gd name="connsiteX4" fmla="*/ 9859 w 45723"/>
              <a:gd name="connsiteY4" fmla="*/ 101868 h 212512"/>
              <a:gd name="connsiteX5" fmla="*/ 3509 w 45723"/>
              <a:gd name="connsiteY5" fmla="*/ 54243 h 212512"/>
              <a:gd name="connsiteX6" fmla="*/ 28909 w 45723"/>
              <a:gd name="connsiteY6" fmla="*/ 268 h 21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3" h="212512">
                <a:moveTo>
                  <a:pt x="28909" y="268"/>
                </a:moveTo>
                <a:cubicBezTo>
                  <a:pt x="29438" y="3972"/>
                  <a:pt x="4038" y="42072"/>
                  <a:pt x="6684" y="76468"/>
                </a:cubicBezTo>
                <a:cubicBezTo>
                  <a:pt x="9330" y="110864"/>
                  <a:pt x="40551" y="189181"/>
                  <a:pt x="44784" y="206643"/>
                </a:cubicBezTo>
                <a:cubicBezTo>
                  <a:pt x="49017" y="224105"/>
                  <a:pt x="37905" y="198705"/>
                  <a:pt x="32084" y="181243"/>
                </a:cubicBezTo>
                <a:cubicBezTo>
                  <a:pt x="26263" y="163781"/>
                  <a:pt x="14621" y="123035"/>
                  <a:pt x="9859" y="101868"/>
                </a:cubicBezTo>
                <a:cubicBezTo>
                  <a:pt x="5097" y="80701"/>
                  <a:pt x="-5487" y="76468"/>
                  <a:pt x="3509" y="54243"/>
                </a:cubicBezTo>
                <a:cubicBezTo>
                  <a:pt x="12505" y="32018"/>
                  <a:pt x="28380" y="-3436"/>
                  <a:pt x="28909" y="26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89447A4-0D56-10D1-F66D-718B76F497E4}"/>
              </a:ext>
            </a:extLst>
          </p:cNvPr>
          <p:cNvSpPr/>
          <p:nvPr/>
        </p:nvSpPr>
        <p:spPr>
          <a:xfrm>
            <a:off x="1228518" y="4571998"/>
            <a:ext cx="21771" cy="184157"/>
          </a:xfrm>
          <a:custGeom>
            <a:avLst/>
            <a:gdLst>
              <a:gd name="connsiteX0" fmla="*/ 19257 w 21771"/>
              <a:gd name="connsiteY0" fmla="*/ 2 h 184157"/>
              <a:gd name="connsiteX1" fmla="*/ 9732 w 21771"/>
              <a:gd name="connsiteY1" fmla="*/ 117477 h 184157"/>
              <a:gd name="connsiteX2" fmla="*/ 207 w 21771"/>
              <a:gd name="connsiteY2" fmla="*/ 184152 h 184157"/>
              <a:gd name="connsiteX3" fmla="*/ 19257 w 21771"/>
              <a:gd name="connsiteY3" fmla="*/ 114302 h 184157"/>
              <a:gd name="connsiteX4" fmla="*/ 19257 w 21771"/>
              <a:gd name="connsiteY4" fmla="*/ 2 h 18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" h="184157">
                <a:moveTo>
                  <a:pt x="19257" y="2"/>
                </a:moveTo>
                <a:cubicBezTo>
                  <a:pt x="17670" y="531"/>
                  <a:pt x="12907" y="86785"/>
                  <a:pt x="9732" y="117477"/>
                </a:cubicBezTo>
                <a:cubicBezTo>
                  <a:pt x="6557" y="148169"/>
                  <a:pt x="-1380" y="184681"/>
                  <a:pt x="207" y="184152"/>
                </a:cubicBezTo>
                <a:cubicBezTo>
                  <a:pt x="1794" y="183623"/>
                  <a:pt x="14495" y="139173"/>
                  <a:pt x="19257" y="114302"/>
                </a:cubicBezTo>
                <a:cubicBezTo>
                  <a:pt x="24019" y="89431"/>
                  <a:pt x="20844" y="-527"/>
                  <a:pt x="19257" y="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649571B3-D60B-023B-6A0B-D661C0D285EC}"/>
              </a:ext>
            </a:extLst>
          </p:cNvPr>
          <p:cNvSpPr/>
          <p:nvPr/>
        </p:nvSpPr>
        <p:spPr>
          <a:xfrm>
            <a:off x="1185330" y="4508367"/>
            <a:ext cx="30806" cy="193878"/>
          </a:xfrm>
          <a:custGeom>
            <a:avLst/>
            <a:gdLst>
              <a:gd name="connsiteX0" fmla="*/ 30695 w 30806"/>
              <a:gd name="connsiteY0" fmla="*/ 133 h 193878"/>
              <a:gd name="connsiteX1" fmla="*/ 5295 w 30806"/>
              <a:gd name="connsiteY1" fmla="*/ 111258 h 193878"/>
              <a:gd name="connsiteX2" fmla="*/ 2120 w 30806"/>
              <a:gd name="connsiteY2" fmla="*/ 143008 h 193878"/>
              <a:gd name="connsiteX3" fmla="*/ 30695 w 30806"/>
              <a:gd name="connsiteY3" fmla="*/ 193808 h 193878"/>
              <a:gd name="connsiteX4" fmla="*/ 11645 w 30806"/>
              <a:gd name="connsiteY4" fmla="*/ 152533 h 193878"/>
              <a:gd name="connsiteX5" fmla="*/ 2120 w 30806"/>
              <a:gd name="connsiteY5" fmla="*/ 89033 h 193878"/>
              <a:gd name="connsiteX6" fmla="*/ 30695 w 30806"/>
              <a:gd name="connsiteY6" fmla="*/ 133 h 1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6" h="193878">
                <a:moveTo>
                  <a:pt x="30695" y="133"/>
                </a:moveTo>
                <a:cubicBezTo>
                  <a:pt x="31224" y="3837"/>
                  <a:pt x="10057" y="87446"/>
                  <a:pt x="5295" y="111258"/>
                </a:cubicBezTo>
                <a:cubicBezTo>
                  <a:pt x="533" y="135070"/>
                  <a:pt x="-2113" y="129250"/>
                  <a:pt x="2120" y="143008"/>
                </a:cubicBezTo>
                <a:cubicBezTo>
                  <a:pt x="6353" y="156766"/>
                  <a:pt x="29108" y="192221"/>
                  <a:pt x="30695" y="193808"/>
                </a:cubicBezTo>
                <a:cubicBezTo>
                  <a:pt x="32282" y="195395"/>
                  <a:pt x="16408" y="169996"/>
                  <a:pt x="11645" y="152533"/>
                </a:cubicBezTo>
                <a:cubicBezTo>
                  <a:pt x="6882" y="135070"/>
                  <a:pt x="532" y="107025"/>
                  <a:pt x="2120" y="89033"/>
                </a:cubicBezTo>
                <a:cubicBezTo>
                  <a:pt x="3707" y="71041"/>
                  <a:pt x="30166" y="-3571"/>
                  <a:pt x="30695" y="1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D7E13605-B16A-E88A-1A37-B1E713E8A8F1}"/>
              </a:ext>
            </a:extLst>
          </p:cNvPr>
          <p:cNvSpPr/>
          <p:nvPr/>
        </p:nvSpPr>
        <p:spPr>
          <a:xfrm>
            <a:off x="984867" y="4702026"/>
            <a:ext cx="116213" cy="476312"/>
          </a:xfrm>
          <a:custGeom>
            <a:avLst/>
            <a:gdLst>
              <a:gd name="connsiteX0" fmla="*/ 24783 w 116213"/>
              <a:gd name="connsiteY0" fmla="*/ 149 h 476312"/>
              <a:gd name="connsiteX1" fmla="*/ 15258 w 116213"/>
              <a:gd name="connsiteY1" fmla="*/ 127149 h 476312"/>
              <a:gd name="connsiteX2" fmla="*/ 53358 w 116213"/>
              <a:gd name="connsiteY2" fmla="*/ 279549 h 476312"/>
              <a:gd name="connsiteX3" fmla="*/ 113683 w 116213"/>
              <a:gd name="connsiteY3" fmla="*/ 470049 h 476312"/>
              <a:gd name="connsiteX4" fmla="*/ 94633 w 116213"/>
              <a:gd name="connsiteY4" fmla="*/ 400199 h 476312"/>
              <a:gd name="connsiteX5" fmla="*/ 2558 w 116213"/>
              <a:gd name="connsiteY5" fmla="*/ 108099 h 476312"/>
              <a:gd name="connsiteX6" fmla="*/ 24783 w 116213"/>
              <a:gd name="connsiteY6" fmla="*/ 149 h 47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13" h="476312">
                <a:moveTo>
                  <a:pt x="24783" y="149"/>
                </a:moveTo>
                <a:cubicBezTo>
                  <a:pt x="26900" y="3324"/>
                  <a:pt x="10496" y="80582"/>
                  <a:pt x="15258" y="127149"/>
                </a:cubicBezTo>
                <a:cubicBezTo>
                  <a:pt x="20020" y="173716"/>
                  <a:pt x="36954" y="222399"/>
                  <a:pt x="53358" y="279549"/>
                </a:cubicBezTo>
                <a:cubicBezTo>
                  <a:pt x="69762" y="336699"/>
                  <a:pt x="106804" y="449941"/>
                  <a:pt x="113683" y="470049"/>
                </a:cubicBezTo>
                <a:cubicBezTo>
                  <a:pt x="120562" y="490157"/>
                  <a:pt x="113154" y="460524"/>
                  <a:pt x="94633" y="400199"/>
                </a:cubicBezTo>
                <a:cubicBezTo>
                  <a:pt x="76112" y="339874"/>
                  <a:pt x="14200" y="171599"/>
                  <a:pt x="2558" y="108099"/>
                </a:cubicBezTo>
                <a:cubicBezTo>
                  <a:pt x="-9084" y="44599"/>
                  <a:pt x="22666" y="-3026"/>
                  <a:pt x="24783" y="1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6CC9287-37C5-09F2-5171-BB09369A166A}"/>
              </a:ext>
            </a:extLst>
          </p:cNvPr>
          <p:cNvSpPr/>
          <p:nvPr/>
        </p:nvSpPr>
        <p:spPr>
          <a:xfrm>
            <a:off x="1098829" y="5267277"/>
            <a:ext cx="91845" cy="402685"/>
          </a:xfrm>
          <a:custGeom>
            <a:avLst/>
            <a:gdLst>
              <a:gd name="connsiteX0" fmla="*/ 21946 w 91845"/>
              <a:gd name="connsiteY0" fmla="*/ 48 h 402685"/>
              <a:gd name="connsiteX1" fmla="*/ 31471 w 91845"/>
              <a:gd name="connsiteY1" fmla="*/ 168323 h 402685"/>
              <a:gd name="connsiteX2" fmla="*/ 88621 w 91845"/>
              <a:gd name="connsiteY2" fmla="*/ 387398 h 402685"/>
              <a:gd name="connsiteX3" fmla="*/ 75921 w 91845"/>
              <a:gd name="connsiteY3" fmla="*/ 358823 h 402685"/>
              <a:gd name="connsiteX4" fmla="*/ 2896 w 91845"/>
              <a:gd name="connsiteY4" fmla="*/ 155623 h 402685"/>
              <a:gd name="connsiteX5" fmla="*/ 15596 w 91845"/>
              <a:gd name="connsiteY5" fmla="*/ 184198 h 402685"/>
              <a:gd name="connsiteX6" fmla="*/ 21946 w 91845"/>
              <a:gd name="connsiteY6" fmla="*/ 48 h 40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45" h="402685">
                <a:moveTo>
                  <a:pt x="21946" y="48"/>
                </a:moveTo>
                <a:cubicBezTo>
                  <a:pt x="24592" y="-2598"/>
                  <a:pt x="20358" y="103765"/>
                  <a:pt x="31471" y="168323"/>
                </a:cubicBezTo>
                <a:cubicBezTo>
                  <a:pt x="42584" y="232881"/>
                  <a:pt x="81213" y="355648"/>
                  <a:pt x="88621" y="387398"/>
                </a:cubicBezTo>
                <a:cubicBezTo>
                  <a:pt x="96029" y="419148"/>
                  <a:pt x="90208" y="397452"/>
                  <a:pt x="75921" y="358823"/>
                </a:cubicBezTo>
                <a:cubicBezTo>
                  <a:pt x="61634" y="320194"/>
                  <a:pt x="12950" y="184727"/>
                  <a:pt x="2896" y="155623"/>
                </a:cubicBezTo>
                <a:cubicBezTo>
                  <a:pt x="-7158" y="126519"/>
                  <a:pt x="11892" y="202719"/>
                  <a:pt x="15596" y="184198"/>
                </a:cubicBezTo>
                <a:cubicBezTo>
                  <a:pt x="19300" y="165677"/>
                  <a:pt x="19300" y="2694"/>
                  <a:pt x="21946" y="4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DD2AA691-CC25-91B3-5F4D-698B74CC1423}"/>
              </a:ext>
            </a:extLst>
          </p:cNvPr>
          <p:cNvSpPr/>
          <p:nvPr/>
        </p:nvSpPr>
        <p:spPr>
          <a:xfrm>
            <a:off x="765102" y="5241790"/>
            <a:ext cx="65363" cy="155710"/>
          </a:xfrm>
          <a:custGeom>
            <a:avLst/>
            <a:gdLst>
              <a:gd name="connsiteX0" fmla="*/ 73 w 65363"/>
              <a:gd name="connsiteY0" fmla="*/ 135 h 155710"/>
              <a:gd name="connsiteX1" fmla="*/ 50873 w 65363"/>
              <a:gd name="connsiteY1" fmla="*/ 82685 h 155710"/>
              <a:gd name="connsiteX2" fmla="*/ 50873 w 65363"/>
              <a:gd name="connsiteY2" fmla="*/ 155710 h 155710"/>
              <a:gd name="connsiteX3" fmla="*/ 57223 w 65363"/>
              <a:gd name="connsiteY3" fmla="*/ 82685 h 155710"/>
              <a:gd name="connsiteX4" fmla="*/ 63573 w 65363"/>
              <a:gd name="connsiteY4" fmla="*/ 63635 h 155710"/>
              <a:gd name="connsiteX5" fmla="*/ 73 w 65363"/>
              <a:gd name="connsiteY5" fmla="*/ 135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3" h="155710">
                <a:moveTo>
                  <a:pt x="73" y="135"/>
                </a:moveTo>
                <a:cubicBezTo>
                  <a:pt x="-2044" y="3310"/>
                  <a:pt x="42406" y="56756"/>
                  <a:pt x="50873" y="82685"/>
                </a:cubicBezTo>
                <a:cubicBezTo>
                  <a:pt x="59340" y="108614"/>
                  <a:pt x="49815" y="155710"/>
                  <a:pt x="50873" y="155710"/>
                </a:cubicBezTo>
                <a:cubicBezTo>
                  <a:pt x="51931" y="155710"/>
                  <a:pt x="57223" y="82685"/>
                  <a:pt x="57223" y="82685"/>
                </a:cubicBezTo>
                <a:cubicBezTo>
                  <a:pt x="59340" y="67339"/>
                  <a:pt x="69394" y="76864"/>
                  <a:pt x="63573" y="63635"/>
                </a:cubicBezTo>
                <a:cubicBezTo>
                  <a:pt x="57752" y="50406"/>
                  <a:pt x="2190" y="-3040"/>
                  <a:pt x="73" y="13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EC658548-DA54-EA29-B10E-B5882C0D1132}"/>
              </a:ext>
            </a:extLst>
          </p:cNvPr>
          <p:cNvSpPr/>
          <p:nvPr/>
        </p:nvSpPr>
        <p:spPr>
          <a:xfrm>
            <a:off x="727015" y="4889466"/>
            <a:ext cx="41355" cy="152473"/>
          </a:xfrm>
          <a:custGeom>
            <a:avLst/>
            <a:gdLst>
              <a:gd name="connsiteX0" fmla="*/ 60 w 41355"/>
              <a:gd name="connsiteY0" fmla="*/ 34 h 152473"/>
              <a:gd name="connsiteX1" fmla="*/ 31810 w 41355"/>
              <a:gd name="connsiteY1" fmla="*/ 82584 h 152473"/>
              <a:gd name="connsiteX2" fmla="*/ 19110 w 41355"/>
              <a:gd name="connsiteY2" fmla="*/ 152434 h 152473"/>
              <a:gd name="connsiteX3" fmla="*/ 41335 w 41355"/>
              <a:gd name="connsiteY3" fmla="*/ 73059 h 152473"/>
              <a:gd name="connsiteX4" fmla="*/ 60 w 41355"/>
              <a:gd name="connsiteY4" fmla="*/ 34 h 1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2473">
                <a:moveTo>
                  <a:pt x="60" y="34"/>
                </a:moveTo>
                <a:cubicBezTo>
                  <a:pt x="-1527" y="1621"/>
                  <a:pt x="28635" y="57184"/>
                  <a:pt x="31810" y="82584"/>
                </a:cubicBezTo>
                <a:cubicBezTo>
                  <a:pt x="34985" y="107984"/>
                  <a:pt x="17523" y="154021"/>
                  <a:pt x="19110" y="152434"/>
                </a:cubicBezTo>
                <a:cubicBezTo>
                  <a:pt x="20697" y="150847"/>
                  <a:pt x="40277" y="94755"/>
                  <a:pt x="41335" y="73059"/>
                </a:cubicBezTo>
                <a:cubicBezTo>
                  <a:pt x="42393" y="51363"/>
                  <a:pt x="1647" y="-1553"/>
                  <a:pt x="60" y="3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3EEC9BE-2923-9BFA-BD58-325BAE4D6DFB}"/>
              </a:ext>
            </a:extLst>
          </p:cNvPr>
          <p:cNvSpPr/>
          <p:nvPr/>
        </p:nvSpPr>
        <p:spPr>
          <a:xfrm>
            <a:off x="1115809" y="4911685"/>
            <a:ext cx="36728" cy="276465"/>
          </a:xfrm>
          <a:custGeom>
            <a:avLst/>
            <a:gdLst>
              <a:gd name="connsiteX0" fmla="*/ 36716 w 36728"/>
              <a:gd name="connsiteY0" fmla="*/ 40 h 276465"/>
              <a:gd name="connsiteX1" fmla="*/ 17666 w 36728"/>
              <a:gd name="connsiteY1" fmla="*/ 206415 h 276465"/>
              <a:gd name="connsiteX2" fmla="*/ 17666 w 36728"/>
              <a:gd name="connsiteY2" fmla="*/ 276265 h 276465"/>
              <a:gd name="connsiteX3" fmla="*/ 1791 w 36728"/>
              <a:gd name="connsiteY3" fmla="*/ 222290 h 276465"/>
              <a:gd name="connsiteX4" fmla="*/ 1791 w 36728"/>
              <a:gd name="connsiteY4" fmla="*/ 79415 h 276465"/>
              <a:gd name="connsiteX5" fmla="*/ 14491 w 36728"/>
              <a:gd name="connsiteY5" fmla="*/ 187365 h 276465"/>
              <a:gd name="connsiteX6" fmla="*/ 36716 w 36728"/>
              <a:gd name="connsiteY6" fmla="*/ 40 h 2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28" h="276465">
                <a:moveTo>
                  <a:pt x="36716" y="40"/>
                </a:moveTo>
                <a:cubicBezTo>
                  <a:pt x="37245" y="3215"/>
                  <a:pt x="20841" y="160378"/>
                  <a:pt x="17666" y="206415"/>
                </a:cubicBezTo>
                <a:cubicBezTo>
                  <a:pt x="14491" y="252452"/>
                  <a:pt x="20312" y="273619"/>
                  <a:pt x="17666" y="276265"/>
                </a:cubicBezTo>
                <a:cubicBezTo>
                  <a:pt x="15020" y="278911"/>
                  <a:pt x="4437" y="255098"/>
                  <a:pt x="1791" y="222290"/>
                </a:cubicBezTo>
                <a:cubicBezTo>
                  <a:pt x="-855" y="189482"/>
                  <a:pt x="-326" y="85236"/>
                  <a:pt x="1791" y="79415"/>
                </a:cubicBezTo>
                <a:cubicBezTo>
                  <a:pt x="3908" y="73594"/>
                  <a:pt x="10258" y="194773"/>
                  <a:pt x="14491" y="187365"/>
                </a:cubicBezTo>
                <a:cubicBezTo>
                  <a:pt x="18724" y="179957"/>
                  <a:pt x="36187" y="-3135"/>
                  <a:pt x="36716" y="4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FAA8212-45D3-2C79-FA2F-09024EFC5FCD}"/>
              </a:ext>
            </a:extLst>
          </p:cNvPr>
          <p:cNvSpPr/>
          <p:nvPr/>
        </p:nvSpPr>
        <p:spPr>
          <a:xfrm>
            <a:off x="1171575" y="5222875"/>
            <a:ext cx="75167" cy="419995"/>
          </a:xfrm>
          <a:custGeom>
            <a:avLst/>
            <a:gdLst>
              <a:gd name="connsiteX0" fmla="*/ 0 w 75167"/>
              <a:gd name="connsiteY0" fmla="*/ 0 h 419995"/>
              <a:gd name="connsiteX1" fmla="*/ 19050 w 75167"/>
              <a:gd name="connsiteY1" fmla="*/ 114300 h 419995"/>
              <a:gd name="connsiteX2" fmla="*/ 15875 w 75167"/>
              <a:gd name="connsiteY2" fmla="*/ 187325 h 419995"/>
              <a:gd name="connsiteX3" fmla="*/ 34925 w 75167"/>
              <a:gd name="connsiteY3" fmla="*/ 314325 h 419995"/>
              <a:gd name="connsiteX4" fmla="*/ 73025 w 75167"/>
              <a:gd name="connsiteY4" fmla="*/ 415925 h 419995"/>
              <a:gd name="connsiteX5" fmla="*/ 63500 w 75167"/>
              <a:gd name="connsiteY5" fmla="*/ 381000 h 419995"/>
              <a:gd name="connsiteX6" fmla="*/ 6350 w 75167"/>
              <a:gd name="connsiteY6" fmla="*/ 209550 h 419995"/>
              <a:gd name="connsiteX7" fmla="*/ 6350 w 75167"/>
              <a:gd name="connsiteY7" fmla="*/ 133350 h 419995"/>
              <a:gd name="connsiteX8" fmla="*/ 0 w 75167"/>
              <a:gd name="connsiteY8" fmla="*/ 0 h 41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7" h="419995">
                <a:moveTo>
                  <a:pt x="0" y="0"/>
                </a:moveTo>
                <a:cubicBezTo>
                  <a:pt x="8202" y="41539"/>
                  <a:pt x="16404" y="83079"/>
                  <a:pt x="19050" y="114300"/>
                </a:cubicBezTo>
                <a:cubicBezTo>
                  <a:pt x="21696" y="145521"/>
                  <a:pt x="13229" y="153988"/>
                  <a:pt x="15875" y="187325"/>
                </a:cubicBezTo>
                <a:cubicBezTo>
                  <a:pt x="18521" y="220663"/>
                  <a:pt x="25400" y="276225"/>
                  <a:pt x="34925" y="314325"/>
                </a:cubicBezTo>
                <a:cubicBezTo>
                  <a:pt x="44450" y="352425"/>
                  <a:pt x="68263" y="404813"/>
                  <a:pt x="73025" y="415925"/>
                </a:cubicBezTo>
                <a:cubicBezTo>
                  <a:pt x="77787" y="427037"/>
                  <a:pt x="74613" y="415396"/>
                  <a:pt x="63500" y="381000"/>
                </a:cubicBezTo>
                <a:cubicBezTo>
                  <a:pt x="52387" y="346604"/>
                  <a:pt x="15875" y="250825"/>
                  <a:pt x="6350" y="209550"/>
                </a:cubicBezTo>
                <a:cubicBezTo>
                  <a:pt x="-3175" y="168275"/>
                  <a:pt x="6350" y="133350"/>
                  <a:pt x="6350" y="133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05C8F42-D636-65D7-F3FD-49781F6ACF01}"/>
              </a:ext>
            </a:extLst>
          </p:cNvPr>
          <p:cNvSpPr/>
          <p:nvPr/>
        </p:nvSpPr>
        <p:spPr>
          <a:xfrm>
            <a:off x="1258493" y="4749774"/>
            <a:ext cx="50727" cy="865012"/>
          </a:xfrm>
          <a:custGeom>
            <a:avLst/>
            <a:gdLst>
              <a:gd name="connsiteX0" fmla="*/ 17857 w 50727"/>
              <a:gd name="connsiteY0" fmla="*/ 26 h 865012"/>
              <a:gd name="connsiteX1" fmla="*/ 1982 w 50727"/>
              <a:gd name="connsiteY1" fmla="*/ 196876 h 865012"/>
              <a:gd name="connsiteX2" fmla="*/ 1982 w 50727"/>
              <a:gd name="connsiteY2" fmla="*/ 428651 h 865012"/>
              <a:gd name="connsiteX3" fmla="*/ 8332 w 50727"/>
              <a:gd name="connsiteY3" fmla="*/ 415951 h 865012"/>
              <a:gd name="connsiteX4" fmla="*/ 1982 w 50727"/>
              <a:gd name="connsiteY4" fmla="*/ 603276 h 865012"/>
              <a:gd name="connsiteX5" fmla="*/ 49607 w 50727"/>
              <a:gd name="connsiteY5" fmla="*/ 860451 h 865012"/>
              <a:gd name="connsiteX6" fmla="*/ 33732 w 50727"/>
              <a:gd name="connsiteY6" fmla="*/ 749326 h 865012"/>
              <a:gd name="connsiteX7" fmla="*/ 11507 w 50727"/>
              <a:gd name="connsiteY7" fmla="*/ 517551 h 865012"/>
              <a:gd name="connsiteX8" fmla="*/ 5157 w 50727"/>
              <a:gd name="connsiteY8" fmla="*/ 209576 h 865012"/>
              <a:gd name="connsiteX9" fmla="*/ 17857 w 50727"/>
              <a:gd name="connsiteY9" fmla="*/ 26 h 8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27" h="865012">
                <a:moveTo>
                  <a:pt x="17857" y="26"/>
                </a:moveTo>
                <a:cubicBezTo>
                  <a:pt x="17328" y="-2091"/>
                  <a:pt x="4628" y="125439"/>
                  <a:pt x="1982" y="196876"/>
                </a:cubicBezTo>
                <a:cubicBezTo>
                  <a:pt x="-664" y="268313"/>
                  <a:pt x="924" y="392139"/>
                  <a:pt x="1982" y="428651"/>
                </a:cubicBezTo>
                <a:cubicBezTo>
                  <a:pt x="3040" y="465163"/>
                  <a:pt x="8332" y="386847"/>
                  <a:pt x="8332" y="415951"/>
                </a:cubicBezTo>
                <a:cubicBezTo>
                  <a:pt x="8332" y="445055"/>
                  <a:pt x="-4897" y="529193"/>
                  <a:pt x="1982" y="603276"/>
                </a:cubicBezTo>
                <a:cubicBezTo>
                  <a:pt x="8861" y="677359"/>
                  <a:pt x="44315" y="836109"/>
                  <a:pt x="49607" y="860451"/>
                </a:cubicBezTo>
                <a:cubicBezTo>
                  <a:pt x="54899" y="884793"/>
                  <a:pt x="40082" y="806476"/>
                  <a:pt x="33732" y="749326"/>
                </a:cubicBezTo>
                <a:cubicBezTo>
                  <a:pt x="27382" y="692176"/>
                  <a:pt x="16269" y="607509"/>
                  <a:pt x="11507" y="517551"/>
                </a:cubicBezTo>
                <a:cubicBezTo>
                  <a:pt x="6744" y="427593"/>
                  <a:pt x="924" y="294772"/>
                  <a:pt x="5157" y="209576"/>
                </a:cubicBezTo>
                <a:cubicBezTo>
                  <a:pt x="9390" y="124380"/>
                  <a:pt x="18386" y="2143"/>
                  <a:pt x="17857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2C82A2E-948C-28A0-8BFA-323972EA832A}"/>
              </a:ext>
            </a:extLst>
          </p:cNvPr>
          <p:cNvSpPr/>
          <p:nvPr/>
        </p:nvSpPr>
        <p:spPr>
          <a:xfrm>
            <a:off x="879325" y="5184617"/>
            <a:ext cx="73676" cy="273534"/>
          </a:xfrm>
          <a:custGeom>
            <a:avLst/>
            <a:gdLst>
              <a:gd name="connsiteX0" fmla="*/ 150 w 73676"/>
              <a:gd name="connsiteY0" fmla="*/ 158 h 273534"/>
              <a:gd name="connsiteX1" fmla="*/ 54125 w 73676"/>
              <a:gd name="connsiteY1" fmla="*/ 111283 h 273534"/>
              <a:gd name="connsiteX2" fmla="*/ 54125 w 73676"/>
              <a:gd name="connsiteY2" fmla="*/ 203358 h 273534"/>
              <a:gd name="connsiteX3" fmla="*/ 38250 w 73676"/>
              <a:gd name="connsiteY3" fmla="*/ 273208 h 273534"/>
              <a:gd name="connsiteX4" fmla="*/ 47775 w 73676"/>
              <a:gd name="connsiteY4" fmla="*/ 225583 h 273534"/>
              <a:gd name="connsiteX5" fmla="*/ 73175 w 73676"/>
              <a:gd name="connsiteY5" fmla="*/ 136683 h 273534"/>
              <a:gd name="connsiteX6" fmla="*/ 150 w 73676"/>
              <a:gd name="connsiteY6" fmla="*/ 158 h 27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6" h="273534">
                <a:moveTo>
                  <a:pt x="150" y="158"/>
                </a:moveTo>
                <a:cubicBezTo>
                  <a:pt x="-3025" y="-4075"/>
                  <a:pt x="45129" y="77416"/>
                  <a:pt x="54125" y="111283"/>
                </a:cubicBezTo>
                <a:cubicBezTo>
                  <a:pt x="63121" y="145150"/>
                  <a:pt x="56771" y="176371"/>
                  <a:pt x="54125" y="203358"/>
                </a:cubicBezTo>
                <a:cubicBezTo>
                  <a:pt x="51479" y="230346"/>
                  <a:pt x="39308" y="269504"/>
                  <a:pt x="38250" y="273208"/>
                </a:cubicBezTo>
                <a:cubicBezTo>
                  <a:pt x="37192" y="276912"/>
                  <a:pt x="41954" y="248337"/>
                  <a:pt x="47775" y="225583"/>
                </a:cubicBezTo>
                <a:cubicBezTo>
                  <a:pt x="53596" y="202829"/>
                  <a:pt x="77408" y="169491"/>
                  <a:pt x="73175" y="136683"/>
                </a:cubicBezTo>
                <a:cubicBezTo>
                  <a:pt x="68942" y="103875"/>
                  <a:pt x="3325" y="4391"/>
                  <a:pt x="150" y="15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8E344B82-B55C-4263-BD64-B959F7B8428E}"/>
              </a:ext>
            </a:extLst>
          </p:cNvPr>
          <p:cNvSpPr/>
          <p:nvPr/>
        </p:nvSpPr>
        <p:spPr>
          <a:xfrm>
            <a:off x="1047419" y="5651131"/>
            <a:ext cx="55240" cy="183058"/>
          </a:xfrm>
          <a:custGeom>
            <a:avLst/>
            <a:gdLst>
              <a:gd name="connsiteX0" fmla="*/ 3506 w 55240"/>
              <a:gd name="connsiteY0" fmla="*/ 369 h 183058"/>
              <a:gd name="connsiteX1" fmla="*/ 19381 w 55240"/>
              <a:gd name="connsiteY1" fmla="*/ 101969 h 183058"/>
              <a:gd name="connsiteX2" fmla="*/ 54306 w 55240"/>
              <a:gd name="connsiteY2" fmla="*/ 181344 h 183058"/>
              <a:gd name="connsiteX3" fmla="*/ 41606 w 55240"/>
              <a:gd name="connsiteY3" fmla="*/ 149594 h 183058"/>
              <a:gd name="connsiteX4" fmla="*/ 3506 w 55240"/>
              <a:gd name="connsiteY4" fmla="*/ 70219 h 183058"/>
              <a:gd name="connsiteX5" fmla="*/ 3506 w 55240"/>
              <a:gd name="connsiteY5" fmla="*/ 369 h 1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0" h="183058">
                <a:moveTo>
                  <a:pt x="3506" y="369"/>
                </a:moveTo>
                <a:cubicBezTo>
                  <a:pt x="6152" y="5661"/>
                  <a:pt x="10914" y="71807"/>
                  <a:pt x="19381" y="101969"/>
                </a:cubicBezTo>
                <a:cubicBezTo>
                  <a:pt x="27848" y="132132"/>
                  <a:pt x="50602" y="173407"/>
                  <a:pt x="54306" y="181344"/>
                </a:cubicBezTo>
                <a:cubicBezTo>
                  <a:pt x="58010" y="189281"/>
                  <a:pt x="50073" y="168115"/>
                  <a:pt x="41606" y="149594"/>
                </a:cubicBezTo>
                <a:cubicBezTo>
                  <a:pt x="33139" y="131073"/>
                  <a:pt x="9856" y="92444"/>
                  <a:pt x="3506" y="70219"/>
                </a:cubicBezTo>
                <a:cubicBezTo>
                  <a:pt x="-2844" y="47994"/>
                  <a:pt x="860" y="-4923"/>
                  <a:pt x="3506" y="36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33D73AB-73C4-7E01-9EE7-359232B4D7CC}"/>
              </a:ext>
            </a:extLst>
          </p:cNvPr>
          <p:cNvSpPr/>
          <p:nvPr/>
        </p:nvSpPr>
        <p:spPr>
          <a:xfrm>
            <a:off x="982439" y="5619739"/>
            <a:ext cx="49568" cy="220454"/>
          </a:xfrm>
          <a:custGeom>
            <a:avLst/>
            <a:gdLst>
              <a:gd name="connsiteX0" fmla="*/ 11336 w 49568"/>
              <a:gd name="connsiteY0" fmla="*/ 11 h 220454"/>
              <a:gd name="connsiteX1" fmla="*/ 11336 w 49568"/>
              <a:gd name="connsiteY1" fmla="*/ 107961 h 220454"/>
              <a:gd name="connsiteX2" fmla="*/ 46261 w 49568"/>
              <a:gd name="connsiteY2" fmla="*/ 215911 h 220454"/>
              <a:gd name="connsiteX3" fmla="*/ 43086 w 49568"/>
              <a:gd name="connsiteY3" fmla="*/ 190511 h 220454"/>
              <a:gd name="connsiteX4" fmla="*/ 1811 w 49568"/>
              <a:gd name="connsiteY4" fmla="*/ 101611 h 220454"/>
              <a:gd name="connsiteX5" fmla="*/ 11336 w 49568"/>
              <a:gd name="connsiteY5" fmla="*/ 11 h 22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68" h="220454">
                <a:moveTo>
                  <a:pt x="11336" y="11"/>
                </a:moveTo>
                <a:cubicBezTo>
                  <a:pt x="12924" y="1069"/>
                  <a:pt x="5515" y="71978"/>
                  <a:pt x="11336" y="107961"/>
                </a:cubicBezTo>
                <a:cubicBezTo>
                  <a:pt x="17157" y="143944"/>
                  <a:pt x="40969" y="202153"/>
                  <a:pt x="46261" y="215911"/>
                </a:cubicBezTo>
                <a:cubicBezTo>
                  <a:pt x="51553" y="229669"/>
                  <a:pt x="50494" y="209561"/>
                  <a:pt x="43086" y="190511"/>
                </a:cubicBezTo>
                <a:cubicBezTo>
                  <a:pt x="35678" y="171461"/>
                  <a:pt x="8690" y="132303"/>
                  <a:pt x="1811" y="101611"/>
                </a:cubicBezTo>
                <a:cubicBezTo>
                  <a:pt x="-5068" y="70919"/>
                  <a:pt x="9748" y="-1047"/>
                  <a:pt x="11336" y="1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D56E32-EA11-4D41-7EDA-5D0F74609F0F}"/>
              </a:ext>
            </a:extLst>
          </p:cNvPr>
          <p:cNvSpPr/>
          <p:nvPr/>
        </p:nvSpPr>
        <p:spPr>
          <a:xfrm>
            <a:off x="844492" y="5854655"/>
            <a:ext cx="51432" cy="194005"/>
          </a:xfrm>
          <a:custGeom>
            <a:avLst/>
            <a:gdLst>
              <a:gd name="connsiteX0" fmla="*/ 34983 w 51432"/>
              <a:gd name="connsiteY0" fmla="*/ 45 h 194005"/>
              <a:gd name="connsiteX1" fmla="*/ 15933 w 51432"/>
              <a:gd name="connsiteY1" fmla="*/ 92120 h 194005"/>
              <a:gd name="connsiteX2" fmla="*/ 22283 w 51432"/>
              <a:gd name="connsiteY2" fmla="*/ 127045 h 194005"/>
              <a:gd name="connsiteX3" fmla="*/ 50858 w 51432"/>
              <a:gd name="connsiteY3" fmla="*/ 193720 h 194005"/>
              <a:gd name="connsiteX4" fmla="*/ 38158 w 51432"/>
              <a:gd name="connsiteY4" fmla="*/ 149270 h 194005"/>
              <a:gd name="connsiteX5" fmla="*/ 58 w 51432"/>
              <a:gd name="connsiteY5" fmla="*/ 104820 h 194005"/>
              <a:gd name="connsiteX6" fmla="*/ 34983 w 51432"/>
              <a:gd name="connsiteY6" fmla="*/ 45 h 1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2" h="194005">
                <a:moveTo>
                  <a:pt x="34983" y="45"/>
                </a:moveTo>
                <a:cubicBezTo>
                  <a:pt x="37629" y="-2072"/>
                  <a:pt x="18050" y="70953"/>
                  <a:pt x="15933" y="92120"/>
                </a:cubicBezTo>
                <a:cubicBezTo>
                  <a:pt x="13816" y="113287"/>
                  <a:pt x="16462" y="110112"/>
                  <a:pt x="22283" y="127045"/>
                </a:cubicBezTo>
                <a:cubicBezTo>
                  <a:pt x="28104" y="143978"/>
                  <a:pt x="48212" y="190016"/>
                  <a:pt x="50858" y="193720"/>
                </a:cubicBezTo>
                <a:cubicBezTo>
                  <a:pt x="53504" y="197424"/>
                  <a:pt x="46625" y="164087"/>
                  <a:pt x="38158" y="149270"/>
                </a:cubicBezTo>
                <a:cubicBezTo>
                  <a:pt x="29691" y="134453"/>
                  <a:pt x="-1529" y="123870"/>
                  <a:pt x="58" y="104820"/>
                </a:cubicBezTo>
                <a:cubicBezTo>
                  <a:pt x="1645" y="85770"/>
                  <a:pt x="32337" y="2162"/>
                  <a:pt x="34983" y="4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7A90E6D-FE66-E653-2590-A34E218E5C35}"/>
              </a:ext>
            </a:extLst>
          </p:cNvPr>
          <p:cNvSpPr/>
          <p:nvPr/>
        </p:nvSpPr>
        <p:spPr>
          <a:xfrm>
            <a:off x="742770" y="5660714"/>
            <a:ext cx="83415" cy="117940"/>
          </a:xfrm>
          <a:custGeom>
            <a:avLst/>
            <a:gdLst>
              <a:gd name="connsiteX0" fmla="*/ 180 w 83415"/>
              <a:gd name="connsiteY0" fmla="*/ 311 h 117940"/>
              <a:gd name="connsiteX1" fmla="*/ 60505 w 83415"/>
              <a:gd name="connsiteY1" fmla="*/ 38411 h 117940"/>
              <a:gd name="connsiteX2" fmla="*/ 57330 w 83415"/>
              <a:gd name="connsiteY2" fmla="*/ 117786 h 117940"/>
              <a:gd name="connsiteX3" fmla="*/ 82730 w 83415"/>
              <a:gd name="connsiteY3" fmla="*/ 57461 h 117940"/>
              <a:gd name="connsiteX4" fmla="*/ 180 w 83415"/>
              <a:gd name="connsiteY4" fmla="*/ 311 h 11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15" h="117940">
                <a:moveTo>
                  <a:pt x="180" y="311"/>
                </a:moveTo>
                <a:cubicBezTo>
                  <a:pt x="-3524" y="-2864"/>
                  <a:pt x="50980" y="18832"/>
                  <a:pt x="60505" y="38411"/>
                </a:cubicBezTo>
                <a:cubicBezTo>
                  <a:pt x="70030" y="57990"/>
                  <a:pt x="53626" y="114611"/>
                  <a:pt x="57330" y="117786"/>
                </a:cubicBezTo>
                <a:cubicBezTo>
                  <a:pt x="61034" y="120961"/>
                  <a:pt x="88022" y="74394"/>
                  <a:pt x="82730" y="57461"/>
                </a:cubicBezTo>
                <a:cubicBezTo>
                  <a:pt x="77438" y="40528"/>
                  <a:pt x="3884" y="3486"/>
                  <a:pt x="180" y="31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4FD8A65-C5E8-8232-C663-0215F442239F}"/>
              </a:ext>
            </a:extLst>
          </p:cNvPr>
          <p:cNvSpPr/>
          <p:nvPr/>
        </p:nvSpPr>
        <p:spPr>
          <a:xfrm>
            <a:off x="682040" y="5616572"/>
            <a:ext cx="32410" cy="137272"/>
          </a:xfrm>
          <a:custGeom>
            <a:avLst/>
            <a:gdLst>
              <a:gd name="connsiteX0" fmla="*/ 32335 w 32410"/>
              <a:gd name="connsiteY0" fmla="*/ 3 h 137272"/>
              <a:gd name="connsiteX1" fmla="*/ 10110 w 32410"/>
              <a:gd name="connsiteY1" fmla="*/ 76203 h 137272"/>
              <a:gd name="connsiteX2" fmla="*/ 32335 w 32410"/>
              <a:gd name="connsiteY2" fmla="*/ 136528 h 137272"/>
              <a:gd name="connsiteX3" fmla="*/ 10110 w 32410"/>
              <a:gd name="connsiteY3" fmla="*/ 107953 h 137272"/>
              <a:gd name="connsiteX4" fmla="*/ 585 w 32410"/>
              <a:gd name="connsiteY4" fmla="*/ 79378 h 137272"/>
              <a:gd name="connsiteX5" fmla="*/ 32335 w 32410"/>
              <a:gd name="connsiteY5" fmla="*/ 3 h 1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0" h="137272">
                <a:moveTo>
                  <a:pt x="32335" y="3"/>
                </a:moveTo>
                <a:cubicBezTo>
                  <a:pt x="33922" y="-526"/>
                  <a:pt x="10110" y="53449"/>
                  <a:pt x="10110" y="76203"/>
                </a:cubicBezTo>
                <a:cubicBezTo>
                  <a:pt x="10110" y="98957"/>
                  <a:pt x="32335" y="131236"/>
                  <a:pt x="32335" y="136528"/>
                </a:cubicBezTo>
                <a:cubicBezTo>
                  <a:pt x="32335" y="141820"/>
                  <a:pt x="15402" y="117478"/>
                  <a:pt x="10110" y="107953"/>
                </a:cubicBezTo>
                <a:cubicBezTo>
                  <a:pt x="4818" y="98428"/>
                  <a:pt x="-2061" y="93136"/>
                  <a:pt x="585" y="79378"/>
                </a:cubicBezTo>
                <a:cubicBezTo>
                  <a:pt x="3231" y="65620"/>
                  <a:pt x="30748" y="532"/>
                  <a:pt x="32335" y="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EC65C091-9510-77A5-189C-5B7620B9A620}"/>
              </a:ext>
            </a:extLst>
          </p:cNvPr>
          <p:cNvSpPr/>
          <p:nvPr/>
        </p:nvSpPr>
        <p:spPr>
          <a:xfrm>
            <a:off x="813646" y="5870468"/>
            <a:ext cx="131189" cy="321979"/>
          </a:xfrm>
          <a:custGeom>
            <a:avLst/>
            <a:gdLst>
              <a:gd name="connsiteX0" fmla="*/ 5504 w 131189"/>
              <a:gd name="connsiteY0" fmla="*/ 107 h 321979"/>
              <a:gd name="connsiteX1" fmla="*/ 8679 w 131189"/>
              <a:gd name="connsiteY1" fmla="*/ 101707 h 321979"/>
              <a:gd name="connsiteX2" fmla="*/ 81704 w 131189"/>
              <a:gd name="connsiteY2" fmla="*/ 222357 h 321979"/>
              <a:gd name="connsiteX3" fmla="*/ 129329 w 131189"/>
              <a:gd name="connsiteY3" fmla="*/ 320782 h 321979"/>
              <a:gd name="connsiteX4" fmla="*/ 110279 w 131189"/>
              <a:gd name="connsiteY4" fmla="*/ 266807 h 321979"/>
              <a:gd name="connsiteX5" fmla="*/ 8679 w 131189"/>
              <a:gd name="connsiteY5" fmla="*/ 120757 h 321979"/>
              <a:gd name="connsiteX6" fmla="*/ 5504 w 131189"/>
              <a:gd name="connsiteY6" fmla="*/ 107 h 32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89" h="321979">
                <a:moveTo>
                  <a:pt x="5504" y="107"/>
                </a:moveTo>
                <a:cubicBezTo>
                  <a:pt x="5504" y="-3068"/>
                  <a:pt x="-4021" y="64665"/>
                  <a:pt x="8679" y="101707"/>
                </a:cubicBezTo>
                <a:cubicBezTo>
                  <a:pt x="21379" y="138749"/>
                  <a:pt x="61596" y="185844"/>
                  <a:pt x="81704" y="222357"/>
                </a:cubicBezTo>
                <a:cubicBezTo>
                  <a:pt x="101812" y="258870"/>
                  <a:pt x="124567" y="313374"/>
                  <a:pt x="129329" y="320782"/>
                </a:cubicBezTo>
                <a:cubicBezTo>
                  <a:pt x="134092" y="328190"/>
                  <a:pt x="130387" y="300145"/>
                  <a:pt x="110279" y="266807"/>
                </a:cubicBezTo>
                <a:cubicBezTo>
                  <a:pt x="90171" y="233470"/>
                  <a:pt x="26141" y="159386"/>
                  <a:pt x="8679" y="120757"/>
                </a:cubicBezTo>
                <a:cubicBezTo>
                  <a:pt x="-8783" y="82128"/>
                  <a:pt x="5504" y="3282"/>
                  <a:pt x="5504" y="10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E9A3D201-4FA6-5025-B5F7-8EA9575A4C86}"/>
              </a:ext>
            </a:extLst>
          </p:cNvPr>
          <p:cNvSpPr/>
          <p:nvPr/>
        </p:nvSpPr>
        <p:spPr>
          <a:xfrm>
            <a:off x="1025462" y="6143247"/>
            <a:ext cx="73336" cy="216667"/>
          </a:xfrm>
          <a:custGeom>
            <a:avLst/>
            <a:gdLst>
              <a:gd name="connsiteX0" fmla="*/ 28638 w 73336"/>
              <a:gd name="connsiteY0" fmla="*/ 378 h 216667"/>
              <a:gd name="connsiteX1" fmla="*/ 9588 w 73336"/>
              <a:gd name="connsiteY1" fmla="*/ 105153 h 216667"/>
              <a:gd name="connsiteX2" fmla="*/ 15938 w 73336"/>
              <a:gd name="connsiteY2" fmla="*/ 136903 h 216667"/>
              <a:gd name="connsiteX3" fmla="*/ 28638 w 73336"/>
              <a:gd name="connsiteY3" fmla="*/ 171828 h 216667"/>
              <a:gd name="connsiteX4" fmla="*/ 73088 w 73336"/>
              <a:gd name="connsiteY4" fmla="*/ 216278 h 216667"/>
              <a:gd name="connsiteX5" fmla="*/ 44513 w 73336"/>
              <a:gd name="connsiteY5" fmla="*/ 190878 h 216667"/>
              <a:gd name="connsiteX6" fmla="*/ 63 w 73336"/>
              <a:gd name="connsiteY6" fmla="*/ 146428 h 216667"/>
              <a:gd name="connsiteX7" fmla="*/ 28638 w 73336"/>
              <a:gd name="connsiteY7" fmla="*/ 378 h 21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36" h="216667">
                <a:moveTo>
                  <a:pt x="28638" y="378"/>
                </a:moveTo>
                <a:cubicBezTo>
                  <a:pt x="30225" y="-6501"/>
                  <a:pt x="11705" y="82399"/>
                  <a:pt x="9588" y="105153"/>
                </a:cubicBezTo>
                <a:cubicBezTo>
                  <a:pt x="7471" y="127907"/>
                  <a:pt x="12763" y="125790"/>
                  <a:pt x="15938" y="136903"/>
                </a:cubicBezTo>
                <a:cubicBezTo>
                  <a:pt x="19113" y="148016"/>
                  <a:pt x="19113" y="158599"/>
                  <a:pt x="28638" y="171828"/>
                </a:cubicBezTo>
                <a:cubicBezTo>
                  <a:pt x="38163" y="185057"/>
                  <a:pt x="70442" y="213103"/>
                  <a:pt x="73088" y="216278"/>
                </a:cubicBezTo>
                <a:cubicBezTo>
                  <a:pt x="75734" y="219453"/>
                  <a:pt x="56684" y="202520"/>
                  <a:pt x="44513" y="190878"/>
                </a:cubicBezTo>
                <a:cubicBezTo>
                  <a:pt x="32342" y="179236"/>
                  <a:pt x="1650" y="175003"/>
                  <a:pt x="63" y="146428"/>
                </a:cubicBezTo>
                <a:cubicBezTo>
                  <a:pt x="-1525" y="117853"/>
                  <a:pt x="27051" y="7257"/>
                  <a:pt x="28638" y="37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358CE7A-8593-056D-85D4-476EAF60E02D}"/>
              </a:ext>
            </a:extLst>
          </p:cNvPr>
          <p:cNvSpPr/>
          <p:nvPr/>
        </p:nvSpPr>
        <p:spPr>
          <a:xfrm>
            <a:off x="1091816" y="6381577"/>
            <a:ext cx="42162" cy="178157"/>
          </a:xfrm>
          <a:custGeom>
            <a:avLst/>
            <a:gdLst>
              <a:gd name="connsiteX0" fmla="*/ 384 w 42162"/>
              <a:gd name="connsiteY0" fmla="*/ 173 h 178157"/>
              <a:gd name="connsiteX1" fmla="*/ 16259 w 42162"/>
              <a:gd name="connsiteY1" fmla="*/ 82723 h 178157"/>
              <a:gd name="connsiteX2" fmla="*/ 41659 w 42162"/>
              <a:gd name="connsiteY2" fmla="*/ 177973 h 178157"/>
              <a:gd name="connsiteX3" fmla="*/ 32134 w 42162"/>
              <a:gd name="connsiteY3" fmla="*/ 104948 h 178157"/>
              <a:gd name="connsiteX4" fmla="*/ 384 w 42162"/>
              <a:gd name="connsiteY4" fmla="*/ 173 h 17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2" h="178157">
                <a:moveTo>
                  <a:pt x="384" y="173"/>
                </a:moveTo>
                <a:cubicBezTo>
                  <a:pt x="-2262" y="-3531"/>
                  <a:pt x="9380" y="53090"/>
                  <a:pt x="16259" y="82723"/>
                </a:cubicBezTo>
                <a:cubicBezTo>
                  <a:pt x="23138" y="112356"/>
                  <a:pt x="39013" y="174269"/>
                  <a:pt x="41659" y="177973"/>
                </a:cubicBezTo>
                <a:cubicBezTo>
                  <a:pt x="44305" y="181677"/>
                  <a:pt x="35838" y="128761"/>
                  <a:pt x="32134" y="104948"/>
                </a:cubicBezTo>
                <a:cubicBezTo>
                  <a:pt x="28430" y="81136"/>
                  <a:pt x="3030" y="3877"/>
                  <a:pt x="384" y="17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27BAB0BF-8930-9D72-FCDE-36C4F6DF3130}"/>
              </a:ext>
            </a:extLst>
          </p:cNvPr>
          <p:cNvSpPr/>
          <p:nvPr/>
        </p:nvSpPr>
        <p:spPr>
          <a:xfrm>
            <a:off x="935336" y="6297264"/>
            <a:ext cx="168536" cy="385273"/>
          </a:xfrm>
          <a:custGeom>
            <a:avLst/>
            <a:gdLst>
              <a:gd name="connsiteX0" fmla="*/ 1289 w 168536"/>
              <a:gd name="connsiteY0" fmla="*/ 8286 h 385273"/>
              <a:gd name="connsiteX1" fmla="*/ 87014 w 168536"/>
              <a:gd name="connsiteY1" fmla="*/ 176561 h 385273"/>
              <a:gd name="connsiteX2" fmla="*/ 156864 w 168536"/>
              <a:gd name="connsiteY2" fmla="*/ 379761 h 385273"/>
              <a:gd name="connsiteX3" fmla="*/ 156864 w 168536"/>
              <a:gd name="connsiteY3" fmla="*/ 303561 h 385273"/>
              <a:gd name="connsiteX4" fmla="*/ 42564 w 168536"/>
              <a:gd name="connsiteY4" fmla="*/ 52736 h 385273"/>
              <a:gd name="connsiteX5" fmla="*/ 1289 w 168536"/>
              <a:gd name="connsiteY5" fmla="*/ 8286 h 3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36" h="385273">
                <a:moveTo>
                  <a:pt x="1289" y="8286"/>
                </a:moveTo>
                <a:cubicBezTo>
                  <a:pt x="8697" y="28923"/>
                  <a:pt x="61085" y="114649"/>
                  <a:pt x="87014" y="176561"/>
                </a:cubicBezTo>
                <a:cubicBezTo>
                  <a:pt x="112943" y="238473"/>
                  <a:pt x="145222" y="358594"/>
                  <a:pt x="156864" y="379761"/>
                </a:cubicBezTo>
                <a:cubicBezTo>
                  <a:pt x="168506" y="400928"/>
                  <a:pt x="175914" y="358065"/>
                  <a:pt x="156864" y="303561"/>
                </a:cubicBezTo>
                <a:cubicBezTo>
                  <a:pt x="137814" y="249057"/>
                  <a:pt x="65318" y="98773"/>
                  <a:pt x="42564" y="52736"/>
                </a:cubicBezTo>
                <a:cubicBezTo>
                  <a:pt x="19810" y="6699"/>
                  <a:pt x="-6119" y="-12351"/>
                  <a:pt x="1289" y="82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FC1103FD-032F-E036-5D19-5E988ACF4C2C}"/>
              </a:ext>
            </a:extLst>
          </p:cNvPr>
          <p:cNvSpPr/>
          <p:nvPr/>
        </p:nvSpPr>
        <p:spPr>
          <a:xfrm>
            <a:off x="1602931" y="6626245"/>
            <a:ext cx="81657" cy="908268"/>
          </a:xfrm>
          <a:custGeom>
            <a:avLst/>
            <a:gdLst>
              <a:gd name="connsiteX0" fmla="*/ 23988 w 81657"/>
              <a:gd name="connsiteY0" fmla="*/ 186 h 908268"/>
              <a:gd name="connsiteX1" fmla="*/ 6175 w 81657"/>
              <a:gd name="connsiteY1" fmla="*/ 451449 h 908268"/>
              <a:gd name="connsiteX2" fmla="*/ 77427 w 81657"/>
              <a:gd name="connsiteY2" fmla="*/ 890836 h 908268"/>
              <a:gd name="connsiteX3" fmla="*/ 65552 w 81657"/>
              <a:gd name="connsiteY3" fmla="*/ 789895 h 908268"/>
              <a:gd name="connsiteX4" fmla="*/ 238 w 81657"/>
              <a:gd name="connsiteY4" fmla="*/ 504887 h 908268"/>
              <a:gd name="connsiteX5" fmla="*/ 23988 w 81657"/>
              <a:gd name="connsiteY5" fmla="*/ 186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57" h="908268">
                <a:moveTo>
                  <a:pt x="23988" y="186"/>
                </a:moveTo>
                <a:cubicBezTo>
                  <a:pt x="24978" y="-8720"/>
                  <a:pt x="-2731" y="303007"/>
                  <a:pt x="6175" y="451449"/>
                </a:cubicBezTo>
                <a:cubicBezTo>
                  <a:pt x="15081" y="599891"/>
                  <a:pt x="67531" y="834428"/>
                  <a:pt x="77427" y="890836"/>
                </a:cubicBezTo>
                <a:cubicBezTo>
                  <a:pt x="87323" y="947244"/>
                  <a:pt x="78417" y="854220"/>
                  <a:pt x="65552" y="789895"/>
                </a:cubicBezTo>
                <a:cubicBezTo>
                  <a:pt x="52687" y="725570"/>
                  <a:pt x="3207" y="632547"/>
                  <a:pt x="238" y="504887"/>
                </a:cubicBezTo>
                <a:cubicBezTo>
                  <a:pt x="-2731" y="377227"/>
                  <a:pt x="22998" y="9092"/>
                  <a:pt x="23988" y="18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FBCF3B77-2C77-6A69-F799-D88EA6F6C20A}"/>
              </a:ext>
            </a:extLst>
          </p:cNvPr>
          <p:cNvSpPr/>
          <p:nvPr/>
        </p:nvSpPr>
        <p:spPr>
          <a:xfrm>
            <a:off x="2084028" y="8045508"/>
            <a:ext cx="345366" cy="1282591"/>
          </a:xfrm>
          <a:custGeom>
            <a:avLst/>
            <a:gdLst>
              <a:gd name="connsiteX0" fmla="*/ 91 w 345366"/>
              <a:gd name="connsiteY0" fmla="*/ 24 h 1282591"/>
              <a:gd name="connsiteX1" fmla="*/ 249473 w 345366"/>
              <a:gd name="connsiteY1" fmla="*/ 682856 h 1282591"/>
              <a:gd name="connsiteX2" fmla="*/ 344476 w 345366"/>
              <a:gd name="connsiteY2" fmla="*/ 1282560 h 1282591"/>
              <a:gd name="connsiteX3" fmla="*/ 279162 w 345366"/>
              <a:gd name="connsiteY3" fmla="*/ 706606 h 1282591"/>
              <a:gd name="connsiteX4" fmla="*/ 91 w 345366"/>
              <a:gd name="connsiteY4" fmla="*/ 24 h 12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66" h="1282591">
                <a:moveTo>
                  <a:pt x="91" y="24"/>
                </a:moveTo>
                <a:cubicBezTo>
                  <a:pt x="-4857" y="-3934"/>
                  <a:pt x="192076" y="469100"/>
                  <a:pt x="249473" y="682856"/>
                </a:cubicBezTo>
                <a:cubicBezTo>
                  <a:pt x="306870" y="896612"/>
                  <a:pt x="339528" y="1278602"/>
                  <a:pt x="344476" y="1282560"/>
                </a:cubicBezTo>
                <a:cubicBezTo>
                  <a:pt x="349424" y="1286518"/>
                  <a:pt x="334580" y="916404"/>
                  <a:pt x="279162" y="706606"/>
                </a:cubicBezTo>
                <a:cubicBezTo>
                  <a:pt x="223744" y="496808"/>
                  <a:pt x="5039" y="3982"/>
                  <a:pt x="91" y="2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33A34B22-8C37-BF6B-FEEC-2942997F28DB}"/>
              </a:ext>
            </a:extLst>
          </p:cNvPr>
          <p:cNvSpPr/>
          <p:nvPr/>
        </p:nvSpPr>
        <p:spPr>
          <a:xfrm>
            <a:off x="2392840" y="9422952"/>
            <a:ext cx="108778" cy="397946"/>
          </a:xfrm>
          <a:custGeom>
            <a:avLst/>
            <a:gdLst>
              <a:gd name="connsiteX0" fmla="*/ 38 w 108778"/>
              <a:gd name="connsiteY0" fmla="*/ 118 h 397946"/>
              <a:gd name="connsiteX1" fmla="*/ 89103 w 108778"/>
              <a:gd name="connsiteY1" fmla="*/ 207936 h 397946"/>
              <a:gd name="connsiteX2" fmla="*/ 100978 w 108778"/>
              <a:gd name="connsiteY2" fmla="*/ 397942 h 397946"/>
              <a:gd name="connsiteX3" fmla="*/ 106916 w 108778"/>
              <a:gd name="connsiteY3" fmla="*/ 213874 h 397946"/>
              <a:gd name="connsiteX4" fmla="*/ 100978 w 108778"/>
              <a:gd name="connsiteY4" fmla="*/ 178248 h 397946"/>
              <a:gd name="connsiteX5" fmla="*/ 38 w 108778"/>
              <a:gd name="connsiteY5" fmla="*/ 118 h 3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8" h="397946">
                <a:moveTo>
                  <a:pt x="38" y="118"/>
                </a:moveTo>
                <a:cubicBezTo>
                  <a:pt x="-1941" y="5066"/>
                  <a:pt x="72280" y="141632"/>
                  <a:pt x="89103" y="207936"/>
                </a:cubicBezTo>
                <a:cubicBezTo>
                  <a:pt x="105926" y="274240"/>
                  <a:pt x="98009" y="396952"/>
                  <a:pt x="100978" y="397942"/>
                </a:cubicBezTo>
                <a:cubicBezTo>
                  <a:pt x="103947" y="398932"/>
                  <a:pt x="106916" y="250490"/>
                  <a:pt x="106916" y="213874"/>
                </a:cubicBezTo>
                <a:cubicBezTo>
                  <a:pt x="106916" y="177258"/>
                  <a:pt x="113843" y="209915"/>
                  <a:pt x="100978" y="178248"/>
                </a:cubicBezTo>
                <a:cubicBezTo>
                  <a:pt x="88113" y="146581"/>
                  <a:pt x="2017" y="-4830"/>
                  <a:pt x="38" y="1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35615A0-3B96-5FF9-157F-3CB00778B9ED}"/>
              </a:ext>
            </a:extLst>
          </p:cNvPr>
          <p:cNvSpPr/>
          <p:nvPr/>
        </p:nvSpPr>
        <p:spPr>
          <a:xfrm>
            <a:off x="2737204" y="8864288"/>
            <a:ext cx="67283" cy="339888"/>
          </a:xfrm>
          <a:custGeom>
            <a:avLst/>
            <a:gdLst>
              <a:gd name="connsiteX0" fmla="*/ 41622 w 67283"/>
              <a:gd name="connsiteY0" fmla="*/ 642 h 339888"/>
              <a:gd name="connsiteX1" fmla="*/ 53497 w 67283"/>
              <a:gd name="connsiteY1" fmla="*/ 208460 h 339888"/>
              <a:gd name="connsiteX2" fmla="*/ 58 w 67283"/>
              <a:gd name="connsiteY2" fmla="*/ 339089 h 339888"/>
              <a:gd name="connsiteX3" fmla="*/ 65373 w 67283"/>
              <a:gd name="connsiteY3" fmla="*/ 149083 h 339888"/>
              <a:gd name="connsiteX4" fmla="*/ 41622 w 67283"/>
              <a:gd name="connsiteY4" fmla="*/ 642 h 3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3" h="339888">
                <a:moveTo>
                  <a:pt x="41622" y="642"/>
                </a:moveTo>
                <a:cubicBezTo>
                  <a:pt x="39643" y="10538"/>
                  <a:pt x="60424" y="152052"/>
                  <a:pt x="53497" y="208460"/>
                </a:cubicBezTo>
                <a:cubicBezTo>
                  <a:pt x="46570" y="264868"/>
                  <a:pt x="-1921" y="348985"/>
                  <a:pt x="58" y="339089"/>
                </a:cubicBezTo>
                <a:cubicBezTo>
                  <a:pt x="2037" y="329193"/>
                  <a:pt x="55477" y="200543"/>
                  <a:pt x="65373" y="149083"/>
                </a:cubicBezTo>
                <a:cubicBezTo>
                  <a:pt x="75269" y="97623"/>
                  <a:pt x="43601" y="-9254"/>
                  <a:pt x="41622" y="6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902A58F-FFCE-287E-8F6B-3B04A33950CE}"/>
              </a:ext>
            </a:extLst>
          </p:cNvPr>
          <p:cNvSpPr/>
          <p:nvPr/>
        </p:nvSpPr>
        <p:spPr>
          <a:xfrm>
            <a:off x="1940793" y="7231622"/>
            <a:ext cx="126330" cy="566885"/>
          </a:xfrm>
          <a:custGeom>
            <a:avLst/>
            <a:gdLst>
              <a:gd name="connsiteX0" fmla="*/ 6760 w 126330"/>
              <a:gd name="connsiteY0" fmla="*/ 451 h 566885"/>
              <a:gd name="connsiteX1" fmla="*/ 48324 w 126330"/>
              <a:gd name="connsiteY1" fmla="*/ 356710 h 566885"/>
              <a:gd name="connsiteX2" fmla="*/ 125513 w 126330"/>
              <a:gd name="connsiteY2" fmla="*/ 564529 h 566885"/>
              <a:gd name="connsiteX3" fmla="*/ 83950 w 126330"/>
              <a:gd name="connsiteY3" fmla="*/ 457651 h 566885"/>
              <a:gd name="connsiteX4" fmla="*/ 6760 w 126330"/>
              <a:gd name="connsiteY4" fmla="*/ 285459 h 566885"/>
              <a:gd name="connsiteX5" fmla="*/ 6760 w 126330"/>
              <a:gd name="connsiteY5" fmla="*/ 451 h 56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30" h="566885">
                <a:moveTo>
                  <a:pt x="6760" y="451"/>
                </a:moveTo>
                <a:cubicBezTo>
                  <a:pt x="13687" y="12326"/>
                  <a:pt x="28532" y="262697"/>
                  <a:pt x="48324" y="356710"/>
                </a:cubicBezTo>
                <a:cubicBezTo>
                  <a:pt x="68116" y="450723"/>
                  <a:pt x="119575" y="547706"/>
                  <a:pt x="125513" y="564529"/>
                </a:cubicBezTo>
                <a:cubicBezTo>
                  <a:pt x="131451" y="581353"/>
                  <a:pt x="103742" y="504163"/>
                  <a:pt x="83950" y="457651"/>
                </a:cubicBezTo>
                <a:cubicBezTo>
                  <a:pt x="64158" y="411139"/>
                  <a:pt x="17646" y="356711"/>
                  <a:pt x="6760" y="285459"/>
                </a:cubicBezTo>
                <a:cubicBezTo>
                  <a:pt x="-4126" y="214207"/>
                  <a:pt x="-167" y="-11424"/>
                  <a:pt x="6760" y="45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FFBE81D-33AC-9555-EC09-BEC25A0D8B5F}"/>
              </a:ext>
            </a:extLst>
          </p:cNvPr>
          <p:cNvSpPr/>
          <p:nvPr/>
        </p:nvSpPr>
        <p:spPr>
          <a:xfrm>
            <a:off x="1561605" y="6059046"/>
            <a:ext cx="25751" cy="254664"/>
          </a:xfrm>
          <a:custGeom>
            <a:avLst/>
            <a:gdLst>
              <a:gd name="connsiteX0" fmla="*/ 0 w 25751"/>
              <a:gd name="connsiteY0" fmla="*/ 3307 h 254664"/>
              <a:gd name="connsiteX1" fmla="*/ 23751 w 25751"/>
              <a:gd name="connsiteY1" fmla="*/ 252689 h 254664"/>
              <a:gd name="connsiteX2" fmla="*/ 23751 w 25751"/>
              <a:gd name="connsiteY2" fmla="*/ 116123 h 254664"/>
              <a:gd name="connsiteX3" fmla="*/ 0 w 25751"/>
              <a:gd name="connsiteY3" fmla="*/ 3307 h 2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1" h="254664">
                <a:moveTo>
                  <a:pt x="0" y="3307"/>
                </a:moveTo>
                <a:cubicBezTo>
                  <a:pt x="0" y="26068"/>
                  <a:pt x="19793" y="233886"/>
                  <a:pt x="23751" y="252689"/>
                </a:cubicBezTo>
                <a:cubicBezTo>
                  <a:pt x="27710" y="271492"/>
                  <a:pt x="24741" y="150759"/>
                  <a:pt x="23751" y="116123"/>
                </a:cubicBezTo>
                <a:cubicBezTo>
                  <a:pt x="22761" y="81487"/>
                  <a:pt x="0" y="-19454"/>
                  <a:pt x="0" y="330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AC80CE8-6F50-2358-FCB2-CA9E02B3BB24}"/>
              </a:ext>
            </a:extLst>
          </p:cNvPr>
          <p:cNvSpPr/>
          <p:nvPr/>
        </p:nvSpPr>
        <p:spPr>
          <a:xfrm>
            <a:off x="1727759" y="6685319"/>
            <a:ext cx="53902" cy="582864"/>
          </a:xfrm>
          <a:custGeom>
            <a:avLst/>
            <a:gdLst>
              <a:gd name="connsiteX0" fmla="*/ 29789 w 53902"/>
              <a:gd name="connsiteY0" fmla="*/ 489 h 582864"/>
              <a:gd name="connsiteX1" fmla="*/ 23851 w 53902"/>
              <a:gd name="connsiteY1" fmla="*/ 321123 h 582864"/>
              <a:gd name="connsiteX2" fmla="*/ 53540 w 53902"/>
              <a:gd name="connsiteY2" fmla="*/ 582380 h 582864"/>
              <a:gd name="connsiteX3" fmla="*/ 101 w 53902"/>
              <a:gd name="connsiteY3" fmla="*/ 255808 h 582864"/>
              <a:gd name="connsiteX4" fmla="*/ 29789 w 53902"/>
              <a:gd name="connsiteY4" fmla="*/ 489 h 5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2" h="582864">
                <a:moveTo>
                  <a:pt x="29789" y="489"/>
                </a:moveTo>
                <a:cubicBezTo>
                  <a:pt x="33747" y="11375"/>
                  <a:pt x="19893" y="224141"/>
                  <a:pt x="23851" y="321123"/>
                </a:cubicBezTo>
                <a:cubicBezTo>
                  <a:pt x="27809" y="418105"/>
                  <a:pt x="57498" y="593266"/>
                  <a:pt x="53540" y="582380"/>
                </a:cubicBezTo>
                <a:cubicBezTo>
                  <a:pt x="49582" y="571494"/>
                  <a:pt x="2080" y="348831"/>
                  <a:pt x="101" y="255808"/>
                </a:cubicBezTo>
                <a:cubicBezTo>
                  <a:pt x="-1878" y="162785"/>
                  <a:pt x="25831" y="-10397"/>
                  <a:pt x="29789" y="48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41BC39E-B5E4-EDD8-16EA-DC2DD6DA86AA}"/>
              </a:ext>
            </a:extLst>
          </p:cNvPr>
          <p:cNvSpPr/>
          <p:nvPr/>
        </p:nvSpPr>
        <p:spPr>
          <a:xfrm>
            <a:off x="1304480" y="4716384"/>
            <a:ext cx="32231" cy="875718"/>
          </a:xfrm>
          <a:custGeom>
            <a:avLst/>
            <a:gdLst>
              <a:gd name="connsiteX0" fmla="*/ 13145 w 32231"/>
              <a:gd name="connsiteY0" fmla="*/ 1666 h 875718"/>
              <a:gd name="connsiteX1" fmla="*/ 445 w 32231"/>
              <a:gd name="connsiteY1" fmla="*/ 420766 h 875718"/>
              <a:gd name="connsiteX2" fmla="*/ 32195 w 32231"/>
              <a:gd name="connsiteY2" fmla="*/ 874791 h 875718"/>
              <a:gd name="connsiteX3" fmla="*/ 6795 w 32231"/>
              <a:gd name="connsiteY3" fmla="*/ 296941 h 875718"/>
              <a:gd name="connsiteX4" fmla="*/ 13145 w 32231"/>
              <a:gd name="connsiteY4" fmla="*/ 1666 h 8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1" h="875718">
                <a:moveTo>
                  <a:pt x="13145" y="1666"/>
                </a:moveTo>
                <a:cubicBezTo>
                  <a:pt x="12087" y="22303"/>
                  <a:pt x="-2730" y="275245"/>
                  <a:pt x="445" y="420766"/>
                </a:cubicBezTo>
                <a:cubicBezTo>
                  <a:pt x="3620" y="566287"/>
                  <a:pt x="31137" y="895428"/>
                  <a:pt x="32195" y="874791"/>
                </a:cubicBezTo>
                <a:cubicBezTo>
                  <a:pt x="33253" y="854154"/>
                  <a:pt x="11028" y="437699"/>
                  <a:pt x="6795" y="296941"/>
                </a:cubicBezTo>
                <a:cubicBezTo>
                  <a:pt x="2562" y="156183"/>
                  <a:pt x="14203" y="-18971"/>
                  <a:pt x="13145" y="166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6B3FB79-03B8-D0AA-75A2-06F8EF50A852}"/>
              </a:ext>
            </a:extLst>
          </p:cNvPr>
          <p:cNvSpPr/>
          <p:nvPr/>
        </p:nvSpPr>
        <p:spPr>
          <a:xfrm>
            <a:off x="1317613" y="4590821"/>
            <a:ext cx="60457" cy="1026737"/>
          </a:xfrm>
          <a:custGeom>
            <a:avLst/>
            <a:gdLst>
              <a:gd name="connsiteX0" fmla="*/ 12 w 60457"/>
              <a:gd name="connsiteY0" fmla="*/ 229 h 1026737"/>
              <a:gd name="connsiteX1" fmla="*/ 25412 w 60457"/>
              <a:gd name="connsiteY1" fmla="*/ 244704 h 1026737"/>
              <a:gd name="connsiteX2" fmla="*/ 53987 w 60457"/>
              <a:gd name="connsiteY2" fmla="*/ 892404 h 1026737"/>
              <a:gd name="connsiteX3" fmla="*/ 60337 w 60457"/>
              <a:gd name="connsiteY3" fmla="*/ 1013054 h 1026737"/>
              <a:gd name="connsiteX4" fmla="*/ 50812 w 60457"/>
              <a:gd name="connsiteY4" fmla="*/ 686029 h 1026737"/>
              <a:gd name="connsiteX5" fmla="*/ 28587 w 60457"/>
              <a:gd name="connsiteY5" fmla="*/ 209779 h 1026737"/>
              <a:gd name="connsiteX6" fmla="*/ 12 w 60457"/>
              <a:gd name="connsiteY6" fmla="*/ 229 h 102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57" h="1026737">
                <a:moveTo>
                  <a:pt x="12" y="229"/>
                </a:moveTo>
                <a:cubicBezTo>
                  <a:pt x="-517" y="6050"/>
                  <a:pt x="16416" y="96008"/>
                  <a:pt x="25412" y="244704"/>
                </a:cubicBezTo>
                <a:cubicBezTo>
                  <a:pt x="34408" y="393400"/>
                  <a:pt x="48166" y="764346"/>
                  <a:pt x="53987" y="892404"/>
                </a:cubicBezTo>
                <a:cubicBezTo>
                  <a:pt x="59808" y="1020462"/>
                  <a:pt x="60866" y="1047450"/>
                  <a:pt x="60337" y="1013054"/>
                </a:cubicBezTo>
                <a:cubicBezTo>
                  <a:pt x="59808" y="978658"/>
                  <a:pt x="56104" y="819908"/>
                  <a:pt x="50812" y="686029"/>
                </a:cubicBezTo>
                <a:cubicBezTo>
                  <a:pt x="45520" y="552150"/>
                  <a:pt x="35995" y="319316"/>
                  <a:pt x="28587" y="209779"/>
                </a:cubicBezTo>
                <a:cubicBezTo>
                  <a:pt x="21179" y="100242"/>
                  <a:pt x="541" y="-5592"/>
                  <a:pt x="12" y="2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694B360-E22F-23EE-035F-AA3A7D18B3BF}"/>
              </a:ext>
            </a:extLst>
          </p:cNvPr>
          <p:cNvSpPr/>
          <p:nvPr/>
        </p:nvSpPr>
        <p:spPr>
          <a:xfrm>
            <a:off x="1222369" y="4235412"/>
            <a:ext cx="47649" cy="365394"/>
          </a:xfrm>
          <a:custGeom>
            <a:avLst/>
            <a:gdLst>
              <a:gd name="connsiteX0" fmla="*/ 6 w 47649"/>
              <a:gd name="connsiteY0" fmla="*/ 38 h 365394"/>
              <a:gd name="connsiteX1" fmla="*/ 38106 w 47649"/>
              <a:gd name="connsiteY1" fmla="*/ 184188 h 365394"/>
              <a:gd name="connsiteX2" fmla="*/ 31756 w 47649"/>
              <a:gd name="connsiteY2" fmla="*/ 269913 h 365394"/>
              <a:gd name="connsiteX3" fmla="*/ 47631 w 47649"/>
              <a:gd name="connsiteY3" fmla="*/ 365163 h 365394"/>
              <a:gd name="connsiteX4" fmla="*/ 34931 w 47649"/>
              <a:gd name="connsiteY4" fmla="*/ 241338 h 365394"/>
              <a:gd name="connsiteX5" fmla="*/ 34931 w 47649"/>
              <a:gd name="connsiteY5" fmla="*/ 168313 h 365394"/>
              <a:gd name="connsiteX6" fmla="*/ 6 w 47649"/>
              <a:gd name="connsiteY6" fmla="*/ 38 h 36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9" h="365394">
                <a:moveTo>
                  <a:pt x="6" y="38"/>
                </a:moveTo>
                <a:cubicBezTo>
                  <a:pt x="535" y="2684"/>
                  <a:pt x="32814" y="139209"/>
                  <a:pt x="38106" y="184188"/>
                </a:cubicBezTo>
                <a:cubicBezTo>
                  <a:pt x="43398" y="229167"/>
                  <a:pt x="30169" y="239751"/>
                  <a:pt x="31756" y="269913"/>
                </a:cubicBezTo>
                <a:cubicBezTo>
                  <a:pt x="33343" y="300075"/>
                  <a:pt x="47102" y="369926"/>
                  <a:pt x="47631" y="365163"/>
                </a:cubicBezTo>
                <a:cubicBezTo>
                  <a:pt x="48160" y="360401"/>
                  <a:pt x="37048" y="274146"/>
                  <a:pt x="34931" y="241338"/>
                </a:cubicBezTo>
                <a:cubicBezTo>
                  <a:pt x="32814" y="208530"/>
                  <a:pt x="39164" y="203767"/>
                  <a:pt x="34931" y="168313"/>
                </a:cubicBezTo>
                <a:cubicBezTo>
                  <a:pt x="30698" y="132859"/>
                  <a:pt x="-523" y="-2608"/>
                  <a:pt x="6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D669469-2F13-F528-528E-F87FE1FC30F5}"/>
              </a:ext>
            </a:extLst>
          </p:cNvPr>
          <p:cNvSpPr/>
          <p:nvPr/>
        </p:nvSpPr>
        <p:spPr>
          <a:xfrm>
            <a:off x="1276350" y="4266784"/>
            <a:ext cx="25400" cy="317034"/>
          </a:xfrm>
          <a:custGeom>
            <a:avLst/>
            <a:gdLst>
              <a:gd name="connsiteX0" fmla="*/ 0 w 25400"/>
              <a:gd name="connsiteY0" fmla="*/ 416 h 317034"/>
              <a:gd name="connsiteX1" fmla="*/ 22225 w 25400"/>
              <a:gd name="connsiteY1" fmla="*/ 178216 h 317034"/>
              <a:gd name="connsiteX2" fmla="*/ 22225 w 25400"/>
              <a:gd name="connsiteY2" fmla="*/ 232191 h 317034"/>
              <a:gd name="connsiteX3" fmla="*/ 25400 w 25400"/>
              <a:gd name="connsiteY3" fmla="*/ 314741 h 317034"/>
              <a:gd name="connsiteX4" fmla="*/ 22225 w 25400"/>
              <a:gd name="connsiteY4" fmla="*/ 133766 h 317034"/>
              <a:gd name="connsiteX5" fmla="*/ 0 w 25400"/>
              <a:gd name="connsiteY5" fmla="*/ 416 h 3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" h="317034">
                <a:moveTo>
                  <a:pt x="0" y="416"/>
                </a:moveTo>
                <a:cubicBezTo>
                  <a:pt x="0" y="7824"/>
                  <a:pt x="18521" y="139587"/>
                  <a:pt x="22225" y="178216"/>
                </a:cubicBezTo>
                <a:cubicBezTo>
                  <a:pt x="25929" y="216845"/>
                  <a:pt x="21696" y="209437"/>
                  <a:pt x="22225" y="232191"/>
                </a:cubicBezTo>
                <a:cubicBezTo>
                  <a:pt x="22754" y="254945"/>
                  <a:pt x="25400" y="331145"/>
                  <a:pt x="25400" y="314741"/>
                </a:cubicBezTo>
                <a:cubicBezTo>
                  <a:pt x="25400" y="298337"/>
                  <a:pt x="25400" y="181391"/>
                  <a:pt x="22225" y="133766"/>
                </a:cubicBezTo>
                <a:cubicBezTo>
                  <a:pt x="19050" y="86141"/>
                  <a:pt x="0" y="-6992"/>
                  <a:pt x="0" y="4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1078C9D-2543-A05C-C05E-3C3C8AF20EBD}"/>
              </a:ext>
            </a:extLst>
          </p:cNvPr>
          <p:cNvSpPr/>
          <p:nvPr/>
        </p:nvSpPr>
        <p:spPr>
          <a:xfrm>
            <a:off x="1282545" y="4251111"/>
            <a:ext cx="106068" cy="305621"/>
          </a:xfrm>
          <a:custGeom>
            <a:avLst/>
            <a:gdLst>
              <a:gd name="connsiteX0" fmla="*/ 155 w 106068"/>
              <a:gd name="connsiteY0" fmla="*/ 214 h 305621"/>
              <a:gd name="connsiteX1" fmla="*/ 76355 w 106068"/>
              <a:gd name="connsiteY1" fmla="*/ 181189 h 305621"/>
              <a:gd name="connsiteX2" fmla="*/ 98580 w 106068"/>
              <a:gd name="connsiteY2" fmla="*/ 305014 h 305621"/>
              <a:gd name="connsiteX3" fmla="*/ 98580 w 106068"/>
              <a:gd name="connsiteY3" fmla="*/ 219289 h 305621"/>
              <a:gd name="connsiteX4" fmla="*/ 155 w 106068"/>
              <a:gd name="connsiteY4" fmla="*/ 214 h 3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68" h="305621">
                <a:moveTo>
                  <a:pt x="155" y="214"/>
                </a:moveTo>
                <a:cubicBezTo>
                  <a:pt x="-3549" y="-6136"/>
                  <a:pt x="59951" y="130389"/>
                  <a:pt x="76355" y="181189"/>
                </a:cubicBezTo>
                <a:cubicBezTo>
                  <a:pt x="92759" y="231989"/>
                  <a:pt x="94876" y="298664"/>
                  <a:pt x="98580" y="305014"/>
                </a:cubicBezTo>
                <a:cubicBezTo>
                  <a:pt x="102284" y="311364"/>
                  <a:pt x="113397" y="266914"/>
                  <a:pt x="98580" y="219289"/>
                </a:cubicBezTo>
                <a:cubicBezTo>
                  <a:pt x="83763" y="171664"/>
                  <a:pt x="3859" y="6564"/>
                  <a:pt x="155" y="2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D5C9C36-FEB0-E514-CCAC-48774D9BA12A}"/>
              </a:ext>
            </a:extLst>
          </p:cNvPr>
          <p:cNvSpPr/>
          <p:nvPr/>
        </p:nvSpPr>
        <p:spPr>
          <a:xfrm>
            <a:off x="1265914" y="3937240"/>
            <a:ext cx="32754" cy="354303"/>
          </a:xfrm>
          <a:custGeom>
            <a:avLst/>
            <a:gdLst>
              <a:gd name="connsiteX0" fmla="*/ 911 w 32754"/>
              <a:gd name="connsiteY0" fmla="*/ 6110 h 354303"/>
              <a:gd name="connsiteX1" fmla="*/ 32661 w 32754"/>
              <a:gd name="connsiteY1" fmla="*/ 352185 h 354303"/>
              <a:gd name="connsiteX2" fmla="*/ 10436 w 32754"/>
              <a:gd name="connsiteY2" fmla="*/ 145810 h 354303"/>
              <a:gd name="connsiteX3" fmla="*/ 911 w 32754"/>
              <a:gd name="connsiteY3" fmla="*/ 6110 h 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" h="354303">
                <a:moveTo>
                  <a:pt x="911" y="6110"/>
                </a:moveTo>
                <a:cubicBezTo>
                  <a:pt x="4615" y="40506"/>
                  <a:pt x="31074" y="328902"/>
                  <a:pt x="32661" y="352185"/>
                </a:cubicBezTo>
                <a:cubicBezTo>
                  <a:pt x="34249" y="375468"/>
                  <a:pt x="15198" y="200314"/>
                  <a:pt x="10436" y="145810"/>
                </a:cubicBezTo>
                <a:cubicBezTo>
                  <a:pt x="5674" y="91306"/>
                  <a:pt x="-2793" y="-28286"/>
                  <a:pt x="911" y="61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DA1FB8B-B345-38F5-F592-534D98B7AB24}"/>
              </a:ext>
            </a:extLst>
          </p:cNvPr>
          <p:cNvSpPr/>
          <p:nvPr/>
        </p:nvSpPr>
        <p:spPr>
          <a:xfrm>
            <a:off x="1165190" y="3956035"/>
            <a:ext cx="78835" cy="314360"/>
          </a:xfrm>
          <a:custGeom>
            <a:avLst/>
            <a:gdLst>
              <a:gd name="connsiteX0" fmla="*/ 35 w 78835"/>
              <a:gd name="connsiteY0" fmla="*/ 15 h 314360"/>
              <a:gd name="connsiteX1" fmla="*/ 63535 w 78835"/>
              <a:gd name="connsiteY1" fmla="*/ 168290 h 314360"/>
              <a:gd name="connsiteX2" fmla="*/ 76235 w 78835"/>
              <a:gd name="connsiteY2" fmla="*/ 314340 h 314360"/>
              <a:gd name="connsiteX3" fmla="*/ 73060 w 78835"/>
              <a:gd name="connsiteY3" fmla="*/ 177815 h 314360"/>
              <a:gd name="connsiteX4" fmla="*/ 35 w 78835"/>
              <a:gd name="connsiteY4" fmla="*/ 15 h 3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35" h="314360">
                <a:moveTo>
                  <a:pt x="35" y="15"/>
                </a:moveTo>
                <a:cubicBezTo>
                  <a:pt x="-1552" y="-1572"/>
                  <a:pt x="50835" y="115903"/>
                  <a:pt x="63535" y="168290"/>
                </a:cubicBezTo>
                <a:cubicBezTo>
                  <a:pt x="76235" y="220678"/>
                  <a:pt x="74648" y="312753"/>
                  <a:pt x="76235" y="314340"/>
                </a:cubicBezTo>
                <a:cubicBezTo>
                  <a:pt x="77822" y="315927"/>
                  <a:pt x="82585" y="225440"/>
                  <a:pt x="73060" y="177815"/>
                </a:cubicBezTo>
                <a:cubicBezTo>
                  <a:pt x="63535" y="130190"/>
                  <a:pt x="1622" y="1602"/>
                  <a:pt x="35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273A5FD9-7976-18F8-E39D-F5BDB3082ABC}"/>
              </a:ext>
            </a:extLst>
          </p:cNvPr>
          <p:cNvSpPr/>
          <p:nvPr/>
        </p:nvSpPr>
        <p:spPr>
          <a:xfrm>
            <a:off x="1250181" y="3823906"/>
            <a:ext cx="16663" cy="356965"/>
          </a:xfrm>
          <a:custGeom>
            <a:avLst/>
            <a:gdLst>
              <a:gd name="connsiteX0" fmla="*/ 769 w 16663"/>
              <a:gd name="connsiteY0" fmla="*/ 5144 h 356965"/>
              <a:gd name="connsiteX1" fmla="*/ 16644 w 16663"/>
              <a:gd name="connsiteY1" fmla="*/ 354394 h 356965"/>
              <a:gd name="connsiteX2" fmla="*/ 3944 w 16663"/>
              <a:gd name="connsiteY2" fmla="*/ 157544 h 356965"/>
              <a:gd name="connsiteX3" fmla="*/ 769 w 16663"/>
              <a:gd name="connsiteY3" fmla="*/ 5144 h 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56965">
                <a:moveTo>
                  <a:pt x="769" y="5144"/>
                </a:moveTo>
                <a:cubicBezTo>
                  <a:pt x="2886" y="37952"/>
                  <a:pt x="16115" y="328994"/>
                  <a:pt x="16644" y="354394"/>
                </a:cubicBezTo>
                <a:cubicBezTo>
                  <a:pt x="17173" y="379794"/>
                  <a:pt x="6590" y="209932"/>
                  <a:pt x="3944" y="157544"/>
                </a:cubicBezTo>
                <a:cubicBezTo>
                  <a:pt x="1298" y="105157"/>
                  <a:pt x="-1348" y="-27664"/>
                  <a:pt x="769" y="5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3DE2C99-BCB8-82A1-EEAF-BFADE22634A1}"/>
              </a:ext>
            </a:extLst>
          </p:cNvPr>
          <p:cNvSpPr/>
          <p:nvPr/>
        </p:nvSpPr>
        <p:spPr>
          <a:xfrm>
            <a:off x="1024897" y="3708163"/>
            <a:ext cx="52917" cy="170125"/>
          </a:xfrm>
          <a:custGeom>
            <a:avLst/>
            <a:gdLst>
              <a:gd name="connsiteX0" fmla="*/ 13328 w 52917"/>
              <a:gd name="connsiteY0" fmla="*/ 237 h 170125"/>
              <a:gd name="connsiteX1" fmla="*/ 16503 w 52917"/>
              <a:gd name="connsiteY1" fmla="*/ 95487 h 170125"/>
              <a:gd name="connsiteX2" fmla="*/ 51428 w 52917"/>
              <a:gd name="connsiteY2" fmla="*/ 168512 h 170125"/>
              <a:gd name="connsiteX3" fmla="*/ 41903 w 52917"/>
              <a:gd name="connsiteY3" fmla="*/ 139937 h 170125"/>
              <a:gd name="connsiteX4" fmla="*/ 628 w 52917"/>
              <a:gd name="connsiteY4" fmla="*/ 70087 h 170125"/>
              <a:gd name="connsiteX5" fmla="*/ 13328 w 52917"/>
              <a:gd name="connsiteY5" fmla="*/ 237 h 1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7" h="170125">
                <a:moveTo>
                  <a:pt x="13328" y="237"/>
                </a:moveTo>
                <a:cubicBezTo>
                  <a:pt x="15974" y="4470"/>
                  <a:pt x="10153" y="67441"/>
                  <a:pt x="16503" y="95487"/>
                </a:cubicBezTo>
                <a:cubicBezTo>
                  <a:pt x="22853" y="123533"/>
                  <a:pt x="47195" y="161104"/>
                  <a:pt x="51428" y="168512"/>
                </a:cubicBezTo>
                <a:cubicBezTo>
                  <a:pt x="55661" y="175920"/>
                  <a:pt x="50370" y="156341"/>
                  <a:pt x="41903" y="139937"/>
                </a:cubicBezTo>
                <a:cubicBezTo>
                  <a:pt x="33436" y="123533"/>
                  <a:pt x="4332" y="90725"/>
                  <a:pt x="628" y="70087"/>
                </a:cubicBezTo>
                <a:cubicBezTo>
                  <a:pt x="-3076" y="49449"/>
                  <a:pt x="10682" y="-3996"/>
                  <a:pt x="13328" y="2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77DBB7D3-31D6-DE46-B251-422D06310373}"/>
              </a:ext>
            </a:extLst>
          </p:cNvPr>
          <p:cNvSpPr/>
          <p:nvPr/>
        </p:nvSpPr>
        <p:spPr>
          <a:xfrm>
            <a:off x="1168331" y="3663918"/>
            <a:ext cx="75676" cy="158822"/>
          </a:xfrm>
          <a:custGeom>
            <a:avLst/>
            <a:gdLst>
              <a:gd name="connsiteX0" fmla="*/ 69 w 75676"/>
              <a:gd name="connsiteY0" fmla="*/ 32 h 158822"/>
              <a:gd name="connsiteX1" fmla="*/ 57219 w 75676"/>
              <a:gd name="connsiteY1" fmla="*/ 82582 h 158822"/>
              <a:gd name="connsiteX2" fmla="*/ 73094 w 75676"/>
              <a:gd name="connsiteY2" fmla="*/ 158782 h 158822"/>
              <a:gd name="connsiteX3" fmla="*/ 69919 w 75676"/>
              <a:gd name="connsiteY3" fmla="*/ 92107 h 158822"/>
              <a:gd name="connsiteX4" fmla="*/ 69 w 75676"/>
              <a:gd name="connsiteY4" fmla="*/ 32 h 15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6" h="158822">
                <a:moveTo>
                  <a:pt x="69" y="32"/>
                </a:moveTo>
                <a:cubicBezTo>
                  <a:pt x="-2048" y="-1556"/>
                  <a:pt x="45048" y="56124"/>
                  <a:pt x="57219" y="82582"/>
                </a:cubicBezTo>
                <a:cubicBezTo>
                  <a:pt x="69390" y="109040"/>
                  <a:pt x="70977" y="157194"/>
                  <a:pt x="73094" y="158782"/>
                </a:cubicBezTo>
                <a:cubicBezTo>
                  <a:pt x="75211" y="160370"/>
                  <a:pt x="78915" y="114861"/>
                  <a:pt x="69919" y="92107"/>
                </a:cubicBezTo>
                <a:cubicBezTo>
                  <a:pt x="60923" y="69353"/>
                  <a:pt x="2186" y="1620"/>
                  <a:pt x="69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51493BB9-E74A-8C88-2298-8F932F251ED5}"/>
              </a:ext>
            </a:extLst>
          </p:cNvPr>
          <p:cNvSpPr/>
          <p:nvPr/>
        </p:nvSpPr>
        <p:spPr>
          <a:xfrm>
            <a:off x="949042" y="3625557"/>
            <a:ext cx="131848" cy="361780"/>
          </a:xfrm>
          <a:custGeom>
            <a:avLst/>
            <a:gdLst>
              <a:gd name="connsiteX0" fmla="*/ 283 w 131848"/>
              <a:gd name="connsiteY0" fmla="*/ 293 h 361780"/>
              <a:gd name="connsiteX1" fmla="*/ 19333 w 131848"/>
              <a:gd name="connsiteY1" fmla="*/ 120943 h 361780"/>
              <a:gd name="connsiteX2" fmla="*/ 38383 w 131848"/>
              <a:gd name="connsiteY2" fmla="*/ 171743 h 361780"/>
              <a:gd name="connsiteX3" fmla="*/ 127283 w 131848"/>
              <a:gd name="connsiteY3" fmla="*/ 355893 h 361780"/>
              <a:gd name="connsiteX4" fmla="*/ 108233 w 131848"/>
              <a:gd name="connsiteY4" fmla="*/ 301918 h 361780"/>
              <a:gd name="connsiteX5" fmla="*/ 16158 w 131848"/>
              <a:gd name="connsiteY5" fmla="*/ 159043 h 361780"/>
              <a:gd name="connsiteX6" fmla="*/ 283 w 131848"/>
              <a:gd name="connsiteY6" fmla="*/ 293 h 3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48" h="361780">
                <a:moveTo>
                  <a:pt x="283" y="293"/>
                </a:moveTo>
                <a:cubicBezTo>
                  <a:pt x="812" y="-6057"/>
                  <a:pt x="12983" y="92368"/>
                  <a:pt x="19333" y="120943"/>
                </a:cubicBezTo>
                <a:cubicBezTo>
                  <a:pt x="25683" y="149518"/>
                  <a:pt x="20391" y="132585"/>
                  <a:pt x="38383" y="171743"/>
                </a:cubicBezTo>
                <a:cubicBezTo>
                  <a:pt x="56375" y="210901"/>
                  <a:pt x="115641" y="334197"/>
                  <a:pt x="127283" y="355893"/>
                </a:cubicBezTo>
                <a:cubicBezTo>
                  <a:pt x="138925" y="377589"/>
                  <a:pt x="126754" y="334726"/>
                  <a:pt x="108233" y="301918"/>
                </a:cubicBezTo>
                <a:cubicBezTo>
                  <a:pt x="89712" y="269110"/>
                  <a:pt x="34150" y="206139"/>
                  <a:pt x="16158" y="159043"/>
                </a:cubicBezTo>
                <a:cubicBezTo>
                  <a:pt x="-1834" y="111947"/>
                  <a:pt x="-246" y="6643"/>
                  <a:pt x="283" y="29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70F635A-26A6-AFDD-9063-B3CE617431A6}"/>
              </a:ext>
            </a:extLst>
          </p:cNvPr>
          <p:cNvSpPr/>
          <p:nvPr/>
        </p:nvSpPr>
        <p:spPr>
          <a:xfrm>
            <a:off x="1111189" y="3711555"/>
            <a:ext cx="41429" cy="142910"/>
          </a:xfrm>
          <a:custGeom>
            <a:avLst/>
            <a:gdLst>
              <a:gd name="connsiteX0" fmla="*/ 61 w 41429"/>
              <a:gd name="connsiteY0" fmla="*/ 20 h 142910"/>
              <a:gd name="connsiteX1" fmla="*/ 31811 w 41429"/>
              <a:gd name="connsiteY1" fmla="*/ 63520 h 142910"/>
              <a:gd name="connsiteX2" fmla="*/ 22286 w 41429"/>
              <a:gd name="connsiteY2" fmla="*/ 142895 h 142910"/>
              <a:gd name="connsiteX3" fmla="*/ 41336 w 41429"/>
              <a:gd name="connsiteY3" fmla="*/ 69870 h 142910"/>
              <a:gd name="connsiteX4" fmla="*/ 61 w 41429"/>
              <a:gd name="connsiteY4" fmla="*/ 20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9" h="142910">
                <a:moveTo>
                  <a:pt x="61" y="20"/>
                </a:moveTo>
                <a:cubicBezTo>
                  <a:pt x="-1527" y="-1038"/>
                  <a:pt x="28107" y="39708"/>
                  <a:pt x="31811" y="63520"/>
                </a:cubicBezTo>
                <a:cubicBezTo>
                  <a:pt x="35515" y="87333"/>
                  <a:pt x="20698" y="141837"/>
                  <a:pt x="22286" y="142895"/>
                </a:cubicBezTo>
                <a:cubicBezTo>
                  <a:pt x="23874" y="143953"/>
                  <a:pt x="42923" y="90507"/>
                  <a:pt x="41336" y="69870"/>
                </a:cubicBezTo>
                <a:cubicBezTo>
                  <a:pt x="39749" y="49233"/>
                  <a:pt x="1649" y="1078"/>
                  <a:pt x="61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144FD25F-0620-D2BD-A9D0-D480EBDB883F}"/>
              </a:ext>
            </a:extLst>
          </p:cNvPr>
          <p:cNvSpPr/>
          <p:nvPr/>
        </p:nvSpPr>
        <p:spPr>
          <a:xfrm>
            <a:off x="1050894" y="3684289"/>
            <a:ext cx="117521" cy="49534"/>
          </a:xfrm>
          <a:custGeom>
            <a:avLst/>
            <a:gdLst>
              <a:gd name="connsiteX0" fmla="*/ 31 w 117521"/>
              <a:gd name="connsiteY0" fmla="*/ 49511 h 49534"/>
              <a:gd name="connsiteX1" fmla="*/ 44481 w 117521"/>
              <a:gd name="connsiteY1" fmla="*/ 8236 h 49534"/>
              <a:gd name="connsiteX2" fmla="*/ 117506 w 117521"/>
              <a:gd name="connsiteY2" fmla="*/ 5061 h 49534"/>
              <a:gd name="connsiteX3" fmla="*/ 50831 w 117521"/>
              <a:gd name="connsiteY3" fmla="*/ 1886 h 49534"/>
              <a:gd name="connsiteX4" fmla="*/ 31 w 117521"/>
              <a:gd name="connsiteY4" fmla="*/ 49511 h 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1" h="49534">
                <a:moveTo>
                  <a:pt x="31" y="49511"/>
                </a:moveTo>
                <a:cubicBezTo>
                  <a:pt x="-1027" y="50569"/>
                  <a:pt x="24902" y="15644"/>
                  <a:pt x="44481" y="8236"/>
                </a:cubicBezTo>
                <a:cubicBezTo>
                  <a:pt x="64060" y="828"/>
                  <a:pt x="116448" y="6119"/>
                  <a:pt x="117506" y="5061"/>
                </a:cubicBezTo>
                <a:cubicBezTo>
                  <a:pt x="118564" y="4003"/>
                  <a:pt x="66177" y="-3406"/>
                  <a:pt x="50831" y="1886"/>
                </a:cubicBezTo>
                <a:cubicBezTo>
                  <a:pt x="35485" y="7178"/>
                  <a:pt x="1089" y="48453"/>
                  <a:pt x="31" y="495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142D225-8E5D-7736-EB15-49A1A3B60DAA}"/>
              </a:ext>
            </a:extLst>
          </p:cNvPr>
          <p:cNvSpPr/>
          <p:nvPr/>
        </p:nvSpPr>
        <p:spPr>
          <a:xfrm>
            <a:off x="1047657" y="3648898"/>
            <a:ext cx="73392" cy="34191"/>
          </a:xfrm>
          <a:custGeom>
            <a:avLst/>
            <a:gdLst>
              <a:gd name="connsiteX0" fmla="*/ 93 w 73392"/>
              <a:gd name="connsiteY0" fmla="*/ 34102 h 34191"/>
              <a:gd name="connsiteX1" fmla="*/ 44543 w 73392"/>
              <a:gd name="connsiteY1" fmla="*/ 2352 h 34191"/>
              <a:gd name="connsiteX2" fmla="*/ 73118 w 73392"/>
              <a:gd name="connsiteY2" fmla="*/ 2352 h 34191"/>
              <a:gd name="connsiteX3" fmla="*/ 57243 w 73392"/>
              <a:gd name="connsiteY3" fmla="*/ 11877 h 34191"/>
              <a:gd name="connsiteX4" fmla="*/ 93 w 73392"/>
              <a:gd name="connsiteY4" fmla="*/ 34102 h 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92" h="34191">
                <a:moveTo>
                  <a:pt x="93" y="34102"/>
                </a:moveTo>
                <a:cubicBezTo>
                  <a:pt x="-2024" y="32514"/>
                  <a:pt x="32372" y="7644"/>
                  <a:pt x="44543" y="2352"/>
                </a:cubicBezTo>
                <a:cubicBezTo>
                  <a:pt x="56714" y="-2940"/>
                  <a:pt x="73118" y="2352"/>
                  <a:pt x="73118" y="2352"/>
                </a:cubicBezTo>
                <a:cubicBezTo>
                  <a:pt x="75235" y="3940"/>
                  <a:pt x="64651" y="8173"/>
                  <a:pt x="57243" y="11877"/>
                </a:cubicBezTo>
                <a:cubicBezTo>
                  <a:pt x="49835" y="15581"/>
                  <a:pt x="2210" y="35690"/>
                  <a:pt x="93" y="341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4D07A7CA-39BD-8BDA-260B-B7C481AC4357}"/>
              </a:ext>
            </a:extLst>
          </p:cNvPr>
          <p:cNvSpPr/>
          <p:nvPr/>
        </p:nvSpPr>
        <p:spPr>
          <a:xfrm>
            <a:off x="1123739" y="3860800"/>
            <a:ext cx="108693" cy="26586"/>
          </a:xfrm>
          <a:custGeom>
            <a:avLst/>
            <a:gdLst>
              <a:gd name="connsiteX0" fmla="*/ 211 w 108693"/>
              <a:gd name="connsiteY0" fmla="*/ 19050 h 26586"/>
              <a:gd name="connsiteX1" fmla="*/ 60536 w 108693"/>
              <a:gd name="connsiteY1" fmla="*/ 25400 h 26586"/>
              <a:gd name="connsiteX2" fmla="*/ 108161 w 108693"/>
              <a:gd name="connsiteY2" fmla="*/ 0 h 26586"/>
              <a:gd name="connsiteX3" fmla="*/ 82761 w 108693"/>
              <a:gd name="connsiteY3" fmla="*/ 25400 h 26586"/>
              <a:gd name="connsiteX4" fmla="*/ 211 w 108693"/>
              <a:gd name="connsiteY4" fmla="*/ 19050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3" h="26586">
                <a:moveTo>
                  <a:pt x="211" y="19050"/>
                </a:moveTo>
                <a:cubicBezTo>
                  <a:pt x="-3493" y="19050"/>
                  <a:pt x="42544" y="28575"/>
                  <a:pt x="60536" y="25400"/>
                </a:cubicBezTo>
                <a:cubicBezTo>
                  <a:pt x="78528" y="22225"/>
                  <a:pt x="104457" y="0"/>
                  <a:pt x="108161" y="0"/>
                </a:cubicBezTo>
                <a:cubicBezTo>
                  <a:pt x="111865" y="0"/>
                  <a:pt x="95461" y="20637"/>
                  <a:pt x="82761" y="25400"/>
                </a:cubicBezTo>
                <a:cubicBezTo>
                  <a:pt x="70061" y="30163"/>
                  <a:pt x="3915" y="19050"/>
                  <a:pt x="211" y="190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5BC95C6-6093-9A01-900D-58373B4CE0D8}"/>
              </a:ext>
            </a:extLst>
          </p:cNvPr>
          <p:cNvSpPr/>
          <p:nvPr/>
        </p:nvSpPr>
        <p:spPr>
          <a:xfrm>
            <a:off x="1076067" y="3757831"/>
            <a:ext cx="124367" cy="29953"/>
          </a:xfrm>
          <a:custGeom>
            <a:avLst/>
            <a:gdLst>
              <a:gd name="connsiteX0" fmla="*/ 258 w 124367"/>
              <a:gd name="connsiteY0" fmla="*/ 29944 h 29953"/>
              <a:gd name="connsiteX1" fmla="*/ 54233 w 124367"/>
              <a:gd name="connsiteY1" fmla="*/ 1369 h 29953"/>
              <a:gd name="connsiteX2" fmla="*/ 124083 w 124367"/>
              <a:gd name="connsiteY2" fmla="*/ 4544 h 29953"/>
              <a:gd name="connsiteX3" fmla="*/ 76458 w 124367"/>
              <a:gd name="connsiteY3" fmla="*/ 4544 h 29953"/>
              <a:gd name="connsiteX4" fmla="*/ 258 w 124367"/>
              <a:gd name="connsiteY4" fmla="*/ 29944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7" h="29953">
                <a:moveTo>
                  <a:pt x="258" y="29944"/>
                </a:moveTo>
                <a:cubicBezTo>
                  <a:pt x="-3446" y="29415"/>
                  <a:pt x="33596" y="5602"/>
                  <a:pt x="54233" y="1369"/>
                </a:cubicBezTo>
                <a:cubicBezTo>
                  <a:pt x="74870" y="-2864"/>
                  <a:pt x="120379" y="4015"/>
                  <a:pt x="124083" y="4544"/>
                </a:cubicBezTo>
                <a:cubicBezTo>
                  <a:pt x="127787" y="5073"/>
                  <a:pt x="94450" y="1369"/>
                  <a:pt x="76458" y="4544"/>
                </a:cubicBezTo>
                <a:cubicBezTo>
                  <a:pt x="58466" y="7719"/>
                  <a:pt x="3962" y="30473"/>
                  <a:pt x="258" y="29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43A6DFC-5750-4B21-CCA8-6A7965EC265B}"/>
              </a:ext>
            </a:extLst>
          </p:cNvPr>
          <p:cNvSpPr/>
          <p:nvPr/>
        </p:nvSpPr>
        <p:spPr>
          <a:xfrm>
            <a:off x="1171568" y="3708400"/>
            <a:ext cx="34944" cy="130175"/>
          </a:xfrm>
          <a:custGeom>
            <a:avLst/>
            <a:gdLst>
              <a:gd name="connsiteX0" fmla="*/ 7 w 34944"/>
              <a:gd name="connsiteY0" fmla="*/ 0 h 130175"/>
              <a:gd name="connsiteX1" fmla="*/ 31757 w 34944"/>
              <a:gd name="connsiteY1" fmla="*/ 85725 h 130175"/>
              <a:gd name="connsiteX2" fmla="*/ 19057 w 34944"/>
              <a:gd name="connsiteY2" fmla="*/ 130175 h 130175"/>
              <a:gd name="connsiteX3" fmla="*/ 34932 w 34944"/>
              <a:gd name="connsiteY3" fmla="*/ 85725 h 130175"/>
              <a:gd name="connsiteX4" fmla="*/ 7 w 34944"/>
              <a:gd name="connsiteY4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4" h="130175">
                <a:moveTo>
                  <a:pt x="7" y="0"/>
                </a:moveTo>
                <a:cubicBezTo>
                  <a:pt x="-522" y="0"/>
                  <a:pt x="28582" y="64029"/>
                  <a:pt x="31757" y="85725"/>
                </a:cubicBezTo>
                <a:cubicBezTo>
                  <a:pt x="34932" y="107421"/>
                  <a:pt x="18528" y="130175"/>
                  <a:pt x="19057" y="130175"/>
                </a:cubicBezTo>
                <a:cubicBezTo>
                  <a:pt x="19586" y="130175"/>
                  <a:pt x="35461" y="102129"/>
                  <a:pt x="34932" y="85725"/>
                </a:cubicBezTo>
                <a:cubicBezTo>
                  <a:pt x="34403" y="69321"/>
                  <a:pt x="536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2FD04AE-C772-BA06-2123-DAA4F0528D6B}"/>
              </a:ext>
            </a:extLst>
          </p:cNvPr>
          <p:cNvSpPr/>
          <p:nvPr/>
        </p:nvSpPr>
        <p:spPr>
          <a:xfrm>
            <a:off x="1104900" y="3949524"/>
            <a:ext cx="114683" cy="443768"/>
          </a:xfrm>
          <a:custGeom>
            <a:avLst/>
            <a:gdLst>
              <a:gd name="connsiteX0" fmla="*/ 0 w 114683"/>
              <a:gd name="connsiteY0" fmla="*/ 176 h 443768"/>
              <a:gd name="connsiteX1" fmla="*/ 76200 w 114683"/>
              <a:gd name="connsiteY1" fmla="*/ 238301 h 443768"/>
              <a:gd name="connsiteX2" fmla="*/ 85725 w 114683"/>
              <a:gd name="connsiteY2" fmla="*/ 285926 h 443768"/>
              <a:gd name="connsiteX3" fmla="*/ 95250 w 114683"/>
              <a:gd name="connsiteY3" fmla="*/ 362126 h 443768"/>
              <a:gd name="connsiteX4" fmla="*/ 114300 w 114683"/>
              <a:gd name="connsiteY4" fmla="*/ 438326 h 443768"/>
              <a:gd name="connsiteX5" fmla="*/ 76200 w 114683"/>
              <a:gd name="connsiteY5" fmla="*/ 203376 h 443768"/>
              <a:gd name="connsiteX6" fmla="*/ 0 w 114683"/>
              <a:gd name="connsiteY6" fmla="*/ 176 h 44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83" h="443768">
                <a:moveTo>
                  <a:pt x="0" y="176"/>
                </a:moveTo>
                <a:cubicBezTo>
                  <a:pt x="0" y="5997"/>
                  <a:pt x="61913" y="190676"/>
                  <a:pt x="76200" y="238301"/>
                </a:cubicBezTo>
                <a:cubicBezTo>
                  <a:pt x="90487" y="285926"/>
                  <a:pt x="82550" y="265289"/>
                  <a:pt x="85725" y="285926"/>
                </a:cubicBezTo>
                <a:cubicBezTo>
                  <a:pt x="88900" y="306564"/>
                  <a:pt x="90488" y="336726"/>
                  <a:pt x="95250" y="362126"/>
                </a:cubicBezTo>
                <a:cubicBezTo>
                  <a:pt x="100012" y="387526"/>
                  <a:pt x="117475" y="464784"/>
                  <a:pt x="114300" y="438326"/>
                </a:cubicBezTo>
                <a:cubicBezTo>
                  <a:pt x="111125" y="411868"/>
                  <a:pt x="92075" y="272697"/>
                  <a:pt x="76200" y="203376"/>
                </a:cubicBezTo>
                <a:cubicBezTo>
                  <a:pt x="60325" y="134055"/>
                  <a:pt x="0" y="-5645"/>
                  <a:pt x="0" y="17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C17DA027-3D15-80CF-8649-1B51FEAAC819}"/>
              </a:ext>
            </a:extLst>
          </p:cNvPr>
          <p:cNvSpPr/>
          <p:nvPr/>
        </p:nvSpPr>
        <p:spPr>
          <a:xfrm>
            <a:off x="1123664" y="4121136"/>
            <a:ext cx="35839" cy="409658"/>
          </a:xfrm>
          <a:custGeom>
            <a:avLst/>
            <a:gdLst>
              <a:gd name="connsiteX0" fmla="*/ 22511 w 35839"/>
              <a:gd name="connsiteY0" fmla="*/ 14 h 409658"/>
              <a:gd name="connsiteX1" fmla="*/ 35211 w 35839"/>
              <a:gd name="connsiteY1" fmla="*/ 288939 h 409658"/>
              <a:gd name="connsiteX2" fmla="*/ 286 w 35839"/>
              <a:gd name="connsiteY2" fmla="*/ 409589 h 409658"/>
              <a:gd name="connsiteX3" fmla="*/ 19336 w 35839"/>
              <a:gd name="connsiteY3" fmla="*/ 301639 h 409658"/>
              <a:gd name="connsiteX4" fmla="*/ 22511 w 35839"/>
              <a:gd name="connsiteY4" fmla="*/ 14 h 40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9" h="409658">
                <a:moveTo>
                  <a:pt x="22511" y="14"/>
                </a:moveTo>
                <a:cubicBezTo>
                  <a:pt x="25157" y="-2103"/>
                  <a:pt x="38915" y="220677"/>
                  <a:pt x="35211" y="288939"/>
                </a:cubicBezTo>
                <a:cubicBezTo>
                  <a:pt x="31507" y="357201"/>
                  <a:pt x="2932" y="407472"/>
                  <a:pt x="286" y="409589"/>
                </a:cubicBezTo>
                <a:cubicBezTo>
                  <a:pt x="-2360" y="411706"/>
                  <a:pt x="14044" y="365139"/>
                  <a:pt x="19336" y="301639"/>
                </a:cubicBezTo>
                <a:cubicBezTo>
                  <a:pt x="24628" y="238139"/>
                  <a:pt x="19865" y="2131"/>
                  <a:pt x="22511" y="1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5D9A11F-0532-42C6-0C69-8B86DA3E93E5}"/>
              </a:ext>
            </a:extLst>
          </p:cNvPr>
          <p:cNvSpPr/>
          <p:nvPr/>
        </p:nvSpPr>
        <p:spPr>
          <a:xfrm>
            <a:off x="977301" y="5019234"/>
            <a:ext cx="94649" cy="326771"/>
          </a:xfrm>
          <a:custGeom>
            <a:avLst/>
            <a:gdLst>
              <a:gd name="connsiteX0" fmla="*/ 3774 w 94649"/>
              <a:gd name="connsiteY0" fmla="*/ 441 h 326771"/>
              <a:gd name="connsiteX1" fmla="*/ 3774 w 94649"/>
              <a:gd name="connsiteY1" fmla="*/ 70291 h 326771"/>
              <a:gd name="connsiteX2" fmla="*/ 51399 w 94649"/>
              <a:gd name="connsiteY2" fmla="*/ 190941 h 326771"/>
              <a:gd name="connsiteX3" fmla="*/ 92674 w 94649"/>
              <a:gd name="connsiteY3" fmla="*/ 321116 h 326771"/>
              <a:gd name="connsiteX4" fmla="*/ 79974 w 94649"/>
              <a:gd name="connsiteY4" fmla="*/ 283016 h 326771"/>
              <a:gd name="connsiteX5" fmla="*/ 10124 w 94649"/>
              <a:gd name="connsiteY5" fmla="*/ 102041 h 326771"/>
              <a:gd name="connsiteX6" fmla="*/ 3774 w 94649"/>
              <a:gd name="connsiteY6" fmla="*/ 441 h 3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49" h="326771">
                <a:moveTo>
                  <a:pt x="3774" y="441"/>
                </a:moveTo>
                <a:cubicBezTo>
                  <a:pt x="2716" y="-4850"/>
                  <a:pt x="-4163" y="38541"/>
                  <a:pt x="3774" y="70291"/>
                </a:cubicBezTo>
                <a:cubicBezTo>
                  <a:pt x="11711" y="102041"/>
                  <a:pt x="36582" y="149137"/>
                  <a:pt x="51399" y="190941"/>
                </a:cubicBezTo>
                <a:cubicBezTo>
                  <a:pt x="66216" y="232745"/>
                  <a:pt x="87911" y="305770"/>
                  <a:pt x="92674" y="321116"/>
                </a:cubicBezTo>
                <a:cubicBezTo>
                  <a:pt x="97437" y="336462"/>
                  <a:pt x="93732" y="319528"/>
                  <a:pt x="79974" y="283016"/>
                </a:cubicBezTo>
                <a:cubicBezTo>
                  <a:pt x="66216" y="246504"/>
                  <a:pt x="22824" y="149666"/>
                  <a:pt x="10124" y="102041"/>
                </a:cubicBezTo>
                <a:cubicBezTo>
                  <a:pt x="-2576" y="54416"/>
                  <a:pt x="4832" y="5732"/>
                  <a:pt x="3774" y="44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5D792E9F-7D12-EDC8-4E60-70F98C848A5D}"/>
              </a:ext>
            </a:extLst>
          </p:cNvPr>
          <p:cNvSpPr/>
          <p:nvPr/>
        </p:nvSpPr>
        <p:spPr>
          <a:xfrm>
            <a:off x="803270" y="4879802"/>
            <a:ext cx="44459" cy="140038"/>
          </a:xfrm>
          <a:custGeom>
            <a:avLst/>
            <a:gdLst>
              <a:gd name="connsiteX0" fmla="*/ 5 w 44459"/>
              <a:gd name="connsiteY0" fmla="*/ 173 h 140038"/>
              <a:gd name="connsiteX1" fmla="*/ 41280 w 44459"/>
              <a:gd name="connsiteY1" fmla="*/ 76373 h 140038"/>
              <a:gd name="connsiteX2" fmla="*/ 6355 w 44459"/>
              <a:gd name="connsiteY2" fmla="*/ 139873 h 140038"/>
              <a:gd name="connsiteX3" fmla="*/ 44455 w 44459"/>
              <a:gd name="connsiteY3" fmla="*/ 57323 h 140038"/>
              <a:gd name="connsiteX4" fmla="*/ 5 w 44459"/>
              <a:gd name="connsiteY4" fmla="*/ 173 h 1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9" h="140038">
                <a:moveTo>
                  <a:pt x="5" y="173"/>
                </a:moveTo>
                <a:cubicBezTo>
                  <a:pt x="-524" y="3348"/>
                  <a:pt x="40222" y="53090"/>
                  <a:pt x="41280" y="76373"/>
                </a:cubicBezTo>
                <a:cubicBezTo>
                  <a:pt x="42338" y="99656"/>
                  <a:pt x="5826" y="143048"/>
                  <a:pt x="6355" y="139873"/>
                </a:cubicBezTo>
                <a:cubicBezTo>
                  <a:pt x="6884" y="136698"/>
                  <a:pt x="43926" y="76373"/>
                  <a:pt x="44455" y="57323"/>
                </a:cubicBezTo>
                <a:cubicBezTo>
                  <a:pt x="44984" y="38273"/>
                  <a:pt x="534" y="-3002"/>
                  <a:pt x="5" y="17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24A9F2B7-5526-42BC-ACDB-129A10B9B52E}"/>
              </a:ext>
            </a:extLst>
          </p:cNvPr>
          <p:cNvSpPr/>
          <p:nvPr/>
        </p:nvSpPr>
        <p:spPr>
          <a:xfrm>
            <a:off x="587333" y="5048165"/>
            <a:ext cx="28654" cy="111323"/>
          </a:xfrm>
          <a:custGeom>
            <a:avLst/>
            <a:gdLst>
              <a:gd name="connsiteX0" fmla="*/ 28617 w 28654"/>
              <a:gd name="connsiteY0" fmla="*/ 85 h 111323"/>
              <a:gd name="connsiteX1" fmla="*/ 6392 w 28654"/>
              <a:gd name="connsiteY1" fmla="*/ 66760 h 111323"/>
              <a:gd name="connsiteX2" fmla="*/ 19092 w 28654"/>
              <a:gd name="connsiteY2" fmla="*/ 111210 h 111323"/>
              <a:gd name="connsiteX3" fmla="*/ 42 w 28654"/>
              <a:gd name="connsiteY3" fmla="*/ 54060 h 111323"/>
              <a:gd name="connsiteX4" fmla="*/ 28617 w 28654"/>
              <a:gd name="connsiteY4" fmla="*/ 85 h 11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4" h="111323">
                <a:moveTo>
                  <a:pt x="28617" y="85"/>
                </a:moveTo>
                <a:cubicBezTo>
                  <a:pt x="29675" y="2202"/>
                  <a:pt x="7979" y="48239"/>
                  <a:pt x="6392" y="66760"/>
                </a:cubicBezTo>
                <a:cubicBezTo>
                  <a:pt x="4805" y="85281"/>
                  <a:pt x="20150" y="113327"/>
                  <a:pt x="19092" y="111210"/>
                </a:cubicBezTo>
                <a:cubicBezTo>
                  <a:pt x="18034" y="109093"/>
                  <a:pt x="-1016" y="72581"/>
                  <a:pt x="42" y="54060"/>
                </a:cubicBezTo>
                <a:cubicBezTo>
                  <a:pt x="1100" y="35539"/>
                  <a:pt x="27559" y="-2032"/>
                  <a:pt x="28617" y="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1559ABE9-51F0-F234-EA91-85B71995154E}"/>
              </a:ext>
            </a:extLst>
          </p:cNvPr>
          <p:cNvSpPr/>
          <p:nvPr/>
        </p:nvSpPr>
        <p:spPr>
          <a:xfrm>
            <a:off x="679229" y="4854562"/>
            <a:ext cx="38339" cy="174751"/>
          </a:xfrm>
          <a:custGeom>
            <a:avLst/>
            <a:gdLst>
              <a:gd name="connsiteX0" fmla="*/ 12921 w 38339"/>
              <a:gd name="connsiteY0" fmla="*/ 13 h 174751"/>
              <a:gd name="connsiteX1" fmla="*/ 6571 w 38339"/>
              <a:gd name="connsiteY1" fmla="*/ 85738 h 174751"/>
              <a:gd name="connsiteX2" fmla="*/ 22446 w 38339"/>
              <a:gd name="connsiteY2" fmla="*/ 146063 h 174751"/>
              <a:gd name="connsiteX3" fmla="*/ 38321 w 38339"/>
              <a:gd name="connsiteY3" fmla="*/ 174638 h 174751"/>
              <a:gd name="connsiteX4" fmla="*/ 19271 w 38339"/>
              <a:gd name="connsiteY4" fmla="*/ 136538 h 174751"/>
              <a:gd name="connsiteX5" fmla="*/ 221 w 38339"/>
              <a:gd name="connsiteY5" fmla="*/ 92088 h 174751"/>
              <a:gd name="connsiteX6" fmla="*/ 12921 w 38339"/>
              <a:gd name="connsiteY6" fmla="*/ 13 h 17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39" h="174751">
                <a:moveTo>
                  <a:pt x="12921" y="13"/>
                </a:moveTo>
                <a:cubicBezTo>
                  <a:pt x="13979" y="-1045"/>
                  <a:pt x="4983" y="61396"/>
                  <a:pt x="6571" y="85738"/>
                </a:cubicBezTo>
                <a:cubicBezTo>
                  <a:pt x="8158" y="110080"/>
                  <a:pt x="17154" y="131246"/>
                  <a:pt x="22446" y="146063"/>
                </a:cubicBezTo>
                <a:cubicBezTo>
                  <a:pt x="27738" y="160880"/>
                  <a:pt x="38850" y="176225"/>
                  <a:pt x="38321" y="174638"/>
                </a:cubicBezTo>
                <a:cubicBezTo>
                  <a:pt x="37792" y="173051"/>
                  <a:pt x="25621" y="150296"/>
                  <a:pt x="19271" y="136538"/>
                </a:cubicBezTo>
                <a:cubicBezTo>
                  <a:pt x="12921" y="122780"/>
                  <a:pt x="2338" y="110609"/>
                  <a:pt x="221" y="92088"/>
                </a:cubicBezTo>
                <a:cubicBezTo>
                  <a:pt x="-1896" y="73567"/>
                  <a:pt x="11863" y="1071"/>
                  <a:pt x="12921" y="1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7027B2-91A5-21EB-4611-61F97F09C86B}"/>
              </a:ext>
            </a:extLst>
          </p:cNvPr>
          <p:cNvSpPr/>
          <p:nvPr/>
        </p:nvSpPr>
        <p:spPr>
          <a:xfrm>
            <a:off x="895225" y="5022814"/>
            <a:ext cx="29313" cy="138573"/>
          </a:xfrm>
          <a:custGeom>
            <a:avLst/>
            <a:gdLst>
              <a:gd name="connsiteX0" fmla="*/ 25525 w 29313"/>
              <a:gd name="connsiteY0" fmla="*/ 36 h 138573"/>
              <a:gd name="connsiteX1" fmla="*/ 12825 w 29313"/>
              <a:gd name="connsiteY1" fmla="*/ 79411 h 138573"/>
              <a:gd name="connsiteX2" fmla="*/ 19175 w 29313"/>
              <a:gd name="connsiteY2" fmla="*/ 117511 h 138573"/>
              <a:gd name="connsiteX3" fmla="*/ 28700 w 29313"/>
              <a:gd name="connsiteY3" fmla="*/ 136561 h 138573"/>
              <a:gd name="connsiteX4" fmla="*/ 125 w 29313"/>
              <a:gd name="connsiteY4" fmla="*/ 69886 h 138573"/>
              <a:gd name="connsiteX5" fmla="*/ 25525 w 29313"/>
              <a:gd name="connsiteY5" fmla="*/ 36 h 1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13" h="138573">
                <a:moveTo>
                  <a:pt x="25525" y="36"/>
                </a:moveTo>
                <a:cubicBezTo>
                  <a:pt x="27642" y="1624"/>
                  <a:pt x="13883" y="59832"/>
                  <a:pt x="12825" y="79411"/>
                </a:cubicBezTo>
                <a:cubicBezTo>
                  <a:pt x="11767" y="98990"/>
                  <a:pt x="19175" y="117511"/>
                  <a:pt x="19175" y="117511"/>
                </a:cubicBezTo>
                <a:cubicBezTo>
                  <a:pt x="21821" y="127036"/>
                  <a:pt x="31875" y="144499"/>
                  <a:pt x="28700" y="136561"/>
                </a:cubicBezTo>
                <a:cubicBezTo>
                  <a:pt x="25525" y="128623"/>
                  <a:pt x="2242" y="91053"/>
                  <a:pt x="125" y="69886"/>
                </a:cubicBezTo>
                <a:cubicBezTo>
                  <a:pt x="-1992" y="48719"/>
                  <a:pt x="23408" y="-1552"/>
                  <a:pt x="25525" y="3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08863F9-065E-115A-BAA8-7C00403D99DA}"/>
              </a:ext>
            </a:extLst>
          </p:cNvPr>
          <p:cNvSpPr/>
          <p:nvPr/>
        </p:nvSpPr>
        <p:spPr>
          <a:xfrm>
            <a:off x="736543" y="5352758"/>
            <a:ext cx="41692" cy="194242"/>
          </a:xfrm>
          <a:custGeom>
            <a:avLst/>
            <a:gdLst>
              <a:gd name="connsiteX0" fmla="*/ 9582 w 41692"/>
              <a:gd name="connsiteY0" fmla="*/ 292 h 194242"/>
              <a:gd name="connsiteX1" fmla="*/ 31807 w 41692"/>
              <a:gd name="connsiteY1" fmla="*/ 108242 h 194242"/>
              <a:gd name="connsiteX2" fmla="*/ 57 w 41692"/>
              <a:gd name="connsiteY2" fmla="*/ 193967 h 194242"/>
              <a:gd name="connsiteX3" fmla="*/ 41332 w 41692"/>
              <a:gd name="connsiteY3" fmla="*/ 79667 h 194242"/>
              <a:gd name="connsiteX4" fmla="*/ 9582 w 41692"/>
              <a:gd name="connsiteY4" fmla="*/ 292 h 19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2" h="194242">
                <a:moveTo>
                  <a:pt x="9582" y="292"/>
                </a:moveTo>
                <a:cubicBezTo>
                  <a:pt x="7995" y="5054"/>
                  <a:pt x="33394" y="75963"/>
                  <a:pt x="31807" y="108242"/>
                </a:cubicBezTo>
                <a:cubicBezTo>
                  <a:pt x="30220" y="140521"/>
                  <a:pt x="-1530" y="198729"/>
                  <a:pt x="57" y="193967"/>
                </a:cubicBezTo>
                <a:cubicBezTo>
                  <a:pt x="1644" y="189205"/>
                  <a:pt x="37099" y="109300"/>
                  <a:pt x="41332" y="79667"/>
                </a:cubicBezTo>
                <a:cubicBezTo>
                  <a:pt x="45565" y="50034"/>
                  <a:pt x="11169" y="-4470"/>
                  <a:pt x="9582" y="29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421DC79-ECBB-5BE3-9D6C-0C5512F3AEAA}"/>
              </a:ext>
            </a:extLst>
          </p:cNvPr>
          <p:cNvSpPr/>
          <p:nvPr/>
        </p:nvSpPr>
        <p:spPr>
          <a:xfrm>
            <a:off x="1035045" y="4752496"/>
            <a:ext cx="63538" cy="265977"/>
          </a:xfrm>
          <a:custGeom>
            <a:avLst/>
            <a:gdLst>
              <a:gd name="connsiteX0" fmla="*/ 5 w 63538"/>
              <a:gd name="connsiteY0" fmla="*/ 479 h 265977"/>
              <a:gd name="connsiteX1" fmla="*/ 47630 w 63538"/>
              <a:gd name="connsiteY1" fmla="*/ 206854 h 265977"/>
              <a:gd name="connsiteX2" fmla="*/ 63505 w 63538"/>
              <a:gd name="connsiteY2" fmla="*/ 264004 h 265977"/>
              <a:gd name="connsiteX3" fmla="*/ 44455 w 63538"/>
              <a:gd name="connsiteY3" fmla="*/ 152879 h 265977"/>
              <a:gd name="connsiteX4" fmla="*/ 5 w 63538"/>
              <a:gd name="connsiteY4" fmla="*/ 479 h 2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8" h="265977">
                <a:moveTo>
                  <a:pt x="5" y="479"/>
                </a:moveTo>
                <a:cubicBezTo>
                  <a:pt x="534" y="9475"/>
                  <a:pt x="37047" y="162933"/>
                  <a:pt x="47630" y="206854"/>
                </a:cubicBezTo>
                <a:cubicBezTo>
                  <a:pt x="58213" y="250775"/>
                  <a:pt x="64034" y="273000"/>
                  <a:pt x="63505" y="264004"/>
                </a:cubicBezTo>
                <a:cubicBezTo>
                  <a:pt x="62976" y="255008"/>
                  <a:pt x="52392" y="194154"/>
                  <a:pt x="44455" y="152879"/>
                </a:cubicBezTo>
                <a:cubicBezTo>
                  <a:pt x="36518" y="111604"/>
                  <a:pt x="-524" y="-8517"/>
                  <a:pt x="5" y="47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7CECF22B-1CF7-0702-3C6C-2DABBD55F0D5}"/>
              </a:ext>
            </a:extLst>
          </p:cNvPr>
          <p:cNvSpPr/>
          <p:nvPr/>
        </p:nvSpPr>
        <p:spPr>
          <a:xfrm>
            <a:off x="1418959" y="4736949"/>
            <a:ext cx="146373" cy="867794"/>
          </a:xfrm>
          <a:custGeom>
            <a:avLst/>
            <a:gdLst>
              <a:gd name="connsiteX0" fmla="*/ 146316 w 146373"/>
              <a:gd name="connsiteY0" fmla="*/ 151 h 867794"/>
              <a:gd name="connsiteX1" fmla="*/ 73291 w 146373"/>
              <a:gd name="connsiteY1" fmla="*/ 365276 h 867794"/>
              <a:gd name="connsiteX2" fmla="*/ 35191 w 146373"/>
              <a:gd name="connsiteY2" fmla="*/ 606576 h 867794"/>
              <a:gd name="connsiteX3" fmla="*/ 38366 w 146373"/>
              <a:gd name="connsiteY3" fmla="*/ 574826 h 867794"/>
              <a:gd name="connsiteX4" fmla="*/ 266 w 146373"/>
              <a:gd name="connsiteY4" fmla="*/ 863751 h 867794"/>
              <a:gd name="connsiteX5" fmla="*/ 60591 w 146373"/>
              <a:gd name="connsiteY5" fmla="*/ 327176 h 867794"/>
              <a:gd name="connsiteX6" fmla="*/ 146316 w 146373"/>
              <a:gd name="connsiteY6" fmla="*/ 151 h 8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73" h="867794">
                <a:moveTo>
                  <a:pt x="146316" y="151"/>
                </a:moveTo>
                <a:cubicBezTo>
                  <a:pt x="148433" y="6501"/>
                  <a:pt x="91812" y="264205"/>
                  <a:pt x="73291" y="365276"/>
                </a:cubicBezTo>
                <a:cubicBezTo>
                  <a:pt x="54770" y="466347"/>
                  <a:pt x="41012" y="571651"/>
                  <a:pt x="35191" y="606576"/>
                </a:cubicBezTo>
                <a:cubicBezTo>
                  <a:pt x="29370" y="641501"/>
                  <a:pt x="44187" y="531964"/>
                  <a:pt x="38366" y="574826"/>
                </a:cubicBezTo>
                <a:cubicBezTo>
                  <a:pt x="32545" y="617689"/>
                  <a:pt x="-3438" y="905026"/>
                  <a:pt x="266" y="863751"/>
                </a:cubicBezTo>
                <a:cubicBezTo>
                  <a:pt x="3970" y="822476"/>
                  <a:pt x="36249" y="465288"/>
                  <a:pt x="60591" y="327176"/>
                </a:cubicBezTo>
                <a:cubicBezTo>
                  <a:pt x="84933" y="189064"/>
                  <a:pt x="144199" y="-6199"/>
                  <a:pt x="146316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1F63678-B715-417F-8229-64065531AFCC}"/>
              </a:ext>
            </a:extLst>
          </p:cNvPr>
          <p:cNvSpPr/>
          <p:nvPr/>
        </p:nvSpPr>
        <p:spPr>
          <a:xfrm>
            <a:off x="1466172" y="4761993"/>
            <a:ext cx="140542" cy="828637"/>
          </a:xfrm>
          <a:custGeom>
            <a:avLst/>
            <a:gdLst>
              <a:gd name="connsiteX0" fmla="*/ 140378 w 140542"/>
              <a:gd name="connsiteY0" fmla="*/ 507 h 828637"/>
              <a:gd name="connsiteX1" fmla="*/ 64178 w 140542"/>
              <a:gd name="connsiteY1" fmla="*/ 365632 h 828637"/>
              <a:gd name="connsiteX2" fmla="*/ 19728 w 140542"/>
              <a:gd name="connsiteY2" fmla="*/ 654557 h 828637"/>
              <a:gd name="connsiteX3" fmla="*/ 678 w 140542"/>
              <a:gd name="connsiteY3" fmla="*/ 822832 h 828637"/>
              <a:gd name="connsiteX4" fmla="*/ 41953 w 140542"/>
              <a:gd name="connsiteY4" fmla="*/ 448182 h 828637"/>
              <a:gd name="connsiteX5" fmla="*/ 140378 w 140542"/>
              <a:gd name="connsiteY5" fmla="*/ 507 h 8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42" h="828637">
                <a:moveTo>
                  <a:pt x="140378" y="507"/>
                </a:moveTo>
                <a:cubicBezTo>
                  <a:pt x="144082" y="-13251"/>
                  <a:pt x="84286" y="256624"/>
                  <a:pt x="64178" y="365632"/>
                </a:cubicBezTo>
                <a:cubicBezTo>
                  <a:pt x="44070" y="474640"/>
                  <a:pt x="30311" y="578357"/>
                  <a:pt x="19728" y="654557"/>
                </a:cubicBezTo>
                <a:cubicBezTo>
                  <a:pt x="9145" y="730757"/>
                  <a:pt x="-3026" y="857228"/>
                  <a:pt x="678" y="822832"/>
                </a:cubicBezTo>
                <a:cubicBezTo>
                  <a:pt x="4382" y="788436"/>
                  <a:pt x="19728" y="579415"/>
                  <a:pt x="41953" y="448182"/>
                </a:cubicBezTo>
                <a:cubicBezTo>
                  <a:pt x="64178" y="316949"/>
                  <a:pt x="136674" y="14265"/>
                  <a:pt x="140378" y="5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89DD75D-049C-2D22-32CA-414294E3193A}"/>
              </a:ext>
            </a:extLst>
          </p:cNvPr>
          <p:cNvSpPr/>
          <p:nvPr/>
        </p:nvSpPr>
        <p:spPr>
          <a:xfrm>
            <a:off x="1225448" y="5718154"/>
            <a:ext cx="44559" cy="266741"/>
          </a:xfrm>
          <a:custGeom>
            <a:avLst/>
            <a:gdLst>
              <a:gd name="connsiteX0" fmla="*/ 102 w 44559"/>
              <a:gd name="connsiteY0" fmla="*/ 21 h 266741"/>
              <a:gd name="connsiteX1" fmla="*/ 31852 w 44559"/>
              <a:gd name="connsiteY1" fmla="*/ 130196 h 266741"/>
              <a:gd name="connsiteX2" fmla="*/ 15977 w 44559"/>
              <a:gd name="connsiteY2" fmla="*/ 266721 h 266741"/>
              <a:gd name="connsiteX3" fmla="*/ 44552 w 44559"/>
              <a:gd name="connsiteY3" fmla="*/ 139721 h 266741"/>
              <a:gd name="connsiteX4" fmla="*/ 102 w 44559"/>
              <a:gd name="connsiteY4" fmla="*/ 21 h 2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9" h="266741">
                <a:moveTo>
                  <a:pt x="102" y="21"/>
                </a:moveTo>
                <a:cubicBezTo>
                  <a:pt x="-2015" y="-1567"/>
                  <a:pt x="29206" y="85746"/>
                  <a:pt x="31852" y="130196"/>
                </a:cubicBezTo>
                <a:cubicBezTo>
                  <a:pt x="34498" y="174646"/>
                  <a:pt x="13860" y="265133"/>
                  <a:pt x="15977" y="266721"/>
                </a:cubicBezTo>
                <a:cubicBezTo>
                  <a:pt x="18094" y="268309"/>
                  <a:pt x="45081" y="179408"/>
                  <a:pt x="44552" y="139721"/>
                </a:cubicBezTo>
                <a:cubicBezTo>
                  <a:pt x="44023" y="100034"/>
                  <a:pt x="2219" y="1609"/>
                  <a:pt x="102" y="2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3088116-975D-7B8F-029B-FC57687A8400}"/>
              </a:ext>
            </a:extLst>
          </p:cNvPr>
          <p:cNvSpPr/>
          <p:nvPr/>
        </p:nvSpPr>
        <p:spPr>
          <a:xfrm>
            <a:off x="1342121" y="5730679"/>
            <a:ext cx="68102" cy="235677"/>
          </a:xfrm>
          <a:custGeom>
            <a:avLst/>
            <a:gdLst>
              <a:gd name="connsiteX0" fmla="*/ 16779 w 68102"/>
              <a:gd name="connsiteY0" fmla="*/ 196 h 235677"/>
              <a:gd name="connsiteX1" fmla="*/ 10429 w 68102"/>
              <a:gd name="connsiteY1" fmla="*/ 117671 h 235677"/>
              <a:gd name="connsiteX2" fmla="*/ 51704 w 68102"/>
              <a:gd name="connsiteY2" fmla="*/ 184346 h 235677"/>
              <a:gd name="connsiteX3" fmla="*/ 67579 w 68102"/>
              <a:gd name="connsiteY3" fmla="*/ 235146 h 235677"/>
              <a:gd name="connsiteX4" fmla="*/ 58054 w 68102"/>
              <a:gd name="connsiteY4" fmla="*/ 203396 h 235677"/>
              <a:gd name="connsiteX5" fmla="*/ 904 w 68102"/>
              <a:gd name="connsiteY5" fmla="*/ 92271 h 235677"/>
              <a:gd name="connsiteX6" fmla="*/ 16779 w 68102"/>
              <a:gd name="connsiteY6" fmla="*/ 196 h 2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02" h="235677">
                <a:moveTo>
                  <a:pt x="16779" y="196"/>
                </a:moveTo>
                <a:cubicBezTo>
                  <a:pt x="18366" y="4429"/>
                  <a:pt x="4608" y="86979"/>
                  <a:pt x="10429" y="117671"/>
                </a:cubicBezTo>
                <a:cubicBezTo>
                  <a:pt x="16250" y="148363"/>
                  <a:pt x="42179" y="164767"/>
                  <a:pt x="51704" y="184346"/>
                </a:cubicBezTo>
                <a:cubicBezTo>
                  <a:pt x="61229" y="203925"/>
                  <a:pt x="66521" y="231971"/>
                  <a:pt x="67579" y="235146"/>
                </a:cubicBezTo>
                <a:cubicBezTo>
                  <a:pt x="68637" y="238321"/>
                  <a:pt x="69167" y="227209"/>
                  <a:pt x="58054" y="203396"/>
                </a:cubicBezTo>
                <a:cubicBezTo>
                  <a:pt x="46942" y="179584"/>
                  <a:pt x="6196" y="123492"/>
                  <a:pt x="904" y="92271"/>
                </a:cubicBezTo>
                <a:cubicBezTo>
                  <a:pt x="-4388" y="61050"/>
                  <a:pt x="15192" y="-4037"/>
                  <a:pt x="16779" y="19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673878D2-C073-0EA7-D115-C6ADA29ED539}"/>
              </a:ext>
            </a:extLst>
          </p:cNvPr>
          <p:cNvSpPr/>
          <p:nvPr/>
        </p:nvSpPr>
        <p:spPr>
          <a:xfrm>
            <a:off x="987293" y="5911850"/>
            <a:ext cx="165252" cy="114330"/>
          </a:xfrm>
          <a:custGeom>
            <a:avLst/>
            <a:gdLst>
              <a:gd name="connsiteX0" fmla="*/ 132 w 165252"/>
              <a:gd name="connsiteY0" fmla="*/ 114300 h 114330"/>
              <a:gd name="connsiteX1" fmla="*/ 98557 w 165252"/>
              <a:gd name="connsiteY1" fmla="*/ 44450 h 114330"/>
              <a:gd name="connsiteX2" fmla="*/ 165232 w 165252"/>
              <a:gd name="connsiteY2" fmla="*/ 47625 h 114330"/>
              <a:gd name="connsiteX3" fmla="*/ 92207 w 165252"/>
              <a:gd name="connsiteY3" fmla="*/ 34925 h 114330"/>
              <a:gd name="connsiteX4" fmla="*/ 44582 w 165252"/>
              <a:gd name="connsiteY4" fmla="*/ 0 h 114330"/>
              <a:gd name="connsiteX5" fmla="*/ 76332 w 165252"/>
              <a:gd name="connsiteY5" fmla="*/ 34925 h 114330"/>
              <a:gd name="connsiteX6" fmla="*/ 132 w 165252"/>
              <a:gd name="connsiteY6" fmla="*/ 114300 h 11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2" h="114330">
                <a:moveTo>
                  <a:pt x="132" y="114300"/>
                </a:moveTo>
                <a:cubicBezTo>
                  <a:pt x="3836" y="115887"/>
                  <a:pt x="71040" y="55562"/>
                  <a:pt x="98557" y="44450"/>
                </a:cubicBezTo>
                <a:cubicBezTo>
                  <a:pt x="126074" y="33338"/>
                  <a:pt x="166290" y="49213"/>
                  <a:pt x="165232" y="47625"/>
                </a:cubicBezTo>
                <a:cubicBezTo>
                  <a:pt x="164174" y="46037"/>
                  <a:pt x="112315" y="42862"/>
                  <a:pt x="92207" y="34925"/>
                </a:cubicBezTo>
                <a:cubicBezTo>
                  <a:pt x="72099" y="26988"/>
                  <a:pt x="47228" y="0"/>
                  <a:pt x="44582" y="0"/>
                </a:cubicBezTo>
                <a:cubicBezTo>
                  <a:pt x="41936" y="0"/>
                  <a:pt x="81095" y="20637"/>
                  <a:pt x="76332" y="34925"/>
                </a:cubicBezTo>
                <a:cubicBezTo>
                  <a:pt x="71569" y="49213"/>
                  <a:pt x="-3572" y="112713"/>
                  <a:pt x="132" y="11430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FB01DFF5-C866-F9BD-1850-3DFBE0E8AD5C}"/>
              </a:ext>
            </a:extLst>
          </p:cNvPr>
          <p:cNvSpPr/>
          <p:nvPr/>
        </p:nvSpPr>
        <p:spPr>
          <a:xfrm>
            <a:off x="1311025" y="5702298"/>
            <a:ext cx="25659" cy="180983"/>
          </a:xfrm>
          <a:custGeom>
            <a:avLst/>
            <a:gdLst>
              <a:gd name="connsiteX0" fmla="*/ 22475 w 25659"/>
              <a:gd name="connsiteY0" fmla="*/ 2 h 180983"/>
              <a:gd name="connsiteX1" fmla="*/ 3425 w 25659"/>
              <a:gd name="connsiteY1" fmla="*/ 117477 h 180983"/>
              <a:gd name="connsiteX2" fmla="*/ 25650 w 25659"/>
              <a:gd name="connsiteY2" fmla="*/ 180977 h 180983"/>
              <a:gd name="connsiteX3" fmla="*/ 250 w 25659"/>
              <a:gd name="connsiteY3" fmla="*/ 114302 h 180983"/>
              <a:gd name="connsiteX4" fmla="*/ 22475 w 25659"/>
              <a:gd name="connsiteY4" fmla="*/ 2 h 1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9" h="180983">
                <a:moveTo>
                  <a:pt x="22475" y="2"/>
                </a:moveTo>
                <a:cubicBezTo>
                  <a:pt x="23004" y="531"/>
                  <a:pt x="2896" y="87315"/>
                  <a:pt x="3425" y="117477"/>
                </a:cubicBezTo>
                <a:cubicBezTo>
                  <a:pt x="3954" y="147640"/>
                  <a:pt x="26179" y="181506"/>
                  <a:pt x="25650" y="180977"/>
                </a:cubicBezTo>
                <a:cubicBezTo>
                  <a:pt x="25121" y="180448"/>
                  <a:pt x="-2925" y="139702"/>
                  <a:pt x="250" y="114302"/>
                </a:cubicBezTo>
                <a:cubicBezTo>
                  <a:pt x="3425" y="88902"/>
                  <a:pt x="21946" y="-527"/>
                  <a:pt x="22475" y="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9BB0513-37A4-1610-C559-73A036553D7C}"/>
              </a:ext>
            </a:extLst>
          </p:cNvPr>
          <p:cNvSpPr/>
          <p:nvPr/>
        </p:nvSpPr>
        <p:spPr>
          <a:xfrm>
            <a:off x="1687644" y="5019485"/>
            <a:ext cx="71871" cy="399538"/>
          </a:xfrm>
          <a:custGeom>
            <a:avLst/>
            <a:gdLst>
              <a:gd name="connsiteX0" fmla="*/ 26856 w 71871"/>
              <a:gd name="connsiteY0" fmla="*/ 190 h 399538"/>
              <a:gd name="connsiteX1" fmla="*/ 61781 w 71871"/>
              <a:gd name="connsiteY1" fmla="*/ 149415 h 399538"/>
              <a:gd name="connsiteX2" fmla="*/ 26856 w 71871"/>
              <a:gd name="connsiteY2" fmla="*/ 289115 h 399538"/>
              <a:gd name="connsiteX3" fmla="*/ 1456 w 71871"/>
              <a:gd name="connsiteY3" fmla="*/ 397065 h 399538"/>
              <a:gd name="connsiteX4" fmla="*/ 71306 w 71871"/>
              <a:gd name="connsiteY4" fmla="*/ 181165 h 399538"/>
              <a:gd name="connsiteX5" fmla="*/ 26856 w 71871"/>
              <a:gd name="connsiteY5" fmla="*/ 190 h 3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1" h="399538">
                <a:moveTo>
                  <a:pt x="26856" y="190"/>
                </a:moveTo>
                <a:cubicBezTo>
                  <a:pt x="25269" y="-5102"/>
                  <a:pt x="61781" y="101261"/>
                  <a:pt x="61781" y="149415"/>
                </a:cubicBezTo>
                <a:cubicBezTo>
                  <a:pt x="61781" y="197569"/>
                  <a:pt x="36910" y="247840"/>
                  <a:pt x="26856" y="289115"/>
                </a:cubicBezTo>
                <a:cubicBezTo>
                  <a:pt x="16802" y="330390"/>
                  <a:pt x="-5952" y="415057"/>
                  <a:pt x="1456" y="397065"/>
                </a:cubicBezTo>
                <a:cubicBezTo>
                  <a:pt x="8864" y="379073"/>
                  <a:pt x="64956" y="244665"/>
                  <a:pt x="71306" y="181165"/>
                </a:cubicBezTo>
                <a:cubicBezTo>
                  <a:pt x="77656" y="117665"/>
                  <a:pt x="28443" y="5482"/>
                  <a:pt x="26856" y="19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5A5DEA8-C438-4DB5-5BF3-4A3F995E6FBB}"/>
              </a:ext>
            </a:extLst>
          </p:cNvPr>
          <p:cNvSpPr/>
          <p:nvPr/>
        </p:nvSpPr>
        <p:spPr>
          <a:xfrm>
            <a:off x="1584232" y="4483071"/>
            <a:ext cx="47744" cy="279475"/>
          </a:xfrm>
          <a:custGeom>
            <a:avLst/>
            <a:gdLst>
              <a:gd name="connsiteX0" fmla="*/ 93 w 47744"/>
              <a:gd name="connsiteY0" fmla="*/ 29 h 279475"/>
              <a:gd name="connsiteX1" fmla="*/ 35018 w 47744"/>
              <a:gd name="connsiteY1" fmla="*/ 158779 h 279475"/>
              <a:gd name="connsiteX2" fmla="*/ 15968 w 47744"/>
              <a:gd name="connsiteY2" fmla="*/ 279429 h 279475"/>
              <a:gd name="connsiteX3" fmla="*/ 47718 w 47744"/>
              <a:gd name="connsiteY3" fmla="*/ 171479 h 279475"/>
              <a:gd name="connsiteX4" fmla="*/ 93 w 47744"/>
              <a:gd name="connsiteY4" fmla="*/ 29 h 2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44" h="279475">
                <a:moveTo>
                  <a:pt x="93" y="29"/>
                </a:moveTo>
                <a:cubicBezTo>
                  <a:pt x="-2024" y="-2088"/>
                  <a:pt x="32372" y="112212"/>
                  <a:pt x="35018" y="158779"/>
                </a:cubicBezTo>
                <a:cubicBezTo>
                  <a:pt x="37664" y="205346"/>
                  <a:pt x="13851" y="277312"/>
                  <a:pt x="15968" y="279429"/>
                </a:cubicBezTo>
                <a:cubicBezTo>
                  <a:pt x="18085" y="281546"/>
                  <a:pt x="48776" y="211166"/>
                  <a:pt x="47718" y="171479"/>
                </a:cubicBezTo>
                <a:cubicBezTo>
                  <a:pt x="46660" y="131792"/>
                  <a:pt x="2210" y="2146"/>
                  <a:pt x="93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95CCFF70-2BDF-5826-653C-29DEB7219F3E}"/>
              </a:ext>
            </a:extLst>
          </p:cNvPr>
          <p:cNvSpPr/>
          <p:nvPr/>
        </p:nvSpPr>
        <p:spPr>
          <a:xfrm>
            <a:off x="1506852" y="4511661"/>
            <a:ext cx="52170" cy="212441"/>
          </a:xfrm>
          <a:custGeom>
            <a:avLst/>
            <a:gdLst>
              <a:gd name="connsiteX0" fmla="*/ 52073 w 52170"/>
              <a:gd name="connsiteY0" fmla="*/ 14 h 212441"/>
              <a:gd name="connsiteX1" fmla="*/ 13973 w 52170"/>
              <a:gd name="connsiteY1" fmla="*/ 88914 h 212441"/>
              <a:gd name="connsiteX2" fmla="*/ 7623 w 52170"/>
              <a:gd name="connsiteY2" fmla="*/ 193689 h 212441"/>
              <a:gd name="connsiteX3" fmla="*/ 7623 w 52170"/>
              <a:gd name="connsiteY3" fmla="*/ 203214 h 212441"/>
              <a:gd name="connsiteX4" fmla="*/ 1273 w 52170"/>
              <a:gd name="connsiteY4" fmla="*/ 95264 h 212441"/>
              <a:gd name="connsiteX5" fmla="*/ 52073 w 52170"/>
              <a:gd name="connsiteY5" fmla="*/ 14 h 2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0" h="212441">
                <a:moveTo>
                  <a:pt x="52073" y="14"/>
                </a:moveTo>
                <a:cubicBezTo>
                  <a:pt x="54190" y="-1044"/>
                  <a:pt x="21381" y="56635"/>
                  <a:pt x="13973" y="88914"/>
                </a:cubicBezTo>
                <a:cubicBezTo>
                  <a:pt x="6565" y="121193"/>
                  <a:pt x="7623" y="193689"/>
                  <a:pt x="7623" y="193689"/>
                </a:cubicBezTo>
                <a:cubicBezTo>
                  <a:pt x="6565" y="212739"/>
                  <a:pt x="8681" y="219618"/>
                  <a:pt x="7623" y="203214"/>
                </a:cubicBezTo>
                <a:cubicBezTo>
                  <a:pt x="6565" y="186810"/>
                  <a:pt x="-3489" y="122781"/>
                  <a:pt x="1273" y="95264"/>
                </a:cubicBezTo>
                <a:cubicBezTo>
                  <a:pt x="6035" y="67747"/>
                  <a:pt x="49956" y="1072"/>
                  <a:pt x="52073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7FA48127-BCA8-8001-17D1-629676F4BF33}"/>
              </a:ext>
            </a:extLst>
          </p:cNvPr>
          <p:cNvSpPr/>
          <p:nvPr/>
        </p:nvSpPr>
        <p:spPr>
          <a:xfrm>
            <a:off x="1527141" y="3959221"/>
            <a:ext cx="149309" cy="669935"/>
          </a:xfrm>
          <a:custGeom>
            <a:avLst/>
            <a:gdLst>
              <a:gd name="connsiteX0" fmla="*/ 34 w 149309"/>
              <a:gd name="connsiteY0" fmla="*/ 4 h 669935"/>
              <a:gd name="connsiteX1" fmla="*/ 41309 w 149309"/>
              <a:gd name="connsiteY1" fmla="*/ 288929 h 669935"/>
              <a:gd name="connsiteX2" fmla="*/ 85759 w 149309"/>
              <a:gd name="connsiteY2" fmla="*/ 485779 h 669935"/>
              <a:gd name="connsiteX3" fmla="*/ 149259 w 149309"/>
              <a:gd name="connsiteY3" fmla="*/ 669929 h 669935"/>
              <a:gd name="connsiteX4" fmla="*/ 95284 w 149309"/>
              <a:gd name="connsiteY4" fmla="*/ 479429 h 669935"/>
              <a:gd name="connsiteX5" fmla="*/ 34959 w 149309"/>
              <a:gd name="connsiteY5" fmla="*/ 282579 h 669935"/>
              <a:gd name="connsiteX6" fmla="*/ 34 w 149309"/>
              <a:gd name="connsiteY6" fmla="*/ 4 h 6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09" h="669935">
                <a:moveTo>
                  <a:pt x="34" y="4"/>
                </a:moveTo>
                <a:cubicBezTo>
                  <a:pt x="1092" y="1062"/>
                  <a:pt x="27022" y="207967"/>
                  <a:pt x="41309" y="288929"/>
                </a:cubicBezTo>
                <a:cubicBezTo>
                  <a:pt x="55597" y="369892"/>
                  <a:pt x="67767" y="422279"/>
                  <a:pt x="85759" y="485779"/>
                </a:cubicBezTo>
                <a:cubicBezTo>
                  <a:pt x="103751" y="549279"/>
                  <a:pt x="147671" y="670987"/>
                  <a:pt x="149259" y="669929"/>
                </a:cubicBezTo>
                <a:cubicBezTo>
                  <a:pt x="150847" y="668871"/>
                  <a:pt x="114334" y="543987"/>
                  <a:pt x="95284" y="479429"/>
                </a:cubicBezTo>
                <a:cubicBezTo>
                  <a:pt x="76234" y="414871"/>
                  <a:pt x="47130" y="358250"/>
                  <a:pt x="34959" y="282579"/>
                </a:cubicBezTo>
                <a:cubicBezTo>
                  <a:pt x="22788" y="206908"/>
                  <a:pt x="-1024" y="-1054"/>
                  <a:pt x="34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6A024DF-61D4-CDC1-CC58-5D1AC0214FA0}"/>
              </a:ext>
            </a:extLst>
          </p:cNvPr>
          <p:cNvSpPr/>
          <p:nvPr/>
        </p:nvSpPr>
        <p:spPr>
          <a:xfrm>
            <a:off x="1295329" y="3924196"/>
            <a:ext cx="185443" cy="614990"/>
          </a:xfrm>
          <a:custGeom>
            <a:avLst/>
            <a:gdLst>
              <a:gd name="connsiteX0" fmla="*/ 71 w 185443"/>
              <a:gd name="connsiteY0" fmla="*/ 104 h 614990"/>
              <a:gd name="connsiteX1" fmla="*/ 41346 w 185443"/>
              <a:gd name="connsiteY1" fmla="*/ 349354 h 614990"/>
              <a:gd name="connsiteX2" fmla="*/ 57221 w 185443"/>
              <a:gd name="connsiteY2" fmla="*/ 425554 h 614990"/>
              <a:gd name="connsiteX3" fmla="*/ 181046 w 185443"/>
              <a:gd name="connsiteY3" fmla="*/ 609704 h 614990"/>
              <a:gd name="connsiteX4" fmla="*/ 146121 w 185443"/>
              <a:gd name="connsiteY4" fmla="*/ 549379 h 614990"/>
              <a:gd name="connsiteX5" fmla="*/ 34996 w 185443"/>
              <a:gd name="connsiteY5" fmla="*/ 387454 h 614990"/>
              <a:gd name="connsiteX6" fmla="*/ 71 w 185443"/>
              <a:gd name="connsiteY6" fmla="*/ 104 h 6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43" h="614990">
                <a:moveTo>
                  <a:pt x="71" y="104"/>
                </a:moveTo>
                <a:cubicBezTo>
                  <a:pt x="1129" y="-6246"/>
                  <a:pt x="31821" y="278446"/>
                  <a:pt x="41346" y="349354"/>
                </a:cubicBezTo>
                <a:cubicBezTo>
                  <a:pt x="50871" y="420262"/>
                  <a:pt x="33938" y="382162"/>
                  <a:pt x="57221" y="425554"/>
                </a:cubicBezTo>
                <a:cubicBezTo>
                  <a:pt x="80504" y="468946"/>
                  <a:pt x="166229" y="589067"/>
                  <a:pt x="181046" y="609704"/>
                </a:cubicBezTo>
                <a:cubicBezTo>
                  <a:pt x="195863" y="630341"/>
                  <a:pt x="170463" y="586421"/>
                  <a:pt x="146121" y="549379"/>
                </a:cubicBezTo>
                <a:cubicBezTo>
                  <a:pt x="121779" y="512337"/>
                  <a:pt x="60396" y="472650"/>
                  <a:pt x="34996" y="387454"/>
                </a:cubicBezTo>
                <a:cubicBezTo>
                  <a:pt x="9596" y="302258"/>
                  <a:pt x="-987" y="6454"/>
                  <a:pt x="71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87B359C6-E9C7-8B90-FB59-34467836013E}"/>
              </a:ext>
            </a:extLst>
          </p:cNvPr>
          <p:cNvSpPr/>
          <p:nvPr/>
        </p:nvSpPr>
        <p:spPr>
          <a:xfrm>
            <a:off x="1390512" y="4923999"/>
            <a:ext cx="12976" cy="311273"/>
          </a:xfrm>
          <a:custGeom>
            <a:avLst/>
            <a:gdLst>
              <a:gd name="connsiteX0" fmla="*/ 138 w 12976"/>
              <a:gd name="connsiteY0" fmla="*/ 3601 h 311273"/>
              <a:gd name="connsiteX1" fmla="*/ 6488 w 12976"/>
              <a:gd name="connsiteY1" fmla="*/ 308401 h 311273"/>
              <a:gd name="connsiteX2" fmla="*/ 12838 w 12976"/>
              <a:gd name="connsiteY2" fmla="*/ 149651 h 311273"/>
              <a:gd name="connsiteX3" fmla="*/ 138 w 12976"/>
              <a:gd name="connsiteY3" fmla="*/ 3601 h 3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" h="311273">
                <a:moveTo>
                  <a:pt x="138" y="3601"/>
                </a:moveTo>
                <a:cubicBezTo>
                  <a:pt x="-920" y="30059"/>
                  <a:pt x="4371" y="284059"/>
                  <a:pt x="6488" y="308401"/>
                </a:cubicBezTo>
                <a:cubicBezTo>
                  <a:pt x="8605" y="332743"/>
                  <a:pt x="13896" y="195688"/>
                  <a:pt x="12838" y="149651"/>
                </a:cubicBezTo>
                <a:cubicBezTo>
                  <a:pt x="11780" y="103614"/>
                  <a:pt x="1196" y="-22857"/>
                  <a:pt x="138" y="360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837C9B28-5EE2-25F5-4EE5-2ABB43F49ADD}"/>
              </a:ext>
            </a:extLst>
          </p:cNvPr>
          <p:cNvSpPr/>
          <p:nvPr/>
        </p:nvSpPr>
        <p:spPr>
          <a:xfrm>
            <a:off x="1490729" y="4514584"/>
            <a:ext cx="33271" cy="216406"/>
          </a:xfrm>
          <a:custGeom>
            <a:avLst/>
            <a:gdLst>
              <a:gd name="connsiteX0" fmla="*/ 33271 w 33271"/>
              <a:gd name="connsiteY0" fmla="*/ 266 h 216406"/>
              <a:gd name="connsiteX1" fmla="*/ 1521 w 33271"/>
              <a:gd name="connsiteY1" fmla="*/ 117741 h 216406"/>
              <a:gd name="connsiteX2" fmla="*/ 4696 w 33271"/>
              <a:gd name="connsiteY2" fmla="*/ 216166 h 216406"/>
              <a:gd name="connsiteX3" fmla="*/ 1521 w 33271"/>
              <a:gd name="connsiteY3" fmla="*/ 89166 h 216406"/>
              <a:gd name="connsiteX4" fmla="*/ 33271 w 33271"/>
              <a:gd name="connsiteY4" fmla="*/ 266 h 2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1" h="216406">
                <a:moveTo>
                  <a:pt x="33271" y="266"/>
                </a:moveTo>
                <a:cubicBezTo>
                  <a:pt x="33271" y="5028"/>
                  <a:pt x="6283" y="81758"/>
                  <a:pt x="1521" y="117741"/>
                </a:cubicBezTo>
                <a:cubicBezTo>
                  <a:pt x="-3241" y="153724"/>
                  <a:pt x="4696" y="220928"/>
                  <a:pt x="4696" y="216166"/>
                </a:cubicBezTo>
                <a:cubicBezTo>
                  <a:pt x="4696" y="211404"/>
                  <a:pt x="-2183" y="122504"/>
                  <a:pt x="1521" y="89166"/>
                </a:cubicBezTo>
                <a:cubicBezTo>
                  <a:pt x="5225" y="55828"/>
                  <a:pt x="33271" y="-4496"/>
                  <a:pt x="33271" y="26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2A668DE-76B9-2FA2-1D95-107F03F255A6}"/>
              </a:ext>
            </a:extLst>
          </p:cNvPr>
          <p:cNvSpPr/>
          <p:nvPr/>
        </p:nvSpPr>
        <p:spPr>
          <a:xfrm>
            <a:off x="1403259" y="4587770"/>
            <a:ext cx="29259" cy="276461"/>
          </a:xfrm>
          <a:custGeom>
            <a:avLst/>
            <a:gdLst>
              <a:gd name="connsiteX0" fmla="*/ 91 w 29259"/>
              <a:gd name="connsiteY0" fmla="*/ 105 h 276461"/>
              <a:gd name="connsiteX1" fmla="*/ 19141 w 29259"/>
              <a:gd name="connsiteY1" fmla="*/ 158855 h 276461"/>
              <a:gd name="connsiteX2" fmla="*/ 6441 w 29259"/>
              <a:gd name="connsiteY2" fmla="*/ 276330 h 276461"/>
              <a:gd name="connsiteX3" fmla="*/ 28666 w 29259"/>
              <a:gd name="connsiteY3" fmla="*/ 136630 h 276461"/>
              <a:gd name="connsiteX4" fmla="*/ 91 w 29259"/>
              <a:gd name="connsiteY4" fmla="*/ 105 h 27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" h="276461">
                <a:moveTo>
                  <a:pt x="91" y="105"/>
                </a:moveTo>
                <a:cubicBezTo>
                  <a:pt x="-1496" y="3809"/>
                  <a:pt x="18083" y="112818"/>
                  <a:pt x="19141" y="158855"/>
                </a:cubicBezTo>
                <a:cubicBezTo>
                  <a:pt x="20199" y="204892"/>
                  <a:pt x="4854" y="280034"/>
                  <a:pt x="6441" y="276330"/>
                </a:cubicBezTo>
                <a:cubicBezTo>
                  <a:pt x="8028" y="272626"/>
                  <a:pt x="33428" y="182138"/>
                  <a:pt x="28666" y="136630"/>
                </a:cubicBezTo>
                <a:cubicBezTo>
                  <a:pt x="23904" y="91122"/>
                  <a:pt x="1678" y="-3599"/>
                  <a:pt x="91" y="10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034EE6E-24C2-5D6D-B0AA-3FFC2C260BB7}"/>
              </a:ext>
            </a:extLst>
          </p:cNvPr>
          <p:cNvSpPr/>
          <p:nvPr/>
        </p:nvSpPr>
        <p:spPr>
          <a:xfrm>
            <a:off x="1628671" y="4927518"/>
            <a:ext cx="63890" cy="425572"/>
          </a:xfrm>
          <a:custGeom>
            <a:avLst/>
            <a:gdLst>
              <a:gd name="connsiteX0" fmla="*/ 9629 w 63890"/>
              <a:gd name="connsiteY0" fmla="*/ 82 h 425572"/>
              <a:gd name="connsiteX1" fmla="*/ 47729 w 63890"/>
              <a:gd name="connsiteY1" fmla="*/ 171532 h 425572"/>
              <a:gd name="connsiteX2" fmla="*/ 104 w 63890"/>
              <a:gd name="connsiteY2" fmla="*/ 425532 h 425572"/>
              <a:gd name="connsiteX3" fmla="*/ 63604 w 63890"/>
              <a:gd name="connsiteY3" fmla="*/ 152482 h 425572"/>
              <a:gd name="connsiteX4" fmla="*/ 9629 w 63890"/>
              <a:gd name="connsiteY4" fmla="*/ 82 h 4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0" h="425572">
                <a:moveTo>
                  <a:pt x="9629" y="82"/>
                </a:moveTo>
                <a:cubicBezTo>
                  <a:pt x="6983" y="3257"/>
                  <a:pt x="49317" y="100624"/>
                  <a:pt x="47729" y="171532"/>
                </a:cubicBezTo>
                <a:cubicBezTo>
                  <a:pt x="46142" y="242440"/>
                  <a:pt x="-2542" y="428707"/>
                  <a:pt x="104" y="425532"/>
                </a:cubicBezTo>
                <a:cubicBezTo>
                  <a:pt x="2750" y="422357"/>
                  <a:pt x="58842" y="219157"/>
                  <a:pt x="63604" y="152482"/>
                </a:cubicBezTo>
                <a:cubicBezTo>
                  <a:pt x="68367" y="85807"/>
                  <a:pt x="12275" y="-3093"/>
                  <a:pt x="9629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E3ED246-DE6E-3130-C746-718ECE5F1F34}"/>
              </a:ext>
            </a:extLst>
          </p:cNvPr>
          <p:cNvSpPr/>
          <p:nvPr/>
        </p:nvSpPr>
        <p:spPr>
          <a:xfrm>
            <a:off x="1402903" y="5727588"/>
            <a:ext cx="112806" cy="178356"/>
          </a:xfrm>
          <a:custGeom>
            <a:avLst/>
            <a:gdLst>
              <a:gd name="connsiteX0" fmla="*/ 48072 w 112806"/>
              <a:gd name="connsiteY0" fmla="*/ 112 h 178356"/>
              <a:gd name="connsiteX1" fmla="*/ 3622 w 112806"/>
              <a:gd name="connsiteY1" fmla="*/ 85837 h 178356"/>
              <a:gd name="connsiteX2" fmla="*/ 35372 w 112806"/>
              <a:gd name="connsiteY2" fmla="*/ 142987 h 178356"/>
              <a:gd name="connsiteX3" fmla="*/ 111572 w 112806"/>
              <a:gd name="connsiteY3" fmla="*/ 177912 h 178356"/>
              <a:gd name="connsiteX4" fmla="*/ 76647 w 112806"/>
              <a:gd name="connsiteY4" fmla="*/ 158862 h 178356"/>
              <a:gd name="connsiteX5" fmla="*/ 447 w 112806"/>
              <a:gd name="connsiteY5" fmla="*/ 104887 h 178356"/>
              <a:gd name="connsiteX6" fmla="*/ 48072 w 112806"/>
              <a:gd name="connsiteY6" fmla="*/ 112 h 17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6" h="178356">
                <a:moveTo>
                  <a:pt x="48072" y="112"/>
                </a:moveTo>
                <a:cubicBezTo>
                  <a:pt x="48601" y="-3063"/>
                  <a:pt x="5739" y="62024"/>
                  <a:pt x="3622" y="85837"/>
                </a:cubicBezTo>
                <a:cubicBezTo>
                  <a:pt x="1505" y="109650"/>
                  <a:pt x="17380" y="127641"/>
                  <a:pt x="35372" y="142987"/>
                </a:cubicBezTo>
                <a:cubicBezTo>
                  <a:pt x="53364" y="158333"/>
                  <a:pt x="104693" y="175266"/>
                  <a:pt x="111572" y="177912"/>
                </a:cubicBezTo>
                <a:cubicBezTo>
                  <a:pt x="118451" y="180558"/>
                  <a:pt x="95168" y="171033"/>
                  <a:pt x="76647" y="158862"/>
                </a:cubicBezTo>
                <a:cubicBezTo>
                  <a:pt x="58126" y="146691"/>
                  <a:pt x="6268" y="129758"/>
                  <a:pt x="447" y="104887"/>
                </a:cubicBezTo>
                <a:cubicBezTo>
                  <a:pt x="-5374" y="80016"/>
                  <a:pt x="47543" y="3287"/>
                  <a:pt x="48072" y="11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A2FFBEE0-A7C8-037A-C958-064D4558BAF4}"/>
              </a:ext>
            </a:extLst>
          </p:cNvPr>
          <p:cNvSpPr/>
          <p:nvPr/>
        </p:nvSpPr>
        <p:spPr>
          <a:xfrm>
            <a:off x="1177201" y="5997076"/>
            <a:ext cx="149867" cy="55162"/>
          </a:xfrm>
          <a:custGeom>
            <a:avLst/>
            <a:gdLst>
              <a:gd name="connsiteX0" fmla="*/ 724 w 149867"/>
              <a:gd name="connsiteY0" fmla="*/ 54474 h 55162"/>
              <a:gd name="connsiteX1" fmla="*/ 146774 w 149867"/>
              <a:gd name="connsiteY1" fmla="*/ 499 h 55162"/>
              <a:gd name="connsiteX2" fmla="*/ 92799 w 149867"/>
              <a:gd name="connsiteY2" fmla="*/ 29074 h 55162"/>
              <a:gd name="connsiteX3" fmla="*/ 724 w 149867"/>
              <a:gd name="connsiteY3" fmla="*/ 54474 h 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7" h="55162">
                <a:moveTo>
                  <a:pt x="724" y="54474"/>
                </a:moveTo>
                <a:cubicBezTo>
                  <a:pt x="9720" y="49712"/>
                  <a:pt x="131428" y="4732"/>
                  <a:pt x="146774" y="499"/>
                </a:cubicBezTo>
                <a:cubicBezTo>
                  <a:pt x="162120" y="-3734"/>
                  <a:pt x="116611" y="20078"/>
                  <a:pt x="92799" y="29074"/>
                </a:cubicBezTo>
                <a:cubicBezTo>
                  <a:pt x="68987" y="38070"/>
                  <a:pt x="-8272" y="59236"/>
                  <a:pt x="724" y="5447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DCAAF71-448B-91BE-27F9-746FB2A9E4D3}"/>
              </a:ext>
            </a:extLst>
          </p:cNvPr>
          <p:cNvSpPr/>
          <p:nvPr/>
        </p:nvSpPr>
        <p:spPr>
          <a:xfrm>
            <a:off x="1400075" y="6000532"/>
            <a:ext cx="244728" cy="58765"/>
          </a:xfrm>
          <a:custGeom>
            <a:avLst/>
            <a:gdLst>
              <a:gd name="connsiteX0" fmla="*/ 100 w 244728"/>
              <a:gd name="connsiteY0" fmla="*/ 44668 h 58765"/>
              <a:gd name="connsiteX1" fmla="*/ 123925 w 244728"/>
              <a:gd name="connsiteY1" fmla="*/ 41493 h 58765"/>
              <a:gd name="connsiteX2" fmla="*/ 165200 w 244728"/>
              <a:gd name="connsiteY2" fmla="*/ 57368 h 58765"/>
              <a:gd name="connsiteX3" fmla="*/ 244575 w 244728"/>
              <a:gd name="connsiteY3" fmla="*/ 218 h 58765"/>
              <a:gd name="connsiteX4" fmla="*/ 184250 w 244728"/>
              <a:gd name="connsiteY4" fmla="*/ 38318 h 58765"/>
              <a:gd name="connsiteX5" fmla="*/ 146150 w 244728"/>
              <a:gd name="connsiteY5" fmla="*/ 54193 h 58765"/>
              <a:gd name="connsiteX6" fmla="*/ 100 w 244728"/>
              <a:gd name="connsiteY6" fmla="*/ 44668 h 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28" h="58765">
                <a:moveTo>
                  <a:pt x="100" y="44668"/>
                </a:moveTo>
                <a:cubicBezTo>
                  <a:pt x="-3604" y="42551"/>
                  <a:pt x="96408" y="39376"/>
                  <a:pt x="123925" y="41493"/>
                </a:cubicBezTo>
                <a:cubicBezTo>
                  <a:pt x="151442" y="43610"/>
                  <a:pt x="145092" y="64247"/>
                  <a:pt x="165200" y="57368"/>
                </a:cubicBezTo>
                <a:cubicBezTo>
                  <a:pt x="185308" y="50489"/>
                  <a:pt x="241400" y="3393"/>
                  <a:pt x="244575" y="218"/>
                </a:cubicBezTo>
                <a:cubicBezTo>
                  <a:pt x="247750" y="-2957"/>
                  <a:pt x="200654" y="29322"/>
                  <a:pt x="184250" y="38318"/>
                </a:cubicBezTo>
                <a:cubicBezTo>
                  <a:pt x="167846" y="47314"/>
                  <a:pt x="170492" y="52076"/>
                  <a:pt x="146150" y="54193"/>
                </a:cubicBezTo>
                <a:cubicBezTo>
                  <a:pt x="121808" y="56310"/>
                  <a:pt x="3804" y="46785"/>
                  <a:pt x="100" y="4466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DF0C6EC-CDFC-1DED-97BE-80705141AB26}"/>
              </a:ext>
            </a:extLst>
          </p:cNvPr>
          <p:cNvSpPr/>
          <p:nvPr/>
        </p:nvSpPr>
        <p:spPr>
          <a:xfrm>
            <a:off x="1320698" y="6105317"/>
            <a:ext cx="73217" cy="209774"/>
          </a:xfrm>
          <a:custGeom>
            <a:avLst/>
            <a:gdLst>
              <a:gd name="connsiteX0" fmla="*/ 102 w 73217"/>
              <a:gd name="connsiteY0" fmla="*/ 208 h 209774"/>
              <a:gd name="connsiteX1" fmla="*/ 57252 w 73217"/>
              <a:gd name="connsiteY1" fmla="*/ 60533 h 209774"/>
              <a:gd name="connsiteX2" fmla="*/ 63602 w 73217"/>
              <a:gd name="connsiteY2" fmla="*/ 104983 h 209774"/>
              <a:gd name="connsiteX3" fmla="*/ 50902 w 73217"/>
              <a:gd name="connsiteY3" fmla="*/ 143083 h 209774"/>
              <a:gd name="connsiteX4" fmla="*/ 9627 w 73217"/>
              <a:gd name="connsiteY4" fmla="*/ 209758 h 209774"/>
              <a:gd name="connsiteX5" fmla="*/ 44552 w 73217"/>
              <a:gd name="connsiteY5" fmla="*/ 136733 h 209774"/>
              <a:gd name="connsiteX6" fmla="*/ 73127 w 73217"/>
              <a:gd name="connsiteY6" fmla="*/ 82758 h 209774"/>
              <a:gd name="connsiteX7" fmla="*/ 102 w 73217"/>
              <a:gd name="connsiteY7" fmla="*/ 208 h 2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17" h="209774">
                <a:moveTo>
                  <a:pt x="102" y="208"/>
                </a:moveTo>
                <a:cubicBezTo>
                  <a:pt x="-2544" y="-3496"/>
                  <a:pt x="46669" y="43071"/>
                  <a:pt x="57252" y="60533"/>
                </a:cubicBezTo>
                <a:cubicBezTo>
                  <a:pt x="67835" y="77996"/>
                  <a:pt x="64660" y="91225"/>
                  <a:pt x="63602" y="104983"/>
                </a:cubicBezTo>
                <a:cubicBezTo>
                  <a:pt x="62544" y="118741"/>
                  <a:pt x="59898" y="125621"/>
                  <a:pt x="50902" y="143083"/>
                </a:cubicBezTo>
                <a:cubicBezTo>
                  <a:pt x="41906" y="160546"/>
                  <a:pt x="10685" y="210816"/>
                  <a:pt x="9627" y="209758"/>
                </a:cubicBezTo>
                <a:cubicBezTo>
                  <a:pt x="8569" y="208700"/>
                  <a:pt x="33969" y="157900"/>
                  <a:pt x="44552" y="136733"/>
                </a:cubicBezTo>
                <a:cubicBezTo>
                  <a:pt x="55135" y="115566"/>
                  <a:pt x="74714" y="101808"/>
                  <a:pt x="73127" y="82758"/>
                </a:cubicBezTo>
                <a:cubicBezTo>
                  <a:pt x="71540" y="63708"/>
                  <a:pt x="2748" y="3912"/>
                  <a:pt x="102" y="20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DAE23427-2A7A-C31A-4B22-5D2311F58668}"/>
              </a:ext>
            </a:extLst>
          </p:cNvPr>
          <p:cNvSpPr/>
          <p:nvPr/>
        </p:nvSpPr>
        <p:spPr>
          <a:xfrm>
            <a:off x="996804" y="6070600"/>
            <a:ext cx="194396" cy="111135"/>
          </a:xfrm>
          <a:custGeom>
            <a:avLst/>
            <a:gdLst>
              <a:gd name="connsiteX0" fmla="*/ 146 w 194396"/>
              <a:gd name="connsiteY0" fmla="*/ 111125 h 111135"/>
              <a:gd name="connsiteX1" fmla="*/ 130321 w 194396"/>
              <a:gd name="connsiteY1" fmla="*/ 12700 h 111135"/>
              <a:gd name="connsiteX2" fmla="*/ 193821 w 194396"/>
              <a:gd name="connsiteY2" fmla="*/ 25400 h 111135"/>
              <a:gd name="connsiteX3" fmla="*/ 158896 w 194396"/>
              <a:gd name="connsiteY3" fmla="*/ 6350 h 111135"/>
              <a:gd name="connsiteX4" fmla="*/ 111271 w 194396"/>
              <a:gd name="connsiteY4" fmla="*/ 0 h 111135"/>
              <a:gd name="connsiteX5" fmla="*/ 108096 w 194396"/>
              <a:gd name="connsiteY5" fmla="*/ 22225 h 111135"/>
              <a:gd name="connsiteX6" fmla="*/ 104921 w 194396"/>
              <a:gd name="connsiteY6" fmla="*/ 19050 h 111135"/>
              <a:gd name="connsiteX7" fmla="*/ 146 w 194396"/>
              <a:gd name="connsiteY7" fmla="*/ 11112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6" h="111135">
                <a:moveTo>
                  <a:pt x="146" y="111125"/>
                </a:moveTo>
                <a:cubicBezTo>
                  <a:pt x="4379" y="110067"/>
                  <a:pt x="98042" y="26987"/>
                  <a:pt x="130321" y="12700"/>
                </a:cubicBezTo>
                <a:cubicBezTo>
                  <a:pt x="162600" y="-1588"/>
                  <a:pt x="189059" y="26458"/>
                  <a:pt x="193821" y="25400"/>
                </a:cubicBezTo>
                <a:cubicBezTo>
                  <a:pt x="198583" y="24342"/>
                  <a:pt x="172654" y="10583"/>
                  <a:pt x="158896" y="6350"/>
                </a:cubicBezTo>
                <a:cubicBezTo>
                  <a:pt x="145138" y="2117"/>
                  <a:pt x="111271" y="0"/>
                  <a:pt x="111271" y="0"/>
                </a:cubicBezTo>
                <a:cubicBezTo>
                  <a:pt x="102804" y="2646"/>
                  <a:pt x="109154" y="19050"/>
                  <a:pt x="108096" y="22225"/>
                </a:cubicBezTo>
                <a:cubicBezTo>
                  <a:pt x="107038" y="25400"/>
                  <a:pt x="125029" y="6350"/>
                  <a:pt x="104921" y="19050"/>
                </a:cubicBezTo>
                <a:cubicBezTo>
                  <a:pt x="84813" y="31750"/>
                  <a:pt x="-4087" y="112183"/>
                  <a:pt x="146" y="11112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2774989-63B2-88F9-1872-FF73FE722150}"/>
              </a:ext>
            </a:extLst>
          </p:cNvPr>
          <p:cNvSpPr/>
          <p:nvPr/>
        </p:nvSpPr>
        <p:spPr>
          <a:xfrm>
            <a:off x="986352" y="6241844"/>
            <a:ext cx="112332" cy="324057"/>
          </a:xfrm>
          <a:custGeom>
            <a:avLst/>
            <a:gdLst>
              <a:gd name="connsiteX0" fmla="*/ 13773 w 112332"/>
              <a:gd name="connsiteY0" fmla="*/ 206 h 324057"/>
              <a:gd name="connsiteX1" fmla="*/ 1073 w 112332"/>
              <a:gd name="connsiteY1" fmla="*/ 63706 h 324057"/>
              <a:gd name="connsiteX2" fmla="*/ 45523 w 112332"/>
              <a:gd name="connsiteY2" fmla="*/ 120856 h 324057"/>
              <a:gd name="connsiteX3" fmla="*/ 112198 w 112332"/>
              <a:gd name="connsiteY3" fmla="*/ 324056 h 324057"/>
              <a:gd name="connsiteX4" fmla="*/ 61398 w 112332"/>
              <a:gd name="connsiteY4" fmla="*/ 124031 h 324057"/>
              <a:gd name="connsiteX5" fmla="*/ 13773 w 112332"/>
              <a:gd name="connsiteY5" fmla="*/ 85931 h 324057"/>
              <a:gd name="connsiteX6" fmla="*/ 13773 w 112332"/>
              <a:gd name="connsiteY6" fmla="*/ 206 h 32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2" h="324057">
                <a:moveTo>
                  <a:pt x="13773" y="206"/>
                </a:moveTo>
                <a:cubicBezTo>
                  <a:pt x="11656" y="-3498"/>
                  <a:pt x="-4219" y="43598"/>
                  <a:pt x="1073" y="63706"/>
                </a:cubicBezTo>
                <a:cubicBezTo>
                  <a:pt x="6365" y="83814"/>
                  <a:pt x="27002" y="77464"/>
                  <a:pt x="45523" y="120856"/>
                </a:cubicBezTo>
                <a:cubicBezTo>
                  <a:pt x="64044" y="164248"/>
                  <a:pt x="109552" y="323527"/>
                  <a:pt x="112198" y="324056"/>
                </a:cubicBezTo>
                <a:cubicBezTo>
                  <a:pt x="114844" y="324585"/>
                  <a:pt x="77802" y="163718"/>
                  <a:pt x="61398" y="124031"/>
                </a:cubicBezTo>
                <a:cubicBezTo>
                  <a:pt x="44994" y="84344"/>
                  <a:pt x="21710" y="104452"/>
                  <a:pt x="13773" y="85931"/>
                </a:cubicBezTo>
                <a:cubicBezTo>
                  <a:pt x="5836" y="67410"/>
                  <a:pt x="15890" y="3910"/>
                  <a:pt x="13773" y="20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5B11A95-848E-A48E-056F-7FA8A4441D90}"/>
              </a:ext>
            </a:extLst>
          </p:cNvPr>
          <p:cNvSpPr/>
          <p:nvPr/>
        </p:nvSpPr>
        <p:spPr>
          <a:xfrm>
            <a:off x="1347431" y="6354055"/>
            <a:ext cx="139502" cy="162239"/>
          </a:xfrm>
          <a:custGeom>
            <a:avLst/>
            <a:gdLst>
              <a:gd name="connsiteX0" fmla="*/ 138469 w 139502"/>
              <a:gd name="connsiteY0" fmla="*/ 2295 h 162239"/>
              <a:gd name="connsiteX1" fmla="*/ 1944 w 139502"/>
              <a:gd name="connsiteY1" fmla="*/ 161045 h 162239"/>
              <a:gd name="connsiteX2" fmla="*/ 62269 w 139502"/>
              <a:gd name="connsiteY2" fmla="*/ 72145 h 162239"/>
              <a:gd name="connsiteX3" fmla="*/ 138469 w 139502"/>
              <a:gd name="connsiteY3" fmla="*/ 2295 h 16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2" h="162239">
                <a:moveTo>
                  <a:pt x="138469" y="2295"/>
                </a:moveTo>
                <a:cubicBezTo>
                  <a:pt x="128415" y="17112"/>
                  <a:pt x="14644" y="149403"/>
                  <a:pt x="1944" y="161045"/>
                </a:cubicBezTo>
                <a:cubicBezTo>
                  <a:pt x="-10756" y="172687"/>
                  <a:pt x="42161" y="95957"/>
                  <a:pt x="62269" y="72145"/>
                </a:cubicBezTo>
                <a:cubicBezTo>
                  <a:pt x="82377" y="48333"/>
                  <a:pt x="148523" y="-12522"/>
                  <a:pt x="138469" y="229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518587BC-0590-1C62-DB59-C1D18E9F7E31}"/>
              </a:ext>
            </a:extLst>
          </p:cNvPr>
          <p:cNvSpPr/>
          <p:nvPr/>
        </p:nvSpPr>
        <p:spPr>
          <a:xfrm>
            <a:off x="1649442" y="6175375"/>
            <a:ext cx="58788" cy="536576"/>
          </a:xfrm>
          <a:custGeom>
            <a:avLst/>
            <a:gdLst>
              <a:gd name="connsiteX0" fmla="*/ 58708 w 58788"/>
              <a:gd name="connsiteY0" fmla="*/ 0 h 536576"/>
              <a:gd name="connsiteX1" fmla="*/ 14258 w 58788"/>
              <a:gd name="connsiteY1" fmla="*/ 311150 h 536576"/>
              <a:gd name="connsiteX2" fmla="*/ 20608 w 58788"/>
              <a:gd name="connsiteY2" fmla="*/ 536575 h 536576"/>
              <a:gd name="connsiteX3" fmla="*/ 1558 w 58788"/>
              <a:gd name="connsiteY3" fmla="*/ 307975 h 536576"/>
              <a:gd name="connsiteX4" fmla="*/ 58708 w 58788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8" h="536576">
                <a:moveTo>
                  <a:pt x="58708" y="0"/>
                </a:moveTo>
                <a:cubicBezTo>
                  <a:pt x="60825" y="529"/>
                  <a:pt x="20608" y="221721"/>
                  <a:pt x="14258" y="311150"/>
                </a:cubicBezTo>
                <a:cubicBezTo>
                  <a:pt x="7908" y="400579"/>
                  <a:pt x="22725" y="537104"/>
                  <a:pt x="20608" y="536575"/>
                </a:cubicBezTo>
                <a:cubicBezTo>
                  <a:pt x="18491" y="536046"/>
                  <a:pt x="-6380" y="390525"/>
                  <a:pt x="1558" y="307975"/>
                </a:cubicBezTo>
                <a:cubicBezTo>
                  <a:pt x="9495" y="225425"/>
                  <a:pt x="56591" y="-529"/>
                  <a:pt x="58708" y="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00D25EB3-CF00-A4BA-1BCB-E7AF40A7C2E3}"/>
              </a:ext>
            </a:extLst>
          </p:cNvPr>
          <p:cNvSpPr/>
          <p:nvPr/>
        </p:nvSpPr>
        <p:spPr>
          <a:xfrm>
            <a:off x="806169" y="3419249"/>
            <a:ext cx="165967" cy="347000"/>
          </a:xfrm>
          <a:custGeom>
            <a:avLst/>
            <a:gdLst>
              <a:gd name="connsiteX0" fmla="*/ 281 w 165967"/>
              <a:gd name="connsiteY0" fmla="*/ 226 h 347000"/>
              <a:gd name="connsiteX1" fmla="*/ 105056 w 165967"/>
              <a:gd name="connsiteY1" fmla="*/ 203426 h 347000"/>
              <a:gd name="connsiteX2" fmla="*/ 114581 w 165967"/>
              <a:gd name="connsiteY2" fmla="*/ 241526 h 347000"/>
              <a:gd name="connsiteX3" fmla="*/ 165381 w 165967"/>
              <a:gd name="connsiteY3" fmla="*/ 346301 h 347000"/>
              <a:gd name="connsiteX4" fmla="*/ 76481 w 165967"/>
              <a:gd name="connsiteY4" fmla="*/ 184376 h 347000"/>
              <a:gd name="connsiteX5" fmla="*/ 51081 w 165967"/>
              <a:gd name="connsiteY5" fmla="*/ 117701 h 347000"/>
              <a:gd name="connsiteX6" fmla="*/ 73306 w 165967"/>
              <a:gd name="connsiteY6" fmla="*/ 162151 h 347000"/>
              <a:gd name="connsiteX7" fmla="*/ 281 w 165967"/>
              <a:gd name="connsiteY7" fmla="*/ 226 h 3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7" h="347000">
                <a:moveTo>
                  <a:pt x="281" y="226"/>
                </a:moveTo>
                <a:cubicBezTo>
                  <a:pt x="5573" y="7105"/>
                  <a:pt x="86006" y="163209"/>
                  <a:pt x="105056" y="203426"/>
                </a:cubicBezTo>
                <a:cubicBezTo>
                  <a:pt x="124106" y="243643"/>
                  <a:pt x="104527" y="217714"/>
                  <a:pt x="114581" y="241526"/>
                </a:cubicBezTo>
                <a:cubicBezTo>
                  <a:pt x="124635" y="265338"/>
                  <a:pt x="171731" y="355826"/>
                  <a:pt x="165381" y="346301"/>
                </a:cubicBezTo>
                <a:cubicBezTo>
                  <a:pt x="159031" y="336776"/>
                  <a:pt x="95531" y="222476"/>
                  <a:pt x="76481" y="184376"/>
                </a:cubicBezTo>
                <a:cubicBezTo>
                  <a:pt x="57431" y="146276"/>
                  <a:pt x="51610" y="121405"/>
                  <a:pt x="51081" y="117701"/>
                </a:cubicBezTo>
                <a:cubicBezTo>
                  <a:pt x="50552" y="113997"/>
                  <a:pt x="80714" y="179084"/>
                  <a:pt x="73306" y="162151"/>
                </a:cubicBezTo>
                <a:cubicBezTo>
                  <a:pt x="65898" y="145218"/>
                  <a:pt x="-5011" y="-6653"/>
                  <a:pt x="281" y="2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CF621D6E-5DA3-F497-A1DD-FB8447C3CD9D}"/>
              </a:ext>
            </a:extLst>
          </p:cNvPr>
          <p:cNvSpPr/>
          <p:nvPr/>
        </p:nvSpPr>
        <p:spPr>
          <a:xfrm>
            <a:off x="1126206" y="3588586"/>
            <a:ext cx="137444" cy="278717"/>
          </a:xfrm>
          <a:custGeom>
            <a:avLst/>
            <a:gdLst>
              <a:gd name="connsiteX0" fmla="*/ 919 w 137444"/>
              <a:gd name="connsiteY0" fmla="*/ 2339 h 278717"/>
              <a:gd name="connsiteX1" fmla="*/ 61244 w 137444"/>
              <a:gd name="connsiteY1" fmla="*/ 62664 h 278717"/>
              <a:gd name="connsiteX2" fmla="*/ 99344 w 137444"/>
              <a:gd name="connsiteY2" fmla="*/ 119814 h 278717"/>
              <a:gd name="connsiteX3" fmla="*/ 115219 w 137444"/>
              <a:gd name="connsiteY3" fmla="*/ 186489 h 278717"/>
              <a:gd name="connsiteX4" fmla="*/ 115219 w 137444"/>
              <a:gd name="connsiteY4" fmla="*/ 173789 h 278717"/>
              <a:gd name="connsiteX5" fmla="*/ 137444 w 137444"/>
              <a:gd name="connsiteY5" fmla="*/ 278564 h 278717"/>
              <a:gd name="connsiteX6" fmla="*/ 115219 w 137444"/>
              <a:gd name="connsiteY6" fmla="*/ 196014 h 278717"/>
              <a:gd name="connsiteX7" fmla="*/ 112044 w 137444"/>
              <a:gd name="connsiteY7" fmla="*/ 148389 h 278717"/>
              <a:gd name="connsiteX8" fmla="*/ 919 w 137444"/>
              <a:gd name="connsiteY8" fmla="*/ 2339 h 2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4" h="278717">
                <a:moveTo>
                  <a:pt x="919" y="2339"/>
                </a:moveTo>
                <a:cubicBezTo>
                  <a:pt x="-7548" y="-11949"/>
                  <a:pt x="44840" y="43085"/>
                  <a:pt x="61244" y="62664"/>
                </a:cubicBezTo>
                <a:cubicBezTo>
                  <a:pt x="77648" y="82243"/>
                  <a:pt x="90348" y="99177"/>
                  <a:pt x="99344" y="119814"/>
                </a:cubicBezTo>
                <a:cubicBezTo>
                  <a:pt x="108340" y="140452"/>
                  <a:pt x="112573" y="177493"/>
                  <a:pt x="115219" y="186489"/>
                </a:cubicBezTo>
                <a:cubicBezTo>
                  <a:pt x="117865" y="195485"/>
                  <a:pt x="111515" y="158443"/>
                  <a:pt x="115219" y="173789"/>
                </a:cubicBezTo>
                <a:cubicBezTo>
                  <a:pt x="118923" y="189135"/>
                  <a:pt x="137444" y="274860"/>
                  <a:pt x="137444" y="278564"/>
                </a:cubicBezTo>
                <a:cubicBezTo>
                  <a:pt x="137444" y="282268"/>
                  <a:pt x="119452" y="217710"/>
                  <a:pt x="115219" y="196014"/>
                </a:cubicBezTo>
                <a:cubicBezTo>
                  <a:pt x="110986" y="174318"/>
                  <a:pt x="127919" y="176435"/>
                  <a:pt x="112044" y="148389"/>
                </a:cubicBezTo>
                <a:cubicBezTo>
                  <a:pt x="96169" y="120343"/>
                  <a:pt x="9386" y="16627"/>
                  <a:pt x="919" y="23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CCA0CC6-8AE1-7CA4-6B2B-8235C244509D}"/>
              </a:ext>
            </a:extLst>
          </p:cNvPr>
          <p:cNvSpPr/>
          <p:nvPr/>
        </p:nvSpPr>
        <p:spPr>
          <a:xfrm>
            <a:off x="1019105" y="3333735"/>
            <a:ext cx="120982" cy="283926"/>
          </a:xfrm>
          <a:custGeom>
            <a:avLst/>
            <a:gdLst>
              <a:gd name="connsiteX0" fmla="*/ 70 w 120982"/>
              <a:gd name="connsiteY0" fmla="*/ 15 h 283926"/>
              <a:gd name="connsiteX1" fmla="*/ 73095 w 120982"/>
              <a:gd name="connsiteY1" fmla="*/ 168290 h 283926"/>
              <a:gd name="connsiteX2" fmla="*/ 79445 w 120982"/>
              <a:gd name="connsiteY2" fmla="*/ 200040 h 283926"/>
              <a:gd name="connsiteX3" fmla="*/ 120720 w 120982"/>
              <a:gd name="connsiteY3" fmla="*/ 282590 h 283926"/>
              <a:gd name="connsiteX4" fmla="*/ 95320 w 120982"/>
              <a:gd name="connsiteY4" fmla="*/ 244490 h 283926"/>
              <a:gd name="connsiteX5" fmla="*/ 60395 w 120982"/>
              <a:gd name="connsiteY5" fmla="*/ 158765 h 283926"/>
              <a:gd name="connsiteX6" fmla="*/ 70 w 120982"/>
              <a:gd name="connsiteY6" fmla="*/ 15 h 28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2" h="283926">
                <a:moveTo>
                  <a:pt x="70" y="15"/>
                </a:moveTo>
                <a:cubicBezTo>
                  <a:pt x="2187" y="1603"/>
                  <a:pt x="59866" y="134953"/>
                  <a:pt x="73095" y="168290"/>
                </a:cubicBezTo>
                <a:cubicBezTo>
                  <a:pt x="86324" y="201627"/>
                  <a:pt x="71508" y="180990"/>
                  <a:pt x="79445" y="200040"/>
                </a:cubicBezTo>
                <a:cubicBezTo>
                  <a:pt x="87382" y="219090"/>
                  <a:pt x="118074" y="275182"/>
                  <a:pt x="120720" y="282590"/>
                </a:cubicBezTo>
                <a:cubicBezTo>
                  <a:pt x="123366" y="289998"/>
                  <a:pt x="105374" y="265128"/>
                  <a:pt x="95320" y="244490"/>
                </a:cubicBezTo>
                <a:cubicBezTo>
                  <a:pt x="85266" y="223852"/>
                  <a:pt x="76799" y="197394"/>
                  <a:pt x="60395" y="158765"/>
                </a:cubicBezTo>
                <a:cubicBezTo>
                  <a:pt x="43991" y="120136"/>
                  <a:pt x="-2047" y="-1573"/>
                  <a:pt x="70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3DC42B2-F6BB-81E9-9B7D-7C5E49A1635E}"/>
              </a:ext>
            </a:extLst>
          </p:cNvPr>
          <p:cNvSpPr/>
          <p:nvPr/>
        </p:nvSpPr>
        <p:spPr>
          <a:xfrm>
            <a:off x="834738" y="3308347"/>
            <a:ext cx="115604" cy="290052"/>
          </a:xfrm>
          <a:custGeom>
            <a:avLst/>
            <a:gdLst>
              <a:gd name="connsiteX0" fmla="*/ 16162 w 115604"/>
              <a:gd name="connsiteY0" fmla="*/ 3 h 290052"/>
              <a:gd name="connsiteX1" fmla="*/ 12987 w 115604"/>
              <a:gd name="connsiteY1" fmla="*/ 73028 h 290052"/>
              <a:gd name="connsiteX2" fmla="*/ 70137 w 115604"/>
              <a:gd name="connsiteY2" fmla="*/ 196853 h 290052"/>
              <a:gd name="connsiteX3" fmla="*/ 114587 w 115604"/>
              <a:gd name="connsiteY3" fmla="*/ 288928 h 290052"/>
              <a:gd name="connsiteX4" fmla="*/ 25687 w 115604"/>
              <a:gd name="connsiteY4" fmla="*/ 133353 h 290052"/>
              <a:gd name="connsiteX5" fmla="*/ 287 w 115604"/>
              <a:gd name="connsiteY5" fmla="*/ 69853 h 290052"/>
              <a:gd name="connsiteX6" fmla="*/ 16162 w 115604"/>
              <a:gd name="connsiteY6" fmla="*/ 3 h 29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04" h="290052">
                <a:moveTo>
                  <a:pt x="16162" y="3"/>
                </a:moveTo>
                <a:cubicBezTo>
                  <a:pt x="18279" y="532"/>
                  <a:pt x="3991" y="40220"/>
                  <a:pt x="12987" y="73028"/>
                </a:cubicBezTo>
                <a:cubicBezTo>
                  <a:pt x="21983" y="105836"/>
                  <a:pt x="53204" y="160870"/>
                  <a:pt x="70137" y="196853"/>
                </a:cubicBezTo>
                <a:cubicBezTo>
                  <a:pt x="87070" y="232836"/>
                  <a:pt x="121995" y="299511"/>
                  <a:pt x="114587" y="288928"/>
                </a:cubicBezTo>
                <a:cubicBezTo>
                  <a:pt x="107179" y="278345"/>
                  <a:pt x="44737" y="169865"/>
                  <a:pt x="25687" y="133353"/>
                </a:cubicBezTo>
                <a:cubicBezTo>
                  <a:pt x="6637" y="96841"/>
                  <a:pt x="2933" y="87845"/>
                  <a:pt x="287" y="69853"/>
                </a:cubicBezTo>
                <a:cubicBezTo>
                  <a:pt x="-2359" y="51861"/>
                  <a:pt x="14045" y="-526"/>
                  <a:pt x="16162" y="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52D3918-D41D-9B0B-9928-77FBFE80EE24}"/>
              </a:ext>
            </a:extLst>
          </p:cNvPr>
          <p:cNvSpPr/>
          <p:nvPr/>
        </p:nvSpPr>
        <p:spPr>
          <a:xfrm>
            <a:off x="877942" y="3307847"/>
            <a:ext cx="75447" cy="295897"/>
          </a:xfrm>
          <a:custGeom>
            <a:avLst/>
            <a:gdLst>
              <a:gd name="connsiteX0" fmla="*/ 1533 w 75447"/>
              <a:gd name="connsiteY0" fmla="*/ 503 h 295897"/>
              <a:gd name="connsiteX1" fmla="*/ 7883 w 75447"/>
              <a:gd name="connsiteY1" fmla="*/ 60828 h 295897"/>
              <a:gd name="connsiteX2" fmla="*/ 49158 w 75447"/>
              <a:gd name="connsiteY2" fmla="*/ 168778 h 295897"/>
              <a:gd name="connsiteX3" fmla="*/ 68208 w 75447"/>
              <a:gd name="connsiteY3" fmla="*/ 235453 h 295897"/>
              <a:gd name="connsiteX4" fmla="*/ 68208 w 75447"/>
              <a:gd name="connsiteY4" fmla="*/ 295778 h 295897"/>
              <a:gd name="connsiteX5" fmla="*/ 74558 w 75447"/>
              <a:gd name="connsiteY5" fmla="*/ 219578 h 295897"/>
              <a:gd name="connsiteX6" fmla="*/ 45983 w 75447"/>
              <a:gd name="connsiteY6" fmla="*/ 152903 h 295897"/>
              <a:gd name="connsiteX7" fmla="*/ 26933 w 75447"/>
              <a:gd name="connsiteY7" fmla="*/ 92578 h 295897"/>
              <a:gd name="connsiteX8" fmla="*/ 1533 w 75447"/>
              <a:gd name="connsiteY8" fmla="*/ 503 h 2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47" h="295897">
                <a:moveTo>
                  <a:pt x="1533" y="503"/>
                </a:moveTo>
                <a:cubicBezTo>
                  <a:pt x="-1642" y="-4789"/>
                  <a:pt x="-55" y="32782"/>
                  <a:pt x="7883" y="60828"/>
                </a:cubicBezTo>
                <a:cubicBezTo>
                  <a:pt x="15821" y="88874"/>
                  <a:pt x="39104" y="139674"/>
                  <a:pt x="49158" y="168778"/>
                </a:cubicBezTo>
                <a:cubicBezTo>
                  <a:pt x="59212" y="197882"/>
                  <a:pt x="65033" y="214286"/>
                  <a:pt x="68208" y="235453"/>
                </a:cubicBezTo>
                <a:cubicBezTo>
                  <a:pt x="71383" y="256620"/>
                  <a:pt x="67150" y="298424"/>
                  <a:pt x="68208" y="295778"/>
                </a:cubicBezTo>
                <a:cubicBezTo>
                  <a:pt x="69266" y="293132"/>
                  <a:pt x="78262" y="243391"/>
                  <a:pt x="74558" y="219578"/>
                </a:cubicBezTo>
                <a:cubicBezTo>
                  <a:pt x="70854" y="195766"/>
                  <a:pt x="53921" y="174070"/>
                  <a:pt x="45983" y="152903"/>
                </a:cubicBezTo>
                <a:cubicBezTo>
                  <a:pt x="38046" y="131736"/>
                  <a:pt x="32225" y="113744"/>
                  <a:pt x="26933" y="92578"/>
                </a:cubicBezTo>
                <a:cubicBezTo>
                  <a:pt x="21641" y="71412"/>
                  <a:pt x="4708" y="5795"/>
                  <a:pt x="1533" y="50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FFCFE6E8-0165-95E4-46A6-C4274CE9152A}"/>
              </a:ext>
            </a:extLst>
          </p:cNvPr>
          <p:cNvSpPr/>
          <p:nvPr/>
        </p:nvSpPr>
        <p:spPr>
          <a:xfrm>
            <a:off x="1019170" y="3409710"/>
            <a:ext cx="45847" cy="87108"/>
          </a:xfrm>
          <a:custGeom>
            <a:avLst/>
            <a:gdLst>
              <a:gd name="connsiteX0" fmla="*/ 5 w 45847"/>
              <a:gd name="connsiteY0" fmla="*/ 240 h 87108"/>
              <a:gd name="connsiteX1" fmla="*/ 41280 w 45847"/>
              <a:gd name="connsiteY1" fmla="*/ 70090 h 87108"/>
              <a:gd name="connsiteX2" fmla="*/ 44455 w 45847"/>
              <a:gd name="connsiteY2" fmla="*/ 85965 h 87108"/>
              <a:gd name="connsiteX3" fmla="*/ 38105 w 45847"/>
              <a:gd name="connsiteY3" fmla="*/ 47865 h 87108"/>
              <a:gd name="connsiteX4" fmla="*/ 5 w 45847"/>
              <a:gd name="connsiteY4" fmla="*/ 240 h 8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7" h="87108">
                <a:moveTo>
                  <a:pt x="5" y="240"/>
                </a:moveTo>
                <a:cubicBezTo>
                  <a:pt x="534" y="3944"/>
                  <a:pt x="41280" y="70090"/>
                  <a:pt x="41280" y="70090"/>
                </a:cubicBezTo>
                <a:cubicBezTo>
                  <a:pt x="48688" y="84377"/>
                  <a:pt x="44984" y="89669"/>
                  <a:pt x="44455" y="85965"/>
                </a:cubicBezTo>
                <a:cubicBezTo>
                  <a:pt x="43926" y="82261"/>
                  <a:pt x="41809" y="58977"/>
                  <a:pt x="38105" y="47865"/>
                </a:cubicBezTo>
                <a:cubicBezTo>
                  <a:pt x="34401" y="36753"/>
                  <a:pt x="-524" y="-3464"/>
                  <a:pt x="5" y="24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8D134A8-FCEA-7B92-75E5-6FAD7C696BCE}"/>
              </a:ext>
            </a:extLst>
          </p:cNvPr>
          <p:cNvSpPr/>
          <p:nvPr/>
        </p:nvSpPr>
        <p:spPr>
          <a:xfrm>
            <a:off x="971543" y="3422650"/>
            <a:ext cx="35668" cy="114300"/>
          </a:xfrm>
          <a:custGeom>
            <a:avLst/>
            <a:gdLst>
              <a:gd name="connsiteX0" fmla="*/ 7 w 35668"/>
              <a:gd name="connsiteY0" fmla="*/ 0 h 114300"/>
              <a:gd name="connsiteX1" fmla="*/ 31757 w 35668"/>
              <a:gd name="connsiteY1" fmla="*/ 69850 h 114300"/>
              <a:gd name="connsiteX2" fmla="*/ 31757 w 35668"/>
              <a:gd name="connsiteY2" fmla="*/ 114300 h 114300"/>
              <a:gd name="connsiteX3" fmla="*/ 34932 w 35668"/>
              <a:gd name="connsiteY3" fmla="*/ 69850 h 114300"/>
              <a:gd name="connsiteX4" fmla="*/ 7 w 35668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" h="114300">
                <a:moveTo>
                  <a:pt x="7" y="0"/>
                </a:moveTo>
                <a:cubicBezTo>
                  <a:pt x="-522" y="0"/>
                  <a:pt x="26465" y="50800"/>
                  <a:pt x="31757" y="69850"/>
                </a:cubicBezTo>
                <a:cubicBezTo>
                  <a:pt x="37049" y="88900"/>
                  <a:pt x="31228" y="114300"/>
                  <a:pt x="31757" y="114300"/>
                </a:cubicBezTo>
                <a:cubicBezTo>
                  <a:pt x="32286" y="114300"/>
                  <a:pt x="37578" y="85196"/>
                  <a:pt x="34932" y="69850"/>
                </a:cubicBezTo>
                <a:cubicBezTo>
                  <a:pt x="32286" y="54504"/>
                  <a:pt x="536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7DD9D9F-1375-390F-5184-C6FA3E0737EE}"/>
              </a:ext>
            </a:extLst>
          </p:cNvPr>
          <p:cNvSpPr/>
          <p:nvPr/>
        </p:nvSpPr>
        <p:spPr>
          <a:xfrm>
            <a:off x="967561" y="3555984"/>
            <a:ext cx="78638" cy="164197"/>
          </a:xfrm>
          <a:custGeom>
            <a:avLst/>
            <a:gdLst>
              <a:gd name="connsiteX0" fmla="*/ 29389 w 78638"/>
              <a:gd name="connsiteY0" fmla="*/ 16 h 164197"/>
              <a:gd name="connsiteX1" fmla="*/ 13514 w 78638"/>
              <a:gd name="connsiteY1" fmla="*/ 76216 h 164197"/>
              <a:gd name="connsiteX2" fmla="*/ 77014 w 78638"/>
              <a:gd name="connsiteY2" fmla="*/ 161941 h 164197"/>
              <a:gd name="connsiteX3" fmla="*/ 54789 w 78638"/>
              <a:gd name="connsiteY3" fmla="*/ 133366 h 164197"/>
              <a:gd name="connsiteX4" fmla="*/ 814 w 78638"/>
              <a:gd name="connsiteY4" fmla="*/ 69866 h 164197"/>
              <a:gd name="connsiteX5" fmla="*/ 29389 w 78638"/>
              <a:gd name="connsiteY5" fmla="*/ 16 h 16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38" h="164197">
                <a:moveTo>
                  <a:pt x="29389" y="16"/>
                </a:moveTo>
                <a:cubicBezTo>
                  <a:pt x="31506" y="1074"/>
                  <a:pt x="5577" y="49229"/>
                  <a:pt x="13514" y="76216"/>
                </a:cubicBezTo>
                <a:cubicBezTo>
                  <a:pt x="21451" y="103203"/>
                  <a:pt x="70135" y="152416"/>
                  <a:pt x="77014" y="161941"/>
                </a:cubicBezTo>
                <a:cubicBezTo>
                  <a:pt x="83893" y="171466"/>
                  <a:pt x="67489" y="148712"/>
                  <a:pt x="54789" y="133366"/>
                </a:cubicBezTo>
                <a:cubicBezTo>
                  <a:pt x="42089" y="118020"/>
                  <a:pt x="7164" y="89445"/>
                  <a:pt x="814" y="69866"/>
                </a:cubicBezTo>
                <a:cubicBezTo>
                  <a:pt x="-5536" y="50287"/>
                  <a:pt x="27272" y="-1042"/>
                  <a:pt x="29389" y="1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5AB55D43-98AB-A313-F0CD-E5A036FA9197}"/>
              </a:ext>
            </a:extLst>
          </p:cNvPr>
          <p:cNvSpPr/>
          <p:nvPr/>
        </p:nvSpPr>
        <p:spPr>
          <a:xfrm>
            <a:off x="895216" y="3190712"/>
            <a:ext cx="131507" cy="182125"/>
          </a:xfrm>
          <a:custGeom>
            <a:avLst/>
            <a:gdLst>
              <a:gd name="connsiteX0" fmla="*/ 134 w 131507"/>
              <a:gd name="connsiteY0" fmla="*/ 163 h 182125"/>
              <a:gd name="connsiteX1" fmla="*/ 35059 w 131507"/>
              <a:gd name="connsiteY1" fmla="*/ 57313 h 182125"/>
              <a:gd name="connsiteX2" fmla="*/ 82684 w 131507"/>
              <a:gd name="connsiteY2" fmla="*/ 98588 h 182125"/>
              <a:gd name="connsiteX3" fmla="*/ 130309 w 131507"/>
              <a:gd name="connsiteY3" fmla="*/ 181138 h 182125"/>
              <a:gd name="connsiteX4" fmla="*/ 111259 w 131507"/>
              <a:gd name="connsiteY4" fmla="*/ 139863 h 182125"/>
              <a:gd name="connsiteX5" fmla="*/ 47759 w 131507"/>
              <a:gd name="connsiteY5" fmla="*/ 76363 h 182125"/>
              <a:gd name="connsiteX6" fmla="*/ 134 w 131507"/>
              <a:gd name="connsiteY6" fmla="*/ 163 h 1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07" h="182125">
                <a:moveTo>
                  <a:pt x="134" y="163"/>
                </a:moveTo>
                <a:cubicBezTo>
                  <a:pt x="-1983" y="-3012"/>
                  <a:pt x="21301" y="40909"/>
                  <a:pt x="35059" y="57313"/>
                </a:cubicBezTo>
                <a:cubicBezTo>
                  <a:pt x="48817" y="73717"/>
                  <a:pt x="66809" y="77951"/>
                  <a:pt x="82684" y="98588"/>
                </a:cubicBezTo>
                <a:cubicBezTo>
                  <a:pt x="98559" y="119226"/>
                  <a:pt x="125547" y="174259"/>
                  <a:pt x="130309" y="181138"/>
                </a:cubicBezTo>
                <a:cubicBezTo>
                  <a:pt x="135071" y="188017"/>
                  <a:pt x="125017" y="157325"/>
                  <a:pt x="111259" y="139863"/>
                </a:cubicBezTo>
                <a:cubicBezTo>
                  <a:pt x="97501" y="122401"/>
                  <a:pt x="64163" y="95413"/>
                  <a:pt x="47759" y="76363"/>
                </a:cubicBezTo>
                <a:cubicBezTo>
                  <a:pt x="31355" y="57313"/>
                  <a:pt x="2251" y="3338"/>
                  <a:pt x="134" y="1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DE3F9B95-F4C0-7BF3-04CD-FBD5513ECE65}"/>
              </a:ext>
            </a:extLst>
          </p:cNvPr>
          <p:cNvSpPr/>
          <p:nvPr/>
        </p:nvSpPr>
        <p:spPr>
          <a:xfrm>
            <a:off x="666408" y="3133722"/>
            <a:ext cx="162271" cy="371651"/>
          </a:xfrm>
          <a:custGeom>
            <a:avLst/>
            <a:gdLst>
              <a:gd name="connsiteX0" fmla="*/ 25742 w 162271"/>
              <a:gd name="connsiteY0" fmla="*/ 3 h 371651"/>
              <a:gd name="connsiteX1" fmla="*/ 342 w 162271"/>
              <a:gd name="connsiteY1" fmla="*/ 79378 h 371651"/>
              <a:gd name="connsiteX2" fmla="*/ 47967 w 162271"/>
              <a:gd name="connsiteY2" fmla="*/ 149228 h 371651"/>
              <a:gd name="connsiteX3" fmla="*/ 86067 w 162271"/>
              <a:gd name="connsiteY3" fmla="*/ 244478 h 371651"/>
              <a:gd name="connsiteX4" fmla="*/ 162267 w 162271"/>
              <a:gd name="connsiteY4" fmla="*/ 371478 h 371651"/>
              <a:gd name="connsiteX5" fmla="*/ 89242 w 162271"/>
              <a:gd name="connsiteY5" fmla="*/ 215903 h 371651"/>
              <a:gd name="connsiteX6" fmla="*/ 9867 w 162271"/>
              <a:gd name="connsiteY6" fmla="*/ 82553 h 371651"/>
              <a:gd name="connsiteX7" fmla="*/ 25742 w 162271"/>
              <a:gd name="connsiteY7" fmla="*/ 3 h 3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71" h="371651">
                <a:moveTo>
                  <a:pt x="25742" y="3"/>
                </a:moveTo>
                <a:cubicBezTo>
                  <a:pt x="24155" y="-526"/>
                  <a:pt x="-3362" y="54507"/>
                  <a:pt x="342" y="79378"/>
                </a:cubicBezTo>
                <a:cubicBezTo>
                  <a:pt x="4046" y="104249"/>
                  <a:pt x="33680" y="121711"/>
                  <a:pt x="47967" y="149228"/>
                </a:cubicBezTo>
                <a:cubicBezTo>
                  <a:pt x="62255" y="176745"/>
                  <a:pt x="67017" y="207436"/>
                  <a:pt x="86067" y="244478"/>
                </a:cubicBezTo>
                <a:cubicBezTo>
                  <a:pt x="105117" y="281520"/>
                  <a:pt x="161738" y="376241"/>
                  <a:pt x="162267" y="371478"/>
                </a:cubicBezTo>
                <a:cubicBezTo>
                  <a:pt x="162796" y="366716"/>
                  <a:pt x="114642" y="264057"/>
                  <a:pt x="89242" y="215903"/>
                </a:cubicBezTo>
                <a:cubicBezTo>
                  <a:pt x="63842" y="167749"/>
                  <a:pt x="18863" y="116420"/>
                  <a:pt x="9867" y="82553"/>
                </a:cubicBezTo>
                <a:cubicBezTo>
                  <a:pt x="871" y="48686"/>
                  <a:pt x="27329" y="532"/>
                  <a:pt x="25742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E83A19F5-AD51-33EC-D57F-203AE488DC4C}"/>
              </a:ext>
            </a:extLst>
          </p:cNvPr>
          <p:cNvSpPr/>
          <p:nvPr/>
        </p:nvSpPr>
        <p:spPr>
          <a:xfrm>
            <a:off x="714150" y="3181326"/>
            <a:ext cx="83302" cy="146186"/>
          </a:xfrm>
          <a:custGeom>
            <a:avLst/>
            <a:gdLst>
              <a:gd name="connsiteX0" fmla="*/ 225 w 83302"/>
              <a:gd name="connsiteY0" fmla="*/ 24 h 146186"/>
              <a:gd name="connsiteX1" fmla="*/ 60550 w 83302"/>
              <a:gd name="connsiteY1" fmla="*/ 107974 h 146186"/>
              <a:gd name="connsiteX2" fmla="*/ 82775 w 83302"/>
              <a:gd name="connsiteY2" fmla="*/ 146074 h 146186"/>
              <a:gd name="connsiteX3" fmla="*/ 41500 w 83302"/>
              <a:gd name="connsiteY3" fmla="*/ 98449 h 146186"/>
              <a:gd name="connsiteX4" fmla="*/ 225 w 83302"/>
              <a:gd name="connsiteY4" fmla="*/ 24 h 14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02" h="146186">
                <a:moveTo>
                  <a:pt x="225" y="24"/>
                </a:moveTo>
                <a:cubicBezTo>
                  <a:pt x="3400" y="1611"/>
                  <a:pt x="46792" y="83632"/>
                  <a:pt x="60550" y="107974"/>
                </a:cubicBezTo>
                <a:cubicBezTo>
                  <a:pt x="74308" y="132316"/>
                  <a:pt x="85950" y="147661"/>
                  <a:pt x="82775" y="146074"/>
                </a:cubicBezTo>
                <a:cubicBezTo>
                  <a:pt x="79600" y="144487"/>
                  <a:pt x="54729" y="121732"/>
                  <a:pt x="41500" y="98449"/>
                </a:cubicBezTo>
                <a:cubicBezTo>
                  <a:pt x="28271" y="75166"/>
                  <a:pt x="-2950" y="-1563"/>
                  <a:pt x="225" y="2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5E888AF-BD69-2A12-E4BE-9A469DD4147C}"/>
              </a:ext>
            </a:extLst>
          </p:cNvPr>
          <p:cNvSpPr/>
          <p:nvPr/>
        </p:nvSpPr>
        <p:spPr>
          <a:xfrm>
            <a:off x="695177" y="3121025"/>
            <a:ext cx="158903" cy="88393"/>
          </a:xfrm>
          <a:custGeom>
            <a:avLst/>
            <a:gdLst>
              <a:gd name="connsiteX0" fmla="*/ 148 w 158903"/>
              <a:gd name="connsiteY0" fmla="*/ 0 h 88393"/>
              <a:gd name="connsiteX1" fmla="*/ 60473 w 158903"/>
              <a:gd name="connsiteY1" fmla="*/ 57150 h 88393"/>
              <a:gd name="connsiteX2" fmla="*/ 101748 w 158903"/>
              <a:gd name="connsiteY2" fmla="*/ 73025 h 88393"/>
              <a:gd name="connsiteX3" fmla="*/ 158898 w 158903"/>
              <a:gd name="connsiteY3" fmla="*/ 85725 h 88393"/>
              <a:gd name="connsiteX4" fmla="*/ 98573 w 158903"/>
              <a:gd name="connsiteY4" fmla="*/ 85725 h 88393"/>
              <a:gd name="connsiteX5" fmla="*/ 44598 w 158903"/>
              <a:gd name="connsiteY5" fmla="*/ 57150 h 88393"/>
              <a:gd name="connsiteX6" fmla="*/ 148 w 158903"/>
              <a:gd name="connsiteY6" fmla="*/ 0 h 8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903" h="88393">
                <a:moveTo>
                  <a:pt x="148" y="0"/>
                </a:moveTo>
                <a:cubicBezTo>
                  <a:pt x="2794" y="0"/>
                  <a:pt x="43540" y="44979"/>
                  <a:pt x="60473" y="57150"/>
                </a:cubicBezTo>
                <a:cubicBezTo>
                  <a:pt x="77406" y="69321"/>
                  <a:pt x="85344" y="68262"/>
                  <a:pt x="101748" y="73025"/>
                </a:cubicBezTo>
                <a:cubicBezTo>
                  <a:pt x="118152" y="77788"/>
                  <a:pt x="159427" y="83608"/>
                  <a:pt x="158898" y="85725"/>
                </a:cubicBezTo>
                <a:cubicBezTo>
                  <a:pt x="158369" y="87842"/>
                  <a:pt x="117623" y="90487"/>
                  <a:pt x="98573" y="85725"/>
                </a:cubicBezTo>
                <a:cubicBezTo>
                  <a:pt x="79523" y="80963"/>
                  <a:pt x="58356" y="69321"/>
                  <a:pt x="44598" y="57150"/>
                </a:cubicBezTo>
                <a:cubicBezTo>
                  <a:pt x="30840" y="44979"/>
                  <a:pt x="-2498" y="0"/>
                  <a:pt x="14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4297B6-32ED-DAA9-25AB-9917ED2CD115}"/>
              </a:ext>
            </a:extLst>
          </p:cNvPr>
          <p:cNvSpPr/>
          <p:nvPr/>
        </p:nvSpPr>
        <p:spPr>
          <a:xfrm>
            <a:off x="806120" y="3063847"/>
            <a:ext cx="81590" cy="136688"/>
          </a:xfrm>
          <a:custGeom>
            <a:avLst/>
            <a:gdLst>
              <a:gd name="connsiteX0" fmla="*/ 330 w 81590"/>
              <a:gd name="connsiteY0" fmla="*/ 28 h 136688"/>
              <a:gd name="connsiteX1" fmla="*/ 70180 w 81590"/>
              <a:gd name="connsiteY1" fmla="*/ 88928 h 136688"/>
              <a:gd name="connsiteX2" fmla="*/ 79705 w 81590"/>
              <a:gd name="connsiteY2" fmla="*/ 117503 h 136688"/>
              <a:gd name="connsiteX3" fmla="*/ 51130 w 81590"/>
              <a:gd name="connsiteY3" fmla="*/ 136553 h 136688"/>
              <a:gd name="connsiteX4" fmla="*/ 76530 w 81590"/>
              <a:gd name="connsiteY4" fmla="*/ 107978 h 136688"/>
              <a:gd name="connsiteX5" fmla="*/ 44780 w 81590"/>
              <a:gd name="connsiteY5" fmla="*/ 79403 h 136688"/>
              <a:gd name="connsiteX6" fmla="*/ 330 w 81590"/>
              <a:gd name="connsiteY6" fmla="*/ 28 h 1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90" h="136688">
                <a:moveTo>
                  <a:pt x="330" y="28"/>
                </a:moveTo>
                <a:cubicBezTo>
                  <a:pt x="4563" y="1615"/>
                  <a:pt x="56951" y="69349"/>
                  <a:pt x="70180" y="88928"/>
                </a:cubicBezTo>
                <a:cubicBezTo>
                  <a:pt x="83409" y="108507"/>
                  <a:pt x="82880" y="109565"/>
                  <a:pt x="79705" y="117503"/>
                </a:cubicBezTo>
                <a:cubicBezTo>
                  <a:pt x="76530" y="125441"/>
                  <a:pt x="51659" y="138140"/>
                  <a:pt x="51130" y="136553"/>
                </a:cubicBezTo>
                <a:cubicBezTo>
                  <a:pt x="50601" y="134966"/>
                  <a:pt x="77588" y="117503"/>
                  <a:pt x="76530" y="107978"/>
                </a:cubicBezTo>
                <a:cubicBezTo>
                  <a:pt x="75472" y="98453"/>
                  <a:pt x="55892" y="94219"/>
                  <a:pt x="44780" y="79403"/>
                </a:cubicBezTo>
                <a:cubicBezTo>
                  <a:pt x="33668" y="64587"/>
                  <a:pt x="-3903" y="-1559"/>
                  <a:pt x="330" y="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11EF8A9-FA48-18B0-B0F4-78BFE78D63CC}"/>
              </a:ext>
            </a:extLst>
          </p:cNvPr>
          <p:cNvSpPr/>
          <p:nvPr/>
        </p:nvSpPr>
        <p:spPr>
          <a:xfrm>
            <a:off x="685634" y="3068393"/>
            <a:ext cx="124138" cy="87928"/>
          </a:xfrm>
          <a:custGeom>
            <a:avLst/>
            <a:gdLst>
              <a:gd name="connsiteX0" fmla="*/ 166 w 124138"/>
              <a:gd name="connsiteY0" fmla="*/ 87557 h 87928"/>
              <a:gd name="connsiteX1" fmla="*/ 54141 w 124138"/>
              <a:gd name="connsiteY1" fmla="*/ 8182 h 87928"/>
              <a:gd name="connsiteX2" fmla="*/ 82716 w 124138"/>
              <a:gd name="connsiteY2" fmla="*/ 1832 h 87928"/>
              <a:gd name="connsiteX3" fmla="*/ 123991 w 124138"/>
              <a:gd name="connsiteY3" fmla="*/ 1832 h 87928"/>
              <a:gd name="connsiteX4" fmla="*/ 95416 w 124138"/>
              <a:gd name="connsiteY4" fmla="*/ 5007 h 87928"/>
              <a:gd name="connsiteX5" fmla="*/ 66841 w 124138"/>
              <a:gd name="connsiteY5" fmla="*/ 14532 h 87928"/>
              <a:gd name="connsiteX6" fmla="*/ 38266 w 124138"/>
              <a:gd name="connsiteY6" fmla="*/ 36757 h 87928"/>
              <a:gd name="connsiteX7" fmla="*/ 166 w 124138"/>
              <a:gd name="connsiteY7" fmla="*/ 87557 h 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138" h="87928">
                <a:moveTo>
                  <a:pt x="166" y="87557"/>
                </a:moveTo>
                <a:cubicBezTo>
                  <a:pt x="2812" y="82795"/>
                  <a:pt x="40383" y="22470"/>
                  <a:pt x="54141" y="8182"/>
                </a:cubicBezTo>
                <a:cubicBezTo>
                  <a:pt x="67899" y="-6106"/>
                  <a:pt x="71074" y="2890"/>
                  <a:pt x="82716" y="1832"/>
                </a:cubicBezTo>
                <a:cubicBezTo>
                  <a:pt x="94358" y="774"/>
                  <a:pt x="121874" y="1303"/>
                  <a:pt x="123991" y="1832"/>
                </a:cubicBezTo>
                <a:cubicBezTo>
                  <a:pt x="126108" y="2361"/>
                  <a:pt x="104941" y="2890"/>
                  <a:pt x="95416" y="5007"/>
                </a:cubicBezTo>
                <a:cubicBezTo>
                  <a:pt x="85891" y="7124"/>
                  <a:pt x="76366" y="9240"/>
                  <a:pt x="66841" y="14532"/>
                </a:cubicBezTo>
                <a:cubicBezTo>
                  <a:pt x="57316" y="19824"/>
                  <a:pt x="49378" y="23528"/>
                  <a:pt x="38266" y="36757"/>
                </a:cubicBezTo>
                <a:cubicBezTo>
                  <a:pt x="27154" y="49986"/>
                  <a:pt x="-2480" y="92319"/>
                  <a:pt x="166" y="875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F6BFB76B-4C1C-A446-F5CA-F1E0B1D07CB6}"/>
              </a:ext>
            </a:extLst>
          </p:cNvPr>
          <p:cNvSpPr/>
          <p:nvPr/>
        </p:nvSpPr>
        <p:spPr>
          <a:xfrm>
            <a:off x="752475" y="3098649"/>
            <a:ext cx="92075" cy="81152"/>
          </a:xfrm>
          <a:custGeom>
            <a:avLst/>
            <a:gdLst>
              <a:gd name="connsiteX0" fmla="*/ 0 w 92075"/>
              <a:gd name="connsiteY0" fmla="*/ 151 h 81152"/>
              <a:gd name="connsiteX1" fmla="*/ 28575 w 92075"/>
              <a:gd name="connsiteY1" fmla="*/ 57301 h 81152"/>
              <a:gd name="connsiteX2" fmla="*/ 92075 w 92075"/>
              <a:gd name="connsiteY2" fmla="*/ 76351 h 81152"/>
              <a:gd name="connsiteX3" fmla="*/ 28575 w 92075"/>
              <a:gd name="connsiteY3" fmla="*/ 76351 h 81152"/>
              <a:gd name="connsiteX4" fmla="*/ 0 w 92075"/>
              <a:gd name="connsiteY4" fmla="*/ 151 h 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81152">
                <a:moveTo>
                  <a:pt x="0" y="151"/>
                </a:moveTo>
                <a:cubicBezTo>
                  <a:pt x="0" y="-3024"/>
                  <a:pt x="13229" y="44601"/>
                  <a:pt x="28575" y="57301"/>
                </a:cubicBezTo>
                <a:cubicBezTo>
                  <a:pt x="43921" y="70001"/>
                  <a:pt x="92075" y="73176"/>
                  <a:pt x="92075" y="76351"/>
                </a:cubicBezTo>
                <a:cubicBezTo>
                  <a:pt x="92075" y="79526"/>
                  <a:pt x="40746" y="85347"/>
                  <a:pt x="28575" y="76351"/>
                </a:cubicBezTo>
                <a:cubicBezTo>
                  <a:pt x="16404" y="67355"/>
                  <a:pt x="0" y="3326"/>
                  <a:pt x="0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3E00AF20-65F1-FB31-F2FB-F800D6B30A73}"/>
              </a:ext>
            </a:extLst>
          </p:cNvPr>
          <p:cNvSpPr/>
          <p:nvPr/>
        </p:nvSpPr>
        <p:spPr>
          <a:xfrm>
            <a:off x="841023" y="3228975"/>
            <a:ext cx="25752" cy="79375"/>
          </a:xfrm>
          <a:custGeom>
            <a:avLst/>
            <a:gdLst>
              <a:gd name="connsiteX0" fmla="*/ 352 w 25752"/>
              <a:gd name="connsiteY0" fmla="*/ 0 h 79375"/>
              <a:gd name="connsiteX1" fmla="*/ 3527 w 25752"/>
              <a:gd name="connsiteY1" fmla="*/ 57150 h 79375"/>
              <a:gd name="connsiteX2" fmla="*/ 25752 w 25752"/>
              <a:gd name="connsiteY2" fmla="*/ 79375 h 79375"/>
              <a:gd name="connsiteX3" fmla="*/ 352 w 25752"/>
              <a:gd name="connsiteY3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2" h="79375">
                <a:moveTo>
                  <a:pt x="352" y="0"/>
                </a:moveTo>
                <a:cubicBezTo>
                  <a:pt x="-177" y="21960"/>
                  <a:pt x="-706" y="43921"/>
                  <a:pt x="3527" y="57150"/>
                </a:cubicBezTo>
                <a:cubicBezTo>
                  <a:pt x="7760" y="70379"/>
                  <a:pt x="25752" y="79375"/>
                  <a:pt x="25752" y="79375"/>
                </a:cubicBezTo>
                <a:lnTo>
                  <a:pt x="35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EE6C51B9-1B0D-CCD8-3F89-A40B222C0CB9}"/>
              </a:ext>
            </a:extLst>
          </p:cNvPr>
          <p:cNvSpPr/>
          <p:nvPr/>
        </p:nvSpPr>
        <p:spPr>
          <a:xfrm>
            <a:off x="793183" y="3213098"/>
            <a:ext cx="29243" cy="180981"/>
          </a:xfrm>
          <a:custGeom>
            <a:avLst/>
            <a:gdLst>
              <a:gd name="connsiteX0" fmla="*/ 10092 w 29243"/>
              <a:gd name="connsiteY0" fmla="*/ 2 h 180981"/>
              <a:gd name="connsiteX1" fmla="*/ 10092 w 29243"/>
              <a:gd name="connsiteY1" fmla="*/ 107952 h 180981"/>
              <a:gd name="connsiteX2" fmla="*/ 29142 w 29243"/>
              <a:gd name="connsiteY2" fmla="*/ 180977 h 180981"/>
              <a:gd name="connsiteX3" fmla="*/ 567 w 29243"/>
              <a:gd name="connsiteY3" fmla="*/ 104777 h 180981"/>
              <a:gd name="connsiteX4" fmla="*/ 10092 w 29243"/>
              <a:gd name="connsiteY4" fmla="*/ 2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3" h="180981">
                <a:moveTo>
                  <a:pt x="10092" y="2"/>
                </a:moveTo>
                <a:cubicBezTo>
                  <a:pt x="11679" y="531"/>
                  <a:pt x="6917" y="77789"/>
                  <a:pt x="10092" y="107952"/>
                </a:cubicBezTo>
                <a:cubicBezTo>
                  <a:pt x="13267" y="138115"/>
                  <a:pt x="30729" y="181506"/>
                  <a:pt x="29142" y="180977"/>
                </a:cubicBezTo>
                <a:cubicBezTo>
                  <a:pt x="27555" y="180448"/>
                  <a:pt x="3742" y="133352"/>
                  <a:pt x="567" y="104777"/>
                </a:cubicBezTo>
                <a:cubicBezTo>
                  <a:pt x="-2608" y="76202"/>
                  <a:pt x="8505" y="-527"/>
                  <a:pt x="10092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0CA1A89-0774-83CE-7B50-7562131414CC}"/>
              </a:ext>
            </a:extLst>
          </p:cNvPr>
          <p:cNvSpPr/>
          <p:nvPr/>
        </p:nvSpPr>
        <p:spPr>
          <a:xfrm>
            <a:off x="869866" y="3277349"/>
            <a:ext cx="89181" cy="43768"/>
          </a:xfrm>
          <a:custGeom>
            <a:avLst/>
            <a:gdLst>
              <a:gd name="connsiteX0" fmla="*/ 84 w 89181"/>
              <a:gd name="connsiteY0" fmla="*/ 43701 h 43768"/>
              <a:gd name="connsiteX1" fmla="*/ 50884 w 89181"/>
              <a:gd name="connsiteY1" fmla="*/ 2426 h 43768"/>
              <a:gd name="connsiteX2" fmla="*/ 88984 w 89181"/>
              <a:gd name="connsiteY2" fmla="*/ 5601 h 43768"/>
              <a:gd name="connsiteX3" fmla="*/ 63584 w 89181"/>
              <a:gd name="connsiteY3" fmla="*/ 11951 h 43768"/>
              <a:gd name="connsiteX4" fmla="*/ 84 w 89181"/>
              <a:gd name="connsiteY4" fmla="*/ 43701 h 4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1" h="43768">
                <a:moveTo>
                  <a:pt x="84" y="43701"/>
                </a:moveTo>
                <a:cubicBezTo>
                  <a:pt x="-2033" y="42113"/>
                  <a:pt x="36067" y="8776"/>
                  <a:pt x="50884" y="2426"/>
                </a:cubicBezTo>
                <a:cubicBezTo>
                  <a:pt x="65701" y="-3924"/>
                  <a:pt x="86867" y="4013"/>
                  <a:pt x="88984" y="5601"/>
                </a:cubicBezTo>
                <a:cubicBezTo>
                  <a:pt x="91101" y="7189"/>
                  <a:pt x="75755" y="5601"/>
                  <a:pt x="63584" y="11951"/>
                </a:cubicBezTo>
                <a:cubicBezTo>
                  <a:pt x="51413" y="18301"/>
                  <a:pt x="2201" y="45289"/>
                  <a:pt x="84" y="437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33633E73-5375-5A5E-C0B3-B2B557E32736}"/>
              </a:ext>
            </a:extLst>
          </p:cNvPr>
          <p:cNvSpPr/>
          <p:nvPr/>
        </p:nvSpPr>
        <p:spPr>
          <a:xfrm>
            <a:off x="895350" y="3336774"/>
            <a:ext cx="104775" cy="51687"/>
          </a:xfrm>
          <a:custGeom>
            <a:avLst/>
            <a:gdLst>
              <a:gd name="connsiteX0" fmla="*/ 0 w 104775"/>
              <a:gd name="connsiteY0" fmla="*/ 28726 h 51687"/>
              <a:gd name="connsiteX1" fmla="*/ 82550 w 104775"/>
              <a:gd name="connsiteY1" fmla="*/ 35076 h 51687"/>
              <a:gd name="connsiteX2" fmla="*/ 104775 w 104775"/>
              <a:gd name="connsiteY2" fmla="*/ 151 h 51687"/>
              <a:gd name="connsiteX3" fmla="*/ 82550 w 104775"/>
              <a:gd name="connsiteY3" fmla="*/ 50951 h 51687"/>
              <a:gd name="connsiteX4" fmla="*/ 0 w 104775"/>
              <a:gd name="connsiteY4" fmla="*/ 28726 h 5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51687">
                <a:moveTo>
                  <a:pt x="0" y="28726"/>
                </a:moveTo>
                <a:cubicBezTo>
                  <a:pt x="0" y="26080"/>
                  <a:pt x="65087" y="39839"/>
                  <a:pt x="82550" y="35076"/>
                </a:cubicBezTo>
                <a:cubicBezTo>
                  <a:pt x="100013" y="30313"/>
                  <a:pt x="104775" y="-2495"/>
                  <a:pt x="104775" y="151"/>
                </a:cubicBezTo>
                <a:cubicBezTo>
                  <a:pt x="104775" y="2797"/>
                  <a:pt x="97367" y="45659"/>
                  <a:pt x="82550" y="50951"/>
                </a:cubicBezTo>
                <a:cubicBezTo>
                  <a:pt x="67733" y="56243"/>
                  <a:pt x="0" y="31372"/>
                  <a:pt x="0" y="287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9971C86-9C56-668D-81B9-47493A25BD95}"/>
              </a:ext>
            </a:extLst>
          </p:cNvPr>
          <p:cNvSpPr/>
          <p:nvPr/>
        </p:nvSpPr>
        <p:spPr>
          <a:xfrm>
            <a:off x="879381" y="3187436"/>
            <a:ext cx="79383" cy="101573"/>
          </a:xfrm>
          <a:custGeom>
            <a:avLst/>
            <a:gdLst>
              <a:gd name="connsiteX0" fmla="*/ 94 w 79383"/>
              <a:gd name="connsiteY0" fmla="*/ 264 h 101573"/>
              <a:gd name="connsiteX1" fmla="*/ 76294 w 79383"/>
              <a:gd name="connsiteY1" fmla="*/ 98689 h 101573"/>
              <a:gd name="connsiteX2" fmla="*/ 60419 w 79383"/>
              <a:gd name="connsiteY2" fmla="*/ 70114 h 101573"/>
              <a:gd name="connsiteX3" fmla="*/ 94 w 79383"/>
              <a:gd name="connsiteY3" fmla="*/ 264 h 10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3" h="101573">
                <a:moveTo>
                  <a:pt x="94" y="264"/>
                </a:moveTo>
                <a:cubicBezTo>
                  <a:pt x="2740" y="5026"/>
                  <a:pt x="66240" y="87047"/>
                  <a:pt x="76294" y="98689"/>
                </a:cubicBezTo>
                <a:cubicBezTo>
                  <a:pt x="86348" y="110331"/>
                  <a:pt x="69415" y="83872"/>
                  <a:pt x="60419" y="70114"/>
                </a:cubicBezTo>
                <a:cubicBezTo>
                  <a:pt x="51423" y="56356"/>
                  <a:pt x="-2552" y="-4498"/>
                  <a:pt x="94" y="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C16C711-5F1B-A889-9D93-DE3D9012C44B}"/>
              </a:ext>
            </a:extLst>
          </p:cNvPr>
          <p:cNvSpPr/>
          <p:nvPr/>
        </p:nvSpPr>
        <p:spPr>
          <a:xfrm>
            <a:off x="1553493" y="5372006"/>
            <a:ext cx="107055" cy="343160"/>
          </a:xfrm>
          <a:custGeom>
            <a:avLst/>
            <a:gdLst>
              <a:gd name="connsiteX0" fmla="*/ 107032 w 107055"/>
              <a:gd name="connsiteY0" fmla="*/ 94 h 343160"/>
              <a:gd name="connsiteX1" fmla="*/ 14957 w 107055"/>
              <a:gd name="connsiteY1" fmla="*/ 212819 h 343160"/>
              <a:gd name="connsiteX2" fmla="*/ 14957 w 107055"/>
              <a:gd name="connsiteY2" fmla="*/ 342994 h 343160"/>
              <a:gd name="connsiteX3" fmla="*/ 5432 w 107055"/>
              <a:gd name="connsiteY3" fmla="*/ 187419 h 343160"/>
              <a:gd name="connsiteX4" fmla="*/ 107032 w 107055"/>
              <a:gd name="connsiteY4" fmla="*/ 94 h 3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55" h="343160">
                <a:moveTo>
                  <a:pt x="107032" y="94"/>
                </a:moveTo>
                <a:cubicBezTo>
                  <a:pt x="108619" y="4327"/>
                  <a:pt x="30303" y="155669"/>
                  <a:pt x="14957" y="212819"/>
                </a:cubicBezTo>
                <a:cubicBezTo>
                  <a:pt x="-389" y="269969"/>
                  <a:pt x="16544" y="347227"/>
                  <a:pt x="14957" y="342994"/>
                </a:cubicBezTo>
                <a:cubicBezTo>
                  <a:pt x="13370" y="338761"/>
                  <a:pt x="-10443" y="240336"/>
                  <a:pt x="5432" y="187419"/>
                </a:cubicBezTo>
                <a:cubicBezTo>
                  <a:pt x="21307" y="134502"/>
                  <a:pt x="105445" y="-4139"/>
                  <a:pt x="107032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0CEE89C-1EC9-0FC2-19BC-220CAAF6D497}"/>
              </a:ext>
            </a:extLst>
          </p:cNvPr>
          <p:cNvSpPr/>
          <p:nvPr/>
        </p:nvSpPr>
        <p:spPr>
          <a:xfrm>
            <a:off x="1542997" y="5089271"/>
            <a:ext cx="82693" cy="387917"/>
          </a:xfrm>
          <a:custGeom>
            <a:avLst/>
            <a:gdLst>
              <a:gd name="connsiteX0" fmla="*/ 82603 w 82693"/>
              <a:gd name="connsiteY0" fmla="*/ 254 h 387917"/>
              <a:gd name="connsiteX1" fmla="*/ 41328 w 82693"/>
              <a:gd name="connsiteY1" fmla="*/ 146304 h 387917"/>
              <a:gd name="connsiteX2" fmla="*/ 34978 w 82693"/>
              <a:gd name="connsiteY2" fmla="*/ 228854 h 387917"/>
              <a:gd name="connsiteX3" fmla="*/ 53 w 82693"/>
              <a:gd name="connsiteY3" fmla="*/ 387604 h 387917"/>
              <a:gd name="connsiteX4" fmla="*/ 28628 w 82693"/>
              <a:gd name="connsiteY4" fmla="*/ 184404 h 387917"/>
              <a:gd name="connsiteX5" fmla="*/ 82603 w 82693"/>
              <a:gd name="connsiteY5" fmla="*/ 254 h 3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3" h="387917">
                <a:moveTo>
                  <a:pt x="82603" y="254"/>
                </a:moveTo>
                <a:cubicBezTo>
                  <a:pt x="84720" y="-6096"/>
                  <a:pt x="49265" y="108204"/>
                  <a:pt x="41328" y="146304"/>
                </a:cubicBezTo>
                <a:cubicBezTo>
                  <a:pt x="33391" y="184404"/>
                  <a:pt x="41857" y="188637"/>
                  <a:pt x="34978" y="228854"/>
                </a:cubicBezTo>
                <a:cubicBezTo>
                  <a:pt x="28099" y="269071"/>
                  <a:pt x="1111" y="395012"/>
                  <a:pt x="53" y="387604"/>
                </a:cubicBezTo>
                <a:cubicBezTo>
                  <a:pt x="-1005" y="380196"/>
                  <a:pt x="13811" y="243671"/>
                  <a:pt x="28628" y="184404"/>
                </a:cubicBezTo>
                <a:cubicBezTo>
                  <a:pt x="43445" y="125137"/>
                  <a:pt x="80486" y="6604"/>
                  <a:pt x="82603" y="2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9DCFA62-D66E-898A-3783-1385B4228D55}"/>
              </a:ext>
            </a:extLst>
          </p:cNvPr>
          <p:cNvSpPr/>
          <p:nvPr/>
        </p:nvSpPr>
        <p:spPr>
          <a:xfrm>
            <a:off x="1479406" y="3749222"/>
            <a:ext cx="60730" cy="305397"/>
          </a:xfrm>
          <a:custGeom>
            <a:avLst/>
            <a:gdLst>
              <a:gd name="connsiteX0" fmla="*/ 144 w 60730"/>
              <a:gd name="connsiteY0" fmla="*/ 453 h 305397"/>
              <a:gd name="connsiteX1" fmla="*/ 41419 w 60730"/>
              <a:gd name="connsiteY1" fmla="*/ 117928 h 305397"/>
              <a:gd name="connsiteX2" fmla="*/ 60469 w 60730"/>
              <a:gd name="connsiteY2" fmla="*/ 305253 h 305397"/>
              <a:gd name="connsiteX3" fmla="*/ 28719 w 60730"/>
              <a:gd name="connsiteY3" fmla="*/ 86178 h 305397"/>
              <a:gd name="connsiteX4" fmla="*/ 144 w 60730"/>
              <a:gd name="connsiteY4" fmla="*/ 453 h 30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0" h="305397">
                <a:moveTo>
                  <a:pt x="144" y="453"/>
                </a:moveTo>
                <a:cubicBezTo>
                  <a:pt x="2261" y="5745"/>
                  <a:pt x="31365" y="67128"/>
                  <a:pt x="41419" y="117928"/>
                </a:cubicBezTo>
                <a:cubicBezTo>
                  <a:pt x="51473" y="168728"/>
                  <a:pt x="62586" y="310545"/>
                  <a:pt x="60469" y="305253"/>
                </a:cubicBezTo>
                <a:cubicBezTo>
                  <a:pt x="58352" y="299961"/>
                  <a:pt x="37715" y="135390"/>
                  <a:pt x="28719" y="86178"/>
                </a:cubicBezTo>
                <a:cubicBezTo>
                  <a:pt x="19723" y="36966"/>
                  <a:pt x="-1973" y="-4839"/>
                  <a:pt x="144" y="4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B4D7621-B1F5-2631-BFC4-1899AC7D2ED6}"/>
              </a:ext>
            </a:extLst>
          </p:cNvPr>
          <p:cNvSpPr/>
          <p:nvPr/>
        </p:nvSpPr>
        <p:spPr>
          <a:xfrm>
            <a:off x="1316859" y="3970706"/>
            <a:ext cx="96300" cy="473460"/>
          </a:xfrm>
          <a:custGeom>
            <a:avLst/>
            <a:gdLst>
              <a:gd name="connsiteX0" fmla="*/ 766 w 96300"/>
              <a:gd name="connsiteY0" fmla="*/ 1219 h 473460"/>
              <a:gd name="connsiteX1" fmla="*/ 26166 w 96300"/>
              <a:gd name="connsiteY1" fmla="*/ 175844 h 473460"/>
              <a:gd name="connsiteX2" fmla="*/ 70616 w 96300"/>
              <a:gd name="connsiteY2" fmla="*/ 394919 h 473460"/>
              <a:gd name="connsiteX3" fmla="*/ 96016 w 96300"/>
              <a:gd name="connsiteY3" fmla="*/ 467944 h 473460"/>
              <a:gd name="connsiteX4" fmla="*/ 54741 w 96300"/>
              <a:gd name="connsiteY4" fmla="*/ 264744 h 473460"/>
              <a:gd name="connsiteX5" fmla="*/ 766 w 96300"/>
              <a:gd name="connsiteY5" fmla="*/ 1219 h 4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00" h="473460">
                <a:moveTo>
                  <a:pt x="766" y="1219"/>
                </a:moveTo>
                <a:cubicBezTo>
                  <a:pt x="-3997" y="-13598"/>
                  <a:pt x="14524" y="110227"/>
                  <a:pt x="26166" y="175844"/>
                </a:cubicBezTo>
                <a:cubicBezTo>
                  <a:pt x="37808" y="241461"/>
                  <a:pt x="58974" y="346236"/>
                  <a:pt x="70616" y="394919"/>
                </a:cubicBezTo>
                <a:cubicBezTo>
                  <a:pt x="82258" y="443602"/>
                  <a:pt x="98662" y="489640"/>
                  <a:pt x="96016" y="467944"/>
                </a:cubicBezTo>
                <a:cubicBezTo>
                  <a:pt x="93370" y="446248"/>
                  <a:pt x="70616" y="341473"/>
                  <a:pt x="54741" y="264744"/>
                </a:cubicBezTo>
                <a:cubicBezTo>
                  <a:pt x="38866" y="188015"/>
                  <a:pt x="5529" y="16036"/>
                  <a:pt x="766" y="12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18E33E48-4FFE-ABCC-2380-F95889B23765}"/>
              </a:ext>
            </a:extLst>
          </p:cNvPr>
          <p:cNvSpPr/>
          <p:nvPr/>
        </p:nvSpPr>
        <p:spPr>
          <a:xfrm>
            <a:off x="1415805" y="4029073"/>
            <a:ext cx="38578" cy="257179"/>
          </a:xfrm>
          <a:custGeom>
            <a:avLst/>
            <a:gdLst>
              <a:gd name="connsiteX0" fmla="*/ 12945 w 38578"/>
              <a:gd name="connsiteY0" fmla="*/ 2 h 257179"/>
              <a:gd name="connsiteX1" fmla="*/ 16120 w 38578"/>
              <a:gd name="connsiteY1" fmla="*/ 123827 h 257179"/>
              <a:gd name="connsiteX2" fmla="*/ 38345 w 38578"/>
              <a:gd name="connsiteY2" fmla="*/ 257177 h 257179"/>
              <a:gd name="connsiteX3" fmla="*/ 245 w 38578"/>
              <a:gd name="connsiteY3" fmla="*/ 120652 h 257179"/>
              <a:gd name="connsiteX4" fmla="*/ 12945 w 38578"/>
              <a:gd name="connsiteY4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8" h="257179">
                <a:moveTo>
                  <a:pt x="12945" y="2"/>
                </a:moveTo>
                <a:cubicBezTo>
                  <a:pt x="15591" y="531"/>
                  <a:pt x="11887" y="80965"/>
                  <a:pt x="16120" y="123827"/>
                </a:cubicBezTo>
                <a:cubicBezTo>
                  <a:pt x="20353" y="166690"/>
                  <a:pt x="40991" y="257706"/>
                  <a:pt x="38345" y="257177"/>
                </a:cubicBezTo>
                <a:cubicBezTo>
                  <a:pt x="35699" y="256648"/>
                  <a:pt x="2362" y="158752"/>
                  <a:pt x="245" y="120652"/>
                </a:cubicBezTo>
                <a:cubicBezTo>
                  <a:pt x="-1872" y="82552"/>
                  <a:pt x="10299" y="-527"/>
                  <a:pt x="12945" y="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805CA52-8AA0-A5AC-5166-F7C5B0A51769}"/>
              </a:ext>
            </a:extLst>
          </p:cNvPr>
          <p:cNvSpPr/>
          <p:nvPr/>
        </p:nvSpPr>
        <p:spPr>
          <a:xfrm>
            <a:off x="1330317" y="3803650"/>
            <a:ext cx="31790" cy="215900"/>
          </a:xfrm>
          <a:custGeom>
            <a:avLst/>
            <a:gdLst>
              <a:gd name="connsiteX0" fmla="*/ 25408 w 31790"/>
              <a:gd name="connsiteY0" fmla="*/ 0 h 215900"/>
              <a:gd name="connsiteX1" fmla="*/ 6358 w 31790"/>
              <a:gd name="connsiteY1" fmla="*/ 101600 h 215900"/>
              <a:gd name="connsiteX2" fmla="*/ 31758 w 31790"/>
              <a:gd name="connsiteY2" fmla="*/ 215900 h 215900"/>
              <a:gd name="connsiteX3" fmla="*/ 8 w 31790"/>
              <a:gd name="connsiteY3" fmla="*/ 101600 h 215900"/>
              <a:gd name="connsiteX4" fmla="*/ 25408 w 3179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0" h="215900">
                <a:moveTo>
                  <a:pt x="25408" y="0"/>
                </a:moveTo>
                <a:cubicBezTo>
                  <a:pt x="26466" y="0"/>
                  <a:pt x="5300" y="65617"/>
                  <a:pt x="6358" y="101600"/>
                </a:cubicBezTo>
                <a:cubicBezTo>
                  <a:pt x="7416" y="137583"/>
                  <a:pt x="32816" y="215900"/>
                  <a:pt x="31758" y="215900"/>
                </a:cubicBezTo>
                <a:cubicBezTo>
                  <a:pt x="30700" y="215900"/>
                  <a:pt x="537" y="132821"/>
                  <a:pt x="8" y="101600"/>
                </a:cubicBezTo>
                <a:cubicBezTo>
                  <a:pt x="-521" y="70379"/>
                  <a:pt x="24350" y="0"/>
                  <a:pt x="254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1EA508-B7BB-BA6C-A00A-9CE7068DC78A}"/>
              </a:ext>
            </a:extLst>
          </p:cNvPr>
          <p:cNvSpPr/>
          <p:nvPr/>
        </p:nvSpPr>
        <p:spPr>
          <a:xfrm>
            <a:off x="1366366" y="4063953"/>
            <a:ext cx="88104" cy="406049"/>
          </a:xfrm>
          <a:custGeom>
            <a:avLst/>
            <a:gdLst>
              <a:gd name="connsiteX0" fmla="*/ 2059 w 88104"/>
              <a:gd name="connsiteY0" fmla="*/ 6397 h 406049"/>
              <a:gd name="connsiteX1" fmla="*/ 87784 w 88104"/>
              <a:gd name="connsiteY1" fmla="*/ 403272 h 406049"/>
              <a:gd name="connsiteX2" fmla="*/ 30634 w 88104"/>
              <a:gd name="connsiteY2" fmla="*/ 174672 h 406049"/>
              <a:gd name="connsiteX3" fmla="*/ 2059 w 88104"/>
              <a:gd name="connsiteY3" fmla="*/ 6397 h 40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04" h="406049">
                <a:moveTo>
                  <a:pt x="2059" y="6397"/>
                </a:moveTo>
                <a:cubicBezTo>
                  <a:pt x="11584" y="44497"/>
                  <a:pt x="83022" y="375226"/>
                  <a:pt x="87784" y="403272"/>
                </a:cubicBezTo>
                <a:cubicBezTo>
                  <a:pt x="92546" y="431318"/>
                  <a:pt x="42805" y="239230"/>
                  <a:pt x="30634" y="174672"/>
                </a:cubicBezTo>
                <a:cubicBezTo>
                  <a:pt x="18463" y="110114"/>
                  <a:pt x="-7466" y="-31703"/>
                  <a:pt x="2059" y="639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73757F-F853-90F6-1DA9-555EA2A85C1C}"/>
              </a:ext>
            </a:extLst>
          </p:cNvPr>
          <p:cNvSpPr/>
          <p:nvPr/>
        </p:nvSpPr>
        <p:spPr>
          <a:xfrm>
            <a:off x="1466733" y="4315971"/>
            <a:ext cx="82821" cy="132206"/>
          </a:xfrm>
          <a:custGeom>
            <a:avLst/>
            <a:gdLst>
              <a:gd name="connsiteX0" fmla="*/ 117 w 82821"/>
              <a:gd name="connsiteY0" fmla="*/ 132204 h 132206"/>
              <a:gd name="connsiteX1" fmla="*/ 50917 w 82821"/>
              <a:gd name="connsiteY1" fmla="*/ 11554 h 132206"/>
              <a:gd name="connsiteX2" fmla="*/ 82667 w 82821"/>
              <a:gd name="connsiteY2" fmla="*/ 5204 h 132206"/>
              <a:gd name="connsiteX3" fmla="*/ 38217 w 82821"/>
              <a:gd name="connsiteY3" fmla="*/ 14729 h 132206"/>
              <a:gd name="connsiteX4" fmla="*/ 117 w 82821"/>
              <a:gd name="connsiteY4" fmla="*/ 132204 h 1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21" h="132206">
                <a:moveTo>
                  <a:pt x="117" y="132204"/>
                </a:moveTo>
                <a:cubicBezTo>
                  <a:pt x="2234" y="131675"/>
                  <a:pt x="37159" y="32721"/>
                  <a:pt x="50917" y="11554"/>
                </a:cubicBezTo>
                <a:cubicBezTo>
                  <a:pt x="64675" y="-9613"/>
                  <a:pt x="84784" y="4675"/>
                  <a:pt x="82667" y="5204"/>
                </a:cubicBezTo>
                <a:cubicBezTo>
                  <a:pt x="80550" y="5733"/>
                  <a:pt x="51446" y="-4321"/>
                  <a:pt x="38217" y="14729"/>
                </a:cubicBezTo>
                <a:cubicBezTo>
                  <a:pt x="24988" y="33779"/>
                  <a:pt x="-2000" y="132733"/>
                  <a:pt x="117" y="132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E822336-FC40-564F-8E84-CDB8CCEFF7ED}"/>
              </a:ext>
            </a:extLst>
          </p:cNvPr>
          <p:cNvSpPr/>
          <p:nvPr/>
        </p:nvSpPr>
        <p:spPr>
          <a:xfrm>
            <a:off x="1352439" y="3780425"/>
            <a:ext cx="133593" cy="48630"/>
          </a:xfrm>
          <a:custGeom>
            <a:avLst/>
            <a:gdLst>
              <a:gd name="connsiteX0" fmla="*/ 111 w 133593"/>
              <a:gd name="connsiteY0" fmla="*/ 48625 h 48630"/>
              <a:gd name="connsiteX1" fmla="*/ 76311 w 133593"/>
              <a:gd name="connsiteY1" fmla="*/ 4175 h 48630"/>
              <a:gd name="connsiteX2" fmla="*/ 133461 w 133593"/>
              <a:gd name="connsiteY2" fmla="*/ 10525 h 48630"/>
              <a:gd name="connsiteX3" fmla="*/ 60436 w 133593"/>
              <a:gd name="connsiteY3" fmla="*/ 1000 h 48630"/>
              <a:gd name="connsiteX4" fmla="*/ 111 w 133593"/>
              <a:gd name="connsiteY4" fmla="*/ 48625 h 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93" h="48630">
                <a:moveTo>
                  <a:pt x="111" y="48625"/>
                </a:moveTo>
                <a:cubicBezTo>
                  <a:pt x="2757" y="49154"/>
                  <a:pt x="54086" y="10525"/>
                  <a:pt x="76311" y="4175"/>
                </a:cubicBezTo>
                <a:cubicBezTo>
                  <a:pt x="98536" y="-2175"/>
                  <a:pt x="136107" y="11054"/>
                  <a:pt x="133461" y="10525"/>
                </a:cubicBezTo>
                <a:cubicBezTo>
                  <a:pt x="130815" y="9996"/>
                  <a:pt x="78428" y="-3763"/>
                  <a:pt x="60436" y="1000"/>
                </a:cubicBezTo>
                <a:cubicBezTo>
                  <a:pt x="42444" y="5762"/>
                  <a:pt x="-2535" y="48096"/>
                  <a:pt x="111" y="48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3DCCF02-4FC2-A647-85B0-46CF0C87956D}"/>
              </a:ext>
            </a:extLst>
          </p:cNvPr>
          <p:cNvSpPr/>
          <p:nvPr/>
        </p:nvSpPr>
        <p:spPr>
          <a:xfrm>
            <a:off x="1374707" y="3800447"/>
            <a:ext cx="38448" cy="190557"/>
          </a:xfrm>
          <a:custGeom>
            <a:avLst/>
            <a:gdLst>
              <a:gd name="connsiteX0" fmla="*/ 68 w 38448"/>
              <a:gd name="connsiteY0" fmla="*/ 28 h 190557"/>
              <a:gd name="connsiteX1" fmla="*/ 28643 w 38448"/>
              <a:gd name="connsiteY1" fmla="*/ 98453 h 190557"/>
              <a:gd name="connsiteX2" fmla="*/ 22293 w 38448"/>
              <a:gd name="connsiteY2" fmla="*/ 190528 h 190557"/>
              <a:gd name="connsiteX3" fmla="*/ 38168 w 38448"/>
              <a:gd name="connsiteY3" fmla="*/ 88928 h 190557"/>
              <a:gd name="connsiteX4" fmla="*/ 68 w 38448"/>
              <a:gd name="connsiteY4" fmla="*/ 28 h 19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90557">
                <a:moveTo>
                  <a:pt x="68" y="28"/>
                </a:moveTo>
                <a:cubicBezTo>
                  <a:pt x="-1519" y="1615"/>
                  <a:pt x="24939" y="66703"/>
                  <a:pt x="28643" y="98453"/>
                </a:cubicBezTo>
                <a:cubicBezTo>
                  <a:pt x="32347" y="130203"/>
                  <a:pt x="20706" y="192115"/>
                  <a:pt x="22293" y="190528"/>
                </a:cubicBezTo>
                <a:cubicBezTo>
                  <a:pt x="23880" y="188941"/>
                  <a:pt x="40814" y="115386"/>
                  <a:pt x="38168" y="88928"/>
                </a:cubicBezTo>
                <a:cubicBezTo>
                  <a:pt x="35522" y="62470"/>
                  <a:pt x="1655" y="-1559"/>
                  <a:pt x="68" y="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64D2DCA7-0103-C3C1-AAFD-01E524A8E04C}"/>
              </a:ext>
            </a:extLst>
          </p:cNvPr>
          <p:cNvSpPr/>
          <p:nvPr/>
        </p:nvSpPr>
        <p:spPr>
          <a:xfrm>
            <a:off x="1390594" y="3952333"/>
            <a:ext cx="124028" cy="56230"/>
          </a:xfrm>
          <a:custGeom>
            <a:avLst/>
            <a:gdLst>
              <a:gd name="connsiteX0" fmla="*/ 56 w 124028"/>
              <a:gd name="connsiteY0" fmla="*/ 51342 h 56230"/>
              <a:gd name="connsiteX1" fmla="*/ 76256 w 124028"/>
              <a:gd name="connsiteY1" fmla="*/ 51342 h 56230"/>
              <a:gd name="connsiteX2" fmla="*/ 123881 w 124028"/>
              <a:gd name="connsiteY2" fmla="*/ 542 h 56230"/>
              <a:gd name="connsiteX3" fmla="*/ 88956 w 124028"/>
              <a:gd name="connsiteY3" fmla="*/ 25942 h 56230"/>
              <a:gd name="connsiteX4" fmla="*/ 56 w 124028"/>
              <a:gd name="connsiteY4" fmla="*/ 51342 h 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8" h="56230">
                <a:moveTo>
                  <a:pt x="56" y="51342"/>
                </a:moveTo>
                <a:cubicBezTo>
                  <a:pt x="-2061" y="55575"/>
                  <a:pt x="55618" y="59809"/>
                  <a:pt x="76256" y="51342"/>
                </a:cubicBezTo>
                <a:cubicBezTo>
                  <a:pt x="96894" y="42875"/>
                  <a:pt x="121764" y="4775"/>
                  <a:pt x="123881" y="542"/>
                </a:cubicBezTo>
                <a:cubicBezTo>
                  <a:pt x="125998" y="-3691"/>
                  <a:pt x="104831" y="18005"/>
                  <a:pt x="88956" y="25942"/>
                </a:cubicBezTo>
                <a:cubicBezTo>
                  <a:pt x="73081" y="33879"/>
                  <a:pt x="2173" y="47109"/>
                  <a:pt x="56" y="51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3A5E55B-3868-58E7-9B4B-10D3E55CB442}"/>
              </a:ext>
            </a:extLst>
          </p:cNvPr>
          <p:cNvSpPr/>
          <p:nvPr/>
        </p:nvSpPr>
        <p:spPr>
          <a:xfrm>
            <a:off x="1473109" y="3800472"/>
            <a:ext cx="32241" cy="142884"/>
          </a:xfrm>
          <a:custGeom>
            <a:avLst/>
            <a:gdLst>
              <a:gd name="connsiteX0" fmla="*/ 91 w 32241"/>
              <a:gd name="connsiteY0" fmla="*/ 3 h 142884"/>
              <a:gd name="connsiteX1" fmla="*/ 22316 w 32241"/>
              <a:gd name="connsiteY1" fmla="*/ 88903 h 142884"/>
              <a:gd name="connsiteX2" fmla="*/ 25491 w 32241"/>
              <a:gd name="connsiteY2" fmla="*/ 142878 h 142884"/>
              <a:gd name="connsiteX3" fmla="*/ 31841 w 32241"/>
              <a:gd name="connsiteY3" fmla="*/ 85728 h 142884"/>
              <a:gd name="connsiteX4" fmla="*/ 91 w 32241"/>
              <a:gd name="connsiteY4" fmla="*/ 3 h 1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1" h="142884">
                <a:moveTo>
                  <a:pt x="91" y="3"/>
                </a:moveTo>
                <a:cubicBezTo>
                  <a:pt x="-1496" y="532"/>
                  <a:pt x="18083" y="65091"/>
                  <a:pt x="22316" y="88903"/>
                </a:cubicBezTo>
                <a:cubicBezTo>
                  <a:pt x="26549" y="112715"/>
                  <a:pt x="23904" y="143407"/>
                  <a:pt x="25491" y="142878"/>
                </a:cubicBezTo>
                <a:cubicBezTo>
                  <a:pt x="27078" y="142349"/>
                  <a:pt x="33958" y="104778"/>
                  <a:pt x="31841" y="85728"/>
                </a:cubicBezTo>
                <a:cubicBezTo>
                  <a:pt x="29724" y="66678"/>
                  <a:pt x="1678" y="-526"/>
                  <a:pt x="91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70CE033-0D6E-01BE-CB3F-E55852083FBD}"/>
              </a:ext>
            </a:extLst>
          </p:cNvPr>
          <p:cNvSpPr/>
          <p:nvPr/>
        </p:nvSpPr>
        <p:spPr>
          <a:xfrm>
            <a:off x="1281977" y="3743133"/>
            <a:ext cx="35727" cy="222628"/>
          </a:xfrm>
          <a:custGeom>
            <a:avLst/>
            <a:gdLst>
              <a:gd name="connsiteX0" fmla="*/ 35648 w 35727"/>
              <a:gd name="connsiteY0" fmla="*/ 192 h 222628"/>
              <a:gd name="connsiteX1" fmla="*/ 10248 w 35727"/>
              <a:gd name="connsiteY1" fmla="*/ 120842 h 222628"/>
              <a:gd name="connsiteX2" fmla="*/ 10248 w 35727"/>
              <a:gd name="connsiteY2" fmla="*/ 222442 h 222628"/>
              <a:gd name="connsiteX3" fmla="*/ 723 w 35727"/>
              <a:gd name="connsiteY3" fmla="*/ 95442 h 222628"/>
              <a:gd name="connsiteX4" fmla="*/ 35648 w 35727"/>
              <a:gd name="connsiteY4" fmla="*/ 192 h 2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27" h="222628">
                <a:moveTo>
                  <a:pt x="35648" y="192"/>
                </a:moveTo>
                <a:cubicBezTo>
                  <a:pt x="37235" y="4425"/>
                  <a:pt x="14481" y="83800"/>
                  <a:pt x="10248" y="120842"/>
                </a:cubicBezTo>
                <a:cubicBezTo>
                  <a:pt x="6015" y="157884"/>
                  <a:pt x="11835" y="226675"/>
                  <a:pt x="10248" y="222442"/>
                </a:cubicBezTo>
                <a:cubicBezTo>
                  <a:pt x="8661" y="218209"/>
                  <a:pt x="-2981" y="128250"/>
                  <a:pt x="723" y="95442"/>
                </a:cubicBezTo>
                <a:cubicBezTo>
                  <a:pt x="4427" y="62634"/>
                  <a:pt x="34061" y="-4041"/>
                  <a:pt x="35648" y="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CC454EEA-4AB3-2AE8-1AE5-3A7CD8A45605}"/>
              </a:ext>
            </a:extLst>
          </p:cNvPr>
          <p:cNvSpPr/>
          <p:nvPr/>
        </p:nvSpPr>
        <p:spPr>
          <a:xfrm>
            <a:off x="1091986" y="3165444"/>
            <a:ext cx="66908" cy="320737"/>
          </a:xfrm>
          <a:custGeom>
            <a:avLst/>
            <a:gdLst>
              <a:gd name="connsiteX0" fmla="*/ 214 w 66908"/>
              <a:gd name="connsiteY0" fmla="*/ 31 h 320737"/>
              <a:gd name="connsiteX1" fmla="*/ 12914 w 66908"/>
              <a:gd name="connsiteY1" fmla="*/ 165131 h 320737"/>
              <a:gd name="connsiteX2" fmla="*/ 66889 w 66908"/>
              <a:gd name="connsiteY2" fmla="*/ 320706 h 320737"/>
              <a:gd name="connsiteX3" fmla="*/ 19264 w 66908"/>
              <a:gd name="connsiteY3" fmla="*/ 152431 h 320737"/>
              <a:gd name="connsiteX4" fmla="*/ 214 w 66908"/>
              <a:gd name="connsiteY4" fmla="*/ 31 h 3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8" h="320737">
                <a:moveTo>
                  <a:pt x="214" y="31"/>
                </a:moveTo>
                <a:cubicBezTo>
                  <a:pt x="-844" y="2148"/>
                  <a:pt x="1802" y="111685"/>
                  <a:pt x="12914" y="165131"/>
                </a:cubicBezTo>
                <a:cubicBezTo>
                  <a:pt x="24027" y="218577"/>
                  <a:pt x="65831" y="322823"/>
                  <a:pt x="66889" y="320706"/>
                </a:cubicBezTo>
                <a:cubicBezTo>
                  <a:pt x="67947" y="318589"/>
                  <a:pt x="26143" y="201643"/>
                  <a:pt x="19264" y="152431"/>
                </a:cubicBezTo>
                <a:cubicBezTo>
                  <a:pt x="12385" y="103219"/>
                  <a:pt x="1272" y="-2086"/>
                  <a:pt x="214" y="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A7745A4-8B08-1A96-CCD4-5D3E31BF1C60}"/>
              </a:ext>
            </a:extLst>
          </p:cNvPr>
          <p:cNvSpPr/>
          <p:nvPr/>
        </p:nvSpPr>
        <p:spPr>
          <a:xfrm>
            <a:off x="1153409" y="3457494"/>
            <a:ext cx="120297" cy="367243"/>
          </a:xfrm>
          <a:custGeom>
            <a:avLst/>
            <a:gdLst>
              <a:gd name="connsiteX0" fmla="*/ 5466 w 120297"/>
              <a:gd name="connsiteY0" fmla="*/ 81 h 367243"/>
              <a:gd name="connsiteX1" fmla="*/ 30866 w 120297"/>
              <a:gd name="connsiteY1" fmla="*/ 120731 h 367243"/>
              <a:gd name="connsiteX2" fmla="*/ 49916 w 120297"/>
              <a:gd name="connsiteY2" fmla="*/ 171531 h 367243"/>
              <a:gd name="connsiteX3" fmla="*/ 116591 w 120297"/>
              <a:gd name="connsiteY3" fmla="*/ 362031 h 367243"/>
              <a:gd name="connsiteX4" fmla="*/ 100716 w 120297"/>
              <a:gd name="connsiteY4" fmla="*/ 295356 h 367243"/>
              <a:gd name="connsiteX5" fmla="*/ 8641 w 120297"/>
              <a:gd name="connsiteY5" fmla="*/ 104856 h 367243"/>
              <a:gd name="connsiteX6" fmla="*/ 5466 w 120297"/>
              <a:gd name="connsiteY6" fmla="*/ 81 h 3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97" h="367243">
                <a:moveTo>
                  <a:pt x="5466" y="81"/>
                </a:moveTo>
                <a:cubicBezTo>
                  <a:pt x="9170" y="2727"/>
                  <a:pt x="23458" y="92156"/>
                  <a:pt x="30866" y="120731"/>
                </a:cubicBezTo>
                <a:cubicBezTo>
                  <a:pt x="38274" y="149306"/>
                  <a:pt x="35629" y="131314"/>
                  <a:pt x="49916" y="171531"/>
                </a:cubicBezTo>
                <a:cubicBezTo>
                  <a:pt x="64203" y="211748"/>
                  <a:pt x="108124" y="341393"/>
                  <a:pt x="116591" y="362031"/>
                </a:cubicBezTo>
                <a:cubicBezTo>
                  <a:pt x="125058" y="382669"/>
                  <a:pt x="118708" y="338219"/>
                  <a:pt x="100716" y="295356"/>
                </a:cubicBezTo>
                <a:cubicBezTo>
                  <a:pt x="82724" y="252493"/>
                  <a:pt x="23458" y="149835"/>
                  <a:pt x="8641" y="104856"/>
                </a:cubicBezTo>
                <a:cubicBezTo>
                  <a:pt x="-6176" y="59877"/>
                  <a:pt x="1762" y="-2565"/>
                  <a:pt x="5466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150C1A30-01E3-5C0A-95C8-0BBF4C3EE5CA}"/>
              </a:ext>
            </a:extLst>
          </p:cNvPr>
          <p:cNvSpPr/>
          <p:nvPr/>
        </p:nvSpPr>
        <p:spPr>
          <a:xfrm>
            <a:off x="1389351" y="3457472"/>
            <a:ext cx="100170" cy="293114"/>
          </a:xfrm>
          <a:custGeom>
            <a:avLst/>
            <a:gdLst>
              <a:gd name="connsiteX0" fmla="*/ 1299 w 100170"/>
              <a:gd name="connsiteY0" fmla="*/ 103 h 293114"/>
              <a:gd name="connsiteX1" fmla="*/ 20349 w 100170"/>
              <a:gd name="connsiteY1" fmla="*/ 98528 h 293114"/>
              <a:gd name="connsiteX2" fmla="*/ 45749 w 100170"/>
              <a:gd name="connsiteY2" fmla="*/ 181078 h 293114"/>
              <a:gd name="connsiteX3" fmla="*/ 99724 w 100170"/>
              <a:gd name="connsiteY3" fmla="*/ 292203 h 293114"/>
              <a:gd name="connsiteX4" fmla="*/ 67974 w 100170"/>
              <a:gd name="connsiteY4" fmla="*/ 225528 h 293114"/>
              <a:gd name="connsiteX5" fmla="*/ 7649 w 100170"/>
              <a:gd name="connsiteY5" fmla="*/ 82653 h 293114"/>
              <a:gd name="connsiteX6" fmla="*/ 1299 w 100170"/>
              <a:gd name="connsiteY6" fmla="*/ 103 h 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70" h="293114">
                <a:moveTo>
                  <a:pt x="1299" y="103"/>
                </a:moveTo>
                <a:cubicBezTo>
                  <a:pt x="3416" y="2749"/>
                  <a:pt x="12941" y="68366"/>
                  <a:pt x="20349" y="98528"/>
                </a:cubicBezTo>
                <a:cubicBezTo>
                  <a:pt x="27757" y="128690"/>
                  <a:pt x="32520" y="148799"/>
                  <a:pt x="45749" y="181078"/>
                </a:cubicBezTo>
                <a:cubicBezTo>
                  <a:pt x="58978" y="213357"/>
                  <a:pt x="96020" y="284795"/>
                  <a:pt x="99724" y="292203"/>
                </a:cubicBezTo>
                <a:cubicBezTo>
                  <a:pt x="103428" y="299611"/>
                  <a:pt x="83320" y="260453"/>
                  <a:pt x="67974" y="225528"/>
                </a:cubicBezTo>
                <a:cubicBezTo>
                  <a:pt x="52628" y="190603"/>
                  <a:pt x="16645" y="119165"/>
                  <a:pt x="7649" y="82653"/>
                </a:cubicBezTo>
                <a:cubicBezTo>
                  <a:pt x="-1347" y="46141"/>
                  <a:pt x="-818" y="-2543"/>
                  <a:pt x="1299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A45CFE4A-3311-FBB9-2636-6D1267A3BF98}"/>
              </a:ext>
            </a:extLst>
          </p:cNvPr>
          <p:cNvSpPr/>
          <p:nvPr/>
        </p:nvSpPr>
        <p:spPr>
          <a:xfrm>
            <a:off x="1435100" y="3660330"/>
            <a:ext cx="73025" cy="178485"/>
          </a:xfrm>
          <a:custGeom>
            <a:avLst/>
            <a:gdLst>
              <a:gd name="connsiteX0" fmla="*/ 0 w 73025"/>
              <a:gd name="connsiteY0" fmla="*/ 445 h 178485"/>
              <a:gd name="connsiteX1" fmla="*/ 41275 w 73025"/>
              <a:gd name="connsiteY1" fmla="*/ 86170 h 178485"/>
              <a:gd name="connsiteX2" fmla="*/ 73025 w 73025"/>
              <a:gd name="connsiteY2" fmla="*/ 178245 h 178485"/>
              <a:gd name="connsiteX3" fmla="*/ 41275 w 73025"/>
              <a:gd name="connsiteY3" fmla="*/ 57595 h 178485"/>
              <a:gd name="connsiteX4" fmla="*/ 0 w 73025"/>
              <a:gd name="connsiteY4" fmla="*/ 445 h 1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178485">
                <a:moveTo>
                  <a:pt x="0" y="445"/>
                </a:moveTo>
                <a:cubicBezTo>
                  <a:pt x="0" y="5207"/>
                  <a:pt x="29104" y="56537"/>
                  <a:pt x="41275" y="86170"/>
                </a:cubicBezTo>
                <a:cubicBezTo>
                  <a:pt x="53446" y="115803"/>
                  <a:pt x="73025" y="183007"/>
                  <a:pt x="73025" y="178245"/>
                </a:cubicBezTo>
                <a:cubicBezTo>
                  <a:pt x="73025" y="173483"/>
                  <a:pt x="51329" y="85112"/>
                  <a:pt x="41275" y="57595"/>
                </a:cubicBezTo>
                <a:cubicBezTo>
                  <a:pt x="31221" y="30078"/>
                  <a:pt x="0" y="-4317"/>
                  <a:pt x="0" y="4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D0A3C9BD-9EBD-2A7A-7EA1-50DDE1460F38}"/>
              </a:ext>
            </a:extLst>
          </p:cNvPr>
          <p:cNvSpPr/>
          <p:nvPr/>
        </p:nvSpPr>
        <p:spPr>
          <a:xfrm>
            <a:off x="1117597" y="3200393"/>
            <a:ext cx="90903" cy="288943"/>
          </a:xfrm>
          <a:custGeom>
            <a:avLst/>
            <a:gdLst>
              <a:gd name="connsiteX0" fmla="*/ 3 w 90903"/>
              <a:gd name="connsiteY0" fmla="*/ 7 h 288943"/>
              <a:gd name="connsiteX1" fmla="*/ 79378 w 90903"/>
              <a:gd name="connsiteY1" fmla="*/ 168282 h 288943"/>
              <a:gd name="connsiteX2" fmla="*/ 82553 w 90903"/>
              <a:gd name="connsiteY2" fmla="*/ 288932 h 288943"/>
              <a:gd name="connsiteX3" fmla="*/ 82553 w 90903"/>
              <a:gd name="connsiteY3" fmla="*/ 161932 h 288943"/>
              <a:gd name="connsiteX4" fmla="*/ 3 w 90903"/>
              <a:gd name="connsiteY4" fmla="*/ 7 h 28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3" h="288943">
                <a:moveTo>
                  <a:pt x="3" y="7"/>
                </a:moveTo>
                <a:cubicBezTo>
                  <a:pt x="-526" y="1065"/>
                  <a:pt x="65620" y="120128"/>
                  <a:pt x="79378" y="168282"/>
                </a:cubicBezTo>
                <a:cubicBezTo>
                  <a:pt x="93136" y="216436"/>
                  <a:pt x="82024" y="289990"/>
                  <a:pt x="82553" y="288932"/>
                </a:cubicBezTo>
                <a:cubicBezTo>
                  <a:pt x="83082" y="287874"/>
                  <a:pt x="101074" y="215378"/>
                  <a:pt x="82553" y="161932"/>
                </a:cubicBezTo>
                <a:cubicBezTo>
                  <a:pt x="64032" y="108486"/>
                  <a:pt x="532" y="-1051"/>
                  <a:pt x="3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8AC8C43-F2DE-9A7A-F97F-9AA866C9A029}"/>
              </a:ext>
            </a:extLst>
          </p:cNvPr>
          <p:cNvSpPr/>
          <p:nvPr/>
        </p:nvSpPr>
        <p:spPr>
          <a:xfrm>
            <a:off x="1212811" y="3498847"/>
            <a:ext cx="64752" cy="222255"/>
          </a:xfrm>
          <a:custGeom>
            <a:avLst/>
            <a:gdLst>
              <a:gd name="connsiteX0" fmla="*/ 39 w 64752"/>
              <a:gd name="connsiteY0" fmla="*/ 3 h 222255"/>
              <a:gd name="connsiteX1" fmla="*/ 54014 w 64752"/>
              <a:gd name="connsiteY1" fmla="*/ 104778 h 222255"/>
              <a:gd name="connsiteX2" fmla="*/ 50839 w 64752"/>
              <a:gd name="connsiteY2" fmla="*/ 222253 h 222255"/>
              <a:gd name="connsiteX3" fmla="*/ 63539 w 64752"/>
              <a:gd name="connsiteY3" fmla="*/ 107953 h 222255"/>
              <a:gd name="connsiteX4" fmla="*/ 39 w 64752"/>
              <a:gd name="connsiteY4" fmla="*/ 3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2" h="222255">
                <a:moveTo>
                  <a:pt x="39" y="3"/>
                </a:moveTo>
                <a:cubicBezTo>
                  <a:pt x="-1548" y="-526"/>
                  <a:pt x="45547" y="67736"/>
                  <a:pt x="54014" y="104778"/>
                </a:cubicBezTo>
                <a:cubicBezTo>
                  <a:pt x="62481" y="141820"/>
                  <a:pt x="49252" y="221724"/>
                  <a:pt x="50839" y="222253"/>
                </a:cubicBezTo>
                <a:cubicBezTo>
                  <a:pt x="52426" y="222782"/>
                  <a:pt x="69360" y="141290"/>
                  <a:pt x="63539" y="107953"/>
                </a:cubicBezTo>
                <a:cubicBezTo>
                  <a:pt x="57718" y="74616"/>
                  <a:pt x="1626" y="532"/>
                  <a:pt x="39" y="3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B1D767C-D7F8-3203-B089-E069D7347AB4}"/>
              </a:ext>
            </a:extLst>
          </p:cNvPr>
          <p:cNvSpPr/>
          <p:nvPr/>
        </p:nvSpPr>
        <p:spPr>
          <a:xfrm>
            <a:off x="1301719" y="3511466"/>
            <a:ext cx="31860" cy="228743"/>
          </a:xfrm>
          <a:custGeom>
            <a:avLst/>
            <a:gdLst>
              <a:gd name="connsiteX0" fmla="*/ 31 w 31860"/>
              <a:gd name="connsiteY0" fmla="*/ 84 h 228743"/>
              <a:gd name="connsiteX1" fmla="*/ 31781 w 31860"/>
              <a:gd name="connsiteY1" fmla="*/ 95334 h 228743"/>
              <a:gd name="connsiteX2" fmla="*/ 9556 w 31860"/>
              <a:gd name="connsiteY2" fmla="*/ 228684 h 228743"/>
              <a:gd name="connsiteX3" fmla="*/ 25431 w 31860"/>
              <a:gd name="connsiteY3" fmla="*/ 111209 h 228743"/>
              <a:gd name="connsiteX4" fmla="*/ 31 w 31860"/>
              <a:gd name="connsiteY4" fmla="*/ 84 h 22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0" h="228743">
                <a:moveTo>
                  <a:pt x="31" y="84"/>
                </a:moveTo>
                <a:cubicBezTo>
                  <a:pt x="1089" y="-2562"/>
                  <a:pt x="30193" y="57234"/>
                  <a:pt x="31781" y="95334"/>
                </a:cubicBezTo>
                <a:cubicBezTo>
                  <a:pt x="33369" y="133434"/>
                  <a:pt x="10614" y="226038"/>
                  <a:pt x="9556" y="228684"/>
                </a:cubicBezTo>
                <a:cubicBezTo>
                  <a:pt x="8498" y="231330"/>
                  <a:pt x="25960" y="145605"/>
                  <a:pt x="25431" y="111209"/>
                </a:cubicBezTo>
                <a:cubicBezTo>
                  <a:pt x="24902" y="76813"/>
                  <a:pt x="-1027" y="2730"/>
                  <a:pt x="31" y="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2E07502B-0C55-F845-5F28-4612AC649AF1}"/>
              </a:ext>
            </a:extLst>
          </p:cNvPr>
          <p:cNvSpPr/>
          <p:nvPr/>
        </p:nvSpPr>
        <p:spPr>
          <a:xfrm>
            <a:off x="1257284" y="3469199"/>
            <a:ext cx="111186" cy="48802"/>
          </a:xfrm>
          <a:custGeom>
            <a:avLst/>
            <a:gdLst>
              <a:gd name="connsiteX0" fmla="*/ 16 w 111186"/>
              <a:gd name="connsiteY0" fmla="*/ 48701 h 48802"/>
              <a:gd name="connsiteX1" fmla="*/ 76216 w 111186"/>
              <a:gd name="connsiteY1" fmla="*/ 13776 h 48802"/>
              <a:gd name="connsiteX2" fmla="*/ 111141 w 111186"/>
              <a:gd name="connsiteY2" fmla="*/ 16951 h 48802"/>
              <a:gd name="connsiteX3" fmla="*/ 69866 w 111186"/>
              <a:gd name="connsiteY3" fmla="*/ 1076 h 48802"/>
              <a:gd name="connsiteX4" fmla="*/ 16 w 111186"/>
              <a:gd name="connsiteY4" fmla="*/ 48701 h 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86" h="48802">
                <a:moveTo>
                  <a:pt x="16" y="48701"/>
                </a:moveTo>
                <a:cubicBezTo>
                  <a:pt x="1074" y="50818"/>
                  <a:pt x="57695" y="19068"/>
                  <a:pt x="76216" y="13776"/>
                </a:cubicBezTo>
                <a:cubicBezTo>
                  <a:pt x="94737" y="8484"/>
                  <a:pt x="112199" y="19068"/>
                  <a:pt x="111141" y="16951"/>
                </a:cubicBezTo>
                <a:cubicBezTo>
                  <a:pt x="110083" y="14834"/>
                  <a:pt x="89974" y="-4745"/>
                  <a:pt x="69866" y="1076"/>
                </a:cubicBezTo>
                <a:cubicBezTo>
                  <a:pt x="49758" y="6897"/>
                  <a:pt x="-1042" y="46584"/>
                  <a:pt x="16" y="487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8DACEC28-F0C6-713F-EB64-AB4F48352AB9}"/>
              </a:ext>
            </a:extLst>
          </p:cNvPr>
          <p:cNvSpPr/>
          <p:nvPr/>
        </p:nvSpPr>
        <p:spPr>
          <a:xfrm>
            <a:off x="1222359" y="3364890"/>
            <a:ext cx="120669" cy="89523"/>
          </a:xfrm>
          <a:custGeom>
            <a:avLst/>
            <a:gdLst>
              <a:gd name="connsiteX0" fmla="*/ 16 w 120669"/>
              <a:gd name="connsiteY0" fmla="*/ 89510 h 89523"/>
              <a:gd name="connsiteX1" fmla="*/ 31766 w 120669"/>
              <a:gd name="connsiteY1" fmla="*/ 16485 h 89523"/>
              <a:gd name="connsiteX2" fmla="*/ 120666 w 120669"/>
              <a:gd name="connsiteY2" fmla="*/ 610 h 89523"/>
              <a:gd name="connsiteX3" fmla="*/ 34941 w 120669"/>
              <a:gd name="connsiteY3" fmla="*/ 10135 h 89523"/>
              <a:gd name="connsiteX4" fmla="*/ 16 w 120669"/>
              <a:gd name="connsiteY4" fmla="*/ 89510 h 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69" h="89523">
                <a:moveTo>
                  <a:pt x="16" y="89510"/>
                </a:moveTo>
                <a:cubicBezTo>
                  <a:pt x="-513" y="90568"/>
                  <a:pt x="11658" y="31302"/>
                  <a:pt x="31766" y="16485"/>
                </a:cubicBezTo>
                <a:cubicBezTo>
                  <a:pt x="51874" y="1668"/>
                  <a:pt x="120137" y="1668"/>
                  <a:pt x="120666" y="610"/>
                </a:cubicBezTo>
                <a:cubicBezTo>
                  <a:pt x="121195" y="-448"/>
                  <a:pt x="53991" y="-1507"/>
                  <a:pt x="34941" y="10135"/>
                </a:cubicBezTo>
                <a:cubicBezTo>
                  <a:pt x="15891" y="21777"/>
                  <a:pt x="545" y="88452"/>
                  <a:pt x="16" y="895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C875A8A-5805-FC23-C351-A9296206AFC8}"/>
              </a:ext>
            </a:extLst>
          </p:cNvPr>
          <p:cNvSpPr/>
          <p:nvPr/>
        </p:nvSpPr>
        <p:spPr>
          <a:xfrm>
            <a:off x="1275624" y="3135357"/>
            <a:ext cx="118517" cy="357599"/>
          </a:xfrm>
          <a:custGeom>
            <a:avLst/>
            <a:gdLst>
              <a:gd name="connsiteX0" fmla="*/ 726 w 118517"/>
              <a:gd name="connsiteY0" fmla="*/ 1543 h 357599"/>
              <a:gd name="connsiteX1" fmla="*/ 51526 w 118517"/>
              <a:gd name="connsiteY1" fmla="*/ 128543 h 357599"/>
              <a:gd name="connsiteX2" fmla="*/ 83276 w 118517"/>
              <a:gd name="connsiteY2" fmla="*/ 236493 h 357599"/>
              <a:gd name="connsiteX3" fmla="*/ 105501 w 118517"/>
              <a:gd name="connsiteY3" fmla="*/ 312693 h 357599"/>
              <a:gd name="connsiteX4" fmla="*/ 118201 w 118517"/>
              <a:gd name="connsiteY4" fmla="*/ 353968 h 357599"/>
              <a:gd name="connsiteX5" fmla="*/ 92801 w 118517"/>
              <a:gd name="connsiteY5" fmla="*/ 220618 h 357599"/>
              <a:gd name="connsiteX6" fmla="*/ 726 w 118517"/>
              <a:gd name="connsiteY6" fmla="*/ 1543 h 3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17" h="357599">
                <a:moveTo>
                  <a:pt x="726" y="1543"/>
                </a:moveTo>
                <a:cubicBezTo>
                  <a:pt x="-6153" y="-13803"/>
                  <a:pt x="37768" y="89385"/>
                  <a:pt x="51526" y="128543"/>
                </a:cubicBezTo>
                <a:cubicBezTo>
                  <a:pt x="65284" y="167701"/>
                  <a:pt x="74280" y="205801"/>
                  <a:pt x="83276" y="236493"/>
                </a:cubicBezTo>
                <a:cubicBezTo>
                  <a:pt x="92272" y="267185"/>
                  <a:pt x="99680" y="293114"/>
                  <a:pt x="105501" y="312693"/>
                </a:cubicBezTo>
                <a:cubicBezTo>
                  <a:pt x="111322" y="332272"/>
                  <a:pt x="120318" y="369314"/>
                  <a:pt x="118201" y="353968"/>
                </a:cubicBezTo>
                <a:cubicBezTo>
                  <a:pt x="116084" y="338622"/>
                  <a:pt x="110263" y="275122"/>
                  <a:pt x="92801" y="220618"/>
                </a:cubicBezTo>
                <a:cubicBezTo>
                  <a:pt x="75339" y="166114"/>
                  <a:pt x="7605" y="16889"/>
                  <a:pt x="726" y="15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8D5FD8FE-5E28-0179-3E49-F81CF5707AC6}"/>
              </a:ext>
            </a:extLst>
          </p:cNvPr>
          <p:cNvSpPr/>
          <p:nvPr/>
        </p:nvSpPr>
        <p:spPr>
          <a:xfrm>
            <a:off x="1098297" y="3076541"/>
            <a:ext cx="95716" cy="197718"/>
          </a:xfrm>
          <a:custGeom>
            <a:avLst/>
            <a:gdLst>
              <a:gd name="connsiteX0" fmla="*/ 70103 w 95716"/>
              <a:gd name="connsiteY0" fmla="*/ 34 h 197718"/>
              <a:gd name="connsiteX1" fmla="*/ 3428 w 95716"/>
              <a:gd name="connsiteY1" fmla="*/ 73059 h 197718"/>
              <a:gd name="connsiteX2" fmla="*/ 38353 w 95716"/>
              <a:gd name="connsiteY2" fmla="*/ 133384 h 197718"/>
              <a:gd name="connsiteX3" fmla="*/ 95503 w 95716"/>
              <a:gd name="connsiteY3" fmla="*/ 196884 h 197718"/>
              <a:gd name="connsiteX4" fmla="*/ 16128 w 95716"/>
              <a:gd name="connsiteY4" fmla="*/ 85759 h 197718"/>
              <a:gd name="connsiteX5" fmla="*/ 3428 w 95716"/>
              <a:gd name="connsiteY5" fmla="*/ 63534 h 197718"/>
              <a:gd name="connsiteX6" fmla="*/ 70103 w 95716"/>
              <a:gd name="connsiteY6" fmla="*/ 34 h 1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6" h="197718">
                <a:moveTo>
                  <a:pt x="70103" y="34"/>
                </a:moveTo>
                <a:cubicBezTo>
                  <a:pt x="70103" y="1621"/>
                  <a:pt x="8720" y="50834"/>
                  <a:pt x="3428" y="73059"/>
                </a:cubicBezTo>
                <a:cubicBezTo>
                  <a:pt x="-1864" y="95284"/>
                  <a:pt x="23007" y="112747"/>
                  <a:pt x="38353" y="133384"/>
                </a:cubicBezTo>
                <a:cubicBezTo>
                  <a:pt x="53699" y="154021"/>
                  <a:pt x="99207" y="204821"/>
                  <a:pt x="95503" y="196884"/>
                </a:cubicBezTo>
                <a:cubicBezTo>
                  <a:pt x="91799" y="188947"/>
                  <a:pt x="31474" y="107984"/>
                  <a:pt x="16128" y="85759"/>
                </a:cubicBezTo>
                <a:cubicBezTo>
                  <a:pt x="782" y="63534"/>
                  <a:pt x="-3980" y="75705"/>
                  <a:pt x="3428" y="63534"/>
                </a:cubicBezTo>
                <a:cubicBezTo>
                  <a:pt x="10836" y="51363"/>
                  <a:pt x="70103" y="-1553"/>
                  <a:pt x="70103" y="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62C954D1-786E-6B36-9BAA-52C4BE807733}"/>
              </a:ext>
            </a:extLst>
          </p:cNvPr>
          <p:cNvSpPr/>
          <p:nvPr/>
        </p:nvSpPr>
        <p:spPr>
          <a:xfrm>
            <a:off x="1241425" y="3085693"/>
            <a:ext cx="37902" cy="160718"/>
          </a:xfrm>
          <a:custGeom>
            <a:avLst/>
            <a:gdLst>
              <a:gd name="connsiteX0" fmla="*/ 0 w 37902"/>
              <a:gd name="connsiteY0" fmla="*/ 407 h 160718"/>
              <a:gd name="connsiteX1" fmla="*/ 34925 w 37902"/>
              <a:gd name="connsiteY1" fmla="*/ 155982 h 160718"/>
              <a:gd name="connsiteX2" fmla="*/ 34925 w 37902"/>
              <a:gd name="connsiteY2" fmla="*/ 111532 h 160718"/>
              <a:gd name="connsiteX3" fmla="*/ 0 w 37902"/>
              <a:gd name="connsiteY3" fmla="*/ 407 h 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2" h="160718">
                <a:moveTo>
                  <a:pt x="0" y="407"/>
                </a:moveTo>
                <a:cubicBezTo>
                  <a:pt x="0" y="7815"/>
                  <a:pt x="29104" y="137461"/>
                  <a:pt x="34925" y="155982"/>
                </a:cubicBezTo>
                <a:cubicBezTo>
                  <a:pt x="40746" y="174503"/>
                  <a:pt x="36512" y="134286"/>
                  <a:pt x="34925" y="111532"/>
                </a:cubicBezTo>
                <a:cubicBezTo>
                  <a:pt x="33338" y="88778"/>
                  <a:pt x="0" y="-7001"/>
                  <a:pt x="0" y="4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99D131E-6277-5890-D304-29590BD512EF}"/>
              </a:ext>
            </a:extLst>
          </p:cNvPr>
          <p:cNvSpPr/>
          <p:nvPr/>
        </p:nvSpPr>
        <p:spPr>
          <a:xfrm>
            <a:off x="1095375" y="3081162"/>
            <a:ext cx="147020" cy="71628"/>
          </a:xfrm>
          <a:custGeom>
            <a:avLst/>
            <a:gdLst>
              <a:gd name="connsiteX0" fmla="*/ 0 w 147020"/>
              <a:gd name="connsiteY0" fmla="*/ 71613 h 71628"/>
              <a:gd name="connsiteX1" fmla="*/ 76200 w 147020"/>
              <a:gd name="connsiteY1" fmla="*/ 4938 h 71628"/>
              <a:gd name="connsiteX2" fmla="*/ 146050 w 147020"/>
              <a:gd name="connsiteY2" fmla="*/ 4938 h 71628"/>
              <a:gd name="connsiteX3" fmla="*/ 114300 w 147020"/>
              <a:gd name="connsiteY3" fmla="*/ 4938 h 71628"/>
              <a:gd name="connsiteX4" fmla="*/ 76200 w 147020"/>
              <a:gd name="connsiteY4" fmla="*/ 11288 h 71628"/>
              <a:gd name="connsiteX5" fmla="*/ 0 w 147020"/>
              <a:gd name="connsiteY5" fmla="*/ 71613 h 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20" h="71628">
                <a:moveTo>
                  <a:pt x="0" y="71613"/>
                </a:moveTo>
                <a:cubicBezTo>
                  <a:pt x="0" y="70555"/>
                  <a:pt x="51858" y="16050"/>
                  <a:pt x="76200" y="4938"/>
                </a:cubicBezTo>
                <a:cubicBezTo>
                  <a:pt x="100542" y="-6174"/>
                  <a:pt x="146050" y="4938"/>
                  <a:pt x="146050" y="4938"/>
                </a:cubicBezTo>
                <a:cubicBezTo>
                  <a:pt x="152400" y="4938"/>
                  <a:pt x="125942" y="3880"/>
                  <a:pt x="114300" y="4938"/>
                </a:cubicBezTo>
                <a:cubicBezTo>
                  <a:pt x="102658" y="5996"/>
                  <a:pt x="94192" y="3880"/>
                  <a:pt x="76200" y="11288"/>
                </a:cubicBezTo>
                <a:cubicBezTo>
                  <a:pt x="58208" y="18696"/>
                  <a:pt x="0" y="72671"/>
                  <a:pt x="0" y="716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51E393EC-12CA-09AE-AAD9-5E7ED19C205E}"/>
              </a:ext>
            </a:extLst>
          </p:cNvPr>
          <p:cNvSpPr/>
          <p:nvPr/>
        </p:nvSpPr>
        <p:spPr>
          <a:xfrm>
            <a:off x="1174748" y="3225640"/>
            <a:ext cx="123842" cy="26382"/>
          </a:xfrm>
          <a:custGeom>
            <a:avLst/>
            <a:gdLst>
              <a:gd name="connsiteX0" fmla="*/ 2 w 123842"/>
              <a:gd name="connsiteY0" fmla="*/ 25560 h 26382"/>
              <a:gd name="connsiteX1" fmla="*/ 92077 w 123842"/>
              <a:gd name="connsiteY1" fmla="*/ 22385 h 26382"/>
              <a:gd name="connsiteX2" fmla="*/ 123827 w 123842"/>
              <a:gd name="connsiteY2" fmla="*/ 160 h 26382"/>
              <a:gd name="connsiteX3" fmla="*/ 95252 w 123842"/>
              <a:gd name="connsiteY3" fmla="*/ 12860 h 26382"/>
              <a:gd name="connsiteX4" fmla="*/ 2 w 123842"/>
              <a:gd name="connsiteY4" fmla="*/ 25560 h 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2" h="26382">
                <a:moveTo>
                  <a:pt x="2" y="25560"/>
                </a:moveTo>
                <a:cubicBezTo>
                  <a:pt x="-527" y="27147"/>
                  <a:pt x="71440" y="26618"/>
                  <a:pt x="92077" y="22385"/>
                </a:cubicBezTo>
                <a:cubicBezTo>
                  <a:pt x="112714" y="18152"/>
                  <a:pt x="123298" y="1747"/>
                  <a:pt x="123827" y="160"/>
                </a:cubicBezTo>
                <a:cubicBezTo>
                  <a:pt x="124356" y="-1427"/>
                  <a:pt x="111127" y="9156"/>
                  <a:pt x="95252" y="12860"/>
                </a:cubicBezTo>
                <a:cubicBezTo>
                  <a:pt x="79377" y="16564"/>
                  <a:pt x="531" y="23973"/>
                  <a:pt x="2" y="255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D6067ECA-C010-89CC-4E79-149BFC0C8792}"/>
              </a:ext>
            </a:extLst>
          </p:cNvPr>
          <p:cNvSpPr/>
          <p:nvPr/>
        </p:nvSpPr>
        <p:spPr>
          <a:xfrm>
            <a:off x="1139638" y="3120749"/>
            <a:ext cx="124031" cy="102400"/>
          </a:xfrm>
          <a:custGeom>
            <a:avLst/>
            <a:gdLst>
              <a:gd name="connsiteX0" fmla="*/ 187 w 124031"/>
              <a:gd name="connsiteY0" fmla="*/ 276 h 102400"/>
              <a:gd name="connsiteX1" fmla="*/ 44637 w 124031"/>
              <a:gd name="connsiteY1" fmla="*/ 70126 h 102400"/>
              <a:gd name="connsiteX2" fmla="*/ 57337 w 124031"/>
              <a:gd name="connsiteY2" fmla="*/ 98701 h 102400"/>
              <a:gd name="connsiteX3" fmla="*/ 124012 w 124031"/>
              <a:gd name="connsiteY3" fmla="*/ 92351 h 102400"/>
              <a:gd name="connsiteX4" fmla="*/ 63687 w 124031"/>
              <a:gd name="connsiteY4" fmla="*/ 98701 h 102400"/>
              <a:gd name="connsiteX5" fmla="*/ 187 w 124031"/>
              <a:gd name="connsiteY5" fmla="*/ 276 h 1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31" h="102400">
                <a:moveTo>
                  <a:pt x="187" y="276"/>
                </a:moveTo>
                <a:cubicBezTo>
                  <a:pt x="-2988" y="-4486"/>
                  <a:pt x="35112" y="53722"/>
                  <a:pt x="44637" y="70126"/>
                </a:cubicBezTo>
                <a:cubicBezTo>
                  <a:pt x="54162" y="86530"/>
                  <a:pt x="44108" y="94997"/>
                  <a:pt x="57337" y="98701"/>
                </a:cubicBezTo>
                <a:cubicBezTo>
                  <a:pt x="70566" y="102405"/>
                  <a:pt x="122954" y="92351"/>
                  <a:pt x="124012" y="92351"/>
                </a:cubicBezTo>
                <a:cubicBezTo>
                  <a:pt x="125070" y="92351"/>
                  <a:pt x="82208" y="109814"/>
                  <a:pt x="63687" y="98701"/>
                </a:cubicBezTo>
                <a:cubicBezTo>
                  <a:pt x="45166" y="87589"/>
                  <a:pt x="3362" y="5038"/>
                  <a:pt x="187" y="2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7FC7A0-AC16-BEA8-1ED8-41F1C3643AC1}"/>
              </a:ext>
            </a:extLst>
          </p:cNvPr>
          <p:cNvSpPr/>
          <p:nvPr/>
        </p:nvSpPr>
        <p:spPr>
          <a:xfrm>
            <a:off x="1241220" y="3078102"/>
            <a:ext cx="102084" cy="233771"/>
          </a:xfrm>
          <a:custGeom>
            <a:avLst/>
            <a:gdLst>
              <a:gd name="connsiteX0" fmla="*/ 205 w 102084"/>
              <a:gd name="connsiteY0" fmla="*/ 1648 h 233771"/>
              <a:gd name="connsiteX1" fmla="*/ 98630 w 102084"/>
              <a:gd name="connsiteY1" fmla="*/ 230248 h 233771"/>
              <a:gd name="connsiteX2" fmla="*/ 73230 w 102084"/>
              <a:gd name="connsiteY2" fmla="*/ 131823 h 233771"/>
              <a:gd name="connsiteX3" fmla="*/ 205 w 102084"/>
              <a:gd name="connsiteY3" fmla="*/ 1648 h 23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84" h="233771">
                <a:moveTo>
                  <a:pt x="205" y="1648"/>
                </a:moveTo>
                <a:cubicBezTo>
                  <a:pt x="4438" y="18052"/>
                  <a:pt x="86459" y="208552"/>
                  <a:pt x="98630" y="230248"/>
                </a:cubicBezTo>
                <a:cubicBezTo>
                  <a:pt x="110801" y="251944"/>
                  <a:pt x="88047" y="167806"/>
                  <a:pt x="73230" y="131823"/>
                </a:cubicBezTo>
                <a:cubicBezTo>
                  <a:pt x="58413" y="95840"/>
                  <a:pt x="-4028" y="-14756"/>
                  <a:pt x="205" y="16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C78EF353-2925-9449-A2D5-D04B627207C8}"/>
              </a:ext>
            </a:extLst>
          </p:cNvPr>
          <p:cNvSpPr/>
          <p:nvPr/>
        </p:nvSpPr>
        <p:spPr>
          <a:xfrm>
            <a:off x="1079481" y="5854412"/>
            <a:ext cx="92139" cy="121214"/>
          </a:xfrm>
          <a:custGeom>
            <a:avLst/>
            <a:gdLst>
              <a:gd name="connsiteX0" fmla="*/ 19 w 92139"/>
              <a:gd name="connsiteY0" fmla="*/ 288 h 121214"/>
              <a:gd name="connsiteX1" fmla="*/ 60344 w 92139"/>
              <a:gd name="connsiteY1" fmla="*/ 70138 h 121214"/>
              <a:gd name="connsiteX2" fmla="*/ 92094 w 92139"/>
              <a:gd name="connsiteY2" fmla="*/ 120938 h 121214"/>
              <a:gd name="connsiteX3" fmla="*/ 53994 w 92139"/>
              <a:gd name="connsiteY3" fmla="*/ 47913 h 121214"/>
              <a:gd name="connsiteX4" fmla="*/ 19 w 92139"/>
              <a:gd name="connsiteY4" fmla="*/ 288 h 1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39" h="121214">
                <a:moveTo>
                  <a:pt x="19" y="288"/>
                </a:moveTo>
                <a:cubicBezTo>
                  <a:pt x="1077" y="3992"/>
                  <a:pt x="44998" y="50030"/>
                  <a:pt x="60344" y="70138"/>
                </a:cubicBezTo>
                <a:cubicBezTo>
                  <a:pt x="75690" y="90246"/>
                  <a:pt x="93152" y="124642"/>
                  <a:pt x="92094" y="120938"/>
                </a:cubicBezTo>
                <a:cubicBezTo>
                  <a:pt x="91036" y="117234"/>
                  <a:pt x="65636" y="66434"/>
                  <a:pt x="53994" y="47913"/>
                </a:cubicBezTo>
                <a:cubicBezTo>
                  <a:pt x="42352" y="29392"/>
                  <a:pt x="-1039" y="-3416"/>
                  <a:pt x="19" y="28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514EA84-B81B-74CA-0B45-6266DBFC815E}"/>
              </a:ext>
            </a:extLst>
          </p:cNvPr>
          <p:cNvSpPr/>
          <p:nvPr/>
        </p:nvSpPr>
        <p:spPr>
          <a:xfrm>
            <a:off x="1181095" y="5727434"/>
            <a:ext cx="41290" cy="229075"/>
          </a:xfrm>
          <a:custGeom>
            <a:avLst/>
            <a:gdLst>
              <a:gd name="connsiteX0" fmla="*/ 5 w 41290"/>
              <a:gd name="connsiteY0" fmla="*/ 266 h 229075"/>
              <a:gd name="connsiteX1" fmla="*/ 38105 w 41290"/>
              <a:gd name="connsiteY1" fmla="*/ 117741 h 229075"/>
              <a:gd name="connsiteX2" fmla="*/ 22230 w 41290"/>
              <a:gd name="connsiteY2" fmla="*/ 228866 h 229075"/>
              <a:gd name="connsiteX3" fmla="*/ 41280 w 41290"/>
              <a:gd name="connsiteY3" fmla="*/ 89166 h 229075"/>
              <a:gd name="connsiteX4" fmla="*/ 5 w 41290"/>
              <a:gd name="connsiteY4" fmla="*/ 266 h 2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0" h="229075">
                <a:moveTo>
                  <a:pt x="5" y="266"/>
                </a:moveTo>
                <a:cubicBezTo>
                  <a:pt x="-524" y="5029"/>
                  <a:pt x="34401" y="79641"/>
                  <a:pt x="38105" y="117741"/>
                </a:cubicBezTo>
                <a:cubicBezTo>
                  <a:pt x="41809" y="155841"/>
                  <a:pt x="21701" y="233629"/>
                  <a:pt x="22230" y="228866"/>
                </a:cubicBezTo>
                <a:cubicBezTo>
                  <a:pt x="22759" y="224104"/>
                  <a:pt x="41809" y="122503"/>
                  <a:pt x="41280" y="89166"/>
                </a:cubicBezTo>
                <a:cubicBezTo>
                  <a:pt x="40751" y="55829"/>
                  <a:pt x="534" y="-4497"/>
                  <a:pt x="5" y="26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D1B03AF-1B43-1817-7BA4-0DBE030682A7}"/>
              </a:ext>
            </a:extLst>
          </p:cNvPr>
          <p:cNvSpPr/>
          <p:nvPr/>
        </p:nvSpPr>
        <p:spPr>
          <a:xfrm>
            <a:off x="1326737" y="3732183"/>
            <a:ext cx="132108" cy="61983"/>
          </a:xfrm>
          <a:custGeom>
            <a:avLst/>
            <a:gdLst>
              <a:gd name="connsiteX0" fmla="*/ 413 w 132108"/>
              <a:gd name="connsiteY0" fmla="*/ 61942 h 61983"/>
              <a:gd name="connsiteX1" fmla="*/ 73438 w 132108"/>
              <a:gd name="connsiteY1" fmla="*/ 11142 h 61983"/>
              <a:gd name="connsiteX2" fmla="*/ 130588 w 132108"/>
              <a:gd name="connsiteY2" fmla="*/ 11142 h 61983"/>
              <a:gd name="connsiteX3" fmla="*/ 108363 w 132108"/>
              <a:gd name="connsiteY3" fmla="*/ 1617 h 61983"/>
              <a:gd name="connsiteX4" fmla="*/ 413 w 132108"/>
              <a:gd name="connsiteY4" fmla="*/ 61942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08" h="61983">
                <a:moveTo>
                  <a:pt x="413" y="61942"/>
                </a:moveTo>
                <a:cubicBezTo>
                  <a:pt x="-5408" y="63530"/>
                  <a:pt x="51742" y="19609"/>
                  <a:pt x="73438" y="11142"/>
                </a:cubicBezTo>
                <a:cubicBezTo>
                  <a:pt x="95134" y="2675"/>
                  <a:pt x="124767" y="12729"/>
                  <a:pt x="130588" y="11142"/>
                </a:cubicBezTo>
                <a:cubicBezTo>
                  <a:pt x="136409" y="9554"/>
                  <a:pt x="124767" y="-4733"/>
                  <a:pt x="108363" y="1617"/>
                </a:cubicBezTo>
                <a:cubicBezTo>
                  <a:pt x="91959" y="7967"/>
                  <a:pt x="6234" y="60354"/>
                  <a:pt x="413" y="619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4E187B0E-BB5C-32E0-6BF2-6395187FB216}"/>
              </a:ext>
            </a:extLst>
          </p:cNvPr>
          <p:cNvSpPr/>
          <p:nvPr/>
        </p:nvSpPr>
        <p:spPr>
          <a:xfrm>
            <a:off x="1372791" y="3530597"/>
            <a:ext cx="56012" cy="127010"/>
          </a:xfrm>
          <a:custGeom>
            <a:avLst/>
            <a:gdLst>
              <a:gd name="connsiteX0" fmla="*/ 1984 w 56012"/>
              <a:gd name="connsiteY0" fmla="*/ 3 h 127010"/>
              <a:gd name="connsiteX1" fmla="*/ 14684 w 56012"/>
              <a:gd name="connsiteY1" fmla="*/ 79378 h 127010"/>
              <a:gd name="connsiteX2" fmla="*/ 55959 w 56012"/>
              <a:gd name="connsiteY2" fmla="*/ 127003 h 127010"/>
              <a:gd name="connsiteX3" fmla="*/ 5159 w 56012"/>
              <a:gd name="connsiteY3" fmla="*/ 82553 h 127010"/>
              <a:gd name="connsiteX4" fmla="*/ 1984 w 56012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2" h="127010">
                <a:moveTo>
                  <a:pt x="1984" y="3"/>
                </a:moveTo>
                <a:cubicBezTo>
                  <a:pt x="3571" y="-526"/>
                  <a:pt x="5688" y="58211"/>
                  <a:pt x="14684" y="79378"/>
                </a:cubicBezTo>
                <a:cubicBezTo>
                  <a:pt x="23680" y="100545"/>
                  <a:pt x="57546" y="126474"/>
                  <a:pt x="55959" y="127003"/>
                </a:cubicBezTo>
                <a:cubicBezTo>
                  <a:pt x="54372" y="127532"/>
                  <a:pt x="13096" y="100015"/>
                  <a:pt x="5159" y="82553"/>
                </a:cubicBezTo>
                <a:cubicBezTo>
                  <a:pt x="-2778" y="65091"/>
                  <a:pt x="397" y="532"/>
                  <a:pt x="1984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B56169C8-F468-3494-1691-EB652A94D486}"/>
              </a:ext>
            </a:extLst>
          </p:cNvPr>
          <p:cNvSpPr/>
          <p:nvPr/>
        </p:nvSpPr>
        <p:spPr>
          <a:xfrm>
            <a:off x="6146235" y="8638337"/>
            <a:ext cx="903163" cy="1469563"/>
          </a:xfrm>
          <a:custGeom>
            <a:avLst/>
            <a:gdLst>
              <a:gd name="connsiteX0" fmla="*/ 25965 w 903163"/>
              <a:gd name="connsiteY0" fmla="*/ 26238 h 1469563"/>
              <a:gd name="connsiteX1" fmla="*/ 86290 w 903163"/>
              <a:gd name="connsiteY1" fmla="*/ 64338 h 1469563"/>
              <a:gd name="connsiteX2" fmla="*/ 714940 w 903163"/>
              <a:gd name="connsiteY2" fmla="*/ 562813 h 1469563"/>
              <a:gd name="connsiteX3" fmla="*/ 880040 w 903163"/>
              <a:gd name="connsiteY3" fmla="*/ 972388 h 1469563"/>
              <a:gd name="connsiteX4" fmla="*/ 895915 w 903163"/>
              <a:gd name="connsiteY4" fmla="*/ 962863 h 1469563"/>
              <a:gd name="connsiteX5" fmla="*/ 822890 w 903163"/>
              <a:gd name="connsiteY5" fmla="*/ 1467688 h 1469563"/>
              <a:gd name="connsiteX6" fmla="*/ 841940 w 903163"/>
              <a:gd name="connsiteY6" fmla="*/ 1115263 h 1469563"/>
              <a:gd name="connsiteX7" fmla="*/ 746690 w 903163"/>
              <a:gd name="connsiteY7" fmla="*/ 632663 h 1469563"/>
              <a:gd name="connsiteX8" fmla="*/ 162490 w 903163"/>
              <a:gd name="connsiteY8" fmla="*/ 150063 h 1469563"/>
              <a:gd name="connsiteX9" fmla="*/ 279965 w 903163"/>
              <a:gd name="connsiteY9" fmla="*/ 248488 h 1469563"/>
              <a:gd name="connsiteX10" fmla="*/ 25965 w 903163"/>
              <a:gd name="connsiteY10" fmla="*/ 26238 h 14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163" h="1469563">
                <a:moveTo>
                  <a:pt x="25965" y="26238"/>
                </a:moveTo>
                <a:cubicBezTo>
                  <a:pt x="-6314" y="-4454"/>
                  <a:pt x="-28539" y="-25091"/>
                  <a:pt x="86290" y="64338"/>
                </a:cubicBezTo>
                <a:cubicBezTo>
                  <a:pt x="201119" y="153767"/>
                  <a:pt x="582648" y="411471"/>
                  <a:pt x="714940" y="562813"/>
                </a:cubicBezTo>
                <a:cubicBezTo>
                  <a:pt x="847232" y="714155"/>
                  <a:pt x="849878" y="905713"/>
                  <a:pt x="880040" y="972388"/>
                </a:cubicBezTo>
                <a:cubicBezTo>
                  <a:pt x="910202" y="1039063"/>
                  <a:pt x="905440" y="880313"/>
                  <a:pt x="895915" y="962863"/>
                </a:cubicBezTo>
                <a:cubicBezTo>
                  <a:pt x="886390" y="1045413"/>
                  <a:pt x="831886" y="1442288"/>
                  <a:pt x="822890" y="1467688"/>
                </a:cubicBezTo>
                <a:cubicBezTo>
                  <a:pt x="813894" y="1493088"/>
                  <a:pt x="854640" y="1254434"/>
                  <a:pt x="841940" y="1115263"/>
                </a:cubicBezTo>
                <a:cubicBezTo>
                  <a:pt x="829240" y="976092"/>
                  <a:pt x="859932" y="793530"/>
                  <a:pt x="746690" y="632663"/>
                </a:cubicBezTo>
                <a:cubicBezTo>
                  <a:pt x="633448" y="471796"/>
                  <a:pt x="240277" y="214092"/>
                  <a:pt x="162490" y="150063"/>
                </a:cubicBezTo>
                <a:cubicBezTo>
                  <a:pt x="84703" y="86034"/>
                  <a:pt x="305894" y="266480"/>
                  <a:pt x="279965" y="248488"/>
                </a:cubicBezTo>
                <a:cubicBezTo>
                  <a:pt x="254036" y="230496"/>
                  <a:pt x="58244" y="56930"/>
                  <a:pt x="25965" y="262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3D4F4E9-3FD6-688C-04EC-1FE5F93410B6}"/>
              </a:ext>
            </a:extLst>
          </p:cNvPr>
          <p:cNvSpPr/>
          <p:nvPr/>
        </p:nvSpPr>
        <p:spPr>
          <a:xfrm>
            <a:off x="6591059" y="8983134"/>
            <a:ext cx="366419" cy="1059712"/>
          </a:xfrm>
          <a:custGeom>
            <a:avLst/>
            <a:gdLst>
              <a:gd name="connsiteX0" fmla="*/ 241 w 366419"/>
              <a:gd name="connsiteY0" fmla="*/ 2116 h 1059712"/>
              <a:gd name="connsiteX1" fmla="*/ 327266 w 366419"/>
              <a:gd name="connsiteY1" fmla="*/ 573616 h 1059712"/>
              <a:gd name="connsiteX2" fmla="*/ 327266 w 366419"/>
              <a:gd name="connsiteY2" fmla="*/ 786341 h 1059712"/>
              <a:gd name="connsiteX3" fmla="*/ 254241 w 366419"/>
              <a:gd name="connsiteY3" fmla="*/ 1059391 h 1059712"/>
              <a:gd name="connsiteX4" fmla="*/ 298691 w 366419"/>
              <a:gd name="connsiteY4" fmla="*/ 837141 h 1059712"/>
              <a:gd name="connsiteX5" fmla="*/ 365366 w 366419"/>
              <a:gd name="connsiteY5" fmla="*/ 640291 h 1059712"/>
              <a:gd name="connsiteX6" fmla="*/ 241541 w 366419"/>
              <a:gd name="connsiteY6" fmla="*/ 221191 h 1059712"/>
              <a:gd name="connsiteX7" fmla="*/ 273291 w 366419"/>
              <a:gd name="connsiteY7" fmla="*/ 373591 h 1059712"/>
              <a:gd name="connsiteX8" fmla="*/ 241 w 366419"/>
              <a:gd name="connsiteY8" fmla="*/ 2116 h 10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19" h="1059712">
                <a:moveTo>
                  <a:pt x="241" y="2116"/>
                </a:moveTo>
                <a:cubicBezTo>
                  <a:pt x="9237" y="35453"/>
                  <a:pt x="272762" y="442912"/>
                  <a:pt x="327266" y="573616"/>
                </a:cubicBezTo>
                <a:cubicBezTo>
                  <a:pt x="381770" y="704320"/>
                  <a:pt x="339437" y="705379"/>
                  <a:pt x="327266" y="786341"/>
                </a:cubicBezTo>
                <a:cubicBezTo>
                  <a:pt x="315095" y="867303"/>
                  <a:pt x="259004" y="1050924"/>
                  <a:pt x="254241" y="1059391"/>
                </a:cubicBezTo>
                <a:cubicBezTo>
                  <a:pt x="249478" y="1067858"/>
                  <a:pt x="280170" y="906991"/>
                  <a:pt x="298691" y="837141"/>
                </a:cubicBezTo>
                <a:cubicBezTo>
                  <a:pt x="317212" y="767291"/>
                  <a:pt x="374891" y="742949"/>
                  <a:pt x="365366" y="640291"/>
                </a:cubicBezTo>
                <a:cubicBezTo>
                  <a:pt x="355841" y="537633"/>
                  <a:pt x="256887" y="265641"/>
                  <a:pt x="241541" y="221191"/>
                </a:cubicBezTo>
                <a:cubicBezTo>
                  <a:pt x="226195" y="176741"/>
                  <a:pt x="310333" y="407458"/>
                  <a:pt x="273291" y="373591"/>
                </a:cubicBezTo>
                <a:cubicBezTo>
                  <a:pt x="236249" y="339724"/>
                  <a:pt x="-8755" y="-31221"/>
                  <a:pt x="241" y="21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93FC39D8-11E3-388E-8EC8-00A93E6691B2}"/>
              </a:ext>
            </a:extLst>
          </p:cNvPr>
          <p:cNvSpPr/>
          <p:nvPr/>
        </p:nvSpPr>
        <p:spPr>
          <a:xfrm>
            <a:off x="6463413" y="9091036"/>
            <a:ext cx="139563" cy="842820"/>
          </a:xfrm>
          <a:custGeom>
            <a:avLst/>
            <a:gdLst>
              <a:gd name="connsiteX0" fmla="*/ 137412 w 139563"/>
              <a:gd name="connsiteY0" fmla="*/ 24389 h 842820"/>
              <a:gd name="connsiteX1" fmla="*/ 887 w 139563"/>
              <a:gd name="connsiteY1" fmla="*/ 840364 h 842820"/>
              <a:gd name="connsiteX2" fmla="*/ 80262 w 139563"/>
              <a:gd name="connsiteY2" fmla="*/ 268864 h 842820"/>
              <a:gd name="connsiteX3" fmla="*/ 137412 w 139563"/>
              <a:gd name="connsiteY3" fmla="*/ 24389 h 8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63" h="842820">
                <a:moveTo>
                  <a:pt x="137412" y="24389"/>
                </a:moveTo>
                <a:cubicBezTo>
                  <a:pt x="124183" y="119639"/>
                  <a:pt x="10412" y="799618"/>
                  <a:pt x="887" y="840364"/>
                </a:cubicBezTo>
                <a:cubicBezTo>
                  <a:pt x="-8638" y="881110"/>
                  <a:pt x="61212" y="403272"/>
                  <a:pt x="80262" y="268864"/>
                </a:cubicBezTo>
                <a:cubicBezTo>
                  <a:pt x="99312" y="134456"/>
                  <a:pt x="150641" y="-70861"/>
                  <a:pt x="137412" y="243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9A7B5FE7-3457-0039-EA00-C8AC4A44677A}"/>
              </a:ext>
            </a:extLst>
          </p:cNvPr>
          <p:cNvSpPr/>
          <p:nvPr/>
        </p:nvSpPr>
        <p:spPr>
          <a:xfrm>
            <a:off x="6527666" y="9086837"/>
            <a:ext cx="88691" cy="854613"/>
          </a:xfrm>
          <a:custGeom>
            <a:avLst/>
            <a:gdLst>
              <a:gd name="connsiteX0" fmla="*/ 76334 w 88691"/>
              <a:gd name="connsiteY0" fmla="*/ 13 h 854613"/>
              <a:gd name="connsiteX1" fmla="*/ 63634 w 88691"/>
              <a:gd name="connsiteY1" fmla="*/ 708038 h 854613"/>
              <a:gd name="connsiteX2" fmla="*/ 134 w 88691"/>
              <a:gd name="connsiteY2" fmla="*/ 854088 h 854613"/>
              <a:gd name="connsiteX3" fmla="*/ 82684 w 88691"/>
              <a:gd name="connsiteY3" fmla="*/ 688988 h 854613"/>
              <a:gd name="connsiteX4" fmla="*/ 76334 w 88691"/>
              <a:gd name="connsiteY4" fmla="*/ 13 h 85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91" h="854613">
                <a:moveTo>
                  <a:pt x="76334" y="13"/>
                </a:moveTo>
                <a:cubicBezTo>
                  <a:pt x="73159" y="3188"/>
                  <a:pt x="76334" y="565692"/>
                  <a:pt x="63634" y="708038"/>
                </a:cubicBezTo>
                <a:cubicBezTo>
                  <a:pt x="50934" y="850384"/>
                  <a:pt x="-3041" y="857263"/>
                  <a:pt x="134" y="854088"/>
                </a:cubicBezTo>
                <a:cubicBezTo>
                  <a:pt x="3309" y="850913"/>
                  <a:pt x="67338" y="827100"/>
                  <a:pt x="82684" y="688988"/>
                </a:cubicBezTo>
                <a:cubicBezTo>
                  <a:pt x="98030" y="550876"/>
                  <a:pt x="79509" y="-3162"/>
                  <a:pt x="76334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4FA58506-CD62-38F7-D078-6E1791854AED}"/>
              </a:ext>
            </a:extLst>
          </p:cNvPr>
          <p:cNvSpPr/>
          <p:nvPr/>
        </p:nvSpPr>
        <p:spPr>
          <a:xfrm>
            <a:off x="6486182" y="9124948"/>
            <a:ext cx="121303" cy="811973"/>
          </a:xfrm>
          <a:custGeom>
            <a:avLst/>
            <a:gdLst>
              <a:gd name="connsiteX0" fmla="*/ 117818 w 121303"/>
              <a:gd name="connsiteY0" fmla="*/ 12702 h 811973"/>
              <a:gd name="connsiteX1" fmla="*/ 343 w 121303"/>
              <a:gd name="connsiteY1" fmla="*/ 806452 h 811973"/>
              <a:gd name="connsiteX2" fmla="*/ 82893 w 121303"/>
              <a:gd name="connsiteY2" fmla="*/ 349252 h 811973"/>
              <a:gd name="connsiteX3" fmla="*/ 117818 w 121303"/>
              <a:gd name="connsiteY3" fmla="*/ 12702 h 81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03" h="811973">
                <a:moveTo>
                  <a:pt x="117818" y="12702"/>
                </a:moveTo>
                <a:cubicBezTo>
                  <a:pt x="104060" y="88902"/>
                  <a:pt x="6164" y="750360"/>
                  <a:pt x="343" y="806452"/>
                </a:cubicBezTo>
                <a:cubicBezTo>
                  <a:pt x="-5478" y="862544"/>
                  <a:pt x="64372" y="475723"/>
                  <a:pt x="82893" y="349252"/>
                </a:cubicBezTo>
                <a:cubicBezTo>
                  <a:pt x="101414" y="222781"/>
                  <a:pt x="131576" y="-63498"/>
                  <a:pt x="117818" y="127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4A0526B7-C8A7-1117-1024-E455CFA4402B}"/>
              </a:ext>
            </a:extLst>
          </p:cNvPr>
          <p:cNvSpPr/>
          <p:nvPr/>
        </p:nvSpPr>
        <p:spPr>
          <a:xfrm>
            <a:off x="6438750" y="9918538"/>
            <a:ext cx="238096" cy="99345"/>
          </a:xfrm>
          <a:custGeom>
            <a:avLst/>
            <a:gdLst>
              <a:gd name="connsiteX0" fmla="*/ 150 w 238096"/>
              <a:gd name="connsiteY0" fmla="*/ 162 h 99345"/>
              <a:gd name="connsiteX1" fmla="*/ 225575 w 238096"/>
              <a:gd name="connsiteY1" fmla="*/ 95412 h 99345"/>
              <a:gd name="connsiteX2" fmla="*/ 190650 w 238096"/>
              <a:gd name="connsiteY2" fmla="*/ 73187 h 99345"/>
              <a:gd name="connsiteX3" fmla="*/ 150 w 238096"/>
              <a:gd name="connsiteY3" fmla="*/ 162 h 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96" h="99345">
                <a:moveTo>
                  <a:pt x="150" y="162"/>
                </a:moveTo>
                <a:cubicBezTo>
                  <a:pt x="5971" y="3866"/>
                  <a:pt x="193825" y="83241"/>
                  <a:pt x="225575" y="95412"/>
                </a:cubicBezTo>
                <a:cubicBezTo>
                  <a:pt x="257325" y="107583"/>
                  <a:pt x="222400" y="89062"/>
                  <a:pt x="190650" y="73187"/>
                </a:cubicBezTo>
                <a:cubicBezTo>
                  <a:pt x="158900" y="57312"/>
                  <a:pt x="-5671" y="-3542"/>
                  <a:pt x="150" y="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725A6180-C7E3-79EE-57EA-0DFD0467A747}"/>
              </a:ext>
            </a:extLst>
          </p:cNvPr>
          <p:cNvSpPr/>
          <p:nvPr/>
        </p:nvSpPr>
        <p:spPr>
          <a:xfrm>
            <a:off x="5797163" y="9349458"/>
            <a:ext cx="144829" cy="685189"/>
          </a:xfrm>
          <a:custGeom>
            <a:avLst/>
            <a:gdLst>
              <a:gd name="connsiteX0" fmla="*/ 143262 w 144829"/>
              <a:gd name="connsiteY0" fmla="*/ 917 h 685189"/>
              <a:gd name="connsiteX1" fmla="*/ 79762 w 144829"/>
              <a:gd name="connsiteY1" fmla="*/ 454942 h 685189"/>
              <a:gd name="connsiteX2" fmla="*/ 387 w 144829"/>
              <a:gd name="connsiteY2" fmla="*/ 683542 h 685189"/>
              <a:gd name="connsiteX3" fmla="*/ 114687 w 144829"/>
              <a:gd name="connsiteY3" fmla="*/ 346992 h 685189"/>
              <a:gd name="connsiteX4" fmla="*/ 143262 w 144829"/>
              <a:gd name="connsiteY4" fmla="*/ 917 h 68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29" h="685189">
                <a:moveTo>
                  <a:pt x="143262" y="917"/>
                </a:moveTo>
                <a:cubicBezTo>
                  <a:pt x="137441" y="18909"/>
                  <a:pt x="103574" y="341171"/>
                  <a:pt x="79762" y="454942"/>
                </a:cubicBezTo>
                <a:cubicBezTo>
                  <a:pt x="55950" y="568713"/>
                  <a:pt x="-5434" y="701534"/>
                  <a:pt x="387" y="683542"/>
                </a:cubicBezTo>
                <a:cubicBezTo>
                  <a:pt x="6208" y="665550"/>
                  <a:pt x="90875" y="459704"/>
                  <a:pt x="114687" y="346992"/>
                </a:cubicBezTo>
                <a:cubicBezTo>
                  <a:pt x="138499" y="234280"/>
                  <a:pt x="149083" y="-17075"/>
                  <a:pt x="143262" y="9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EDB04B86-63A2-4F73-63C8-3E8865647B4D}"/>
              </a:ext>
            </a:extLst>
          </p:cNvPr>
          <p:cNvSpPr/>
          <p:nvPr/>
        </p:nvSpPr>
        <p:spPr>
          <a:xfrm>
            <a:off x="5816600" y="9006345"/>
            <a:ext cx="748242" cy="1026116"/>
          </a:xfrm>
          <a:custGeom>
            <a:avLst/>
            <a:gdLst>
              <a:gd name="connsiteX0" fmla="*/ 0 w 748242"/>
              <a:gd name="connsiteY0" fmla="*/ 1001255 h 1026116"/>
              <a:gd name="connsiteX1" fmla="*/ 139700 w 748242"/>
              <a:gd name="connsiteY1" fmla="*/ 359905 h 1026116"/>
              <a:gd name="connsiteX2" fmla="*/ 577850 w 748242"/>
              <a:gd name="connsiteY2" fmla="*/ 48755 h 1026116"/>
              <a:gd name="connsiteX3" fmla="*/ 184150 w 748242"/>
              <a:gd name="connsiteY3" fmla="*/ 223380 h 1026116"/>
              <a:gd name="connsiteX4" fmla="*/ 558800 w 748242"/>
              <a:gd name="connsiteY4" fmla="*/ 1130 h 1026116"/>
              <a:gd name="connsiteX5" fmla="*/ 736600 w 748242"/>
              <a:gd name="connsiteY5" fmla="*/ 166230 h 1026116"/>
              <a:gd name="connsiteX6" fmla="*/ 660400 w 748242"/>
              <a:gd name="connsiteY6" fmla="*/ 747255 h 1026116"/>
              <a:gd name="connsiteX7" fmla="*/ 619125 w 748242"/>
              <a:gd name="connsiteY7" fmla="*/ 944105 h 1026116"/>
              <a:gd name="connsiteX8" fmla="*/ 635000 w 748242"/>
              <a:gd name="connsiteY8" fmla="*/ 934580 h 1026116"/>
              <a:gd name="connsiteX9" fmla="*/ 746125 w 748242"/>
              <a:gd name="connsiteY9" fmla="*/ 1023480 h 1026116"/>
              <a:gd name="connsiteX10" fmla="*/ 523875 w 748242"/>
              <a:gd name="connsiteY10" fmla="*/ 1004430 h 1026116"/>
              <a:gd name="connsiteX11" fmla="*/ 0 w 748242"/>
              <a:gd name="connsiteY11" fmla="*/ 1001255 h 10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42" h="1026116">
                <a:moveTo>
                  <a:pt x="0" y="1001255"/>
                </a:moveTo>
                <a:cubicBezTo>
                  <a:pt x="21696" y="759955"/>
                  <a:pt x="43392" y="518655"/>
                  <a:pt x="139700" y="359905"/>
                </a:cubicBezTo>
                <a:cubicBezTo>
                  <a:pt x="236008" y="201155"/>
                  <a:pt x="570442" y="71509"/>
                  <a:pt x="577850" y="48755"/>
                </a:cubicBezTo>
                <a:cubicBezTo>
                  <a:pt x="585258" y="26001"/>
                  <a:pt x="187325" y="231318"/>
                  <a:pt x="184150" y="223380"/>
                </a:cubicBezTo>
                <a:cubicBezTo>
                  <a:pt x="180975" y="215442"/>
                  <a:pt x="466725" y="10655"/>
                  <a:pt x="558800" y="1130"/>
                </a:cubicBezTo>
                <a:cubicBezTo>
                  <a:pt x="650875" y="-8395"/>
                  <a:pt x="719667" y="41876"/>
                  <a:pt x="736600" y="166230"/>
                </a:cubicBezTo>
                <a:cubicBezTo>
                  <a:pt x="753533" y="290584"/>
                  <a:pt x="679979" y="617609"/>
                  <a:pt x="660400" y="747255"/>
                </a:cubicBezTo>
                <a:cubicBezTo>
                  <a:pt x="640821" y="876901"/>
                  <a:pt x="623358" y="912884"/>
                  <a:pt x="619125" y="944105"/>
                </a:cubicBezTo>
                <a:cubicBezTo>
                  <a:pt x="614892" y="975326"/>
                  <a:pt x="613833" y="921351"/>
                  <a:pt x="635000" y="934580"/>
                </a:cubicBezTo>
                <a:cubicBezTo>
                  <a:pt x="656167" y="947809"/>
                  <a:pt x="764646" y="1011838"/>
                  <a:pt x="746125" y="1023480"/>
                </a:cubicBezTo>
                <a:cubicBezTo>
                  <a:pt x="727604" y="1035122"/>
                  <a:pt x="523875" y="1004430"/>
                  <a:pt x="523875" y="1004430"/>
                </a:cubicBezTo>
                <a:lnTo>
                  <a:pt x="0" y="10012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45FBEF3-171A-F24D-DD6B-E45265495B8A}"/>
              </a:ext>
            </a:extLst>
          </p:cNvPr>
          <p:cNvSpPr/>
          <p:nvPr/>
        </p:nvSpPr>
        <p:spPr>
          <a:xfrm>
            <a:off x="5657406" y="3778250"/>
            <a:ext cx="70371" cy="169751"/>
          </a:xfrm>
          <a:custGeom>
            <a:avLst/>
            <a:gdLst>
              <a:gd name="connsiteX0" fmla="*/ 70294 w 70371"/>
              <a:gd name="connsiteY0" fmla="*/ 0 h 169751"/>
              <a:gd name="connsiteX1" fmla="*/ 19494 w 70371"/>
              <a:gd name="connsiteY1" fmla="*/ 73025 h 169751"/>
              <a:gd name="connsiteX2" fmla="*/ 3619 w 70371"/>
              <a:gd name="connsiteY2" fmla="*/ 168275 h 169751"/>
              <a:gd name="connsiteX3" fmla="*/ 444 w 70371"/>
              <a:gd name="connsiteY3" fmla="*/ 127000 h 169751"/>
              <a:gd name="connsiteX4" fmla="*/ 6794 w 70371"/>
              <a:gd name="connsiteY4" fmla="*/ 73025 h 169751"/>
              <a:gd name="connsiteX5" fmla="*/ 70294 w 70371"/>
              <a:gd name="connsiteY5" fmla="*/ 0 h 16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" h="169751">
                <a:moveTo>
                  <a:pt x="70294" y="0"/>
                </a:moveTo>
                <a:cubicBezTo>
                  <a:pt x="72411" y="0"/>
                  <a:pt x="30606" y="44979"/>
                  <a:pt x="19494" y="73025"/>
                </a:cubicBezTo>
                <a:cubicBezTo>
                  <a:pt x="8381" y="101071"/>
                  <a:pt x="6794" y="159279"/>
                  <a:pt x="3619" y="168275"/>
                </a:cubicBezTo>
                <a:cubicBezTo>
                  <a:pt x="444" y="177271"/>
                  <a:pt x="-85" y="142875"/>
                  <a:pt x="444" y="127000"/>
                </a:cubicBezTo>
                <a:cubicBezTo>
                  <a:pt x="973" y="111125"/>
                  <a:pt x="-3260" y="92604"/>
                  <a:pt x="6794" y="73025"/>
                </a:cubicBezTo>
                <a:cubicBezTo>
                  <a:pt x="16848" y="53446"/>
                  <a:pt x="68177" y="0"/>
                  <a:pt x="702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15193-1874-34CF-BEC3-110225957621}"/>
              </a:ext>
            </a:extLst>
          </p:cNvPr>
          <p:cNvSpPr/>
          <p:nvPr/>
        </p:nvSpPr>
        <p:spPr>
          <a:xfrm>
            <a:off x="5419601" y="4181422"/>
            <a:ext cx="128400" cy="90586"/>
          </a:xfrm>
          <a:custGeom>
            <a:avLst/>
            <a:gdLst>
              <a:gd name="connsiteX0" fmla="*/ 124 w 128400"/>
              <a:gd name="connsiteY0" fmla="*/ 53 h 90586"/>
              <a:gd name="connsiteX1" fmla="*/ 44574 w 128400"/>
              <a:gd name="connsiteY1" fmla="*/ 73078 h 90586"/>
              <a:gd name="connsiteX2" fmla="*/ 127124 w 128400"/>
              <a:gd name="connsiteY2" fmla="*/ 85778 h 90586"/>
              <a:gd name="connsiteX3" fmla="*/ 92199 w 128400"/>
              <a:gd name="connsiteY3" fmla="*/ 88953 h 90586"/>
              <a:gd name="connsiteX4" fmla="*/ 57274 w 128400"/>
              <a:gd name="connsiteY4" fmla="*/ 85778 h 90586"/>
              <a:gd name="connsiteX5" fmla="*/ 124 w 128400"/>
              <a:gd name="connsiteY5" fmla="*/ 53 h 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00" h="90586">
                <a:moveTo>
                  <a:pt x="124" y="53"/>
                </a:moveTo>
                <a:cubicBezTo>
                  <a:pt x="-1993" y="-2064"/>
                  <a:pt x="23407" y="58791"/>
                  <a:pt x="44574" y="73078"/>
                </a:cubicBezTo>
                <a:cubicBezTo>
                  <a:pt x="65741" y="87366"/>
                  <a:pt x="119187" y="83132"/>
                  <a:pt x="127124" y="85778"/>
                </a:cubicBezTo>
                <a:cubicBezTo>
                  <a:pt x="135061" y="88424"/>
                  <a:pt x="103841" y="88953"/>
                  <a:pt x="92199" y="88953"/>
                </a:cubicBezTo>
                <a:cubicBezTo>
                  <a:pt x="80557" y="88953"/>
                  <a:pt x="69974" y="94245"/>
                  <a:pt x="57274" y="85778"/>
                </a:cubicBezTo>
                <a:cubicBezTo>
                  <a:pt x="44574" y="77311"/>
                  <a:pt x="2241" y="2170"/>
                  <a:pt x="124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2327A61-1C0B-C252-6D07-7D0820A57C1C}"/>
              </a:ext>
            </a:extLst>
          </p:cNvPr>
          <p:cNvSpPr/>
          <p:nvPr/>
        </p:nvSpPr>
        <p:spPr>
          <a:xfrm>
            <a:off x="5660850" y="4419538"/>
            <a:ext cx="117893" cy="41350"/>
          </a:xfrm>
          <a:custGeom>
            <a:avLst/>
            <a:gdLst>
              <a:gd name="connsiteX0" fmla="*/ 175 w 117893"/>
              <a:gd name="connsiteY0" fmla="*/ 62 h 41350"/>
              <a:gd name="connsiteX1" fmla="*/ 57325 w 117893"/>
              <a:gd name="connsiteY1" fmla="*/ 31812 h 41350"/>
              <a:gd name="connsiteX2" fmla="*/ 117650 w 117893"/>
              <a:gd name="connsiteY2" fmla="*/ 25462 h 41350"/>
              <a:gd name="connsiteX3" fmla="*/ 76375 w 117893"/>
              <a:gd name="connsiteY3" fmla="*/ 41337 h 41350"/>
              <a:gd name="connsiteX4" fmla="*/ 175 w 117893"/>
              <a:gd name="connsiteY4" fmla="*/ 62 h 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3" h="41350">
                <a:moveTo>
                  <a:pt x="175" y="62"/>
                </a:moveTo>
                <a:cubicBezTo>
                  <a:pt x="-3000" y="-1525"/>
                  <a:pt x="37746" y="27579"/>
                  <a:pt x="57325" y="31812"/>
                </a:cubicBezTo>
                <a:cubicBezTo>
                  <a:pt x="76904" y="36045"/>
                  <a:pt x="114475" y="23875"/>
                  <a:pt x="117650" y="25462"/>
                </a:cubicBezTo>
                <a:cubicBezTo>
                  <a:pt x="120825" y="27049"/>
                  <a:pt x="92250" y="41866"/>
                  <a:pt x="76375" y="41337"/>
                </a:cubicBezTo>
                <a:cubicBezTo>
                  <a:pt x="60500" y="40808"/>
                  <a:pt x="3350" y="1649"/>
                  <a:pt x="175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50CA6ED9-756C-605C-F650-9D8C0B93D6C7}"/>
              </a:ext>
            </a:extLst>
          </p:cNvPr>
          <p:cNvSpPr/>
          <p:nvPr/>
        </p:nvSpPr>
        <p:spPr>
          <a:xfrm>
            <a:off x="5581624" y="4470393"/>
            <a:ext cx="41317" cy="104787"/>
          </a:xfrm>
          <a:custGeom>
            <a:avLst/>
            <a:gdLst>
              <a:gd name="connsiteX0" fmla="*/ 26 w 41317"/>
              <a:gd name="connsiteY0" fmla="*/ 7 h 104787"/>
              <a:gd name="connsiteX1" fmla="*/ 34951 w 41317"/>
              <a:gd name="connsiteY1" fmla="*/ 47632 h 104787"/>
              <a:gd name="connsiteX2" fmla="*/ 28601 w 41317"/>
              <a:gd name="connsiteY2" fmla="*/ 104782 h 104787"/>
              <a:gd name="connsiteX3" fmla="*/ 41301 w 41317"/>
              <a:gd name="connsiteY3" fmla="*/ 44457 h 104787"/>
              <a:gd name="connsiteX4" fmla="*/ 26 w 41317"/>
              <a:gd name="connsiteY4" fmla="*/ 7 h 1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7" h="104787">
                <a:moveTo>
                  <a:pt x="26" y="7"/>
                </a:moveTo>
                <a:cubicBezTo>
                  <a:pt x="-1032" y="536"/>
                  <a:pt x="30188" y="30169"/>
                  <a:pt x="34951" y="47632"/>
                </a:cubicBezTo>
                <a:cubicBezTo>
                  <a:pt x="39714" y="65095"/>
                  <a:pt x="27543" y="105311"/>
                  <a:pt x="28601" y="104782"/>
                </a:cubicBezTo>
                <a:cubicBezTo>
                  <a:pt x="29659" y="104253"/>
                  <a:pt x="41830" y="61390"/>
                  <a:pt x="41301" y="44457"/>
                </a:cubicBezTo>
                <a:cubicBezTo>
                  <a:pt x="40772" y="27524"/>
                  <a:pt x="1084" y="-522"/>
                  <a:pt x="26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F4505AA-DDB8-EFA6-04A6-CFB07EA68E13}"/>
              </a:ext>
            </a:extLst>
          </p:cNvPr>
          <p:cNvSpPr/>
          <p:nvPr/>
        </p:nvSpPr>
        <p:spPr>
          <a:xfrm>
            <a:off x="5572083" y="4667213"/>
            <a:ext cx="34997" cy="111246"/>
          </a:xfrm>
          <a:custGeom>
            <a:avLst/>
            <a:gdLst>
              <a:gd name="connsiteX0" fmla="*/ 34967 w 34997"/>
              <a:gd name="connsiteY0" fmla="*/ 37 h 111246"/>
              <a:gd name="connsiteX1" fmla="*/ 6392 w 34997"/>
              <a:gd name="connsiteY1" fmla="*/ 73062 h 111246"/>
              <a:gd name="connsiteX2" fmla="*/ 19092 w 34997"/>
              <a:gd name="connsiteY2" fmla="*/ 111162 h 111246"/>
              <a:gd name="connsiteX3" fmla="*/ 42 w 34997"/>
              <a:gd name="connsiteY3" fmla="*/ 63537 h 111246"/>
              <a:gd name="connsiteX4" fmla="*/ 34967 w 34997"/>
              <a:gd name="connsiteY4" fmla="*/ 37 h 1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" h="111246">
                <a:moveTo>
                  <a:pt x="34967" y="37"/>
                </a:moveTo>
                <a:cubicBezTo>
                  <a:pt x="36025" y="1625"/>
                  <a:pt x="9038" y="54541"/>
                  <a:pt x="6392" y="73062"/>
                </a:cubicBezTo>
                <a:cubicBezTo>
                  <a:pt x="3746" y="91583"/>
                  <a:pt x="20150" y="112750"/>
                  <a:pt x="19092" y="111162"/>
                </a:cubicBezTo>
                <a:cubicBezTo>
                  <a:pt x="18034" y="109574"/>
                  <a:pt x="-1016" y="78883"/>
                  <a:pt x="42" y="63537"/>
                </a:cubicBezTo>
                <a:cubicBezTo>
                  <a:pt x="1100" y="48191"/>
                  <a:pt x="33909" y="-1551"/>
                  <a:pt x="34967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D9EEC7E-E7E0-A433-81D1-2B8449491323}"/>
              </a:ext>
            </a:extLst>
          </p:cNvPr>
          <p:cNvSpPr/>
          <p:nvPr/>
        </p:nvSpPr>
        <p:spPr>
          <a:xfrm>
            <a:off x="5400644" y="4384646"/>
            <a:ext cx="108126" cy="36694"/>
          </a:xfrm>
          <a:custGeom>
            <a:avLst/>
            <a:gdLst>
              <a:gd name="connsiteX0" fmla="*/ 31 w 108126"/>
              <a:gd name="connsiteY0" fmla="*/ 29 h 36694"/>
              <a:gd name="connsiteX1" fmla="*/ 76231 w 108126"/>
              <a:gd name="connsiteY1" fmla="*/ 34954 h 36694"/>
              <a:gd name="connsiteX2" fmla="*/ 107981 w 108126"/>
              <a:gd name="connsiteY2" fmla="*/ 31779 h 36694"/>
              <a:gd name="connsiteX3" fmla="*/ 85756 w 108126"/>
              <a:gd name="connsiteY3" fmla="*/ 28604 h 36694"/>
              <a:gd name="connsiteX4" fmla="*/ 31 w 108126"/>
              <a:gd name="connsiteY4" fmla="*/ 29 h 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26" h="36694">
                <a:moveTo>
                  <a:pt x="31" y="29"/>
                </a:moveTo>
                <a:cubicBezTo>
                  <a:pt x="-1557" y="1087"/>
                  <a:pt x="58239" y="29662"/>
                  <a:pt x="76231" y="34954"/>
                </a:cubicBezTo>
                <a:cubicBezTo>
                  <a:pt x="94223" y="40246"/>
                  <a:pt x="107981" y="31779"/>
                  <a:pt x="107981" y="31779"/>
                </a:cubicBezTo>
                <a:cubicBezTo>
                  <a:pt x="109569" y="30721"/>
                  <a:pt x="97927" y="30721"/>
                  <a:pt x="85756" y="28604"/>
                </a:cubicBezTo>
                <a:cubicBezTo>
                  <a:pt x="73585" y="26487"/>
                  <a:pt x="1619" y="-1029"/>
                  <a:pt x="31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63B05BD-FF1B-664B-D2A1-9FCF84896B72}"/>
              </a:ext>
            </a:extLst>
          </p:cNvPr>
          <p:cNvSpPr/>
          <p:nvPr/>
        </p:nvSpPr>
        <p:spPr>
          <a:xfrm>
            <a:off x="5064042" y="4701245"/>
            <a:ext cx="211848" cy="74051"/>
          </a:xfrm>
          <a:custGeom>
            <a:avLst/>
            <a:gdLst>
              <a:gd name="connsiteX0" fmla="*/ 83 w 211848"/>
              <a:gd name="connsiteY0" fmla="*/ 73955 h 74051"/>
              <a:gd name="connsiteX1" fmla="*/ 203283 w 211848"/>
              <a:gd name="connsiteY1" fmla="*/ 930 h 74051"/>
              <a:gd name="connsiteX2" fmla="*/ 171533 w 211848"/>
              <a:gd name="connsiteY2" fmla="*/ 32680 h 74051"/>
              <a:gd name="connsiteX3" fmla="*/ 149308 w 211848"/>
              <a:gd name="connsiteY3" fmla="*/ 32680 h 74051"/>
              <a:gd name="connsiteX4" fmla="*/ 177883 w 211848"/>
              <a:gd name="connsiteY4" fmla="*/ 16805 h 74051"/>
              <a:gd name="connsiteX5" fmla="*/ 83 w 211848"/>
              <a:gd name="connsiteY5" fmla="*/ 73955 h 7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48" h="74051">
                <a:moveTo>
                  <a:pt x="83" y="73955"/>
                </a:moveTo>
                <a:cubicBezTo>
                  <a:pt x="4316" y="71309"/>
                  <a:pt x="174708" y="7809"/>
                  <a:pt x="203283" y="930"/>
                </a:cubicBezTo>
                <a:cubicBezTo>
                  <a:pt x="231858" y="-5949"/>
                  <a:pt x="180529" y="27388"/>
                  <a:pt x="171533" y="32680"/>
                </a:cubicBezTo>
                <a:cubicBezTo>
                  <a:pt x="162537" y="37972"/>
                  <a:pt x="148250" y="35326"/>
                  <a:pt x="149308" y="32680"/>
                </a:cubicBezTo>
                <a:cubicBezTo>
                  <a:pt x="150366" y="30034"/>
                  <a:pt x="202754" y="9397"/>
                  <a:pt x="177883" y="16805"/>
                </a:cubicBezTo>
                <a:cubicBezTo>
                  <a:pt x="153012" y="24213"/>
                  <a:pt x="-4150" y="76601"/>
                  <a:pt x="83" y="739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DE6339A7-3862-F06E-0A9C-4B071D6F8042}"/>
              </a:ext>
            </a:extLst>
          </p:cNvPr>
          <p:cNvSpPr/>
          <p:nvPr/>
        </p:nvSpPr>
        <p:spPr>
          <a:xfrm>
            <a:off x="5105370" y="4444709"/>
            <a:ext cx="264756" cy="47996"/>
          </a:xfrm>
          <a:custGeom>
            <a:avLst/>
            <a:gdLst>
              <a:gd name="connsiteX0" fmla="*/ 30 w 264756"/>
              <a:gd name="connsiteY0" fmla="*/ 9816 h 47996"/>
              <a:gd name="connsiteX1" fmla="*/ 149255 w 264756"/>
              <a:gd name="connsiteY1" fmla="*/ 9816 h 47996"/>
              <a:gd name="connsiteX2" fmla="*/ 263555 w 264756"/>
              <a:gd name="connsiteY2" fmla="*/ 47916 h 47996"/>
              <a:gd name="connsiteX3" fmla="*/ 206405 w 264756"/>
              <a:gd name="connsiteY3" fmla="*/ 19341 h 47996"/>
              <a:gd name="connsiteX4" fmla="*/ 161955 w 264756"/>
              <a:gd name="connsiteY4" fmla="*/ 291 h 47996"/>
              <a:gd name="connsiteX5" fmla="*/ 30 w 264756"/>
              <a:gd name="connsiteY5" fmla="*/ 9816 h 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56" h="47996">
                <a:moveTo>
                  <a:pt x="30" y="9816"/>
                </a:moveTo>
                <a:cubicBezTo>
                  <a:pt x="-2087" y="11404"/>
                  <a:pt x="105334" y="3466"/>
                  <a:pt x="149255" y="9816"/>
                </a:cubicBezTo>
                <a:cubicBezTo>
                  <a:pt x="193176" y="16166"/>
                  <a:pt x="254030" y="46329"/>
                  <a:pt x="263555" y="47916"/>
                </a:cubicBezTo>
                <a:cubicBezTo>
                  <a:pt x="273080" y="49504"/>
                  <a:pt x="223338" y="27278"/>
                  <a:pt x="206405" y="19341"/>
                </a:cubicBezTo>
                <a:cubicBezTo>
                  <a:pt x="189472" y="11404"/>
                  <a:pt x="191059" y="2408"/>
                  <a:pt x="161955" y="291"/>
                </a:cubicBezTo>
                <a:cubicBezTo>
                  <a:pt x="132851" y="-1826"/>
                  <a:pt x="2147" y="8228"/>
                  <a:pt x="30" y="98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0C96E99-3953-EF03-89C7-F25D66EDAE15}"/>
              </a:ext>
            </a:extLst>
          </p:cNvPr>
          <p:cNvSpPr/>
          <p:nvPr/>
        </p:nvSpPr>
        <p:spPr>
          <a:xfrm>
            <a:off x="4682589" y="4429121"/>
            <a:ext cx="38665" cy="85743"/>
          </a:xfrm>
          <a:custGeom>
            <a:avLst/>
            <a:gdLst>
              <a:gd name="connsiteX0" fmla="*/ 38636 w 38665"/>
              <a:gd name="connsiteY0" fmla="*/ 4 h 85743"/>
              <a:gd name="connsiteX1" fmla="*/ 6886 w 38665"/>
              <a:gd name="connsiteY1" fmla="*/ 57154 h 85743"/>
              <a:gd name="connsiteX2" fmla="*/ 6886 w 38665"/>
              <a:gd name="connsiteY2" fmla="*/ 85729 h 85743"/>
              <a:gd name="connsiteX3" fmla="*/ 536 w 38665"/>
              <a:gd name="connsiteY3" fmla="*/ 60329 h 85743"/>
              <a:gd name="connsiteX4" fmla="*/ 38636 w 38665"/>
              <a:gd name="connsiteY4" fmla="*/ 4 h 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5" h="85743">
                <a:moveTo>
                  <a:pt x="38636" y="4"/>
                </a:moveTo>
                <a:cubicBezTo>
                  <a:pt x="39694" y="-525"/>
                  <a:pt x="12178" y="42867"/>
                  <a:pt x="6886" y="57154"/>
                </a:cubicBezTo>
                <a:cubicBezTo>
                  <a:pt x="1594" y="71441"/>
                  <a:pt x="7944" y="85200"/>
                  <a:pt x="6886" y="85729"/>
                </a:cubicBezTo>
                <a:cubicBezTo>
                  <a:pt x="5828" y="86258"/>
                  <a:pt x="-2110" y="71971"/>
                  <a:pt x="536" y="60329"/>
                </a:cubicBezTo>
                <a:cubicBezTo>
                  <a:pt x="3182" y="48687"/>
                  <a:pt x="37578" y="533"/>
                  <a:pt x="38636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286BD1E-6D82-57BC-D17F-D8775D9598A4}"/>
              </a:ext>
            </a:extLst>
          </p:cNvPr>
          <p:cNvSpPr/>
          <p:nvPr/>
        </p:nvSpPr>
        <p:spPr>
          <a:xfrm>
            <a:off x="4761990" y="4206642"/>
            <a:ext cx="22747" cy="175119"/>
          </a:xfrm>
          <a:custGeom>
            <a:avLst/>
            <a:gdLst>
              <a:gd name="connsiteX0" fmla="*/ 22735 w 22747"/>
              <a:gd name="connsiteY0" fmla="*/ 233 h 175119"/>
              <a:gd name="connsiteX1" fmla="*/ 3685 w 22747"/>
              <a:gd name="connsiteY1" fmla="*/ 101833 h 175119"/>
              <a:gd name="connsiteX2" fmla="*/ 6860 w 22747"/>
              <a:gd name="connsiteY2" fmla="*/ 174858 h 175119"/>
              <a:gd name="connsiteX3" fmla="*/ 510 w 22747"/>
              <a:gd name="connsiteY3" fmla="*/ 76433 h 175119"/>
              <a:gd name="connsiteX4" fmla="*/ 22735 w 22747"/>
              <a:gd name="connsiteY4" fmla="*/ 233 h 1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7" h="175119">
                <a:moveTo>
                  <a:pt x="22735" y="233"/>
                </a:moveTo>
                <a:cubicBezTo>
                  <a:pt x="23264" y="4466"/>
                  <a:pt x="6331" y="72729"/>
                  <a:pt x="3685" y="101833"/>
                </a:cubicBezTo>
                <a:cubicBezTo>
                  <a:pt x="1039" y="130937"/>
                  <a:pt x="7389" y="179091"/>
                  <a:pt x="6860" y="174858"/>
                </a:cubicBezTo>
                <a:cubicBezTo>
                  <a:pt x="6331" y="170625"/>
                  <a:pt x="-2136" y="102362"/>
                  <a:pt x="510" y="76433"/>
                </a:cubicBezTo>
                <a:cubicBezTo>
                  <a:pt x="3156" y="50504"/>
                  <a:pt x="22206" y="-4000"/>
                  <a:pt x="22735" y="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CD7334F3-1BBF-B256-4F03-4E009AB0BF60}"/>
              </a:ext>
            </a:extLst>
          </p:cNvPr>
          <p:cNvSpPr/>
          <p:nvPr/>
        </p:nvSpPr>
        <p:spPr>
          <a:xfrm>
            <a:off x="4688837" y="4381479"/>
            <a:ext cx="38745" cy="92130"/>
          </a:xfrm>
          <a:custGeom>
            <a:avLst/>
            <a:gdLst>
              <a:gd name="connsiteX0" fmla="*/ 38738 w 38745"/>
              <a:gd name="connsiteY0" fmla="*/ 21 h 92130"/>
              <a:gd name="connsiteX1" fmla="*/ 6988 w 38745"/>
              <a:gd name="connsiteY1" fmla="*/ 53996 h 92130"/>
              <a:gd name="connsiteX2" fmla="*/ 638 w 38745"/>
              <a:gd name="connsiteY2" fmla="*/ 92096 h 92130"/>
              <a:gd name="connsiteX3" fmla="*/ 3813 w 38745"/>
              <a:gd name="connsiteY3" fmla="*/ 47646 h 92130"/>
              <a:gd name="connsiteX4" fmla="*/ 38738 w 38745"/>
              <a:gd name="connsiteY4" fmla="*/ 21 h 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5" h="92130">
                <a:moveTo>
                  <a:pt x="38738" y="21"/>
                </a:moveTo>
                <a:cubicBezTo>
                  <a:pt x="39267" y="1079"/>
                  <a:pt x="13338" y="38650"/>
                  <a:pt x="6988" y="53996"/>
                </a:cubicBezTo>
                <a:cubicBezTo>
                  <a:pt x="638" y="69342"/>
                  <a:pt x="1167" y="93154"/>
                  <a:pt x="638" y="92096"/>
                </a:cubicBezTo>
                <a:cubicBezTo>
                  <a:pt x="109" y="91038"/>
                  <a:pt x="-1479" y="58229"/>
                  <a:pt x="3813" y="47646"/>
                </a:cubicBezTo>
                <a:cubicBezTo>
                  <a:pt x="9105" y="37063"/>
                  <a:pt x="38209" y="-1037"/>
                  <a:pt x="38738" y="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1B98AF1-74F6-0491-A9C6-57A33A0B044E}"/>
              </a:ext>
            </a:extLst>
          </p:cNvPr>
          <p:cNvSpPr/>
          <p:nvPr/>
        </p:nvSpPr>
        <p:spPr>
          <a:xfrm>
            <a:off x="5494467" y="3914160"/>
            <a:ext cx="33214" cy="80122"/>
          </a:xfrm>
          <a:custGeom>
            <a:avLst/>
            <a:gdLst>
              <a:gd name="connsiteX0" fmla="*/ 33208 w 33214"/>
              <a:gd name="connsiteY0" fmla="*/ 615 h 80122"/>
              <a:gd name="connsiteX1" fmla="*/ 1458 w 33214"/>
              <a:gd name="connsiteY1" fmla="*/ 45065 h 80122"/>
              <a:gd name="connsiteX2" fmla="*/ 4633 w 33214"/>
              <a:gd name="connsiteY2" fmla="*/ 79990 h 80122"/>
              <a:gd name="connsiteX3" fmla="*/ 33208 w 33214"/>
              <a:gd name="connsiteY3" fmla="*/ 615 h 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4" h="80122">
                <a:moveTo>
                  <a:pt x="33208" y="615"/>
                </a:moveTo>
                <a:cubicBezTo>
                  <a:pt x="32679" y="-5206"/>
                  <a:pt x="6220" y="31836"/>
                  <a:pt x="1458" y="45065"/>
                </a:cubicBezTo>
                <a:cubicBezTo>
                  <a:pt x="-3304" y="58294"/>
                  <a:pt x="5162" y="82107"/>
                  <a:pt x="4633" y="79990"/>
                </a:cubicBezTo>
                <a:cubicBezTo>
                  <a:pt x="4104" y="77873"/>
                  <a:pt x="33737" y="6436"/>
                  <a:pt x="33208" y="6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FE1EA28-860A-5FA4-F010-5D8F8D896040}"/>
              </a:ext>
            </a:extLst>
          </p:cNvPr>
          <p:cNvSpPr/>
          <p:nvPr/>
        </p:nvSpPr>
        <p:spPr>
          <a:xfrm>
            <a:off x="6169025" y="3705066"/>
            <a:ext cx="44332" cy="120809"/>
          </a:xfrm>
          <a:custGeom>
            <a:avLst/>
            <a:gdLst>
              <a:gd name="connsiteX0" fmla="*/ 0 w 44332"/>
              <a:gd name="connsiteY0" fmla="*/ 159 h 120809"/>
              <a:gd name="connsiteX1" fmla="*/ 41275 w 44332"/>
              <a:gd name="connsiteY1" fmla="*/ 76359 h 120809"/>
              <a:gd name="connsiteX2" fmla="*/ 41275 w 44332"/>
              <a:gd name="connsiteY2" fmla="*/ 120809 h 120809"/>
              <a:gd name="connsiteX3" fmla="*/ 41275 w 44332"/>
              <a:gd name="connsiteY3" fmla="*/ 57309 h 120809"/>
              <a:gd name="connsiteX4" fmla="*/ 0 w 44332"/>
              <a:gd name="connsiteY4" fmla="*/ 159 h 1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2" h="120809">
                <a:moveTo>
                  <a:pt x="0" y="159"/>
                </a:moveTo>
                <a:cubicBezTo>
                  <a:pt x="0" y="3334"/>
                  <a:pt x="34396" y="56251"/>
                  <a:pt x="41275" y="76359"/>
                </a:cubicBezTo>
                <a:cubicBezTo>
                  <a:pt x="48154" y="96467"/>
                  <a:pt x="41275" y="120809"/>
                  <a:pt x="41275" y="120809"/>
                </a:cubicBezTo>
                <a:cubicBezTo>
                  <a:pt x="41275" y="117634"/>
                  <a:pt x="43921" y="72655"/>
                  <a:pt x="41275" y="57309"/>
                </a:cubicBezTo>
                <a:cubicBezTo>
                  <a:pt x="38629" y="41963"/>
                  <a:pt x="0" y="-3016"/>
                  <a:pt x="0" y="1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FFA4146-C620-1A92-0071-6A9C1E447F52}"/>
              </a:ext>
            </a:extLst>
          </p:cNvPr>
          <p:cNvSpPr/>
          <p:nvPr/>
        </p:nvSpPr>
        <p:spPr>
          <a:xfrm>
            <a:off x="5949781" y="3762215"/>
            <a:ext cx="35126" cy="95605"/>
          </a:xfrm>
          <a:custGeom>
            <a:avLst/>
            <a:gdLst>
              <a:gd name="connsiteX0" fmla="*/ 35094 w 35126"/>
              <a:gd name="connsiteY0" fmla="*/ 160 h 95605"/>
              <a:gd name="connsiteX1" fmla="*/ 6519 w 35126"/>
              <a:gd name="connsiteY1" fmla="*/ 57310 h 95605"/>
              <a:gd name="connsiteX2" fmla="*/ 9694 w 35126"/>
              <a:gd name="connsiteY2" fmla="*/ 95410 h 95605"/>
              <a:gd name="connsiteX3" fmla="*/ 169 w 35126"/>
              <a:gd name="connsiteY3" fmla="*/ 41435 h 95605"/>
              <a:gd name="connsiteX4" fmla="*/ 35094 w 35126"/>
              <a:gd name="connsiteY4" fmla="*/ 160 h 9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6" h="95605">
                <a:moveTo>
                  <a:pt x="35094" y="160"/>
                </a:moveTo>
                <a:cubicBezTo>
                  <a:pt x="36152" y="2806"/>
                  <a:pt x="10752" y="41435"/>
                  <a:pt x="6519" y="57310"/>
                </a:cubicBezTo>
                <a:cubicBezTo>
                  <a:pt x="2286" y="73185"/>
                  <a:pt x="10752" y="98056"/>
                  <a:pt x="9694" y="95410"/>
                </a:cubicBezTo>
                <a:cubicBezTo>
                  <a:pt x="8636" y="92764"/>
                  <a:pt x="-1418" y="54664"/>
                  <a:pt x="169" y="41435"/>
                </a:cubicBezTo>
                <a:cubicBezTo>
                  <a:pt x="1756" y="28206"/>
                  <a:pt x="34036" y="-2486"/>
                  <a:pt x="35094" y="1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4C62EE7-8C63-311E-BDB8-39A90AD974D2}"/>
              </a:ext>
            </a:extLst>
          </p:cNvPr>
          <p:cNvSpPr/>
          <p:nvPr/>
        </p:nvSpPr>
        <p:spPr>
          <a:xfrm>
            <a:off x="5277679" y="3044377"/>
            <a:ext cx="414514" cy="70331"/>
          </a:xfrm>
          <a:custGeom>
            <a:avLst/>
            <a:gdLst>
              <a:gd name="connsiteX0" fmla="*/ 2346 w 414514"/>
              <a:gd name="connsiteY0" fmla="*/ 70298 h 70331"/>
              <a:gd name="connsiteX1" fmla="*/ 157921 w 414514"/>
              <a:gd name="connsiteY1" fmla="*/ 9973 h 70331"/>
              <a:gd name="connsiteX2" fmla="*/ 408746 w 414514"/>
              <a:gd name="connsiteY2" fmla="*/ 35373 h 70331"/>
              <a:gd name="connsiteX3" fmla="*/ 329371 w 414514"/>
              <a:gd name="connsiteY3" fmla="*/ 29023 h 70331"/>
              <a:gd name="connsiteX4" fmla="*/ 275396 w 414514"/>
              <a:gd name="connsiteY4" fmla="*/ 448 h 70331"/>
              <a:gd name="connsiteX5" fmla="*/ 2346 w 414514"/>
              <a:gd name="connsiteY5" fmla="*/ 70298 h 7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14" h="70331">
                <a:moveTo>
                  <a:pt x="2346" y="70298"/>
                </a:moveTo>
                <a:cubicBezTo>
                  <a:pt x="-17233" y="71885"/>
                  <a:pt x="90188" y="15794"/>
                  <a:pt x="157921" y="9973"/>
                </a:cubicBezTo>
                <a:cubicBezTo>
                  <a:pt x="225654" y="4152"/>
                  <a:pt x="380171" y="32198"/>
                  <a:pt x="408746" y="35373"/>
                </a:cubicBezTo>
                <a:cubicBezTo>
                  <a:pt x="437321" y="38548"/>
                  <a:pt x="351596" y="34844"/>
                  <a:pt x="329371" y="29023"/>
                </a:cubicBezTo>
                <a:cubicBezTo>
                  <a:pt x="307146" y="23202"/>
                  <a:pt x="325138" y="-3785"/>
                  <a:pt x="275396" y="448"/>
                </a:cubicBezTo>
                <a:cubicBezTo>
                  <a:pt x="225654" y="4681"/>
                  <a:pt x="21925" y="68711"/>
                  <a:pt x="2346" y="702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F7B4474-5023-3AA6-FD03-D91E6A98A78C}"/>
              </a:ext>
            </a:extLst>
          </p:cNvPr>
          <p:cNvSpPr/>
          <p:nvPr/>
        </p:nvSpPr>
        <p:spPr>
          <a:xfrm>
            <a:off x="4571866" y="3135426"/>
            <a:ext cx="133720" cy="68166"/>
          </a:xfrm>
          <a:custGeom>
            <a:avLst/>
            <a:gdLst>
              <a:gd name="connsiteX0" fmla="*/ 134 w 133720"/>
              <a:gd name="connsiteY0" fmla="*/ 7824 h 68166"/>
              <a:gd name="connsiteX1" fmla="*/ 73159 w 133720"/>
              <a:gd name="connsiteY1" fmla="*/ 10999 h 68166"/>
              <a:gd name="connsiteX2" fmla="*/ 133484 w 133720"/>
              <a:gd name="connsiteY2" fmla="*/ 68149 h 68166"/>
              <a:gd name="connsiteX3" fmla="*/ 92209 w 133720"/>
              <a:gd name="connsiteY3" fmla="*/ 4649 h 68166"/>
              <a:gd name="connsiteX4" fmla="*/ 134 w 133720"/>
              <a:gd name="connsiteY4" fmla="*/ 7824 h 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0" h="68166">
                <a:moveTo>
                  <a:pt x="134" y="7824"/>
                </a:moveTo>
                <a:cubicBezTo>
                  <a:pt x="-3041" y="8882"/>
                  <a:pt x="50934" y="945"/>
                  <a:pt x="73159" y="10999"/>
                </a:cubicBezTo>
                <a:cubicBezTo>
                  <a:pt x="95384" y="21053"/>
                  <a:pt x="130309" y="69207"/>
                  <a:pt x="133484" y="68149"/>
                </a:cubicBezTo>
                <a:cubicBezTo>
                  <a:pt x="136659" y="67091"/>
                  <a:pt x="107025" y="16291"/>
                  <a:pt x="92209" y="4649"/>
                </a:cubicBezTo>
                <a:cubicBezTo>
                  <a:pt x="77393" y="-6993"/>
                  <a:pt x="3309" y="6766"/>
                  <a:pt x="134" y="78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501AE79A-F6D8-E366-4F0A-21BB98CDE7DE}"/>
              </a:ext>
            </a:extLst>
          </p:cNvPr>
          <p:cNvSpPr/>
          <p:nvPr/>
        </p:nvSpPr>
        <p:spPr>
          <a:xfrm>
            <a:off x="5978492" y="3332810"/>
            <a:ext cx="247259" cy="70847"/>
          </a:xfrm>
          <a:custGeom>
            <a:avLst/>
            <a:gdLst>
              <a:gd name="connsiteX0" fmla="*/ 33 w 247259"/>
              <a:gd name="connsiteY0" fmla="*/ 70790 h 70847"/>
              <a:gd name="connsiteX1" fmla="*/ 136558 w 247259"/>
              <a:gd name="connsiteY1" fmla="*/ 13640 h 70847"/>
              <a:gd name="connsiteX2" fmla="*/ 244508 w 247259"/>
              <a:gd name="connsiteY2" fmla="*/ 54915 h 70847"/>
              <a:gd name="connsiteX3" fmla="*/ 209583 w 247259"/>
              <a:gd name="connsiteY3" fmla="*/ 35865 h 70847"/>
              <a:gd name="connsiteX4" fmla="*/ 149258 w 247259"/>
              <a:gd name="connsiteY4" fmla="*/ 940 h 70847"/>
              <a:gd name="connsiteX5" fmla="*/ 33 w 247259"/>
              <a:gd name="connsiteY5" fmla="*/ 70790 h 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259" h="70847">
                <a:moveTo>
                  <a:pt x="33" y="70790"/>
                </a:moveTo>
                <a:cubicBezTo>
                  <a:pt x="-2084" y="72907"/>
                  <a:pt x="95812" y="16286"/>
                  <a:pt x="136558" y="13640"/>
                </a:cubicBezTo>
                <a:cubicBezTo>
                  <a:pt x="177304" y="10994"/>
                  <a:pt x="232337" y="51211"/>
                  <a:pt x="244508" y="54915"/>
                </a:cubicBezTo>
                <a:cubicBezTo>
                  <a:pt x="256679" y="58619"/>
                  <a:pt x="225458" y="44861"/>
                  <a:pt x="209583" y="35865"/>
                </a:cubicBezTo>
                <a:cubicBezTo>
                  <a:pt x="193708" y="26869"/>
                  <a:pt x="185770" y="-5939"/>
                  <a:pt x="149258" y="940"/>
                </a:cubicBezTo>
                <a:cubicBezTo>
                  <a:pt x="112746" y="7819"/>
                  <a:pt x="2150" y="68673"/>
                  <a:pt x="33" y="707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EC9593E-7CD4-344A-D869-8279C1C2B431}"/>
              </a:ext>
            </a:extLst>
          </p:cNvPr>
          <p:cNvSpPr/>
          <p:nvPr/>
        </p:nvSpPr>
        <p:spPr>
          <a:xfrm>
            <a:off x="5385501" y="3717905"/>
            <a:ext cx="34232" cy="88962"/>
          </a:xfrm>
          <a:custGeom>
            <a:avLst/>
            <a:gdLst>
              <a:gd name="connsiteX0" fmla="*/ 2474 w 34232"/>
              <a:gd name="connsiteY0" fmla="*/ 20 h 88962"/>
              <a:gd name="connsiteX1" fmla="*/ 5649 w 34232"/>
              <a:gd name="connsiteY1" fmla="*/ 53995 h 88962"/>
              <a:gd name="connsiteX2" fmla="*/ 34224 w 34232"/>
              <a:gd name="connsiteY2" fmla="*/ 88920 h 88962"/>
              <a:gd name="connsiteX3" fmla="*/ 2474 w 34232"/>
              <a:gd name="connsiteY3" fmla="*/ 60345 h 88962"/>
              <a:gd name="connsiteX4" fmla="*/ 2474 w 34232"/>
              <a:gd name="connsiteY4" fmla="*/ 20 h 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2" h="88962">
                <a:moveTo>
                  <a:pt x="2474" y="20"/>
                </a:moveTo>
                <a:cubicBezTo>
                  <a:pt x="3003" y="-1038"/>
                  <a:pt x="357" y="39178"/>
                  <a:pt x="5649" y="53995"/>
                </a:cubicBezTo>
                <a:cubicBezTo>
                  <a:pt x="10941" y="68812"/>
                  <a:pt x="34753" y="87862"/>
                  <a:pt x="34224" y="88920"/>
                </a:cubicBezTo>
                <a:cubicBezTo>
                  <a:pt x="33695" y="89978"/>
                  <a:pt x="7766" y="70928"/>
                  <a:pt x="2474" y="60345"/>
                </a:cubicBezTo>
                <a:cubicBezTo>
                  <a:pt x="-2818" y="49762"/>
                  <a:pt x="1945" y="1078"/>
                  <a:pt x="2474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3BF1978-2665-4CFE-2B18-F35BC61925EB}"/>
              </a:ext>
            </a:extLst>
          </p:cNvPr>
          <p:cNvSpPr/>
          <p:nvPr/>
        </p:nvSpPr>
        <p:spPr>
          <a:xfrm>
            <a:off x="5937222" y="3529167"/>
            <a:ext cx="108227" cy="61802"/>
          </a:xfrm>
          <a:custGeom>
            <a:avLst/>
            <a:gdLst>
              <a:gd name="connsiteX0" fmla="*/ 28 w 108227"/>
              <a:gd name="connsiteY0" fmla="*/ 61758 h 61802"/>
              <a:gd name="connsiteX1" fmla="*/ 85753 w 108227"/>
              <a:gd name="connsiteY1" fmla="*/ 4608 h 61802"/>
              <a:gd name="connsiteX2" fmla="*/ 107978 w 108227"/>
              <a:gd name="connsiteY2" fmla="*/ 4608 h 61802"/>
              <a:gd name="connsiteX3" fmla="*/ 76228 w 108227"/>
              <a:gd name="connsiteY3" fmla="*/ 14133 h 61802"/>
              <a:gd name="connsiteX4" fmla="*/ 28 w 108227"/>
              <a:gd name="connsiteY4" fmla="*/ 61758 h 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27" h="61802">
                <a:moveTo>
                  <a:pt x="28" y="61758"/>
                </a:moveTo>
                <a:cubicBezTo>
                  <a:pt x="1615" y="60171"/>
                  <a:pt x="67761" y="14133"/>
                  <a:pt x="85753" y="4608"/>
                </a:cubicBezTo>
                <a:cubicBezTo>
                  <a:pt x="103745" y="-4917"/>
                  <a:pt x="109565" y="3021"/>
                  <a:pt x="107978" y="4608"/>
                </a:cubicBezTo>
                <a:cubicBezTo>
                  <a:pt x="106391" y="6195"/>
                  <a:pt x="88928" y="6725"/>
                  <a:pt x="76228" y="14133"/>
                </a:cubicBezTo>
                <a:cubicBezTo>
                  <a:pt x="63528" y="21541"/>
                  <a:pt x="-1559" y="63345"/>
                  <a:pt x="28" y="617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BA81E493-1945-3DFC-8D67-9E83318E6833}"/>
              </a:ext>
            </a:extLst>
          </p:cNvPr>
          <p:cNvSpPr/>
          <p:nvPr/>
        </p:nvSpPr>
        <p:spPr>
          <a:xfrm>
            <a:off x="5139867" y="3171806"/>
            <a:ext cx="35460" cy="120690"/>
          </a:xfrm>
          <a:custGeom>
            <a:avLst/>
            <a:gdLst>
              <a:gd name="connsiteX0" fmla="*/ 35383 w 35460"/>
              <a:gd name="connsiteY0" fmla="*/ 19 h 120690"/>
              <a:gd name="connsiteX1" fmla="*/ 9983 w 35460"/>
              <a:gd name="connsiteY1" fmla="*/ 60344 h 120690"/>
              <a:gd name="connsiteX2" fmla="*/ 13158 w 35460"/>
              <a:gd name="connsiteY2" fmla="*/ 120669 h 120690"/>
              <a:gd name="connsiteX3" fmla="*/ 458 w 35460"/>
              <a:gd name="connsiteY3" fmla="*/ 66694 h 120690"/>
              <a:gd name="connsiteX4" fmla="*/ 35383 w 35460"/>
              <a:gd name="connsiteY4" fmla="*/ 19 h 12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" h="120690">
                <a:moveTo>
                  <a:pt x="35383" y="19"/>
                </a:moveTo>
                <a:cubicBezTo>
                  <a:pt x="36971" y="-1039"/>
                  <a:pt x="13687" y="40236"/>
                  <a:pt x="9983" y="60344"/>
                </a:cubicBezTo>
                <a:cubicBezTo>
                  <a:pt x="6279" y="80452"/>
                  <a:pt x="14746" y="119611"/>
                  <a:pt x="13158" y="120669"/>
                </a:cubicBezTo>
                <a:cubicBezTo>
                  <a:pt x="11570" y="121727"/>
                  <a:pt x="-2717" y="83627"/>
                  <a:pt x="458" y="66694"/>
                </a:cubicBezTo>
                <a:cubicBezTo>
                  <a:pt x="3633" y="49761"/>
                  <a:pt x="33795" y="1077"/>
                  <a:pt x="35383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B29B5EF5-8FEA-40FF-39E3-E268C66E913B}"/>
              </a:ext>
            </a:extLst>
          </p:cNvPr>
          <p:cNvSpPr/>
          <p:nvPr/>
        </p:nvSpPr>
        <p:spPr>
          <a:xfrm>
            <a:off x="4801942" y="3044696"/>
            <a:ext cx="11389" cy="114429"/>
          </a:xfrm>
          <a:custGeom>
            <a:avLst/>
            <a:gdLst>
              <a:gd name="connsiteX0" fmla="*/ 8183 w 11389"/>
              <a:gd name="connsiteY0" fmla="*/ 129 h 114429"/>
              <a:gd name="connsiteX1" fmla="*/ 5008 w 11389"/>
              <a:gd name="connsiteY1" fmla="*/ 85854 h 114429"/>
              <a:gd name="connsiteX2" fmla="*/ 11358 w 11389"/>
              <a:gd name="connsiteY2" fmla="*/ 114429 h 114429"/>
              <a:gd name="connsiteX3" fmla="*/ 1833 w 11389"/>
              <a:gd name="connsiteY3" fmla="*/ 85854 h 114429"/>
              <a:gd name="connsiteX4" fmla="*/ 1833 w 11389"/>
              <a:gd name="connsiteY4" fmla="*/ 66804 h 114429"/>
              <a:gd name="connsiteX5" fmla="*/ 8183 w 11389"/>
              <a:gd name="connsiteY5" fmla="*/ 129 h 1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9" h="114429">
                <a:moveTo>
                  <a:pt x="8183" y="129"/>
                </a:moveTo>
                <a:cubicBezTo>
                  <a:pt x="8712" y="3304"/>
                  <a:pt x="4479" y="66804"/>
                  <a:pt x="5008" y="85854"/>
                </a:cubicBezTo>
                <a:cubicBezTo>
                  <a:pt x="5537" y="104904"/>
                  <a:pt x="11887" y="114429"/>
                  <a:pt x="11358" y="114429"/>
                </a:cubicBezTo>
                <a:cubicBezTo>
                  <a:pt x="10829" y="114429"/>
                  <a:pt x="1833" y="85854"/>
                  <a:pt x="1833" y="85854"/>
                </a:cubicBezTo>
                <a:cubicBezTo>
                  <a:pt x="245" y="77916"/>
                  <a:pt x="-1342" y="80562"/>
                  <a:pt x="1833" y="66804"/>
                </a:cubicBezTo>
                <a:cubicBezTo>
                  <a:pt x="5008" y="53046"/>
                  <a:pt x="7654" y="-3046"/>
                  <a:pt x="8183" y="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7CC3F378-186E-C24C-A88B-5C6DCC212542}"/>
              </a:ext>
            </a:extLst>
          </p:cNvPr>
          <p:cNvSpPr/>
          <p:nvPr/>
        </p:nvSpPr>
        <p:spPr>
          <a:xfrm>
            <a:off x="4987848" y="3057521"/>
            <a:ext cx="35230" cy="123834"/>
          </a:xfrm>
          <a:custGeom>
            <a:avLst/>
            <a:gdLst>
              <a:gd name="connsiteX0" fmla="*/ 77 w 35230"/>
              <a:gd name="connsiteY0" fmla="*/ 4 h 123834"/>
              <a:gd name="connsiteX1" fmla="*/ 25477 w 35230"/>
              <a:gd name="connsiteY1" fmla="*/ 66679 h 123834"/>
              <a:gd name="connsiteX2" fmla="*/ 22302 w 35230"/>
              <a:gd name="connsiteY2" fmla="*/ 123829 h 123834"/>
              <a:gd name="connsiteX3" fmla="*/ 35002 w 35230"/>
              <a:gd name="connsiteY3" fmla="*/ 63504 h 123834"/>
              <a:gd name="connsiteX4" fmla="*/ 77 w 35230"/>
              <a:gd name="connsiteY4" fmla="*/ 4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0" h="123834">
                <a:moveTo>
                  <a:pt x="77" y="4"/>
                </a:moveTo>
                <a:cubicBezTo>
                  <a:pt x="-1510" y="533"/>
                  <a:pt x="21773" y="46041"/>
                  <a:pt x="25477" y="66679"/>
                </a:cubicBezTo>
                <a:cubicBezTo>
                  <a:pt x="29181" y="87317"/>
                  <a:pt x="20715" y="124358"/>
                  <a:pt x="22302" y="123829"/>
                </a:cubicBezTo>
                <a:cubicBezTo>
                  <a:pt x="23889" y="123300"/>
                  <a:pt x="37119" y="81496"/>
                  <a:pt x="35002" y="63504"/>
                </a:cubicBezTo>
                <a:cubicBezTo>
                  <a:pt x="32885" y="45512"/>
                  <a:pt x="1664" y="-525"/>
                  <a:pt x="7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2616E56E-3B23-14E4-9D8F-088B45DECD55}"/>
              </a:ext>
            </a:extLst>
          </p:cNvPr>
          <p:cNvSpPr/>
          <p:nvPr/>
        </p:nvSpPr>
        <p:spPr>
          <a:xfrm>
            <a:off x="5235490" y="2992377"/>
            <a:ext cx="210341" cy="81026"/>
          </a:xfrm>
          <a:custGeom>
            <a:avLst/>
            <a:gdLst>
              <a:gd name="connsiteX0" fmla="*/ 85 w 210341"/>
              <a:gd name="connsiteY0" fmla="*/ 81023 h 81026"/>
              <a:gd name="connsiteX1" fmla="*/ 149310 w 210341"/>
              <a:gd name="connsiteY1" fmla="*/ 7998 h 81026"/>
              <a:gd name="connsiteX2" fmla="*/ 209635 w 210341"/>
              <a:gd name="connsiteY2" fmla="*/ 4823 h 81026"/>
              <a:gd name="connsiteX3" fmla="*/ 171535 w 210341"/>
              <a:gd name="connsiteY3" fmla="*/ 4823 h 81026"/>
              <a:gd name="connsiteX4" fmla="*/ 85 w 210341"/>
              <a:gd name="connsiteY4" fmla="*/ 81023 h 8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41" h="81026">
                <a:moveTo>
                  <a:pt x="85" y="81023"/>
                </a:moveTo>
                <a:cubicBezTo>
                  <a:pt x="-3619" y="81552"/>
                  <a:pt x="114385" y="20698"/>
                  <a:pt x="149310" y="7998"/>
                </a:cubicBezTo>
                <a:cubicBezTo>
                  <a:pt x="184235" y="-4702"/>
                  <a:pt x="205931" y="5352"/>
                  <a:pt x="209635" y="4823"/>
                </a:cubicBezTo>
                <a:cubicBezTo>
                  <a:pt x="213339" y="4294"/>
                  <a:pt x="202756" y="-5760"/>
                  <a:pt x="171535" y="4823"/>
                </a:cubicBezTo>
                <a:cubicBezTo>
                  <a:pt x="140314" y="15406"/>
                  <a:pt x="3789" y="80494"/>
                  <a:pt x="85" y="810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5200C7B-6C9F-2696-1F83-AF6D9EC60906}"/>
              </a:ext>
            </a:extLst>
          </p:cNvPr>
          <p:cNvSpPr/>
          <p:nvPr/>
        </p:nvSpPr>
        <p:spPr>
          <a:xfrm>
            <a:off x="4559035" y="4165521"/>
            <a:ext cx="25674" cy="111317"/>
          </a:xfrm>
          <a:custGeom>
            <a:avLst/>
            <a:gdLst>
              <a:gd name="connsiteX0" fmla="*/ 16140 w 25674"/>
              <a:gd name="connsiteY0" fmla="*/ 79 h 111317"/>
              <a:gd name="connsiteX1" fmla="*/ 3440 w 25674"/>
              <a:gd name="connsiteY1" fmla="*/ 66754 h 111317"/>
              <a:gd name="connsiteX2" fmla="*/ 25665 w 25674"/>
              <a:gd name="connsiteY2" fmla="*/ 111204 h 111317"/>
              <a:gd name="connsiteX3" fmla="*/ 265 w 25674"/>
              <a:gd name="connsiteY3" fmla="*/ 54054 h 111317"/>
              <a:gd name="connsiteX4" fmla="*/ 16140 w 25674"/>
              <a:gd name="connsiteY4" fmla="*/ 79 h 1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" h="111317">
                <a:moveTo>
                  <a:pt x="16140" y="79"/>
                </a:moveTo>
                <a:cubicBezTo>
                  <a:pt x="16669" y="2196"/>
                  <a:pt x="1853" y="48233"/>
                  <a:pt x="3440" y="66754"/>
                </a:cubicBezTo>
                <a:cubicBezTo>
                  <a:pt x="5027" y="85275"/>
                  <a:pt x="26194" y="113321"/>
                  <a:pt x="25665" y="111204"/>
                </a:cubicBezTo>
                <a:cubicBezTo>
                  <a:pt x="25136" y="109087"/>
                  <a:pt x="2911" y="69400"/>
                  <a:pt x="265" y="54054"/>
                </a:cubicBezTo>
                <a:cubicBezTo>
                  <a:pt x="-2381" y="38708"/>
                  <a:pt x="15611" y="-2038"/>
                  <a:pt x="16140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68B9CA13-3F4E-8BBD-82D8-EE717747E060}"/>
              </a:ext>
            </a:extLst>
          </p:cNvPr>
          <p:cNvSpPr/>
          <p:nvPr/>
        </p:nvSpPr>
        <p:spPr>
          <a:xfrm>
            <a:off x="4914894" y="4257622"/>
            <a:ext cx="42134" cy="114600"/>
          </a:xfrm>
          <a:custGeom>
            <a:avLst/>
            <a:gdLst>
              <a:gd name="connsiteX0" fmla="*/ 6 w 42134"/>
              <a:gd name="connsiteY0" fmla="*/ 53 h 114600"/>
              <a:gd name="connsiteX1" fmla="*/ 38106 w 42134"/>
              <a:gd name="connsiteY1" fmla="*/ 85778 h 114600"/>
              <a:gd name="connsiteX2" fmla="*/ 34931 w 42134"/>
              <a:gd name="connsiteY2" fmla="*/ 114353 h 114600"/>
              <a:gd name="connsiteX3" fmla="*/ 41281 w 42134"/>
              <a:gd name="connsiteY3" fmla="*/ 73078 h 114600"/>
              <a:gd name="connsiteX4" fmla="*/ 6 w 42134"/>
              <a:gd name="connsiteY4" fmla="*/ 53 h 1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4" h="114600">
                <a:moveTo>
                  <a:pt x="6" y="53"/>
                </a:moveTo>
                <a:cubicBezTo>
                  <a:pt x="-523" y="2170"/>
                  <a:pt x="32285" y="66728"/>
                  <a:pt x="38106" y="85778"/>
                </a:cubicBezTo>
                <a:cubicBezTo>
                  <a:pt x="43927" y="104828"/>
                  <a:pt x="34402" y="116470"/>
                  <a:pt x="34931" y="114353"/>
                </a:cubicBezTo>
                <a:cubicBezTo>
                  <a:pt x="35460" y="112236"/>
                  <a:pt x="44985" y="87365"/>
                  <a:pt x="41281" y="73078"/>
                </a:cubicBezTo>
                <a:cubicBezTo>
                  <a:pt x="37577" y="58791"/>
                  <a:pt x="535" y="-2064"/>
                  <a:pt x="6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505F1FEE-8D74-DABB-296E-372AF15F8A4D}"/>
              </a:ext>
            </a:extLst>
          </p:cNvPr>
          <p:cNvSpPr/>
          <p:nvPr/>
        </p:nvSpPr>
        <p:spPr>
          <a:xfrm>
            <a:off x="4684530" y="4330675"/>
            <a:ext cx="36702" cy="79441"/>
          </a:xfrm>
          <a:custGeom>
            <a:avLst/>
            <a:gdLst>
              <a:gd name="connsiteX0" fmla="*/ 36695 w 36702"/>
              <a:gd name="connsiteY0" fmla="*/ 25 h 79441"/>
              <a:gd name="connsiteX1" fmla="*/ 4945 w 36702"/>
              <a:gd name="connsiteY1" fmla="*/ 47650 h 79441"/>
              <a:gd name="connsiteX2" fmla="*/ 1770 w 36702"/>
              <a:gd name="connsiteY2" fmla="*/ 79400 h 79441"/>
              <a:gd name="connsiteX3" fmla="*/ 1770 w 36702"/>
              <a:gd name="connsiteY3" fmla="*/ 41300 h 79441"/>
              <a:gd name="connsiteX4" fmla="*/ 36695 w 36702"/>
              <a:gd name="connsiteY4" fmla="*/ 25 h 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2" h="79441">
                <a:moveTo>
                  <a:pt x="36695" y="25"/>
                </a:moveTo>
                <a:cubicBezTo>
                  <a:pt x="37224" y="1083"/>
                  <a:pt x="10766" y="34421"/>
                  <a:pt x="4945" y="47650"/>
                </a:cubicBezTo>
                <a:cubicBezTo>
                  <a:pt x="-876" y="60879"/>
                  <a:pt x="2299" y="80458"/>
                  <a:pt x="1770" y="79400"/>
                </a:cubicBezTo>
                <a:cubicBezTo>
                  <a:pt x="1241" y="78342"/>
                  <a:pt x="-1934" y="51354"/>
                  <a:pt x="1770" y="41300"/>
                </a:cubicBezTo>
                <a:cubicBezTo>
                  <a:pt x="5474" y="31246"/>
                  <a:pt x="36166" y="-1033"/>
                  <a:pt x="36695" y="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FBAB060-8C73-82B3-3C17-6ECCB95FB9EF}"/>
              </a:ext>
            </a:extLst>
          </p:cNvPr>
          <p:cNvSpPr/>
          <p:nvPr/>
        </p:nvSpPr>
        <p:spPr>
          <a:xfrm>
            <a:off x="4867145" y="4448010"/>
            <a:ext cx="188277" cy="14087"/>
          </a:xfrm>
          <a:custGeom>
            <a:avLst/>
            <a:gdLst>
              <a:gd name="connsiteX0" fmla="*/ 130 w 188277"/>
              <a:gd name="connsiteY0" fmla="*/ 165 h 14087"/>
              <a:gd name="connsiteX1" fmla="*/ 127130 w 188277"/>
              <a:gd name="connsiteY1" fmla="*/ 12865 h 14087"/>
              <a:gd name="connsiteX2" fmla="*/ 187455 w 188277"/>
              <a:gd name="connsiteY2" fmla="*/ 12865 h 14087"/>
              <a:gd name="connsiteX3" fmla="*/ 152530 w 188277"/>
              <a:gd name="connsiteY3" fmla="*/ 6515 h 14087"/>
              <a:gd name="connsiteX4" fmla="*/ 130 w 188277"/>
              <a:gd name="connsiteY4" fmla="*/ 165 h 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77" h="14087">
                <a:moveTo>
                  <a:pt x="130" y="165"/>
                </a:moveTo>
                <a:cubicBezTo>
                  <a:pt x="-4103" y="1223"/>
                  <a:pt x="95909" y="10748"/>
                  <a:pt x="127130" y="12865"/>
                </a:cubicBezTo>
                <a:cubicBezTo>
                  <a:pt x="158351" y="14982"/>
                  <a:pt x="183222" y="13923"/>
                  <a:pt x="187455" y="12865"/>
                </a:cubicBezTo>
                <a:cubicBezTo>
                  <a:pt x="191688" y="11807"/>
                  <a:pt x="179518" y="9690"/>
                  <a:pt x="152530" y="6515"/>
                </a:cubicBezTo>
                <a:cubicBezTo>
                  <a:pt x="125542" y="3340"/>
                  <a:pt x="4363" y="-893"/>
                  <a:pt x="130" y="1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97E8929E-89AD-D525-1D59-22A6ADFF2831}"/>
              </a:ext>
            </a:extLst>
          </p:cNvPr>
          <p:cNvSpPr/>
          <p:nvPr/>
        </p:nvSpPr>
        <p:spPr>
          <a:xfrm>
            <a:off x="4882600" y="5073612"/>
            <a:ext cx="128386" cy="28663"/>
          </a:xfrm>
          <a:custGeom>
            <a:avLst/>
            <a:gdLst>
              <a:gd name="connsiteX0" fmla="*/ 550 w 128386"/>
              <a:gd name="connsiteY0" fmla="*/ 38 h 28663"/>
              <a:gd name="connsiteX1" fmla="*/ 57700 w 128386"/>
              <a:gd name="connsiteY1" fmla="*/ 22263 h 28663"/>
              <a:gd name="connsiteX2" fmla="*/ 127550 w 128386"/>
              <a:gd name="connsiteY2" fmla="*/ 12738 h 28663"/>
              <a:gd name="connsiteX3" fmla="*/ 92625 w 128386"/>
              <a:gd name="connsiteY3" fmla="*/ 28613 h 28663"/>
              <a:gd name="connsiteX4" fmla="*/ 550 w 128386"/>
              <a:gd name="connsiteY4" fmla="*/ 38 h 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6" h="28663">
                <a:moveTo>
                  <a:pt x="550" y="38"/>
                </a:moveTo>
                <a:cubicBezTo>
                  <a:pt x="-5271" y="-1020"/>
                  <a:pt x="36533" y="20146"/>
                  <a:pt x="57700" y="22263"/>
                </a:cubicBezTo>
                <a:cubicBezTo>
                  <a:pt x="78867" y="24380"/>
                  <a:pt x="121729" y="11680"/>
                  <a:pt x="127550" y="12738"/>
                </a:cubicBezTo>
                <a:cubicBezTo>
                  <a:pt x="133371" y="13796"/>
                  <a:pt x="107442" y="29671"/>
                  <a:pt x="92625" y="28613"/>
                </a:cubicBezTo>
                <a:cubicBezTo>
                  <a:pt x="77808" y="27555"/>
                  <a:pt x="6371" y="1096"/>
                  <a:pt x="550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0408FB-951D-44FF-46D7-CE85A4248B3B}"/>
              </a:ext>
            </a:extLst>
          </p:cNvPr>
          <p:cNvSpPr/>
          <p:nvPr/>
        </p:nvSpPr>
        <p:spPr>
          <a:xfrm>
            <a:off x="5302250" y="4686300"/>
            <a:ext cx="180013" cy="139700"/>
          </a:xfrm>
          <a:custGeom>
            <a:avLst/>
            <a:gdLst>
              <a:gd name="connsiteX0" fmla="*/ 0 w 180013"/>
              <a:gd name="connsiteY0" fmla="*/ 139700 h 139700"/>
              <a:gd name="connsiteX1" fmla="*/ 174625 w 180013"/>
              <a:gd name="connsiteY1" fmla="*/ 3175 h 139700"/>
              <a:gd name="connsiteX2" fmla="*/ 130175 w 180013"/>
              <a:gd name="connsiteY2" fmla="*/ 47625 h 139700"/>
              <a:gd name="connsiteX3" fmla="*/ 76200 w 180013"/>
              <a:gd name="connsiteY3" fmla="*/ 95250 h 139700"/>
              <a:gd name="connsiteX4" fmla="*/ 0 w 180013"/>
              <a:gd name="connsiteY4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13" h="139700">
                <a:moveTo>
                  <a:pt x="0" y="139700"/>
                </a:moveTo>
                <a:cubicBezTo>
                  <a:pt x="76464" y="79110"/>
                  <a:pt x="152929" y="18521"/>
                  <a:pt x="174625" y="3175"/>
                </a:cubicBezTo>
                <a:cubicBezTo>
                  <a:pt x="196321" y="-12171"/>
                  <a:pt x="146579" y="32279"/>
                  <a:pt x="130175" y="47625"/>
                </a:cubicBezTo>
                <a:cubicBezTo>
                  <a:pt x="113771" y="62971"/>
                  <a:pt x="76200" y="95250"/>
                  <a:pt x="76200" y="95250"/>
                </a:cubicBezTo>
                <a:lnTo>
                  <a:pt x="0" y="1397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00F4C67-98D3-E8B7-9080-60C175ABE381}"/>
              </a:ext>
            </a:extLst>
          </p:cNvPr>
          <p:cNvSpPr/>
          <p:nvPr/>
        </p:nvSpPr>
        <p:spPr>
          <a:xfrm>
            <a:off x="4705776" y="4663919"/>
            <a:ext cx="48463" cy="180126"/>
          </a:xfrm>
          <a:custGeom>
            <a:avLst/>
            <a:gdLst>
              <a:gd name="connsiteX0" fmla="*/ 5924 w 48463"/>
              <a:gd name="connsiteY0" fmla="*/ 156 h 180126"/>
              <a:gd name="connsiteX1" fmla="*/ 2749 w 48463"/>
              <a:gd name="connsiteY1" fmla="*/ 89056 h 180126"/>
              <a:gd name="connsiteX2" fmla="*/ 47199 w 48463"/>
              <a:gd name="connsiteY2" fmla="*/ 177956 h 180126"/>
              <a:gd name="connsiteX3" fmla="*/ 34499 w 48463"/>
              <a:gd name="connsiteY3" fmla="*/ 149381 h 180126"/>
              <a:gd name="connsiteX4" fmla="*/ 15449 w 48463"/>
              <a:gd name="connsiteY4" fmla="*/ 111281 h 180126"/>
              <a:gd name="connsiteX5" fmla="*/ 5924 w 48463"/>
              <a:gd name="connsiteY5" fmla="*/ 156 h 18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3" h="180126">
                <a:moveTo>
                  <a:pt x="5924" y="156"/>
                </a:moveTo>
                <a:cubicBezTo>
                  <a:pt x="3807" y="-3548"/>
                  <a:pt x="-4130" y="59423"/>
                  <a:pt x="2749" y="89056"/>
                </a:cubicBezTo>
                <a:cubicBezTo>
                  <a:pt x="9628" y="118689"/>
                  <a:pt x="41907" y="167902"/>
                  <a:pt x="47199" y="177956"/>
                </a:cubicBezTo>
                <a:cubicBezTo>
                  <a:pt x="52491" y="188010"/>
                  <a:pt x="39791" y="160494"/>
                  <a:pt x="34499" y="149381"/>
                </a:cubicBezTo>
                <a:cubicBezTo>
                  <a:pt x="29207" y="138269"/>
                  <a:pt x="19682" y="131389"/>
                  <a:pt x="15449" y="111281"/>
                </a:cubicBezTo>
                <a:cubicBezTo>
                  <a:pt x="11216" y="91173"/>
                  <a:pt x="8041" y="3860"/>
                  <a:pt x="5924" y="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C5B90626-DF21-8E62-D948-793F8E28C8A7}"/>
              </a:ext>
            </a:extLst>
          </p:cNvPr>
          <p:cNvSpPr/>
          <p:nvPr/>
        </p:nvSpPr>
        <p:spPr>
          <a:xfrm>
            <a:off x="4733525" y="4864039"/>
            <a:ext cx="19619" cy="130345"/>
          </a:xfrm>
          <a:custGeom>
            <a:avLst/>
            <a:gdLst>
              <a:gd name="connsiteX0" fmla="*/ 6750 w 19619"/>
              <a:gd name="connsiteY0" fmla="*/ 61 h 130345"/>
              <a:gd name="connsiteX1" fmla="*/ 400 w 19619"/>
              <a:gd name="connsiteY1" fmla="*/ 73086 h 130345"/>
              <a:gd name="connsiteX2" fmla="*/ 19450 w 19619"/>
              <a:gd name="connsiteY2" fmla="*/ 130236 h 130345"/>
              <a:gd name="connsiteX3" fmla="*/ 9925 w 19619"/>
              <a:gd name="connsiteY3" fmla="*/ 85786 h 130345"/>
              <a:gd name="connsiteX4" fmla="*/ 6750 w 19619"/>
              <a:gd name="connsiteY4" fmla="*/ 61 h 13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9" h="130345">
                <a:moveTo>
                  <a:pt x="6750" y="61"/>
                </a:moveTo>
                <a:cubicBezTo>
                  <a:pt x="5162" y="-2056"/>
                  <a:pt x="-1717" y="51390"/>
                  <a:pt x="400" y="73086"/>
                </a:cubicBezTo>
                <a:cubicBezTo>
                  <a:pt x="2517" y="94782"/>
                  <a:pt x="17862" y="128119"/>
                  <a:pt x="19450" y="130236"/>
                </a:cubicBezTo>
                <a:cubicBezTo>
                  <a:pt x="21038" y="132353"/>
                  <a:pt x="10983" y="103248"/>
                  <a:pt x="9925" y="85786"/>
                </a:cubicBezTo>
                <a:cubicBezTo>
                  <a:pt x="8867" y="68324"/>
                  <a:pt x="8338" y="2178"/>
                  <a:pt x="6750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A3EBC773-24CD-F178-08BC-1A18A1C3818A}"/>
              </a:ext>
            </a:extLst>
          </p:cNvPr>
          <p:cNvSpPr/>
          <p:nvPr/>
        </p:nvSpPr>
        <p:spPr>
          <a:xfrm>
            <a:off x="4761677" y="5073650"/>
            <a:ext cx="80214" cy="266700"/>
          </a:xfrm>
          <a:custGeom>
            <a:avLst/>
            <a:gdLst>
              <a:gd name="connsiteX0" fmla="*/ 823 w 80214"/>
              <a:gd name="connsiteY0" fmla="*/ 0 h 266700"/>
              <a:gd name="connsiteX1" fmla="*/ 16698 w 80214"/>
              <a:gd name="connsiteY1" fmla="*/ 149225 h 266700"/>
              <a:gd name="connsiteX2" fmla="*/ 80198 w 80214"/>
              <a:gd name="connsiteY2" fmla="*/ 266700 h 266700"/>
              <a:gd name="connsiteX3" fmla="*/ 10348 w 80214"/>
              <a:gd name="connsiteY3" fmla="*/ 149225 h 266700"/>
              <a:gd name="connsiteX4" fmla="*/ 823 w 80214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14" h="266700">
                <a:moveTo>
                  <a:pt x="823" y="0"/>
                </a:moveTo>
                <a:cubicBezTo>
                  <a:pt x="1881" y="0"/>
                  <a:pt x="3469" y="104775"/>
                  <a:pt x="16698" y="149225"/>
                </a:cubicBezTo>
                <a:cubicBezTo>
                  <a:pt x="29927" y="193675"/>
                  <a:pt x="81256" y="266700"/>
                  <a:pt x="80198" y="266700"/>
                </a:cubicBezTo>
                <a:cubicBezTo>
                  <a:pt x="79140" y="266700"/>
                  <a:pt x="23048" y="191029"/>
                  <a:pt x="10348" y="149225"/>
                </a:cubicBezTo>
                <a:cubicBezTo>
                  <a:pt x="-2352" y="107421"/>
                  <a:pt x="-235" y="0"/>
                  <a:pt x="82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B1089ED-E346-7856-C873-0F164EF75AC6}"/>
              </a:ext>
            </a:extLst>
          </p:cNvPr>
          <p:cNvSpPr/>
          <p:nvPr/>
        </p:nvSpPr>
        <p:spPr>
          <a:xfrm>
            <a:off x="4949699" y="5216520"/>
            <a:ext cx="57290" cy="155583"/>
          </a:xfrm>
          <a:custGeom>
            <a:avLst/>
            <a:gdLst>
              <a:gd name="connsiteX0" fmla="*/ 126 w 57290"/>
              <a:gd name="connsiteY0" fmla="*/ 5 h 155583"/>
              <a:gd name="connsiteX1" fmla="*/ 41401 w 57290"/>
              <a:gd name="connsiteY1" fmla="*/ 63505 h 155583"/>
              <a:gd name="connsiteX2" fmla="*/ 25526 w 57290"/>
              <a:gd name="connsiteY2" fmla="*/ 155580 h 155583"/>
              <a:gd name="connsiteX3" fmla="*/ 57276 w 57290"/>
              <a:gd name="connsiteY3" fmla="*/ 66680 h 155583"/>
              <a:gd name="connsiteX4" fmla="*/ 126 w 57290"/>
              <a:gd name="connsiteY4" fmla="*/ 5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" h="155583">
                <a:moveTo>
                  <a:pt x="126" y="5"/>
                </a:moveTo>
                <a:cubicBezTo>
                  <a:pt x="-2520" y="-524"/>
                  <a:pt x="37168" y="37576"/>
                  <a:pt x="41401" y="63505"/>
                </a:cubicBezTo>
                <a:cubicBezTo>
                  <a:pt x="45634" y="89434"/>
                  <a:pt x="22880" y="155051"/>
                  <a:pt x="25526" y="155580"/>
                </a:cubicBezTo>
                <a:cubicBezTo>
                  <a:pt x="28172" y="156109"/>
                  <a:pt x="56218" y="91551"/>
                  <a:pt x="57276" y="66680"/>
                </a:cubicBezTo>
                <a:cubicBezTo>
                  <a:pt x="58334" y="41809"/>
                  <a:pt x="2772" y="534"/>
                  <a:pt x="126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1C0593B4-012D-9A0E-C83B-F5EA6250572F}"/>
              </a:ext>
            </a:extLst>
          </p:cNvPr>
          <p:cNvSpPr/>
          <p:nvPr/>
        </p:nvSpPr>
        <p:spPr>
          <a:xfrm>
            <a:off x="5657843" y="4784725"/>
            <a:ext cx="63520" cy="64336"/>
          </a:xfrm>
          <a:custGeom>
            <a:avLst/>
            <a:gdLst>
              <a:gd name="connsiteX0" fmla="*/ 7 w 63520"/>
              <a:gd name="connsiteY0" fmla="*/ 0 h 64336"/>
              <a:gd name="connsiteX1" fmla="*/ 38107 w 63520"/>
              <a:gd name="connsiteY1" fmla="*/ 57150 h 64336"/>
              <a:gd name="connsiteX2" fmla="*/ 63507 w 63520"/>
              <a:gd name="connsiteY2" fmla="*/ 63500 h 64336"/>
              <a:gd name="connsiteX3" fmla="*/ 34932 w 63520"/>
              <a:gd name="connsiteY3" fmla="*/ 57150 h 64336"/>
              <a:gd name="connsiteX4" fmla="*/ 7 w 63520"/>
              <a:gd name="connsiteY4" fmla="*/ 0 h 6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0" h="64336">
                <a:moveTo>
                  <a:pt x="7" y="0"/>
                </a:moveTo>
                <a:cubicBezTo>
                  <a:pt x="536" y="0"/>
                  <a:pt x="27524" y="46567"/>
                  <a:pt x="38107" y="57150"/>
                </a:cubicBezTo>
                <a:cubicBezTo>
                  <a:pt x="48690" y="67733"/>
                  <a:pt x="64036" y="63500"/>
                  <a:pt x="63507" y="63500"/>
                </a:cubicBezTo>
                <a:cubicBezTo>
                  <a:pt x="62978" y="63500"/>
                  <a:pt x="43399" y="64029"/>
                  <a:pt x="34932" y="57150"/>
                </a:cubicBezTo>
                <a:cubicBezTo>
                  <a:pt x="26465" y="50271"/>
                  <a:pt x="-522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EA6183C4-7612-7B31-4960-D0A953005E77}"/>
              </a:ext>
            </a:extLst>
          </p:cNvPr>
          <p:cNvSpPr/>
          <p:nvPr/>
        </p:nvSpPr>
        <p:spPr>
          <a:xfrm>
            <a:off x="5641910" y="3594024"/>
            <a:ext cx="149317" cy="82645"/>
          </a:xfrm>
          <a:custGeom>
            <a:avLst/>
            <a:gdLst>
              <a:gd name="connsiteX0" fmla="*/ 65 w 149317"/>
              <a:gd name="connsiteY0" fmla="*/ 82626 h 82645"/>
              <a:gd name="connsiteX1" fmla="*/ 50865 w 149317"/>
              <a:gd name="connsiteY1" fmla="*/ 28651 h 82645"/>
              <a:gd name="connsiteX2" fmla="*/ 149290 w 149317"/>
              <a:gd name="connsiteY2" fmla="*/ 76 h 82645"/>
              <a:gd name="connsiteX3" fmla="*/ 60390 w 149317"/>
              <a:gd name="connsiteY3" fmla="*/ 22301 h 82645"/>
              <a:gd name="connsiteX4" fmla="*/ 65 w 149317"/>
              <a:gd name="connsiteY4" fmla="*/ 82626 h 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7" h="82645">
                <a:moveTo>
                  <a:pt x="65" y="82626"/>
                </a:moveTo>
                <a:cubicBezTo>
                  <a:pt x="-1523" y="83684"/>
                  <a:pt x="25994" y="42409"/>
                  <a:pt x="50865" y="28651"/>
                </a:cubicBezTo>
                <a:cubicBezTo>
                  <a:pt x="75736" y="14893"/>
                  <a:pt x="147702" y="1134"/>
                  <a:pt x="149290" y="76"/>
                </a:cubicBezTo>
                <a:cubicBezTo>
                  <a:pt x="150878" y="-982"/>
                  <a:pt x="83144" y="9072"/>
                  <a:pt x="60390" y="22301"/>
                </a:cubicBezTo>
                <a:cubicBezTo>
                  <a:pt x="37636" y="35530"/>
                  <a:pt x="1653" y="81568"/>
                  <a:pt x="65" y="826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10EAEE9D-3DB5-F3C9-438F-19C423E5108C}"/>
              </a:ext>
            </a:extLst>
          </p:cNvPr>
          <p:cNvSpPr/>
          <p:nvPr/>
        </p:nvSpPr>
        <p:spPr>
          <a:xfrm>
            <a:off x="5249979" y="1926930"/>
            <a:ext cx="160666" cy="934173"/>
          </a:xfrm>
          <a:custGeom>
            <a:avLst/>
            <a:gdLst>
              <a:gd name="connsiteX0" fmla="*/ 160593 w 160666"/>
              <a:gd name="connsiteY0" fmla="*/ 1 h 934173"/>
              <a:gd name="connsiteX1" fmla="*/ 22318 w 160666"/>
              <a:gd name="connsiteY1" fmla="*/ 396984 h 934173"/>
              <a:gd name="connsiteX2" fmla="*/ 133830 w 160666"/>
              <a:gd name="connsiteY2" fmla="*/ 896559 h 934173"/>
              <a:gd name="connsiteX3" fmla="*/ 124909 w 160666"/>
              <a:gd name="connsiteY3" fmla="*/ 843033 h 934173"/>
              <a:gd name="connsiteX4" fmla="*/ 15 w 160666"/>
              <a:gd name="connsiteY4" fmla="*/ 401445 h 934173"/>
              <a:gd name="connsiteX5" fmla="*/ 160593 w 160666"/>
              <a:gd name="connsiteY5" fmla="*/ 1 h 9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66" h="934173">
                <a:moveTo>
                  <a:pt x="160593" y="1"/>
                </a:moveTo>
                <a:cubicBezTo>
                  <a:pt x="164310" y="-742"/>
                  <a:pt x="26778" y="247558"/>
                  <a:pt x="22318" y="396984"/>
                </a:cubicBezTo>
                <a:cubicBezTo>
                  <a:pt x="17858" y="546410"/>
                  <a:pt x="116731" y="822218"/>
                  <a:pt x="133830" y="896559"/>
                </a:cubicBezTo>
                <a:cubicBezTo>
                  <a:pt x="150928" y="970901"/>
                  <a:pt x="147211" y="925552"/>
                  <a:pt x="124909" y="843033"/>
                </a:cubicBezTo>
                <a:cubicBezTo>
                  <a:pt x="102607" y="760514"/>
                  <a:pt x="-1472" y="538233"/>
                  <a:pt x="15" y="401445"/>
                </a:cubicBezTo>
                <a:cubicBezTo>
                  <a:pt x="1502" y="264657"/>
                  <a:pt x="156876" y="744"/>
                  <a:pt x="16059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0CA37F34-59BD-254A-1C89-4DF958B8A8D2}"/>
              </a:ext>
            </a:extLst>
          </p:cNvPr>
          <p:cNvSpPr/>
          <p:nvPr/>
        </p:nvSpPr>
        <p:spPr>
          <a:xfrm>
            <a:off x="5694709" y="1793114"/>
            <a:ext cx="288770" cy="1295818"/>
          </a:xfrm>
          <a:custGeom>
            <a:avLst/>
            <a:gdLst>
              <a:gd name="connsiteX0" fmla="*/ 28097 w 288770"/>
              <a:gd name="connsiteY0" fmla="*/ 2 h 1295818"/>
              <a:gd name="connsiteX1" fmla="*/ 19176 w 288770"/>
              <a:gd name="connsiteY1" fmla="*/ 267631 h 1295818"/>
              <a:gd name="connsiteX2" fmla="*/ 144070 w 288770"/>
              <a:gd name="connsiteY2" fmla="*/ 909942 h 1295818"/>
              <a:gd name="connsiteX3" fmla="*/ 277884 w 288770"/>
              <a:gd name="connsiteY3" fmla="*/ 1262320 h 1295818"/>
              <a:gd name="connsiteX4" fmla="*/ 260042 w 288770"/>
              <a:gd name="connsiteY4" fmla="*/ 1217715 h 1295818"/>
              <a:gd name="connsiteX5" fmla="*/ 95004 w 288770"/>
              <a:gd name="connsiteY5" fmla="*/ 700299 h 1295818"/>
              <a:gd name="connsiteX6" fmla="*/ 59320 w 288770"/>
              <a:gd name="connsiteY6" fmla="*/ 495116 h 1295818"/>
              <a:gd name="connsiteX7" fmla="*/ 1334 w 288770"/>
              <a:gd name="connsiteY7" fmla="*/ 263171 h 1295818"/>
              <a:gd name="connsiteX8" fmla="*/ 28097 w 288770"/>
              <a:gd name="connsiteY8" fmla="*/ 2 h 12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70" h="1295818">
                <a:moveTo>
                  <a:pt x="28097" y="2"/>
                </a:moveTo>
                <a:cubicBezTo>
                  <a:pt x="31071" y="745"/>
                  <a:pt x="-153" y="115974"/>
                  <a:pt x="19176" y="267631"/>
                </a:cubicBezTo>
                <a:cubicBezTo>
                  <a:pt x="38505" y="419288"/>
                  <a:pt x="100952" y="744161"/>
                  <a:pt x="144070" y="909942"/>
                </a:cubicBezTo>
                <a:cubicBezTo>
                  <a:pt x="187188" y="1075724"/>
                  <a:pt x="258555" y="1211025"/>
                  <a:pt x="277884" y="1262320"/>
                </a:cubicBezTo>
                <a:cubicBezTo>
                  <a:pt x="297213" y="1313615"/>
                  <a:pt x="290522" y="1311385"/>
                  <a:pt x="260042" y="1217715"/>
                </a:cubicBezTo>
                <a:cubicBezTo>
                  <a:pt x="229562" y="1124045"/>
                  <a:pt x="128458" y="820732"/>
                  <a:pt x="95004" y="700299"/>
                </a:cubicBezTo>
                <a:cubicBezTo>
                  <a:pt x="61550" y="579866"/>
                  <a:pt x="74932" y="567971"/>
                  <a:pt x="59320" y="495116"/>
                </a:cubicBezTo>
                <a:cubicBezTo>
                  <a:pt x="43708" y="422261"/>
                  <a:pt x="9511" y="338999"/>
                  <a:pt x="1334" y="263171"/>
                </a:cubicBezTo>
                <a:cubicBezTo>
                  <a:pt x="-6843" y="187343"/>
                  <a:pt x="25123" y="-741"/>
                  <a:pt x="2809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E376DF1-5568-0371-3CE1-09703629F173}"/>
              </a:ext>
            </a:extLst>
          </p:cNvPr>
          <p:cNvSpPr/>
          <p:nvPr/>
        </p:nvSpPr>
        <p:spPr>
          <a:xfrm>
            <a:off x="5576548" y="2029461"/>
            <a:ext cx="105244" cy="917065"/>
          </a:xfrm>
          <a:custGeom>
            <a:avLst/>
            <a:gdLst>
              <a:gd name="connsiteX0" fmla="*/ 12443 w 105244"/>
              <a:gd name="connsiteY0" fmla="*/ 61 h 917065"/>
              <a:gd name="connsiteX1" fmla="*/ 25825 w 105244"/>
              <a:gd name="connsiteY1" fmla="*/ 481794 h 917065"/>
              <a:gd name="connsiteX2" fmla="*/ 101653 w 105244"/>
              <a:gd name="connsiteY2" fmla="*/ 896619 h 917065"/>
              <a:gd name="connsiteX3" fmla="*/ 83811 w 105244"/>
              <a:gd name="connsiteY3" fmla="*/ 811870 h 917065"/>
              <a:gd name="connsiteX4" fmla="*/ 3522 w 105244"/>
              <a:gd name="connsiteY4" fmla="*/ 450570 h 917065"/>
              <a:gd name="connsiteX5" fmla="*/ 12443 w 105244"/>
              <a:gd name="connsiteY5" fmla="*/ 61 h 91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44" h="917065">
                <a:moveTo>
                  <a:pt x="12443" y="61"/>
                </a:moveTo>
                <a:cubicBezTo>
                  <a:pt x="16160" y="5265"/>
                  <a:pt x="10957" y="332368"/>
                  <a:pt x="25825" y="481794"/>
                </a:cubicBezTo>
                <a:cubicBezTo>
                  <a:pt x="40693" y="631220"/>
                  <a:pt x="91989" y="841606"/>
                  <a:pt x="101653" y="896619"/>
                </a:cubicBezTo>
                <a:cubicBezTo>
                  <a:pt x="111317" y="951632"/>
                  <a:pt x="100166" y="886211"/>
                  <a:pt x="83811" y="811870"/>
                </a:cubicBezTo>
                <a:cubicBezTo>
                  <a:pt x="67456" y="737529"/>
                  <a:pt x="13930" y="578437"/>
                  <a:pt x="3522" y="450570"/>
                </a:cubicBezTo>
                <a:cubicBezTo>
                  <a:pt x="-6886" y="322703"/>
                  <a:pt x="8726" y="-5143"/>
                  <a:pt x="12443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2A57587-2B5A-D521-5064-EEE6A618CBAC}"/>
              </a:ext>
            </a:extLst>
          </p:cNvPr>
          <p:cNvSpPr/>
          <p:nvPr/>
        </p:nvSpPr>
        <p:spPr>
          <a:xfrm>
            <a:off x="4879344" y="2443943"/>
            <a:ext cx="40574" cy="506421"/>
          </a:xfrm>
          <a:custGeom>
            <a:avLst/>
            <a:gdLst>
              <a:gd name="connsiteX0" fmla="*/ 40574 w 40574"/>
              <a:gd name="connsiteY0" fmla="*/ 404 h 506421"/>
              <a:gd name="connsiteX1" fmla="*/ 430 w 40574"/>
              <a:gd name="connsiteY1" fmla="*/ 326020 h 506421"/>
              <a:gd name="connsiteX2" fmla="*/ 18272 w 40574"/>
              <a:gd name="connsiteY2" fmla="*/ 504439 h 506421"/>
              <a:gd name="connsiteX3" fmla="*/ 430 w 40574"/>
              <a:gd name="connsiteY3" fmla="*/ 397388 h 506421"/>
              <a:gd name="connsiteX4" fmla="*/ 40574 w 40574"/>
              <a:gd name="connsiteY4" fmla="*/ 404 h 50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4" h="506421">
                <a:moveTo>
                  <a:pt x="40574" y="404"/>
                </a:moveTo>
                <a:cubicBezTo>
                  <a:pt x="40574" y="-11491"/>
                  <a:pt x="4147" y="242014"/>
                  <a:pt x="430" y="326020"/>
                </a:cubicBezTo>
                <a:cubicBezTo>
                  <a:pt x="-3287" y="410026"/>
                  <a:pt x="18272" y="492544"/>
                  <a:pt x="18272" y="504439"/>
                </a:cubicBezTo>
                <a:cubicBezTo>
                  <a:pt x="18272" y="516334"/>
                  <a:pt x="-1800" y="473960"/>
                  <a:pt x="430" y="397388"/>
                </a:cubicBezTo>
                <a:cubicBezTo>
                  <a:pt x="2660" y="320816"/>
                  <a:pt x="40574" y="12299"/>
                  <a:pt x="40574" y="4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FCEFF2F-8380-784C-95D0-9AC9B0312A5A}"/>
              </a:ext>
            </a:extLst>
          </p:cNvPr>
          <p:cNvSpPr/>
          <p:nvPr/>
        </p:nvSpPr>
        <p:spPr>
          <a:xfrm>
            <a:off x="4215906" y="8917605"/>
            <a:ext cx="2289026" cy="1122451"/>
          </a:xfrm>
          <a:custGeom>
            <a:avLst/>
            <a:gdLst>
              <a:gd name="connsiteX0" fmla="*/ 384669 w 2289026"/>
              <a:gd name="connsiteY0" fmla="*/ 1070945 h 1122451"/>
              <a:gd name="connsiteX1" fmla="*/ 1537194 w 2289026"/>
              <a:gd name="connsiteY1" fmla="*/ 381970 h 1122451"/>
              <a:gd name="connsiteX2" fmla="*/ 1375269 w 2289026"/>
              <a:gd name="connsiteY2" fmla="*/ 518495 h 1122451"/>
              <a:gd name="connsiteX3" fmla="*/ 1889619 w 2289026"/>
              <a:gd name="connsiteY3" fmla="*/ 191470 h 1122451"/>
              <a:gd name="connsiteX4" fmla="*/ 2019794 w 2289026"/>
              <a:gd name="connsiteY4" fmla="*/ 4145 h 1122451"/>
              <a:gd name="connsiteX5" fmla="*/ 2238869 w 2289026"/>
              <a:gd name="connsiteY5" fmla="*/ 366095 h 1122451"/>
              <a:gd name="connsiteX6" fmla="*/ 2264269 w 2289026"/>
              <a:gd name="connsiteY6" fmla="*/ 810595 h 1122451"/>
              <a:gd name="connsiteX7" fmla="*/ 2283319 w 2289026"/>
              <a:gd name="connsiteY7" fmla="*/ 807420 h 1122451"/>
              <a:gd name="connsiteX8" fmla="*/ 2156319 w 2289026"/>
              <a:gd name="connsiteY8" fmla="*/ 1051895 h 1122451"/>
              <a:gd name="connsiteX9" fmla="*/ 1540369 w 2289026"/>
              <a:gd name="connsiteY9" fmla="*/ 1115395 h 1122451"/>
              <a:gd name="connsiteX10" fmla="*/ 2108694 w 2289026"/>
              <a:gd name="connsiteY10" fmla="*/ 1112220 h 1122451"/>
              <a:gd name="connsiteX11" fmla="*/ 829169 w 2289026"/>
              <a:gd name="connsiteY11" fmla="*/ 1112220 h 1122451"/>
              <a:gd name="connsiteX12" fmla="*/ 1283194 w 2289026"/>
              <a:gd name="connsiteY12" fmla="*/ 1112220 h 1122451"/>
              <a:gd name="connsiteX13" fmla="*/ 3669 w 2289026"/>
              <a:gd name="connsiteY13" fmla="*/ 1121745 h 1122451"/>
              <a:gd name="connsiteX14" fmla="*/ 879969 w 2289026"/>
              <a:gd name="connsiteY14" fmla="*/ 1077295 h 1122451"/>
              <a:gd name="connsiteX15" fmla="*/ 384669 w 2289026"/>
              <a:gd name="connsiteY15" fmla="*/ 1070945 h 11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9026" h="1122451">
                <a:moveTo>
                  <a:pt x="384669" y="1070945"/>
                </a:moveTo>
                <a:cubicBezTo>
                  <a:pt x="494206" y="955058"/>
                  <a:pt x="1372094" y="474045"/>
                  <a:pt x="1537194" y="381970"/>
                </a:cubicBezTo>
                <a:cubicBezTo>
                  <a:pt x="1702294" y="289895"/>
                  <a:pt x="1316532" y="550245"/>
                  <a:pt x="1375269" y="518495"/>
                </a:cubicBezTo>
                <a:cubicBezTo>
                  <a:pt x="1434006" y="486745"/>
                  <a:pt x="1782198" y="277195"/>
                  <a:pt x="1889619" y="191470"/>
                </a:cubicBezTo>
                <a:cubicBezTo>
                  <a:pt x="1997040" y="105745"/>
                  <a:pt x="1961586" y="-24959"/>
                  <a:pt x="2019794" y="4145"/>
                </a:cubicBezTo>
                <a:cubicBezTo>
                  <a:pt x="2078002" y="33249"/>
                  <a:pt x="2198123" y="231687"/>
                  <a:pt x="2238869" y="366095"/>
                </a:cubicBezTo>
                <a:cubicBezTo>
                  <a:pt x="2279615" y="500503"/>
                  <a:pt x="2256861" y="737041"/>
                  <a:pt x="2264269" y="810595"/>
                </a:cubicBezTo>
                <a:cubicBezTo>
                  <a:pt x="2271677" y="884149"/>
                  <a:pt x="2301311" y="767203"/>
                  <a:pt x="2283319" y="807420"/>
                </a:cubicBezTo>
                <a:cubicBezTo>
                  <a:pt x="2265327" y="847637"/>
                  <a:pt x="2280144" y="1000566"/>
                  <a:pt x="2156319" y="1051895"/>
                </a:cubicBezTo>
                <a:cubicBezTo>
                  <a:pt x="2032494" y="1103224"/>
                  <a:pt x="1548306" y="1105341"/>
                  <a:pt x="1540369" y="1115395"/>
                </a:cubicBezTo>
                <a:cubicBezTo>
                  <a:pt x="1532432" y="1125449"/>
                  <a:pt x="2108694" y="1112220"/>
                  <a:pt x="2108694" y="1112220"/>
                </a:cubicBezTo>
                <a:lnTo>
                  <a:pt x="829169" y="1112220"/>
                </a:lnTo>
                <a:lnTo>
                  <a:pt x="1283194" y="1112220"/>
                </a:lnTo>
                <a:lnTo>
                  <a:pt x="3669" y="1121745"/>
                </a:lnTo>
                <a:cubicBezTo>
                  <a:pt x="-63535" y="1115924"/>
                  <a:pt x="813823" y="1084703"/>
                  <a:pt x="879969" y="1077295"/>
                </a:cubicBezTo>
                <a:cubicBezTo>
                  <a:pt x="946115" y="1069887"/>
                  <a:pt x="275132" y="1186832"/>
                  <a:pt x="384669" y="10709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B0669191-CDF8-FE2C-D941-A4DC8BA78F87}"/>
              </a:ext>
            </a:extLst>
          </p:cNvPr>
          <p:cNvSpPr/>
          <p:nvPr/>
        </p:nvSpPr>
        <p:spPr>
          <a:xfrm>
            <a:off x="530606" y="4835380"/>
            <a:ext cx="91825" cy="657374"/>
          </a:xfrm>
          <a:custGeom>
            <a:avLst/>
            <a:gdLst>
              <a:gd name="connsiteX0" fmla="*/ 15494 w 91825"/>
              <a:gd name="connsiteY0" fmla="*/ 145 h 657374"/>
              <a:gd name="connsiteX1" fmla="*/ 18669 w 91825"/>
              <a:gd name="connsiteY1" fmla="*/ 203345 h 657374"/>
              <a:gd name="connsiteX2" fmla="*/ 53594 w 91825"/>
              <a:gd name="connsiteY2" fmla="*/ 390670 h 657374"/>
              <a:gd name="connsiteX3" fmla="*/ 47244 w 91825"/>
              <a:gd name="connsiteY3" fmla="*/ 365270 h 657374"/>
              <a:gd name="connsiteX4" fmla="*/ 88519 w 91825"/>
              <a:gd name="connsiteY4" fmla="*/ 558945 h 657374"/>
              <a:gd name="connsiteX5" fmla="*/ 88519 w 91825"/>
              <a:gd name="connsiteY5" fmla="*/ 657370 h 657374"/>
              <a:gd name="connsiteX6" fmla="*/ 82169 w 91825"/>
              <a:gd name="connsiteY6" fmla="*/ 555770 h 657374"/>
              <a:gd name="connsiteX7" fmla="*/ 2794 w 91825"/>
              <a:gd name="connsiteY7" fmla="*/ 177945 h 657374"/>
              <a:gd name="connsiteX8" fmla="*/ 15494 w 91825"/>
              <a:gd name="connsiteY8" fmla="*/ 145 h 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825" h="657374">
                <a:moveTo>
                  <a:pt x="15494" y="145"/>
                </a:moveTo>
                <a:cubicBezTo>
                  <a:pt x="18140" y="4378"/>
                  <a:pt x="12319" y="138258"/>
                  <a:pt x="18669" y="203345"/>
                </a:cubicBezTo>
                <a:cubicBezTo>
                  <a:pt x="25019" y="268432"/>
                  <a:pt x="48832" y="363683"/>
                  <a:pt x="53594" y="390670"/>
                </a:cubicBezTo>
                <a:cubicBezTo>
                  <a:pt x="58356" y="417657"/>
                  <a:pt x="41423" y="337224"/>
                  <a:pt x="47244" y="365270"/>
                </a:cubicBezTo>
                <a:cubicBezTo>
                  <a:pt x="53065" y="393316"/>
                  <a:pt x="81640" y="510262"/>
                  <a:pt x="88519" y="558945"/>
                </a:cubicBezTo>
                <a:cubicBezTo>
                  <a:pt x="95398" y="607628"/>
                  <a:pt x="89577" y="657899"/>
                  <a:pt x="88519" y="657370"/>
                </a:cubicBezTo>
                <a:cubicBezTo>
                  <a:pt x="87461" y="656841"/>
                  <a:pt x="96456" y="635674"/>
                  <a:pt x="82169" y="555770"/>
                </a:cubicBezTo>
                <a:cubicBezTo>
                  <a:pt x="67882" y="475866"/>
                  <a:pt x="12848" y="271078"/>
                  <a:pt x="2794" y="177945"/>
                </a:cubicBezTo>
                <a:cubicBezTo>
                  <a:pt x="-7260" y="84812"/>
                  <a:pt x="12848" y="-4088"/>
                  <a:pt x="15494" y="1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FF971719-B0B5-48F8-3162-06625C35D9CE}"/>
              </a:ext>
            </a:extLst>
          </p:cNvPr>
          <p:cNvSpPr/>
          <p:nvPr/>
        </p:nvSpPr>
        <p:spPr>
          <a:xfrm>
            <a:off x="724640" y="5704480"/>
            <a:ext cx="246546" cy="515977"/>
          </a:xfrm>
          <a:custGeom>
            <a:avLst/>
            <a:gdLst>
              <a:gd name="connsiteX0" fmla="*/ 2435 w 246546"/>
              <a:gd name="connsiteY0" fmla="*/ 4170 h 515977"/>
              <a:gd name="connsiteX1" fmla="*/ 243735 w 246546"/>
              <a:gd name="connsiteY1" fmla="*/ 508995 h 515977"/>
              <a:gd name="connsiteX2" fmla="*/ 126260 w 246546"/>
              <a:gd name="connsiteY2" fmla="*/ 280395 h 515977"/>
              <a:gd name="connsiteX3" fmla="*/ 2435 w 246546"/>
              <a:gd name="connsiteY3" fmla="*/ 4170 h 51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46" h="515977">
                <a:moveTo>
                  <a:pt x="2435" y="4170"/>
                </a:moveTo>
                <a:cubicBezTo>
                  <a:pt x="22014" y="42270"/>
                  <a:pt x="223098" y="462958"/>
                  <a:pt x="243735" y="508995"/>
                </a:cubicBezTo>
                <a:cubicBezTo>
                  <a:pt x="264373" y="555033"/>
                  <a:pt x="165948" y="361358"/>
                  <a:pt x="126260" y="280395"/>
                </a:cubicBezTo>
                <a:cubicBezTo>
                  <a:pt x="86573" y="199433"/>
                  <a:pt x="-17144" y="-33930"/>
                  <a:pt x="2435" y="41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919F52CD-7B23-497A-463F-C8E677B96D8A}"/>
              </a:ext>
            </a:extLst>
          </p:cNvPr>
          <p:cNvSpPr/>
          <p:nvPr/>
        </p:nvSpPr>
        <p:spPr>
          <a:xfrm>
            <a:off x="4771313" y="4628999"/>
            <a:ext cx="230475" cy="53606"/>
          </a:xfrm>
          <a:custGeom>
            <a:avLst/>
            <a:gdLst>
              <a:gd name="connsiteX0" fmla="*/ 712 w 230475"/>
              <a:gd name="connsiteY0" fmla="*/ 44601 h 53606"/>
              <a:gd name="connsiteX1" fmla="*/ 130887 w 230475"/>
              <a:gd name="connsiteY1" fmla="*/ 50951 h 53606"/>
              <a:gd name="connsiteX2" fmla="*/ 229312 w 230475"/>
              <a:gd name="connsiteY2" fmla="*/ 151 h 53606"/>
              <a:gd name="connsiteX3" fmla="*/ 178512 w 230475"/>
              <a:gd name="connsiteY3" fmla="*/ 35076 h 53606"/>
              <a:gd name="connsiteX4" fmla="*/ 83262 w 230475"/>
              <a:gd name="connsiteY4" fmla="*/ 28726 h 53606"/>
              <a:gd name="connsiteX5" fmla="*/ 712 w 230475"/>
              <a:gd name="connsiteY5" fmla="*/ 44601 h 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75" h="53606">
                <a:moveTo>
                  <a:pt x="712" y="44601"/>
                </a:moveTo>
                <a:cubicBezTo>
                  <a:pt x="8649" y="48305"/>
                  <a:pt x="92787" y="58359"/>
                  <a:pt x="130887" y="50951"/>
                </a:cubicBezTo>
                <a:cubicBezTo>
                  <a:pt x="168987" y="43543"/>
                  <a:pt x="221375" y="2797"/>
                  <a:pt x="229312" y="151"/>
                </a:cubicBezTo>
                <a:cubicBezTo>
                  <a:pt x="237249" y="-2495"/>
                  <a:pt x="202854" y="30314"/>
                  <a:pt x="178512" y="35076"/>
                </a:cubicBezTo>
                <a:cubicBezTo>
                  <a:pt x="154170" y="39838"/>
                  <a:pt x="113425" y="28197"/>
                  <a:pt x="83262" y="28726"/>
                </a:cubicBezTo>
                <a:cubicBezTo>
                  <a:pt x="53100" y="29255"/>
                  <a:pt x="-7225" y="40897"/>
                  <a:pt x="712" y="4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3E0EEBD0-46B0-D72C-E6C5-70B51EAB7F78}"/>
              </a:ext>
            </a:extLst>
          </p:cNvPr>
          <p:cNvSpPr/>
          <p:nvPr/>
        </p:nvSpPr>
        <p:spPr>
          <a:xfrm>
            <a:off x="380876" y="3731860"/>
            <a:ext cx="158628" cy="192019"/>
          </a:xfrm>
          <a:custGeom>
            <a:avLst/>
            <a:gdLst>
              <a:gd name="connsiteX0" fmla="*/ 33991 w 158628"/>
              <a:gd name="connsiteY0" fmla="*/ 1940 h 192019"/>
              <a:gd name="connsiteX1" fmla="*/ 124 w 158628"/>
              <a:gd name="connsiteY1" fmla="*/ 116240 h 192019"/>
              <a:gd name="connsiteX2" fmla="*/ 42457 w 158628"/>
              <a:gd name="connsiteY2" fmla="*/ 171273 h 192019"/>
              <a:gd name="connsiteX3" fmla="*/ 101724 w 158628"/>
              <a:gd name="connsiteY3" fmla="*/ 188207 h 192019"/>
              <a:gd name="connsiteX4" fmla="*/ 152524 w 158628"/>
              <a:gd name="connsiteY4" fmla="*/ 103540 h 192019"/>
              <a:gd name="connsiteX5" fmla="*/ 148291 w 158628"/>
              <a:gd name="connsiteY5" fmla="*/ 48507 h 192019"/>
              <a:gd name="connsiteX6" fmla="*/ 33991 w 158628"/>
              <a:gd name="connsiteY6" fmla="*/ 1940 h 19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628" h="192019">
                <a:moveTo>
                  <a:pt x="33991" y="1940"/>
                </a:moveTo>
                <a:cubicBezTo>
                  <a:pt x="9297" y="13229"/>
                  <a:pt x="-1287" y="88018"/>
                  <a:pt x="124" y="116240"/>
                </a:cubicBezTo>
                <a:cubicBezTo>
                  <a:pt x="1535" y="144462"/>
                  <a:pt x="25524" y="159279"/>
                  <a:pt x="42457" y="171273"/>
                </a:cubicBezTo>
                <a:cubicBezTo>
                  <a:pt x="59390" y="183268"/>
                  <a:pt x="83380" y="199496"/>
                  <a:pt x="101724" y="188207"/>
                </a:cubicBezTo>
                <a:cubicBezTo>
                  <a:pt x="120068" y="176918"/>
                  <a:pt x="144763" y="126823"/>
                  <a:pt x="152524" y="103540"/>
                </a:cubicBezTo>
                <a:cubicBezTo>
                  <a:pt x="160285" y="80257"/>
                  <a:pt x="162402" y="65440"/>
                  <a:pt x="148291" y="48507"/>
                </a:cubicBezTo>
                <a:cubicBezTo>
                  <a:pt x="134180" y="31574"/>
                  <a:pt x="58685" y="-9349"/>
                  <a:pt x="33991" y="1940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A4E48E3E-E7B0-D1CF-DBF2-600D181F58FF}"/>
              </a:ext>
            </a:extLst>
          </p:cNvPr>
          <p:cNvSpPr/>
          <p:nvPr/>
        </p:nvSpPr>
        <p:spPr>
          <a:xfrm>
            <a:off x="552445" y="3321436"/>
            <a:ext cx="191581" cy="174998"/>
          </a:xfrm>
          <a:custGeom>
            <a:avLst/>
            <a:gdLst>
              <a:gd name="connsiteX0" fmla="*/ 5 w 191581"/>
              <a:gd name="connsiteY0" fmla="*/ 40889 h 174998"/>
              <a:gd name="connsiteX1" fmla="*/ 60330 w 191581"/>
              <a:gd name="connsiteY1" fmla="*/ 126614 h 174998"/>
              <a:gd name="connsiteX2" fmla="*/ 146055 w 191581"/>
              <a:gd name="connsiteY2" fmla="*/ 174239 h 174998"/>
              <a:gd name="connsiteX3" fmla="*/ 187330 w 191581"/>
              <a:gd name="connsiteY3" fmla="*/ 152014 h 174998"/>
              <a:gd name="connsiteX4" fmla="*/ 184155 w 191581"/>
              <a:gd name="connsiteY4" fmla="*/ 101214 h 174998"/>
              <a:gd name="connsiteX5" fmla="*/ 133355 w 191581"/>
              <a:gd name="connsiteY5" fmla="*/ 5964 h 174998"/>
              <a:gd name="connsiteX6" fmla="*/ 63505 w 191581"/>
              <a:gd name="connsiteY6" fmla="*/ 12314 h 174998"/>
              <a:gd name="connsiteX7" fmla="*/ 5 w 191581"/>
              <a:gd name="connsiteY7" fmla="*/ 40889 h 17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81" h="174998">
                <a:moveTo>
                  <a:pt x="5" y="40889"/>
                </a:moveTo>
                <a:cubicBezTo>
                  <a:pt x="-524" y="59939"/>
                  <a:pt x="35988" y="104389"/>
                  <a:pt x="60330" y="126614"/>
                </a:cubicBezTo>
                <a:cubicBezTo>
                  <a:pt x="84672" y="148839"/>
                  <a:pt x="124888" y="170006"/>
                  <a:pt x="146055" y="174239"/>
                </a:cubicBezTo>
                <a:cubicBezTo>
                  <a:pt x="167222" y="178472"/>
                  <a:pt x="180980" y="164185"/>
                  <a:pt x="187330" y="152014"/>
                </a:cubicBezTo>
                <a:cubicBezTo>
                  <a:pt x="193680" y="139843"/>
                  <a:pt x="193151" y="125556"/>
                  <a:pt x="184155" y="101214"/>
                </a:cubicBezTo>
                <a:cubicBezTo>
                  <a:pt x="175159" y="76872"/>
                  <a:pt x="153463" y="20781"/>
                  <a:pt x="133355" y="5964"/>
                </a:cubicBezTo>
                <a:cubicBezTo>
                  <a:pt x="113247" y="-8853"/>
                  <a:pt x="80438" y="8081"/>
                  <a:pt x="63505" y="12314"/>
                </a:cubicBezTo>
                <a:cubicBezTo>
                  <a:pt x="46572" y="16547"/>
                  <a:pt x="534" y="21839"/>
                  <a:pt x="5" y="4088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06E85A9B-581B-C6EB-3E35-637DF258151F}"/>
              </a:ext>
            </a:extLst>
          </p:cNvPr>
          <p:cNvSpPr/>
          <p:nvPr/>
        </p:nvSpPr>
        <p:spPr>
          <a:xfrm>
            <a:off x="677118" y="3048122"/>
            <a:ext cx="218412" cy="180744"/>
          </a:xfrm>
          <a:custGeom>
            <a:avLst/>
            <a:gdLst>
              <a:gd name="connsiteX0" fmla="*/ 5507 w 218412"/>
              <a:gd name="connsiteY0" fmla="*/ 82428 h 180744"/>
              <a:gd name="connsiteX1" fmla="*/ 116632 w 218412"/>
              <a:gd name="connsiteY1" fmla="*/ 164978 h 180744"/>
              <a:gd name="connsiteX2" fmla="*/ 176957 w 218412"/>
              <a:gd name="connsiteY2" fmla="*/ 177678 h 180744"/>
              <a:gd name="connsiteX3" fmla="*/ 218232 w 218412"/>
              <a:gd name="connsiteY3" fmla="*/ 126878 h 180744"/>
              <a:gd name="connsiteX4" fmla="*/ 161082 w 218412"/>
              <a:gd name="connsiteY4" fmla="*/ 44328 h 180744"/>
              <a:gd name="connsiteX5" fmla="*/ 116632 w 218412"/>
              <a:gd name="connsiteY5" fmla="*/ 6228 h 180744"/>
              <a:gd name="connsiteX6" fmla="*/ 24557 w 218412"/>
              <a:gd name="connsiteY6" fmla="*/ 6228 h 180744"/>
              <a:gd name="connsiteX7" fmla="*/ 5507 w 218412"/>
              <a:gd name="connsiteY7" fmla="*/ 82428 h 1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12" h="180744">
                <a:moveTo>
                  <a:pt x="5507" y="82428"/>
                </a:moveTo>
                <a:cubicBezTo>
                  <a:pt x="20853" y="108886"/>
                  <a:pt x="88057" y="149103"/>
                  <a:pt x="116632" y="164978"/>
                </a:cubicBezTo>
                <a:cubicBezTo>
                  <a:pt x="145207" y="180853"/>
                  <a:pt x="160024" y="184028"/>
                  <a:pt x="176957" y="177678"/>
                </a:cubicBezTo>
                <a:cubicBezTo>
                  <a:pt x="193890" y="171328"/>
                  <a:pt x="220878" y="149103"/>
                  <a:pt x="218232" y="126878"/>
                </a:cubicBezTo>
                <a:cubicBezTo>
                  <a:pt x="215586" y="104653"/>
                  <a:pt x="178015" y="64436"/>
                  <a:pt x="161082" y="44328"/>
                </a:cubicBezTo>
                <a:cubicBezTo>
                  <a:pt x="144149" y="24220"/>
                  <a:pt x="139386" y="12578"/>
                  <a:pt x="116632" y="6228"/>
                </a:cubicBezTo>
                <a:cubicBezTo>
                  <a:pt x="93878" y="-122"/>
                  <a:pt x="38844" y="-3826"/>
                  <a:pt x="24557" y="6228"/>
                </a:cubicBezTo>
                <a:cubicBezTo>
                  <a:pt x="10270" y="16282"/>
                  <a:pt x="-9839" y="55970"/>
                  <a:pt x="5507" y="82428"/>
                </a:cubicBezTo>
                <a:close/>
              </a:path>
            </a:pathLst>
          </a:custGeom>
          <a:solidFill>
            <a:srgbClr val="FF2F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C79C3372-0E9D-6F4C-6EC3-2E7BFA3E10A7}"/>
              </a:ext>
            </a:extLst>
          </p:cNvPr>
          <p:cNvSpPr/>
          <p:nvPr/>
        </p:nvSpPr>
        <p:spPr>
          <a:xfrm>
            <a:off x="1073150" y="3068124"/>
            <a:ext cx="228608" cy="205301"/>
          </a:xfrm>
          <a:custGeom>
            <a:avLst/>
            <a:gdLst>
              <a:gd name="connsiteX0" fmla="*/ 0 w 228608"/>
              <a:gd name="connsiteY0" fmla="*/ 59251 h 205301"/>
              <a:gd name="connsiteX1" fmla="*/ 76200 w 228608"/>
              <a:gd name="connsiteY1" fmla="*/ 148151 h 205301"/>
              <a:gd name="connsiteX2" fmla="*/ 107950 w 228608"/>
              <a:gd name="connsiteY2" fmla="*/ 198951 h 205301"/>
              <a:gd name="connsiteX3" fmla="*/ 184150 w 228608"/>
              <a:gd name="connsiteY3" fmla="*/ 198951 h 205301"/>
              <a:gd name="connsiteX4" fmla="*/ 228600 w 228608"/>
              <a:gd name="connsiteY4" fmla="*/ 148151 h 205301"/>
              <a:gd name="connsiteX5" fmla="*/ 180975 w 228608"/>
              <a:gd name="connsiteY5" fmla="*/ 33851 h 205301"/>
              <a:gd name="connsiteX6" fmla="*/ 133350 w 228608"/>
              <a:gd name="connsiteY6" fmla="*/ 5276 h 205301"/>
              <a:gd name="connsiteX7" fmla="*/ 76200 w 228608"/>
              <a:gd name="connsiteY7" fmla="*/ 5276 h 205301"/>
              <a:gd name="connsiteX8" fmla="*/ 0 w 228608"/>
              <a:gd name="connsiteY8" fmla="*/ 59251 h 20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8" h="205301">
                <a:moveTo>
                  <a:pt x="0" y="59251"/>
                </a:moveTo>
                <a:cubicBezTo>
                  <a:pt x="0" y="83063"/>
                  <a:pt x="58208" y="124868"/>
                  <a:pt x="76200" y="148151"/>
                </a:cubicBezTo>
                <a:cubicBezTo>
                  <a:pt x="94192" y="171434"/>
                  <a:pt x="89958" y="190484"/>
                  <a:pt x="107950" y="198951"/>
                </a:cubicBezTo>
                <a:cubicBezTo>
                  <a:pt x="125942" y="207418"/>
                  <a:pt x="164042" y="207418"/>
                  <a:pt x="184150" y="198951"/>
                </a:cubicBezTo>
                <a:cubicBezTo>
                  <a:pt x="204258" y="190484"/>
                  <a:pt x="229129" y="175668"/>
                  <a:pt x="228600" y="148151"/>
                </a:cubicBezTo>
                <a:cubicBezTo>
                  <a:pt x="228071" y="120634"/>
                  <a:pt x="196850" y="57663"/>
                  <a:pt x="180975" y="33851"/>
                </a:cubicBezTo>
                <a:cubicBezTo>
                  <a:pt x="165100" y="10038"/>
                  <a:pt x="150813" y="10039"/>
                  <a:pt x="133350" y="5276"/>
                </a:cubicBezTo>
                <a:cubicBezTo>
                  <a:pt x="115887" y="513"/>
                  <a:pt x="97367" y="-3720"/>
                  <a:pt x="76200" y="5276"/>
                </a:cubicBezTo>
                <a:cubicBezTo>
                  <a:pt x="55033" y="14272"/>
                  <a:pt x="0" y="35439"/>
                  <a:pt x="0" y="5925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FD43B56C-CA99-9965-2665-0F5FB46D77BB}"/>
              </a:ext>
            </a:extLst>
          </p:cNvPr>
          <p:cNvSpPr/>
          <p:nvPr/>
        </p:nvSpPr>
        <p:spPr>
          <a:xfrm>
            <a:off x="1550341" y="4070342"/>
            <a:ext cx="111303" cy="226189"/>
          </a:xfrm>
          <a:custGeom>
            <a:avLst/>
            <a:gdLst>
              <a:gd name="connsiteX0" fmla="*/ 5409 w 111303"/>
              <a:gd name="connsiteY0" fmla="*/ 8 h 226189"/>
              <a:gd name="connsiteX1" fmla="*/ 11759 w 111303"/>
              <a:gd name="connsiteY1" fmla="*/ 117483 h 226189"/>
              <a:gd name="connsiteX2" fmla="*/ 56209 w 111303"/>
              <a:gd name="connsiteY2" fmla="*/ 184158 h 226189"/>
              <a:gd name="connsiteX3" fmla="*/ 100659 w 111303"/>
              <a:gd name="connsiteY3" fmla="*/ 225433 h 226189"/>
              <a:gd name="connsiteX4" fmla="*/ 110184 w 111303"/>
              <a:gd name="connsiteY4" fmla="*/ 149233 h 226189"/>
              <a:gd name="connsiteX5" fmla="*/ 81609 w 111303"/>
              <a:gd name="connsiteY5" fmla="*/ 111133 h 226189"/>
              <a:gd name="connsiteX6" fmla="*/ 5409 w 111303"/>
              <a:gd name="connsiteY6" fmla="*/ 8 h 22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03" h="226189">
                <a:moveTo>
                  <a:pt x="5409" y="8"/>
                </a:moveTo>
                <a:cubicBezTo>
                  <a:pt x="-6233" y="1066"/>
                  <a:pt x="3292" y="86791"/>
                  <a:pt x="11759" y="117483"/>
                </a:cubicBezTo>
                <a:cubicBezTo>
                  <a:pt x="20226" y="148175"/>
                  <a:pt x="41392" y="166166"/>
                  <a:pt x="56209" y="184158"/>
                </a:cubicBezTo>
                <a:cubicBezTo>
                  <a:pt x="71026" y="202150"/>
                  <a:pt x="91663" y="231254"/>
                  <a:pt x="100659" y="225433"/>
                </a:cubicBezTo>
                <a:cubicBezTo>
                  <a:pt x="109655" y="219612"/>
                  <a:pt x="113359" y="168283"/>
                  <a:pt x="110184" y="149233"/>
                </a:cubicBezTo>
                <a:cubicBezTo>
                  <a:pt x="107009" y="130183"/>
                  <a:pt x="94838" y="130183"/>
                  <a:pt x="81609" y="111133"/>
                </a:cubicBezTo>
                <a:cubicBezTo>
                  <a:pt x="68380" y="92083"/>
                  <a:pt x="17051" y="-1050"/>
                  <a:pt x="5409" y="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164E2FB6-0419-7EBA-0747-8B953E27F51F}"/>
              </a:ext>
            </a:extLst>
          </p:cNvPr>
          <p:cNvSpPr/>
          <p:nvPr/>
        </p:nvSpPr>
        <p:spPr>
          <a:xfrm>
            <a:off x="3564409" y="8948740"/>
            <a:ext cx="2735720" cy="1147195"/>
          </a:xfrm>
          <a:custGeom>
            <a:avLst/>
            <a:gdLst>
              <a:gd name="connsiteX0" fmla="*/ 6270 w 2735720"/>
              <a:gd name="connsiteY0" fmla="*/ 1141282 h 1147195"/>
              <a:gd name="connsiteX1" fmla="*/ 1587564 w 2735720"/>
              <a:gd name="connsiteY1" fmla="*/ 440012 h 1147195"/>
              <a:gd name="connsiteX2" fmla="*/ 1470685 w 2735720"/>
              <a:gd name="connsiteY2" fmla="*/ 501889 h 1147195"/>
              <a:gd name="connsiteX3" fmla="*/ 2460712 w 2735720"/>
              <a:gd name="connsiteY3" fmla="*/ 103128 h 1147195"/>
              <a:gd name="connsiteX4" fmla="*/ 2185705 w 2735720"/>
              <a:gd name="connsiteY4" fmla="*/ 254382 h 1147195"/>
              <a:gd name="connsiteX5" fmla="*/ 2735720 w 2735720"/>
              <a:gd name="connsiteY5" fmla="*/ 0 h 1147195"/>
              <a:gd name="connsiteX6" fmla="*/ 1415684 w 2735720"/>
              <a:gd name="connsiteY6" fmla="*/ 598142 h 1147195"/>
              <a:gd name="connsiteX7" fmla="*/ 1511936 w 2735720"/>
              <a:gd name="connsiteY7" fmla="*/ 522515 h 1147195"/>
              <a:gd name="connsiteX8" fmla="*/ 735040 w 2735720"/>
              <a:gd name="connsiteY8" fmla="*/ 921275 h 1147195"/>
              <a:gd name="connsiteX9" fmla="*/ 1023798 w 2735720"/>
              <a:gd name="connsiteY9" fmla="*/ 783772 h 1147195"/>
              <a:gd name="connsiteX10" fmla="*/ 6270 w 2735720"/>
              <a:gd name="connsiteY10" fmla="*/ 1141282 h 114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5720" h="1147195">
                <a:moveTo>
                  <a:pt x="6270" y="1141282"/>
                </a:moveTo>
                <a:cubicBezTo>
                  <a:pt x="100231" y="1083989"/>
                  <a:pt x="1343495" y="546577"/>
                  <a:pt x="1587564" y="440012"/>
                </a:cubicBezTo>
                <a:cubicBezTo>
                  <a:pt x="1831633" y="333447"/>
                  <a:pt x="1325160" y="558036"/>
                  <a:pt x="1470685" y="501889"/>
                </a:cubicBezTo>
                <a:cubicBezTo>
                  <a:pt x="1616210" y="445742"/>
                  <a:pt x="2341542" y="144379"/>
                  <a:pt x="2460712" y="103128"/>
                </a:cubicBezTo>
                <a:cubicBezTo>
                  <a:pt x="2579882" y="61877"/>
                  <a:pt x="2139870" y="271570"/>
                  <a:pt x="2185705" y="254382"/>
                </a:cubicBezTo>
                <a:cubicBezTo>
                  <a:pt x="2231540" y="237194"/>
                  <a:pt x="2735720" y="0"/>
                  <a:pt x="2735720" y="0"/>
                </a:cubicBezTo>
                <a:lnTo>
                  <a:pt x="1415684" y="598142"/>
                </a:lnTo>
                <a:cubicBezTo>
                  <a:pt x="1211720" y="685228"/>
                  <a:pt x="1625376" y="468660"/>
                  <a:pt x="1511936" y="522515"/>
                </a:cubicBezTo>
                <a:cubicBezTo>
                  <a:pt x="1398496" y="576370"/>
                  <a:pt x="816396" y="877732"/>
                  <a:pt x="735040" y="921275"/>
                </a:cubicBezTo>
                <a:cubicBezTo>
                  <a:pt x="653684" y="964818"/>
                  <a:pt x="1144114" y="745958"/>
                  <a:pt x="1023798" y="783772"/>
                </a:cubicBezTo>
                <a:cubicBezTo>
                  <a:pt x="903482" y="821586"/>
                  <a:pt x="-87691" y="1198575"/>
                  <a:pt x="6270" y="11412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19A90F48-40EF-7D8E-BC6A-19F2A8ED04A5}"/>
              </a:ext>
            </a:extLst>
          </p:cNvPr>
          <p:cNvSpPr/>
          <p:nvPr/>
        </p:nvSpPr>
        <p:spPr>
          <a:xfrm>
            <a:off x="3149380" y="9006345"/>
            <a:ext cx="3229614" cy="1325914"/>
          </a:xfrm>
          <a:custGeom>
            <a:avLst/>
            <a:gdLst>
              <a:gd name="connsiteX0" fmla="*/ 2324 w 3229614"/>
              <a:gd name="connsiteY0" fmla="*/ 1315505 h 1325914"/>
              <a:gd name="connsiteX1" fmla="*/ 2334044 w 3229614"/>
              <a:gd name="connsiteY1" fmla="*/ 549695 h 1325914"/>
              <a:gd name="connsiteX2" fmla="*/ 1933994 w 3229614"/>
              <a:gd name="connsiteY2" fmla="*/ 629705 h 1325914"/>
              <a:gd name="connsiteX3" fmla="*/ 3214154 w 3229614"/>
              <a:gd name="connsiteY3" fmla="*/ 1055 h 1325914"/>
              <a:gd name="connsiteX4" fmla="*/ 2596934 w 3229614"/>
              <a:gd name="connsiteY4" fmla="*/ 492545 h 1325914"/>
              <a:gd name="connsiteX5" fmla="*/ 1911134 w 3229614"/>
              <a:gd name="connsiteY5" fmla="*/ 961175 h 1325914"/>
              <a:gd name="connsiteX6" fmla="*/ 2324 w 3229614"/>
              <a:gd name="connsiteY6" fmla="*/ 1315505 h 13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9614" h="1325914">
                <a:moveTo>
                  <a:pt x="2324" y="1315505"/>
                </a:moveTo>
                <a:cubicBezTo>
                  <a:pt x="72809" y="1246925"/>
                  <a:pt x="2012099" y="663995"/>
                  <a:pt x="2334044" y="549695"/>
                </a:cubicBezTo>
                <a:cubicBezTo>
                  <a:pt x="2655989" y="435395"/>
                  <a:pt x="1787309" y="721145"/>
                  <a:pt x="1933994" y="629705"/>
                </a:cubicBezTo>
                <a:cubicBezTo>
                  <a:pt x="2080679" y="538265"/>
                  <a:pt x="3103664" y="23915"/>
                  <a:pt x="3214154" y="1055"/>
                </a:cubicBezTo>
                <a:cubicBezTo>
                  <a:pt x="3324644" y="-21805"/>
                  <a:pt x="2814104" y="332525"/>
                  <a:pt x="2596934" y="492545"/>
                </a:cubicBezTo>
                <a:cubicBezTo>
                  <a:pt x="2379764" y="652565"/>
                  <a:pt x="2337854" y="825920"/>
                  <a:pt x="1911134" y="961175"/>
                </a:cubicBezTo>
                <a:cubicBezTo>
                  <a:pt x="1484414" y="1096430"/>
                  <a:pt x="-68161" y="1384085"/>
                  <a:pt x="2324" y="13155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35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奈緒さん、30歳までには 「弱さを受け入れ、自分のことを心から愛せる人になりたい」：telling,(テリング)">
            <a:extLst>
              <a:ext uri="{FF2B5EF4-FFF2-40B4-BE49-F238E27FC236}">
                <a16:creationId xmlns:a16="http://schemas.microsoft.com/office/drawing/2014/main" id="{75C3E00D-D27B-49A7-8604-77982D3B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1111"/>
          <a:stretch/>
        </p:blipFill>
        <p:spPr bwMode="auto">
          <a:xfrm>
            <a:off x="0" y="928116"/>
            <a:ext cx="9601200" cy="90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奈緒さん、30歳までには 「弱さを受け入れ、自分のことを心から愛せる人になりたい」：telling,(テリング)" hidden="1">
            <a:extLst>
              <a:ext uri="{FF2B5EF4-FFF2-40B4-BE49-F238E27FC236}">
                <a16:creationId xmlns:a16="http://schemas.microsoft.com/office/drawing/2014/main" id="{75C3E00D-D27B-49A7-8604-77982D3B1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1111"/>
          <a:stretch/>
        </p:blipFill>
        <p:spPr bwMode="auto">
          <a:xfrm>
            <a:off x="0" y="928116"/>
            <a:ext cx="9601200" cy="90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EE1D0C-51AC-B57D-798A-A6F8D4B79F6B}"/>
              </a:ext>
            </a:extLst>
          </p:cNvPr>
          <p:cNvSpPr/>
          <p:nvPr/>
        </p:nvSpPr>
        <p:spPr>
          <a:xfrm>
            <a:off x="5219680" y="3121006"/>
            <a:ext cx="302565" cy="261884"/>
          </a:xfrm>
          <a:custGeom>
            <a:avLst/>
            <a:gdLst>
              <a:gd name="connsiteX0" fmla="*/ 22245 w 302565"/>
              <a:gd name="connsiteY0" fmla="*/ 260369 h 261884"/>
              <a:gd name="connsiteX1" fmla="*/ 123845 w 302565"/>
              <a:gd name="connsiteY1" fmla="*/ 127019 h 261884"/>
              <a:gd name="connsiteX2" fmla="*/ 88920 w 302565"/>
              <a:gd name="connsiteY2" fmla="*/ 139719 h 261884"/>
              <a:gd name="connsiteX3" fmla="*/ 184170 w 302565"/>
              <a:gd name="connsiteY3" fmla="*/ 104794 h 261884"/>
              <a:gd name="connsiteX4" fmla="*/ 257195 w 302565"/>
              <a:gd name="connsiteY4" fmla="*/ 111144 h 261884"/>
              <a:gd name="connsiteX5" fmla="*/ 215920 w 302565"/>
              <a:gd name="connsiteY5" fmla="*/ 114319 h 261884"/>
              <a:gd name="connsiteX6" fmla="*/ 301645 w 302565"/>
              <a:gd name="connsiteY6" fmla="*/ 111144 h 261884"/>
              <a:gd name="connsiteX7" fmla="*/ 257195 w 302565"/>
              <a:gd name="connsiteY7" fmla="*/ 92094 h 261884"/>
              <a:gd name="connsiteX8" fmla="*/ 193695 w 302565"/>
              <a:gd name="connsiteY8" fmla="*/ 76219 h 261884"/>
              <a:gd name="connsiteX9" fmla="*/ 174645 w 302565"/>
              <a:gd name="connsiteY9" fmla="*/ 63519 h 261884"/>
              <a:gd name="connsiteX10" fmla="*/ 127020 w 302565"/>
              <a:gd name="connsiteY10" fmla="*/ 19 h 261884"/>
              <a:gd name="connsiteX11" fmla="*/ 155595 w 302565"/>
              <a:gd name="connsiteY11" fmla="*/ 57169 h 261884"/>
              <a:gd name="connsiteX12" fmla="*/ 130195 w 302565"/>
              <a:gd name="connsiteY12" fmla="*/ 101619 h 261884"/>
              <a:gd name="connsiteX13" fmla="*/ 76220 w 302565"/>
              <a:gd name="connsiteY13" fmla="*/ 53994 h 261884"/>
              <a:gd name="connsiteX14" fmla="*/ 107970 w 302565"/>
              <a:gd name="connsiteY14" fmla="*/ 107969 h 261884"/>
              <a:gd name="connsiteX15" fmla="*/ 57170 w 302565"/>
              <a:gd name="connsiteY15" fmla="*/ 101619 h 261884"/>
              <a:gd name="connsiteX16" fmla="*/ 20 w 302565"/>
              <a:gd name="connsiteY16" fmla="*/ 76219 h 261884"/>
              <a:gd name="connsiteX17" fmla="*/ 63520 w 302565"/>
              <a:gd name="connsiteY17" fmla="*/ 114319 h 261884"/>
              <a:gd name="connsiteX18" fmla="*/ 47645 w 302565"/>
              <a:gd name="connsiteY18" fmla="*/ 142894 h 261884"/>
              <a:gd name="connsiteX19" fmla="*/ 73045 w 302565"/>
              <a:gd name="connsiteY19" fmla="*/ 98444 h 261884"/>
              <a:gd name="connsiteX20" fmla="*/ 3195 w 302565"/>
              <a:gd name="connsiteY20" fmla="*/ 196869 h 261884"/>
              <a:gd name="connsiteX21" fmla="*/ 60345 w 302565"/>
              <a:gd name="connsiteY21" fmla="*/ 142894 h 261884"/>
              <a:gd name="connsiteX22" fmla="*/ 22245 w 302565"/>
              <a:gd name="connsiteY22" fmla="*/ 196869 h 261884"/>
              <a:gd name="connsiteX23" fmla="*/ 22245 w 302565"/>
              <a:gd name="connsiteY23" fmla="*/ 260369 h 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2565" h="261884">
                <a:moveTo>
                  <a:pt x="22245" y="260369"/>
                </a:moveTo>
                <a:cubicBezTo>
                  <a:pt x="39178" y="248727"/>
                  <a:pt x="112733" y="147127"/>
                  <a:pt x="123845" y="127019"/>
                </a:cubicBezTo>
                <a:cubicBezTo>
                  <a:pt x="134957" y="106911"/>
                  <a:pt x="88920" y="139719"/>
                  <a:pt x="88920" y="139719"/>
                </a:cubicBezTo>
                <a:cubicBezTo>
                  <a:pt x="98974" y="136015"/>
                  <a:pt x="156124" y="109556"/>
                  <a:pt x="184170" y="104794"/>
                </a:cubicBezTo>
                <a:cubicBezTo>
                  <a:pt x="212216" y="100032"/>
                  <a:pt x="251903" y="109557"/>
                  <a:pt x="257195" y="111144"/>
                </a:cubicBezTo>
                <a:cubicBezTo>
                  <a:pt x="262487" y="112731"/>
                  <a:pt x="208512" y="114319"/>
                  <a:pt x="215920" y="114319"/>
                </a:cubicBezTo>
                <a:cubicBezTo>
                  <a:pt x="223328" y="114319"/>
                  <a:pt x="294766" y="114848"/>
                  <a:pt x="301645" y="111144"/>
                </a:cubicBezTo>
                <a:cubicBezTo>
                  <a:pt x="308524" y="107440"/>
                  <a:pt x="275187" y="97915"/>
                  <a:pt x="257195" y="92094"/>
                </a:cubicBezTo>
                <a:cubicBezTo>
                  <a:pt x="239203" y="86273"/>
                  <a:pt x="207453" y="80981"/>
                  <a:pt x="193695" y="76219"/>
                </a:cubicBezTo>
                <a:cubicBezTo>
                  <a:pt x="179937" y="71457"/>
                  <a:pt x="185757" y="76219"/>
                  <a:pt x="174645" y="63519"/>
                </a:cubicBezTo>
                <a:cubicBezTo>
                  <a:pt x="163533" y="50819"/>
                  <a:pt x="130195" y="1077"/>
                  <a:pt x="127020" y="19"/>
                </a:cubicBezTo>
                <a:cubicBezTo>
                  <a:pt x="123845" y="-1039"/>
                  <a:pt x="155066" y="40236"/>
                  <a:pt x="155595" y="57169"/>
                </a:cubicBezTo>
                <a:cubicBezTo>
                  <a:pt x="156124" y="74102"/>
                  <a:pt x="143424" y="102148"/>
                  <a:pt x="130195" y="101619"/>
                </a:cubicBezTo>
                <a:cubicBezTo>
                  <a:pt x="116966" y="101090"/>
                  <a:pt x="79924" y="52936"/>
                  <a:pt x="76220" y="53994"/>
                </a:cubicBezTo>
                <a:cubicBezTo>
                  <a:pt x="72516" y="55052"/>
                  <a:pt x="111145" y="100031"/>
                  <a:pt x="107970" y="107969"/>
                </a:cubicBezTo>
                <a:cubicBezTo>
                  <a:pt x="104795" y="115907"/>
                  <a:pt x="75162" y="106911"/>
                  <a:pt x="57170" y="101619"/>
                </a:cubicBezTo>
                <a:cubicBezTo>
                  <a:pt x="39178" y="96327"/>
                  <a:pt x="-1038" y="74102"/>
                  <a:pt x="20" y="76219"/>
                </a:cubicBezTo>
                <a:cubicBezTo>
                  <a:pt x="1078" y="78336"/>
                  <a:pt x="55583" y="103206"/>
                  <a:pt x="63520" y="114319"/>
                </a:cubicBezTo>
                <a:cubicBezTo>
                  <a:pt x="71458" y="125431"/>
                  <a:pt x="46058" y="145540"/>
                  <a:pt x="47645" y="142894"/>
                </a:cubicBezTo>
                <a:cubicBezTo>
                  <a:pt x="49233" y="140248"/>
                  <a:pt x="80453" y="89448"/>
                  <a:pt x="73045" y="98444"/>
                </a:cubicBezTo>
                <a:cubicBezTo>
                  <a:pt x="65637" y="107440"/>
                  <a:pt x="5312" y="189461"/>
                  <a:pt x="3195" y="196869"/>
                </a:cubicBezTo>
                <a:cubicBezTo>
                  <a:pt x="1078" y="204277"/>
                  <a:pt x="57170" y="142894"/>
                  <a:pt x="60345" y="142894"/>
                </a:cubicBezTo>
                <a:cubicBezTo>
                  <a:pt x="63520" y="142894"/>
                  <a:pt x="28595" y="180465"/>
                  <a:pt x="22245" y="196869"/>
                </a:cubicBezTo>
                <a:cubicBezTo>
                  <a:pt x="15895" y="213273"/>
                  <a:pt x="5312" y="272011"/>
                  <a:pt x="22245" y="2603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3FCB425-B909-BAFA-A7CC-309922C15031}"/>
              </a:ext>
            </a:extLst>
          </p:cNvPr>
          <p:cNvSpPr/>
          <p:nvPr/>
        </p:nvSpPr>
        <p:spPr>
          <a:xfrm>
            <a:off x="5380450" y="3159091"/>
            <a:ext cx="394912" cy="133508"/>
          </a:xfrm>
          <a:custGeom>
            <a:avLst/>
            <a:gdLst>
              <a:gd name="connsiteX0" fmla="*/ 1175 w 394912"/>
              <a:gd name="connsiteY0" fmla="*/ 54009 h 133508"/>
              <a:gd name="connsiteX1" fmla="*/ 125000 w 394912"/>
              <a:gd name="connsiteY1" fmla="*/ 47659 h 133508"/>
              <a:gd name="connsiteX2" fmla="*/ 286925 w 394912"/>
              <a:gd name="connsiteY2" fmla="*/ 101634 h 133508"/>
              <a:gd name="connsiteX3" fmla="*/ 267875 w 394912"/>
              <a:gd name="connsiteY3" fmla="*/ 66709 h 133508"/>
              <a:gd name="connsiteX4" fmla="*/ 394875 w 394912"/>
              <a:gd name="connsiteY4" fmla="*/ 133384 h 133508"/>
              <a:gd name="connsiteX5" fmla="*/ 280575 w 394912"/>
              <a:gd name="connsiteY5" fmla="*/ 82584 h 133508"/>
              <a:gd name="connsiteX6" fmla="*/ 226600 w 394912"/>
              <a:gd name="connsiteY6" fmla="*/ 54009 h 133508"/>
              <a:gd name="connsiteX7" fmla="*/ 163100 w 394912"/>
              <a:gd name="connsiteY7" fmla="*/ 31784 h 133508"/>
              <a:gd name="connsiteX8" fmla="*/ 144050 w 394912"/>
              <a:gd name="connsiteY8" fmla="*/ 34 h 133508"/>
              <a:gd name="connsiteX9" fmla="*/ 153575 w 394912"/>
              <a:gd name="connsiteY9" fmla="*/ 38134 h 133508"/>
              <a:gd name="connsiteX10" fmla="*/ 128175 w 394912"/>
              <a:gd name="connsiteY10" fmla="*/ 12734 h 133508"/>
              <a:gd name="connsiteX11" fmla="*/ 128175 w 394912"/>
              <a:gd name="connsiteY11" fmla="*/ 31784 h 133508"/>
              <a:gd name="connsiteX12" fmla="*/ 99600 w 394912"/>
              <a:gd name="connsiteY12" fmla="*/ 9559 h 133508"/>
              <a:gd name="connsiteX13" fmla="*/ 109125 w 394912"/>
              <a:gd name="connsiteY13" fmla="*/ 22259 h 133508"/>
              <a:gd name="connsiteX14" fmla="*/ 51975 w 394912"/>
              <a:gd name="connsiteY14" fmla="*/ 12734 h 133508"/>
              <a:gd name="connsiteX15" fmla="*/ 77375 w 394912"/>
              <a:gd name="connsiteY15" fmla="*/ 38134 h 133508"/>
              <a:gd name="connsiteX16" fmla="*/ 17050 w 394912"/>
              <a:gd name="connsiteY16" fmla="*/ 3209 h 133508"/>
              <a:gd name="connsiteX17" fmla="*/ 58325 w 394912"/>
              <a:gd name="connsiteY17" fmla="*/ 34959 h 133508"/>
              <a:gd name="connsiteX18" fmla="*/ 1175 w 394912"/>
              <a:gd name="connsiteY18" fmla="*/ 54009 h 1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4912" h="133508">
                <a:moveTo>
                  <a:pt x="1175" y="54009"/>
                </a:moveTo>
                <a:cubicBezTo>
                  <a:pt x="12287" y="56126"/>
                  <a:pt x="77375" y="39722"/>
                  <a:pt x="125000" y="47659"/>
                </a:cubicBezTo>
                <a:cubicBezTo>
                  <a:pt x="172625" y="55596"/>
                  <a:pt x="263113" y="98459"/>
                  <a:pt x="286925" y="101634"/>
                </a:cubicBezTo>
                <a:cubicBezTo>
                  <a:pt x="310738" y="104809"/>
                  <a:pt x="249883" y="61417"/>
                  <a:pt x="267875" y="66709"/>
                </a:cubicBezTo>
                <a:cubicBezTo>
                  <a:pt x="285867" y="72001"/>
                  <a:pt x="392758" y="130738"/>
                  <a:pt x="394875" y="133384"/>
                </a:cubicBezTo>
                <a:cubicBezTo>
                  <a:pt x="396992" y="136030"/>
                  <a:pt x="308621" y="95813"/>
                  <a:pt x="280575" y="82584"/>
                </a:cubicBezTo>
                <a:cubicBezTo>
                  <a:pt x="252529" y="69355"/>
                  <a:pt x="246179" y="62476"/>
                  <a:pt x="226600" y="54009"/>
                </a:cubicBezTo>
                <a:cubicBezTo>
                  <a:pt x="207021" y="45542"/>
                  <a:pt x="176858" y="40780"/>
                  <a:pt x="163100" y="31784"/>
                </a:cubicBezTo>
                <a:cubicBezTo>
                  <a:pt x="149342" y="22788"/>
                  <a:pt x="145638" y="-1024"/>
                  <a:pt x="144050" y="34"/>
                </a:cubicBezTo>
                <a:cubicBezTo>
                  <a:pt x="142462" y="1092"/>
                  <a:pt x="156221" y="36017"/>
                  <a:pt x="153575" y="38134"/>
                </a:cubicBezTo>
                <a:cubicBezTo>
                  <a:pt x="150929" y="40251"/>
                  <a:pt x="128175" y="12734"/>
                  <a:pt x="128175" y="12734"/>
                </a:cubicBezTo>
                <a:cubicBezTo>
                  <a:pt x="123942" y="11676"/>
                  <a:pt x="132938" y="32313"/>
                  <a:pt x="128175" y="31784"/>
                </a:cubicBezTo>
                <a:cubicBezTo>
                  <a:pt x="123413" y="31255"/>
                  <a:pt x="99600" y="9559"/>
                  <a:pt x="99600" y="9559"/>
                </a:cubicBezTo>
                <a:cubicBezTo>
                  <a:pt x="96425" y="7972"/>
                  <a:pt x="117063" y="21730"/>
                  <a:pt x="109125" y="22259"/>
                </a:cubicBezTo>
                <a:cubicBezTo>
                  <a:pt x="101188" y="22788"/>
                  <a:pt x="57267" y="10088"/>
                  <a:pt x="51975" y="12734"/>
                </a:cubicBezTo>
                <a:cubicBezTo>
                  <a:pt x="46683" y="15380"/>
                  <a:pt x="83196" y="39721"/>
                  <a:pt x="77375" y="38134"/>
                </a:cubicBezTo>
                <a:cubicBezTo>
                  <a:pt x="71554" y="36546"/>
                  <a:pt x="20225" y="3738"/>
                  <a:pt x="17050" y="3209"/>
                </a:cubicBezTo>
                <a:cubicBezTo>
                  <a:pt x="13875" y="2680"/>
                  <a:pt x="55150" y="27021"/>
                  <a:pt x="58325" y="34959"/>
                </a:cubicBezTo>
                <a:cubicBezTo>
                  <a:pt x="61500" y="42897"/>
                  <a:pt x="-9937" y="51892"/>
                  <a:pt x="1175" y="540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E0C3096-4EDD-00C3-E09D-61926D43DAC1}"/>
              </a:ext>
            </a:extLst>
          </p:cNvPr>
          <p:cNvSpPr/>
          <p:nvPr/>
        </p:nvSpPr>
        <p:spPr>
          <a:xfrm>
            <a:off x="5219695" y="3186492"/>
            <a:ext cx="203560" cy="242534"/>
          </a:xfrm>
          <a:custGeom>
            <a:avLst/>
            <a:gdLst>
              <a:gd name="connsiteX0" fmla="*/ 203205 w 203560"/>
              <a:gd name="connsiteY0" fmla="*/ 1208 h 242534"/>
              <a:gd name="connsiteX1" fmla="*/ 44455 w 203560"/>
              <a:gd name="connsiteY1" fmla="*/ 86933 h 242534"/>
              <a:gd name="connsiteX2" fmla="*/ 5 w 203560"/>
              <a:gd name="connsiteY2" fmla="*/ 128208 h 242534"/>
              <a:gd name="connsiteX3" fmla="*/ 41280 w 203560"/>
              <a:gd name="connsiteY3" fmla="*/ 93283 h 242534"/>
              <a:gd name="connsiteX4" fmla="*/ 19055 w 203560"/>
              <a:gd name="connsiteY4" fmla="*/ 131383 h 242534"/>
              <a:gd name="connsiteX5" fmla="*/ 19055 w 203560"/>
              <a:gd name="connsiteY5" fmla="*/ 182183 h 242534"/>
              <a:gd name="connsiteX6" fmla="*/ 9530 w 203560"/>
              <a:gd name="connsiteY6" fmla="*/ 134558 h 242534"/>
              <a:gd name="connsiteX7" fmla="*/ 3180 w 203560"/>
              <a:gd name="connsiteY7" fmla="*/ 191708 h 242534"/>
              <a:gd name="connsiteX8" fmla="*/ 3180 w 203560"/>
              <a:gd name="connsiteY8" fmla="*/ 166308 h 242534"/>
              <a:gd name="connsiteX9" fmla="*/ 22230 w 203560"/>
              <a:gd name="connsiteY9" fmla="*/ 242508 h 242534"/>
              <a:gd name="connsiteX10" fmla="*/ 6355 w 203560"/>
              <a:gd name="connsiteY10" fmla="*/ 156783 h 242534"/>
              <a:gd name="connsiteX11" fmla="*/ 6355 w 203560"/>
              <a:gd name="connsiteY11" fmla="*/ 140908 h 242534"/>
              <a:gd name="connsiteX12" fmla="*/ 82555 w 203560"/>
              <a:gd name="connsiteY12" fmla="*/ 29783 h 242534"/>
              <a:gd name="connsiteX13" fmla="*/ 44455 w 203560"/>
              <a:gd name="connsiteY13" fmla="*/ 74233 h 242534"/>
              <a:gd name="connsiteX14" fmla="*/ 142880 w 203560"/>
              <a:gd name="connsiteY14" fmla="*/ 20258 h 242534"/>
              <a:gd name="connsiteX15" fmla="*/ 88905 w 203560"/>
              <a:gd name="connsiteY15" fmla="*/ 36133 h 242534"/>
              <a:gd name="connsiteX16" fmla="*/ 203205 w 203560"/>
              <a:gd name="connsiteY16" fmla="*/ 1208 h 2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560" h="242534">
                <a:moveTo>
                  <a:pt x="203205" y="1208"/>
                </a:moveTo>
                <a:cubicBezTo>
                  <a:pt x="195797" y="9675"/>
                  <a:pt x="78322" y="65766"/>
                  <a:pt x="44455" y="86933"/>
                </a:cubicBezTo>
                <a:cubicBezTo>
                  <a:pt x="10588" y="108100"/>
                  <a:pt x="534" y="127150"/>
                  <a:pt x="5" y="128208"/>
                </a:cubicBezTo>
                <a:cubicBezTo>
                  <a:pt x="-524" y="129266"/>
                  <a:pt x="38105" y="92754"/>
                  <a:pt x="41280" y="93283"/>
                </a:cubicBezTo>
                <a:cubicBezTo>
                  <a:pt x="44455" y="93812"/>
                  <a:pt x="22759" y="116566"/>
                  <a:pt x="19055" y="131383"/>
                </a:cubicBezTo>
                <a:cubicBezTo>
                  <a:pt x="15351" y="146200"/>
                  <a:pt x="20642" y="181654"/>
                  <a:pt x="19055" y="182183"/>
                </a:cubicBezTo>
                <a:cubicBezTo>
                  <a:pt x="17468" y="182712"/>
                  <a:pt x="12176" y="132971"/>
                  <a:pt x="9530" y="134558"/>
                </a:cubicBezTo>
                <a:cubicBezTo>
                  <a:pt x="6884" y="136146"/>
                  <a:pt x="4238" y="186417"/>
                  <a:pt x="3180" y="191708"/>
                </a:cubicBezTo>
                <a:cubicBezTo>
                  <a:pt x="2122" y="196999"/>
                  <a:pt x="5" y="157841"/>
                  <a:pt x="3180" y="166308"/>
                </a:cubicBezTo>
                <a:cubicBezTo>
                  <a:pt x="6355" y="174775"/>
                  <a:pt x="21701" y="244095"/>
                  <a:pt x="22230" y="242508"/>
                </a:cubicBezTo>
                <a:cubicBezTo>
                  <a:pt x="22759" y="240921"/>
                  <a:pt x="9001" y="173716"/>
                  <a:pt x="6355" y="156783"/>
                </a:cubicBezTo>
                <a:cubicBezTo>
                  <a:pt x="3709" y="139850"/>
                  <a:pt x="-6345" y="162075"/>
                  <a:pt x="6355" y="140908"/>
                </a:cubicBezTo>
                <a:cubicBezTo>
                  <a:pt x="19055" y="119741"/>
                  <a:pt x="76205" y="40895"/>
                  <a:pt x="82555" y="29783"/>
                </a:cubicBezTo>
                <a:cubicBezTo>
                  <a:pt x="88905" y="18671"/>
                  <a:pt x="34401" y="75820"/>
                  <a:pt x="44455" y="74233"/>
                </a:cubicBezTo>
                <a:cubicBezTo>
                  <a:pt x="54509" y="72646"/>
                  <a:pt x="135472" y="26608"/>
                  <a:pt x="142880" y="20258"/>
                </a:cubicBezTo>
                <a:cubicBezTo>
                  <a:pt x="150288" y="13908"/>
                  <a:pt x="77793" y="40895"/>
                  <a:pt x="88905" y="36133"/>
                </a:cubicBezTo>
                <a:cubicBezTo>
                  <a:pt x="100017" y="31371"/>
                  <a:pt x="210613" y="-7259"/>
                  <a:pt x="203205" y="12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5BABA50-4BF9-EBB3-2CA5-2316B81FB1EC}"/>
              </a:ext>
            </a:extLst>
          </p:cNvPr>
          <p:cNvSpPr/>
          <p:nvPr/>
        </p:nvSpPr>
        <p:spPr>
          <a:xfrm>
            <a:off x="5228169" y="3279775"/>
            <a:ext cx="211544" cy="165100"/>
          </a:xfrm>
          <a:custGeom>
            <a:avLst/>
            <a:gdLst>
              <a:gd name="connsiteX0" fmla="*/ 1056 w 211544"/>
              <a:gd name="connsiteY0" fmla="*/ 104775 h 165100"/>
              <a:gd name="connsiteX1" fmla="*/ 86781 w 211544"/>
              <a:gd name="connsiteY1" fmla="*/ 149225 h 165100"/>
              <a:gd name="connsiteX2" fmla="*/ 83606 w 211544"/>
              <a:gd name="connsiteY2" fmla="*/ 127000 h 165100"/>
              <a:gd name="connsiteX3" fmla="*/ 143931 w 211544"/>
              <a:gd name="connsiteY3" fmla="*/ 155575 h 165100"/>
              <a:gd name="connsiteX4" fmla="*/ 131231 w 211544"/>
              <a:gd name="connsiteY4" fmla="*/ 139700 h 165100"/>
              <a:gd name="connsiteX5" fmla="*/ 210606 w 211544"/>
              <a:gd name="connsiteY5" fmla="*/ 165100 h 165100"/>
              <a:gd name="connsiteX6" fmla="*/ 172506 w 211544"/>
              <a:gd name="connsiteY6" fmla="*/ 139700 h 165100"/>
              <a:gd name="connsiteX7" fmla="*/ 137581 w 211544"/>
              <a:gd name="connsiteY7" fmla="*/ 127000 h 165100"/>
              <a:gd name="connsiteX8" fmla="*/ 77256 w 211544"/>
              <a:gd name="connsiteY8" fmla="*/ 104775 h 165100"/>
              <a:gd name="connsiteX9" fmla="*/ 61381 w 211544"/>
              <a:gd name="connsiteY9" fmla="*/ 92075 h 165100"/>
              <a:gd name="connsiteX10" fmla="*/ 70906 w 211544"/>
              <a:gd name="connsiteY10" fmla="*/ 12700 h 165100"/>
              <a:gd name="connsiteX11" fmla="*/ 61381 w 211544"/>
              <a:gd name="connsiteY11" fmla="*/ 47625 h 165100"/>
              <a:gd name="connsiteX12" fmla="*/ 64556 w 211544"/>
              <a:gd name="connsiteY12" fmla="*/ 0 h 165100"/>
              <a:gd name="connsiteX13" fmla="*/ 39156 w 211544"/>
              <a:gd name="connsiteY13" fmla="*/ 47625 h 165100"/>
              <a:gd name="connsiteX14" fmla="*/ 1056 w 211544"/>
              <a:gd name="connsiteY14" fmla="*/ 104775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544" h="165100">
                <a:moveTo>
                  <a:pt x="1056" y="104775"/>
                </a:moveTo>
                <a:cubicBezTo>
                  <a:pt x="8993" y="121708"/>
                  <a:pt x="73023" y="145521"/>
                  <a:pt x="86781" y="149225"/>
                </a:cubicBezTo>
                <a:cubicBezTo>
                  <a:pt x="100539" y="152929"/>
                  <a:pt x="74081" y="125942"/>
                  <a:pt x="83606" y="127000"/>
                </a:cubicBezTo>
                <a:cubicBezTo>
                  <a:pt x="93131" y="128058"/>
                  <a:pt x="143931" y="155575"/>
                  <a:pt x="143931" y="155575"/>
                </a:cubicBezTo>
                <a:cubicBezTo>
                  <a:pt x="151868" y="157692"/>
                  <a:pt x="120119" y="138113"/>
                  <a:pt x="131231" y="139700"/>
                </a:cubicBezTo>
                <a:cubicBezTo>
                  <a:pt x="142343" y="141287"/>
                  <a:pt x="203727" y="165100"/>
                  <a:pt x="210606" y="165100"/>
                </a:cubicBezTo>
                <a:cubicBezTo>
                  <a:pt x="217485" y="165100"/>
                  <a:pt x="184677" y="146050"/>
                  <a:pt x="172506" y="139700"/>
                </a:cubicBezTo>
                <a:cubicBezTo>
                  <a:pt x="160335" y="133350"/>
                  <a:pt x="137581" y="127000"/>
                  <a:pt x="137581" y="127000"/>
                </a:cubicBezTo>
                <a:lnTo>
                  <a:pt x="77256" y="104775"/>
                </a:lnTo>
                <a:cubicBezTo>
                  <a:pt x="64556" y="98954"/>
                  <a:pt x="62439" y="107421"/>
                  <a:pt x="61381" y="92075"/>
                </a:cubicBezTo>
                <a:cubicBezTo>
                  <a:pt x="60323" y="76729"/>
                  <a:pt x="70906" y="20108"/>
                  <a:pt x="70906" y="12700"/>
                </a:cubicBezTo>
                <a:cubicBezTo>
                  <a:pt x="70906" y="5292"/>
                  <a:pt x="62439" y="49742"/>
                  <a:pt x="61381" y="47625"/>
                </a:cubicBezTo>
                <a:cubicBezTo>
                  <a:pt x="60323" y="45508"/>
                  <a:pt x="68260" y="0"/>
                  <a:pt x="64556" y="0"/>
                </a:cubicBezTo>
                <a:cubicBezTo>
                  <a:pt x="60852" y="0"/>
                  <a:pt x="46035" y="31750"/>
                  <a:pt x="39156" y="47625"/>
                </a:cubicBezTo>
                <a:cubicBezTo>
                  <a:pt x="32277" y="63500"/>
                  <a:pt x="-6881" y="87842"/>
                  <a:pt x="1056" y="104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265ECE7-A0E9-65E2-0B2C-45C80670D90F}"/>
              </a:ext>
            </a:extLst>
          </p:cNvPr>
          <p:cNvSpPr/>
          <p:nvPr/>
        </p:nvSpPr>
        <p:spPr>
          <a:xfrm>
            <a:off x="5564539" y="3205476"/>
            <a:ext cx="297171" cy="156886"/>
          </a:xfrm>
          <a:custGeom>
            <a:avLst/>
            <a:gdLst>
              <a:gd name="connsiteX0" fmla="*/ 1236 w 297171"/>
              <a:gd name="connsiteY0" fmla="*/ 1274 h 156886"/>
              <a:gd name="connsiteX1" fmla="*/ 147286 w 297171"/>
              <a:gd name="connsiteY1" fmla="*/ 96524 h 156886"/>
              <a:gd name="connsiteX2" fmla="*/ 106011 w 297171"/>
              <a:gd name="connsiteY2" fmla="*/ 71124 h 156886"/>
              <a:gd name="connsiteX3" fmla="*/ 185386 w 297171"/>
              <a:gd name="connsiteY3" fmla="*/ 121924 h 156886"/>
              <a:gd name="connsiteX4" fmla="*/ 296511 w 297171"/>
              <a:gd name="connsiteY4" fmla="*/ 156849 h 156886"/>
              <a:gd name="connsiteX5" fmla="*/ 233011 w 297171"/>
              <a:gd name="connsiteY5" fmla="*/ 115574 h 156886"/>
              <a:gd name="connsiteX6" fmla="*/ 264761 w 297171"/>
              <a:gd name="connsiteY6" fmla="*/ 153674 h 156886"/>
              <a:gd name="connsiteX7" fmla="*/ 188561 w 297171"/>
              <a:gd name="connsiteY7" fmla="*/ 109224 h 156886"/>
              <a:gd name="connsiteX8" fmla="*/ 125061 w 297171"/>
              <a:gd name="connsiteY8" fmla="*/ 74299 h 156886"/>
              <a:gd name="connsiteX9" fmla="*/ 77436 w 297171"/>
              <a:gd name="connsiteY9" fmla="*/ 42549 h 156886"/>
              <a:gd name="connsiteX10" fmla="*/ 1236 w 297171"/>
              <a:gd name="connsiteY10" fmla="*/ 1274 h 15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171" h="156886">
                <a:moveTo>
                  <a:pt x="1236" y="1274"/>
                </a:moveTo>
                <a:cubicBezTo>
                  <a:pt x="12878" y="10270"/>
                  <a:pt x="129824" y="84882"/>
                  <a:pt x="147286" y="96524"/>
                </a:cubicBezTo>
                <a:cubicBezTo>
                  <a:pt x="164748" y="108166"/>
                  <a:pt x="99661" y="66891"/>
                  <a:pt x="106011" y="71124"/>
                </a:cubicBezTo>
                <a:cubicBezTo>
                  <a:pt x="112361" y="75357"/>
                  <a:pt x="153636" y="107637"/>
                  <a:pt x="185386" y="121924"/>
                </a:cubicBezTo>
                <a:cubicBezTo>
                  <a:pt x="217136" y="136212"/>
                  <a:pt x="288574" y="157907"/>
                  <a:pt x="296511" y="156849"/>
                </a:cubicBezTo>
                <a:cubicBezTo>
                  <a:pt x="304448" y="155791"/>
                  <a:pt x="238303" y="116103"/>
                  <a:pt x="233011" y="115574"/>
                </a:cubicBezTo>
                <a:cubicBezTo>
                  <a:pt x="227719" y="115045"/>
                  <a:pt x="272169" y="154732"/>
                  <a:pt x="264761" y="153674"/>
                </a:cubicBezTo>
                <a:cubicBezTo>
                  <a:pt x="257353" y="152616"/>
                  <a:pt x="211844" y="122453"/>
                  <a:pt x="188561" y="109224"/>
                </a:cubicBezTo>
                <a:cubicBezTo>
                  <a:pt x="165278" y="95995"/>
                  <a:pt x="143582" y="85412"/>
                  <a:pt x="125061" y="74299"/>
                </a:cubicBezTo>
                <a:cubicBezTo>
                  <a:pt x="106540" y="63187"/>
                  <a:pt x="91194" y="51545"/>
                  <a:pt x="77436" y="42549"/>
                </a:cubicBezTo>
                <a:cubicBezTo>
                  <a:pt x="63678" y="33553"/>
                  <a:pt x="-10406" y="-7722"/>
                  <a:pt x="1236" y="12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BACAA20-5D06-6893-215A-62465FCC4EA6}"/>
              </a:ext>
            </a:extLst>
          </p:cNvPr>
          <p:cNvSpPr/>
          <p:nvPr/>
        </p:nvSpPr>
        <p:spPr>
          <a:xfrm>
            <a:off x="5324330" y="3377411"/>
            <a:ext cx="349683" cy="51639"/>
          </a:xfrm>
          <a:custGeom>
            <a:avLst/>
            <a:gdLst>
              <a:gd name="connsiteX0" fmla="*/ 145 w 349683"/>
              <a:gd name="connsiteY0" fmla="*/ 45239 h 51639"/>
              <a:gd name="connsiteX1" fmla="*/ 193820 w 349683"/>
              <a:gd name="connsiteY1" fmla="*/ 35714 h 51639"/>
              <a:gd name="connsiteX2" fmla="*/ 168420 w 349683"/>
              <a:gd name="connsiteY2" fmla="*/ 51589 h 51639"/>
              <a:gd name="connsiteX3" fmla="*/ 235095 w 349683"/>
              <a:gd name="connsiteY3" fmla="*/ 29364 h 51639"/>
              <a:gd name="connsiteX4" fmla="*/ 273195 w 349683"/>
              <a:gd name="connsiteY4" fmla="*/ 35714 h 51639"/>
              <a:gd name="connsiteX5" fmla="*/ 263670 w 349683"/>
              <a:gd name="connsiteY5" fmla="*/ 13489 h 51639"/>
              <a:gd name="connsiteX6" fmla="*/ 301770 w 349683"/>
              <a:gd name="connsiteY6" fmla="*/ 19839 h 51639"/>
              <a:gd name="connsiteX7" fmla="*/ 295420 w 349683"/>
              <a:gd name="connsiteY7" fmla="*/ 789 h 51639"/>
              <a:gd name="connsiteX8" fmla="*/ 349395 w 349683"/>
              <a:gd name="connsiteY8" fmla="*/ 3964 h 51639"/>
              <a:gd name="connsiteX9" fmla="*/ 314470 w 349683"/>
              <a:gd name="connsiteY9" fmla="*/ 7139 h 51639"/>
              <a:gd name="connsiteX10" fmla="*/ 263670 w 349683"/>
              <a:gd name="connsiteY10" fmla="*/ 26189 h 51639"/>
              <a:gd name="connsiteX11" fmla="*/ 184295 w 349683"/>
              <a:gd name="connsiteY11" fmla="*/ 32539 h 51639"/>
              <a:gd name="connsiteX12" fmla="*/ 162070 w 349683"/>
              <a:gd name="connsiteY12" fmla="*/ 48414 h 51639"/>
              <a:gd name="connsiteX13" fmla="*/ 145 w 349683"/>
              <a:gd name="connsiteY13" fmla="*/ 45239 h 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683" h="51639">
                <a:moveTo>
                  <a:pt x="145" y="45239"/>
                </a:moveTo>
                <a:cubicBezTo>
                  <a:pt x="5437" y="43122"/>
                  <a:pt x="165774" y="34656"/>
                  <a:pt x="193820" y="35714"/>
                </a:cubicBezTo>
                <a:cubicBezTo>
                  <a:pt x="221866" y="36772"/>
                  <a:pt x="161541" y="52647"/>
                  <a:pt x="168420" y="51589"/>
                </a:cubicBezTo>
                <a:cubicBezTo>
                  <a:pt x="175299" y="50531"/>
                  <a:pt x="217632" y="32010"/>
                  <a:pt x="235095" y="29364"/>
                </a:cubicBezTo>
                <a:cubicBezTo>
                  <a:pt x="252558" y="26718"/>
                  <a:pt x="268433" y="38360"/>
                  <a:pt x="273195" y="35714"/>
                </a:cubicBezTo>
                <a:cubicBezTo>
                  <a:pt x="277957" y="33068"/>
                  <a:pt x="258908" y="16135"/>
                  <a:pt x="263670" y="13489"/>
                </a:cubicBezTo>
                <a:cubicBezTo>
                  <a:pt x="268432" y="10843"/>
                  <a:pt x="301770" y="19839"/>
                  <a:pt x="301770" y="19839"/>
                </a:cubicBezTo>
                <a:cubicBezTo>
                  <a:pt x="307062" y="17722"/>
                  <a:pt x="287483" y="3435"/>
                  <a:pt x="295420" y="789"/>
                </a:cubicBezTo>
                <a:cubicBezTo>
                  <a:pt x="303357" y="-1857"/>
                  <a:pt x="346220" y="2906"/>
                  <a:pt x="349395" y="3964"/>
                </a:cubicBezTo>
                <a:cubicBezTo>
                  <a:pt x="352570" y="5022"/>
                  <a:pt x="328757" y="3435"/>
                  <a:pt x="314470" y="7139"/>
                </a:cubicBezTo>
                <a:cubicBezTo>
                  <a:pt x="300183" y="10843"/>
                  <a:pt x="285366" y="21956"/>
                  <a:pt x="263670" y="26189"/>
                </a:cubicBezTo>
                <a:cubicBezTo>
                  <a:pt x="241974" y="30422"/>
                  <a:pt x="201228" y="28835"/>
                  <a:pt x="184295" y="32539"/>
                </a:cubicBezTo>
                <a:cubicBezTo>
                  <a:pt x="167362" y="36243"/>
                  <a:pt x="188528" y="47356"/>
                  <a:pt x="162070" y="48414"/>
                </a:cubicBezTo>
                <a:cubicBezTo>
                  <a:pt x="135612" y="49472"/>
                  <a:pt x="-5147" y="47356"/>
                  <a:pt x="145" y="452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3DD9A1A-6DCF-3AD9-6EDD-4A212D7F7633}"/>
              </a:ext>
            </a:extLst>
          </p:cNvPr>
          <p:cNvSpPr/>
          <p:nvPr/>
        </p:nvSpPr>
        <p:spPr>
          <a:xfrm>
            <a:off x="5339852" y="3267069"/>
            <a:ext cx="413369" cy="131513"/>
          </a:xfrm>
          <a:custGeom>
            <a:avLst/>
            <a:gdLst>
              <a:gd name="connsiteX0" fmla="*/ 498 w 413369"/>
              <a:gd name="connsiteY0" fmla="*/ 130181 h 131513"/>
              <a:gd name="connsiteX1" fmla="*/ 229098 w 413369"/>
              <a:gd name="connsiteY1" fmla="*/ 104781 h 131513"/>
              <a:gd name="connsiteX2" fmla="*/ 305298 w 413369"/>
              <a:gd name="connsiteY2" fmla="*/ 92081 h 131513"/>
              <a:gd name="connsiteX3" fmla="*/ 210048 w 413369"/>
              <a:gd name="connsiteY3" fmla="*/ 130181 h 131513"/>
              <a:gd name="connsiteX4" fmla="*/ 311648 w 413369"/>
              <a:gd name="connsiteY4" fmla="*/ 92081 h 131513"/>
              <a:gd name="connsiteX5" fmla="*/ 391023 w 413369"/>
              <a:gd name="connsiteY5" fmla="*/ 73031 h 131513"/>
              <a:gd name="connsiteX6" fmla="*/ 375148 w 413369"/>
              <a:gd name="connsiteY6" fmla="*/ 41281 h 131513"/>
              <a:gd name="connsiteX7" fmla="*/ 327523 w 413369"/>
              <a:gd name="connsiteY7" fmla="*/ 6 h 131513"/>
              <a:gd name="connsiteX8" fmla="*/ 394198 w 413369"/>
              <a:gd name="connsiteY8" fmla="*/ 44456 h 131513"/>
              <a:gd name="connsiteX9" fmla="*/ 413248 w 413369"/>
              <a:gd name="connsiteY9" fmla="*/ 63506 h 131513"/>
              <a:gd name="connsiteX10" fmla="*/ 387848 w 413369"/>
              <a:gd name="connsiteY10" fmla="*/ 73031 h 131513"/>
              <a:gd name="connsiteX11" fmla="*/ 257673 w 413369"/>
              <a:gd name="connsiteY11" fmla="*/ 82556 h 131513"/>
              <a:gd name="connsiteX12" fmla="*/ 270373 w 413369"/>
              <a:gd name="connsiteY12" fmla="*/ 85731 h 131513"/>
              <a:gd name="connsiteX13" fmla="*/ 235448 w 413369"/>
              <a:gd name="connsiteY13" fmla="*/ 98431 h 131513"/>
              <a:gd name="connsiteX14" fmla="*/ 168773 w 413369"/>
              <a:gd name="connsiteY14" fmla="*/ 123831 h 131513"/>
              <a:gd name="connsiteX15" fmla="*/ 498 w 413369"/>
              <a:gd name="connsiteY15" fmla="*/ 130181 h 13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369" h="131513">
                <a:moveTo>
                  <a:pt x="498" y="130181"/>
                </a:moveTo>
                <a:cubicBezTo>
                  <a:pt x="10552" y="127006"/>
                  <a:pt x="178298" y="111131"/>
                  <a:pt x="229098" y="104781"/>
                </a:cubicBezTo>
                <a:cubicBezTo>
                  <a:pt x="279898" y="98431"/>
                  <a:pt x="308473" y="87848"/>
                  <a:pt x="305298" y="92081"/>
                </a:cubicBezTo>
                <a:cubicBezTo>
                  <a:pt x="302123" y="96314"/>
                  <a:pt x="208990" y="130181"/>
                  <a:pt x="210048" y="130181"/>
                </a:cubicBezTo>
                <a:cubicBezTo>
                  <a:pt x="211106" y="130181"/>
                  <a:pt x="281486" y="101606"/>
                  <a:pt x="311648" y="92081"/>
                </a:cubicBezTo>
                <a:cubicBezTo>
                  <a:pt x="341810" y="82556"/>
                  <a:pt x="380440" y="81498"/>
                  <a:pt x="391023" y="73031"/>
                </a:cubicBezTo>
                <a:cubicBezTo>
                  <a:pt x="401606" y="64564"/>
                  <a:pt x="385731" y="53452"/>
                  <a:pt x="375148" y="41281"/>
                </a:cubicBezTo>
                <a:cubicBezTo>
                  <a:pt x="364565" y="29110"/>
                  <a:pt x="324348" y="-523"/>
                  <a:pt x="327523" y="6"/>
                </a:cubicBezTo>
                <a:cubicBezTo>
                  <a:pt x="330698" y="535"/>
                  <a:pt x="379911" y="33873"/>
                  <a:pt x="394198" y="44456"/>
                </a:cubicBezTo>
                <a:cubicBezTo>
                  <a:pt x="408486" y="55039"/>
                  <a:pt x="414306" y="58744"/>
                  <a:pt x="413248" y="63506"/>
                </a:cubicBezTo>
                <a:cubicBezTo>
                  <a:pt x="412190" y="68268"/>
                  <a:pt x="413777" y="69856"/>
                  <a:pt x="387848" y="73031"/>
                </a:cubicBezTo>
                <a:cubicBezTo>
                  <a:pt x="361919" y="76206"/>
                  <a:pt x="257673" y="82556"/>
                  <a:pt x="257673" y="82556"/>
                </a:cubicBezTo>
                <a:cubicBezTo>
                  <a:pt x="238094" y="84673"/>
                  <a:pt x="274077" y="83085"/>
                  <a:pt x="270373" y="85731"/>
                </a:cubicBezTo>
                <a:cubicBezTo>
                  <a:pt x="266669" y="88377"/>
                  <a:pt x="235448" y="98431"/>
                  <a:pt x="235448" y="98431"/>
                </a:cubicBezTo>
                <a:cubicBezTo>
                  <a:pt x="218515" y="104781"/>
                  <a:pt x="202111" y="116952"/>
                  <a:pt x="168773" y="123831"/>
                </a:cubicBezTo>
                <a:cubicBezTo>
                  <a:pt x="135435" y="130710"/>
                  <a:pt x="-9556" y="133356"/>
                  <a:pt x="498" y="1301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5A6765-7F38-D100-A228-0E247E43BAD1}"/>
              </a:ext>
            </a:extLst>
          </p:cNvPr>
          <p:cNvSpPr/>
          <p:nvPr/>
        </p:nvSpPr>
        <p:spPr>
          <a:xfrm>
            <a:off x="5295842" y="3205104"/>
            <a:ext cx="346346" cy="189647"/>
          </a:xfrm>
          <a:custGeom>
            <a:avLst/>
            <a:gdLst>
              <a:gd name="connsiteX0" fmla="*/ 58 w 346346"/>
              <a:gd name="connsiteY0" fmla="*/ 36571 h 189647"/>
              <a:gd name="connsiteX1" fmla="*/ 123883 w 346346"/>
              <a:gd name="connsiteY1" fmla="*/ 39746 h 189647"/>
              <a:gd name="connsiteX2" fmla="*/ 85783 w 346346"/>
              <a:gd name="connsiteY2" fmla="*/ 84196 h 189647"/>
              <a:gd name="connsiteX3" fmla="*/ 82608 w 346346"/>
              <a:gd name="connsiteY3" fmla="*/ 128646 h 189647"/>
              <a:gd name="connsiteX4" fmla="*/ 114358 w 346346"/>
              <a:gd name="connsiteY4" fmla="*/ 176271 h 189647"/>
              <a:gd name="connsiteX5" fmla="*/ 158808 w 346346"/>
              <a:gd name="connsiteY5" fmla="*/ 188971 h 189647"/>
              <a:gd name="connsiteX6" fmla="*/ 295333 w 346346"/>
              <a:gd name="connsiteY6" fmla="*/ 160396 h 189647"/>
              <a:gd name="connsiteX7" fmla="*/ 346133 w 346346"/>
              <a:gd name="connsiteY7" fmla="*/ 157221 h 189647"/>
              <a:gd name="connsiteX8" fmla="*/ 279458 w 346346"/>
              <a:gd name="connsiteY8" fmla="*/ 134996 h 189647"/>
              <a:gd name="connsiteX9" fmla="*/ 327083 w 346346"/>
              <a:gd name="connsiteY9" fmla="*/ 112771 h 189647"/>
              <a:gd name="connsiteX10" fmla="*/ 317558 w 346346"/>
              <a:gd name="connsiteY10" fmla="*/ 77846 h 189647"/>
              <a:gd name="connsiteX11" fmla="*/ 317558 w 346346"/>
              <a:gd name="connsiteY11" fmla="*/ 23871 h 189647"/>
              <a:gd name="connsiteX12" fmla="*/ 285808 w 346346"/>
              <a:gd name="connsiteY12" fmla="*/ 1646 h 189647"/>
              <a:gd name="connsiteX13" fmla="*/ 235008 w 346346"/>
              <a:gd name="connsiteY13" fmla="*/ 1646 h 189647"/>
              <a:gd name="connsiteX14" fmla="*/ 158808 w 346346"/>
              <a:gd name="connsiteY14" fmla="*/ 1646 h 189647"/>
              <a:gd name="connsiteX15" fmla="*/ 108008 w 346346"/>
              <a:gd name="connsiteY15" fmla="*/ 17521 h 189647"/>
              <a:gd name="connsiteX16" fmla="*/ 58 w 346346"/>
              <a:gd name="connsiteY16" fmla="*/ 36571 h 1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346" h="189647">
                <a:moveTo>
                  <a:pt x="58" y="36571"/>
                </a:moveTo>
                <a:cubicBezTo>
                  <a:pt x="2704" y="40275"/>
                  <a:pt x="109596" y="31809"/>
                  <a:pt x="123883" y="39746"/>
                </a:cubicBezTo>
                <a:cubicBezTo>
                  <a:pt x="138170" y="47683"/>
                  <a:pt x="92662" y="69379"/>
                  <a:pt x="85783" y="84196"/>
                </a:cubicBezTo>
                <a:cubicBezTo>
                  <a:pt x="78904" y="99013"/>
                  <a:pt x="77845" y="113300"/>
                  <a:pt x="82608" y="128646"/>
                </a:cubicBezTo>
                <a:cubicBezTo>
                  <a:pt x="87371" y="143992"/>
                  <a:pt x="101658" y="166217"/>
                  <a:pt x="114358" y="176271"/>
                </a:cubicBezTo>
                <a:cubicBezTo>
                  <a:pt x="127058" y="186325"/>
                  <a:pt x="128646" y="191617"/>
                  <a:pt x="158808" y="188971"/>
                </a:cubicBezTo>
                <a:cubicBezTo>
                  <a:pt x="188970" y="186325"/>
                  <a:pt x="264112" y="165688"/>
                  <a:pt x="295333" y="160396"/>
                </a:cubicBezTo>
                <a:cubicBezTo>
                  <a:pt x="326554" y="155104"/>
                  <a:pt x="348779" y="161454"/>
                  <a:pt x="346133" y="157221"/>
                </a:cubicBezTo>
                <a:cubicBezTo>
                  <a:pt x="343487" y="152988"/>
                  <a:pt x="282633" y="142404"/>
                  <a:pt x="279458" y="134996"/>
                </a:cubicBezTo>
                <a:cubicBezTo>
                  <a:pt x="276283" y="127588"/>
                  <a:pt x="320733" y="122296"/>
                  <a:pt x="327083" y="112771"/>
                </a:cubicBezTo>
                <a:cubicBezTo>
                  <a:pt x="333433" y="103246"/>
                  <a:pt x="319145" y="92663"/>
                  <a:pt x="317558" y="77846"/>
                </a:cubicBezTo>
                <a:cubicBezTo>
                  <a:pt x="315971" y="63029"/>
                  <a:pt x="322850" y="36571"/>
                  <a:pt x="317558" y="23871"/>
                </a:cubicBezTo>
                <a:cubicBezTo>
                  <a:pt x="312266" y="11171"/>
                  <a:pt x="299566" y="5350"/>
                  <a:pt x="285808" y="1646"/>
                </a:cubicBezTo>
                <a:cubicBezTo>
                  <a:pt x="272050" y="-2058"/>
                  <a:pt x="235008" y="1646"/>
                  <a:pt x="235008" y="1646"/>
                </a:cubicBezTo>
                <a:cubicBezTo>
                  <a:pt x="213841" y="1646"/>
                  <a:pt x="179975" y="-1000"/>
                  <a:pt x="158808" y="1646"/>
                </a:cubicBezTo>
                <a:cubicBezTo>
                  <a:pt x="137641" y="4292"/>
                  <a:pt x="130762" y="11171"/>
                  <a:pt x="108008" y="17521"/>
                </a:cubicBezTo>
                <a:cubicBezTo>
                  <a:pt x="85254" y="23871"/>
                  <a:pt x="-2588" y="32867"/>
                  <a:pt x="58" y="365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1CFC99-A621-B2BB-0BAC-FFB1E2941D5B}"/>
              </a:ext>
            </a:extLst>
          </p:cNvPr>
          <p:cNvSpPr/>
          <p:nvPr/>
        </p:nvSpPr>
        <p:spPr>
          <a:xfrm>
            <a:off x="5292558" y="3204714"/>
            <a:ext cx="261142" cy="77399"/>
          </a:xfrm>
          <a:custGeom>
            <a:avLst/>
            <a:gdLst>
              <a:gd name="connsiteX0" fmla="*/ 167 w 261142"/>
              <a:gd name="connsiteY0" fmla="*/ 68711 h 77399"/>
              <a:gd name="connsiteX1" fmla="*/ 92242 w 261142"/>
              <a:gd name="connsiteY1" fmla="*/ 49661 h 77399"/>
              <a:gd name="connsiteX2" fmla="*/ 114467 w 261142"/>
              <a:gd name="connsiteY2" fmla="*/ 75061 h 77399"/>
              <a:gd name="connsiteX3" fmla="*/ 260517 w 261142"/>
              <a:gd name="connsiteY3" fmla="*/ 68711 h 77399"/>
              <a:gd name="connsiteX4" fmla="*/ 165267 w 261142"/>
              <a:gd name="connsiteY4" fmla="*/ 8386 h 77399"/>
              <a:gd name="connsiteX5" fmla="*/ 117642 w 261142"/>
              <a:gd name="connsiteY5" fmla="*/ 5211 h 77399"/>
              <a:gd name="connsiteX6" fmla="*/ 167 w 261142"/>
              <a:gd name="connsiteY6" fmla="*/ 68711 h 7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42" h="77399">
                <a:moveTo>
                  <a:pt x="167" y="68711"/>
                </a:moveTo>
                <a:cubicBezTo>
                  <a:pt x="-4066" y="76119"/>
                  <a:pt x="73192" y="48603"/>
                  <a:pt x="92242" y="49661"/>
                </a:cubicBezTo>
                <a:cubicBezTo>
                  <a:pt x="111292" y="50719"/>
                  <a:pt x="86421" y="71886"/>
                  <a:pt x="114467" y="75061"/>
                </a:cubicBezTo>
                <a:cubicBezTo>
                  <a:pt x="142513" y="78236"/>
                  <a:pt x="252050" y="79823"/>
                  <a:pt x="260517" y="68711"/>
                </a:cubicBezTo>
                <a:cubicBezTo>
                  <a:pt x="268984" y="57599"/>
                  <a:pt x="189079" y="18969"/>
                  <a:pt x="165267" y="8386"/>
                </a:cubicBezTo>
                <a:cubicBezTo>
                  <a:pt x="141455" y="-2197"/>
                  <a:pt x="145159" y="-2197"/>
                  <a:pt x="117642" y="5211"/>
                </a:cubicBezTo>
                <a:cubicBezTo>
                  <a:pt x="90125" y="12619"/>
                  <a:pt x="4400" y="61303"/>
                  <a:pt x="167" y="68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9D60A0A0-9D32-125B-6C49-BC9E319EAE33}"/>
              </a:ext>
            </a:extLst>
          </p:cNvPr>
          <p:cNvSpPr/>
          <p:nvPr/>
        </p:nvSpPr>
        <p:spPr>
          <a:xfrm rot="3208953">
            <a:off x="5426983" y="3235701"/>
            <a:ext cx="87824" cy="1079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467CAAF-D446-15EE-B10A-613E08D02223}"/>
              </a:ext>
            </a:extLst>
          </p:cNvPr>
          <p:cNvSpPr/>
          <p:nvPr/>
        </p:nvSpPr>
        <p:spPr>
          <a:xfrm>
            <a:off x="5594277" y="3225595"/>
            <a:ext cx="111262" cy="151634"/>
          </a:xfrm>
          <a:custGeom>
            <a:avLst/>
            <a:gdLst>
              <a:gd name="connsiteX0" fmla="*/ 73 w 111262"/>
              <a:gd name="connsiteY0" fmla="*/ 205 h 151634"/>
              <a:gd name="connsiteX1" fmla="*/ 76273 w 111262"/>
              <a:gd name="connsiteY1" fmla="*/ 63705 h 151634"/>
              <a:gd name="connsiteX2" fmla="*/ 57223 w 111262"/>
              <a:gd name="connsiteY2" fmla="*/ 95455 h 151634"/>
              <a:gd name="connsiteX3" fmla="*/ 111198 w 111262"/>
              <a:gd name="connsiteY3" fmla="*/ 79580 h 151634"/>
              <a:gd name="connsiteX4" fmla="*/ 44523 w 111262"/>
              <a:gd name="connsiteY4" fmla="*/ 149430 h 151634"/>
              <a:gd name="connsiteX5" fmla="*/ 79448 w 111262"/>
              <a:gd name="connsiteY5" fmla="*/ 130380 h 151634"/>
              <a:gd name="connsiteX6" fmla="*/ 98498 w 111262"/>
              <a:gd name="connsiteY6" fmla="*/ 92280 h 151634"/>
              <a:gd name="connsiteX7" fmla="*/ 92148 w 111262"/>
              <a:gd name="connsiteY7" fmla="*/ 44655 h 151634"/>
              <a:gd name="connsiteX8" fmla="*/ 73 w 111262"/>
              <a:gd name="connsiteY8" fmla="*/ 205 h 15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62" h="151634">
                <a:moveTo>
                  <a:pt x="73" y="205"/>
                </a:moveTo>
                <a:cubicBezTo>
                  <a:pt x="-2573" y="3380"/>
                  <a:pt x="66748" y="47830"/>
                  <a:pt x="76273" y="63705"/>
                </a:cubicBezTo>
                <a:cubicBezTo>
                  <a:pt x="85798" y="79580"/>
                  <a:pt x="51402" y="92809"/>
                  <a:pt x="57223" y="95455"/>
                </a:cubicBezTo>
                <a:cubicBezTo>
                  <a:pt x="63044" y="98101"/>
                  <a:pt x="113315" y="70584"/>
                  <a:pt x="111198" y="79580"/>
                </a:cubicBezTo>
                <a:cubicBezTo>
                  <a:pt x="109081" y="88576"/>
                  <a:pt x="49815" y="140963"/>
                  <a:pt x="44523" y="149430"/>
                </a:cubicBezTo>
                <a:cubicBezTo>
                  <a:pt x="39231" y="157897"/>
                  <a:pt x="70452" y="139905"/>
                  <a:pt x="79448" y="130380"/>
                </a:cubicBezTo>
                <a:cubicBezTo>
                  <a:pt x="88444" y="120855"/>
                  <a:pt x="96381" y="106568"/>
                  <a:pt x="98498" y="92280"/>
                </a:cubicBezTo>
                <a:cubicBezTo>
                  <a:pt x="100615" y="77993"/>
                  <a:pt x="104848" y="57884"/>
                  <a:pt x="92148" y="44655"/>
                </a:cubicBezTo>
                <a:cubicBezTo>
                  <a:pt x="79448" y="31426"/>
                  <a:pt x="2719" y="-2970"/>
                  <a:pt x="73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1C6EDD8-FE64-14FB-9BC6-E62FF34F5526}"/>
              </a:ext>
            </a:extLst>
          </p:cNvPr>
          <p:cNvSpPr/>
          <p:nvPr/>
        </p:nvSpPr>
        <p:spPr>
          <a:xfrm>
            <a:off x="5222437" y="3127328"/>
            <a:ext cx="241749" cy="149288"/>
          </a:xfrm>
          <a:custGeom>
            <a:avLst/>
            <a:gdLst>
              <a:gd name="connsiteX0" fmla="*/ 438 w 241749"/>
              <a:gd name="connsiteY0" fmla="*/ 149272 h 149288"/>
              <a:gd name="connsiteX1" fmla="*/ 114738 w 241749"/>
              <a:gd name="connsiteY1" fmla="*/ 25447 h 149288"/>
              <a:gd name="connsiteX2" fmla="*/ 86163 w 241749"/>
              <a:gd name="connsiteY2" fmla="*/ 57197 h 149288"/>
              <a:gd name="connsiteX3" fmla="*/ 143313 w 241749"/>
              <a:gd name="connsiteY3" fmla="*/ 12747 h 149288"/>
              <a:gd name="connsiteX4" fmla="*/ 241738 w 241749"/>
              <a:gd name="connsiteY4" fmla="*/ 6397 h 149288"/>
              <a:gd name="connsiteX5" fmla="*/ 136963 w 241749"/>
              <a:gd name="connsiteY5" fmla="*/ 22272 h 149288"/>
              <a:gd name="connsiteX6" fmla="*/ 209988 w 241749"/>
              <a:gd name="connsiteY6" fmla="*/ 47 h 149288"/>
              <a:gd name="connsiteX7" fmla="*/ 102038 w 241749"/>
              <a:gd name="connsiteY7" fmla="*/ 15922 h 149288"/>
              <a:gd name="connsiteX8" fmla="*/ 89338 w 241749"/>
              <a:gd name="connsiteY8" fmla="*/ 28622 h 149288"/>
              <a:gd name="connsiteX9" fmla="*/ 38538 w 241749"/>
              <a:gd name="connsiteY9" fmla="*/ 69897 h 149288"/>
              <a:gd name="connsiteX10" fmla="*/ 73463 w 241749"/>
              <a:gd name="connsiteY10" fmla="*/ 15922 h 149288"/>
              <a:gd name="connsiteX11" fmla="*/ 438 w 241749"/>
              <a:gd name="connsiteY11" fmla="*/ 149272 h 1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749" h="149288">
                <a:moveTo>
                  <a:pt x="438" y="149272"/>
                </a:moveTo>
                <a:cubicBezTo>
                  <a:pt x="7317" y="150859"/>
                  <a:pt x="100451" y="40793"/>
                  <a:pt x="114738" y="25447"/>
                </a:cubicBezTo>
                <a:cubicBezTo>
                  <a:pt x="129026" y="10101"/>
                  <a:pt x="81401" y="59314"/>
                  <a:pt x="86163" y="57197"/>
                </a:cubicBezTo>
                <a:cubicBezTo>
                  <a:pt x="90925" y="55080"/>
                  <a:pt x="117384" y="21214"/>
                  <a:pt x="143313" y="12747"/>
                </a:cubicBezTo>
                <a:cubicBezTo>
                  <a:pt x="169242" y="4280"/>
                  <a:pt x="242796" y="4809"/>
                  <a:pt x="241738" y="6397"/>
                </a:cubicBezTo>
                <a:cubicBezTo>
                  <a:pt x="240680" y="7985"/>
                  <a:pt x="142254" y="23330"/>
                  <a:pt x="136963" y="22272"/>
                </a:cubicBezTo>
                <a:cubicBezTo>
                  <a:pt x="131672" y="21214"/>
                  <a:pt x="215809" y="1105"/>
                  <a:pt x="209988" y="47"/>
                </a:cubicBezTo>
                <a:cubicBezTo>
                  <a:pt x="204167" y="-1011"/>
                  <a:pt x="102038" y="15922"/>
                  <a:pt x="102038" y="15922"/>
                </a:cubicBezTo>
                <a:cubicBezTo>
                  <a:pt x="81930" y="20684"/>
                  <a:pt x="99921" y="19626"/>
                  <a:pt x="89338" y="28622"/>
                </a:cubicBezTo>
                <a:cubicBezTo>
                  <a:pt x="78755" y="37618"/>
                  <a:pt x="41184" y="72014"/>
                  <a:pt x="38538" y="69897"/>
                </a:cubicBezTo>
                <a:cubicBezTo>
                  <a:pt x="35892" y="67780"/>
                  <a:pt x="77167" y="6926"/>
                  <a:pt x="73463" y="15922"/>
                </a:cubicBezTo>
                <a:cubicBezTo>
                  <a:pt x="69759" y="24918"/>
                  <a:pt x="-6441" y="147685"/>
                  <a:pt x="438" y="1492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39DEDA8-B792-9C4A-3F92-FF9BC9475937}"/>
              </a:ext>
            </a:extLst>
          </p:cNvPr>
          <p:cNvSpPr/>
          <p:nvPr/>
        </p:nvSpPr>
        <p:spPr>
          <a:xfrm>
            <a:off x="5368826" y="3120638"/>
            <a:ext cx="341362" cy="100194"/>
          </a:xfrm>
          <a:custGeom>
            <a:avLst/>
            <a:gdLst>
              <a:gd name="connsiteX0" fmla="*/ 99 w 341362"/>
              <a:gd name="connsiteY0" fmla="*/ 13087 h 100194"/>
              <a:gd name="connsiteX1" fmla="*/ 101699 w 341362"/>
              <a:gd name="connsiteY1" fmla="*/ 387 h 100194"/>
              <a:gd name="connsiteX2" fmla="*/ 187424 w 341362"/>
              <a:gd name="connsiteY2" fmla="*/ 28962 h 100194"/>
              <a:gd name="connsiteX3" fmla="*/ 177899 w 341362"/>
              <a:gd name="connsiteY3" fmla="*/ 13087 h 100194"/>
              <a:gd name="connsiteX4" fmla="*/ 266799 w 341362"/>
              <a:gd name="connsiteY4" fmla="*/ 70237 h 100194"/>
              <a:gd name="connsiteX5" fmla="*/ 244574 w 341362"/>
              <a:gd name="connsiteY5" fmla="*/ 38487 h 100194"/>
              <a:gd name="connsiteX6" fmla="*/ 339824 w 341362"/>
              <a:gd name="connsiteY6" fmla="*/ 98812 h 100194"/>
              <a:gd name="connsiteX7" fmla="*/ 292199 w 341362"/>
              <a:gd name="connsiteY7" fmla="*/ 76587 h 100194"/>
              <a:gd name="connsiteX8" fmla="*/ 149324 w 341362"/>
              <a:gd name="connsiteY8" fmla="*/ 28962 h 100194"/>
              <a:gd name="connsiteX9" fmla="*/ 200124 w 341362"/>
              <a:gd name="connsiteY9" fmla="*/ 48012 h 100194"/>
              <a:gd name="connsiteX10" fmla="*/ 120749 w 341362"/>
              <a:gd name="connsiteY10" fmla="*/ 22612 h 100194"/>
              <a:gd name="connsiteX11" fmla="*/ 99 w 341362"/>
              <a:gd name="connsiteY11" fmla="*/ 13087 h 1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1362" h="100194">
                <a:moveTo>
                  <a:pt x="99" y="13087"/>
                </a:moveTo>
                <a:cubicBezTo>
                  <a:pt x="-3076" y="9383"/>
                  <a:pt x="70478" y="-2259"/>
                  <a:pt x="101699" y="387"/>
                </a:cubicBezTo>
                <a:cubicBezTo>
                  <a:pt x="132920" y="3033"/>
                  <a:pt x="187424" y="28962"/>
                  <a:pt x="187424" y="28962"/>
                </a:cubicBezTo>
                <a:cubicBezTo>
                  <a:pt x="200124" y="31079"/>
                  <a:pt x="164670" y="6208"/>
                  <a:pt x="177899" y="13087"/>
                </a:cubicBezTo>
                <a:cubicBezTo>
                  <a:pt x="191128" y="19966"/>
                  <a:pt x="255687" y="66004"/>
                  <a:pt x="266799" y="70237"/>
                </a:cubicBezTo>
                <a:cubicBezTo>
                  <a:pt x="277912" y="74470"/>
                  <a:pt x="232403" y="33725"/>
                  <a:pt x="244574" y="38487"/>
                </a:cubicBezTo>
                <a:cubicBezTo>
                  <a:pt x="256745" y="43249"/>
                  <a:pt x="331887" y="92462"/>
                  <a:pt x="339824" y="98812"/>
                </a:cubicBezTo>
                <a:cubicBezTo>
                  <a:pt x="347761" y="105162"/>
                  <a:pt x="323949" y="88229"/>
                  <a:pt x="292199" y="76587"/>
                </a:cubicBezTo>
                <a:cubicBezTo>
                  <a:pt x="260449" y="64945"/>
                  <a:pt x="164670" y="33725"/>
                  <a:pt x="149324" y="28962"/>
                </a:cubicBezTo>
                <a:cubicBezTo>
                  <a:pt x="133978" y="24199"/>
                  <a:pt x="204886" y="49070"/>
                  <a:pt x="200124" y="48012"/>
                </a:cubicBezTo>
                <a:cubicBezTo>
                  <a:pt x="195362" y="46954"/>
                  <a:pt x="155145" y="26316"/>
                  <a:pt x="120749" y="22612"/>
                </a:cubicBezTo>
                <a:cubicBezTo>
                  <a:pt x="86353" y="18908"/>
                  <a:pt x="3274" y="16791"/>
                  <a:pt x="99" y="130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298447D-C045-C112-0652-388476757655}"/>
              </a:ext>
            </a:extLst>
          </p:cNvPr>
          <p:cNvSpPr/>
          <p:nvPr/>
        </p:nvSpPr>
        <p:spPr>
          <a:xfrm>
            <a:off x="5016500" y="2863718"/>
            <a:ext cx="161959" cy="92271"/>
          </a:xfrm>
          <a:custGeom>
            <a:avLst/>
            <a:gdLst>
              <a:gd name="connsiteX0" fmla="*/ 0 w 161959"/>
              <a:gd name="connsiteY0" fmla="*/ 132 h 92271"/>
              <a:gd name="connsiteX1" fmla="*/ 47625 w 161959"/>
              <a:gd name="connsiteY1" fmla="*/ 82682 h 92271"/>
              <a:gd name="connsiteX2" fmla="*/ 50800 w 161959"/>
              <a:gd name="connsiteY2" fmla="*/ 54107 h 92271"/>
              <a:gd name="connsiteX3" fmla="*/ 104775 w 161959"/>
              <a:gd name="connsiteY3" fmla="*/ 92207 h 92271"/>
              <a:gd name="connsiteX4" fmla="*/ 104775 w 161959"/>
              <a:gd name="connsiteY4" fmla="*/ 63632 h 92271"/>
              <a:gd name="connsiteX5" fmla="*/ 158750 w 161959"/>
              <a:gd name="connsiteY5" fmla="*/ 79507 h 92271"/>
              <a:gd name="connsiteX6" fmla="*/ 149225 w 161959"/>
              <a:gd name="connsiteY6" fmla="*/ 66807 h 92271"/>
              <a:gd name="connsiteX7" fmla="*/ 95250 w 161959"/>
              <a:gd name="connsiteY7" fmla="*/ 89032 h 92271"/>
              <a:gd name="connsiteX8" fmla="*/ 47625 w 161959"/>
              <a:gd name="connsiteY8" fmla="*/ 63632 h 92271"/>
              <a:gd name="connsiteX9" fmla="*/ 0 w 161959"/>
              <a:gd name="connsiteY9" fmla="*/ 132 h 9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959" h="92271">
                <a:moveTo>
                  <a:pt x="0" y="132"/>
                </a:moveTo>
                <a:cubicBezTo>
                  <a:pt x="0" y="3307"/>
                  <a:pt x="39158" y="73686"/>
                  <a:pt x="47625" y="82682"/>
                </a:cubicBezTo>
                <a:cubicBezTo>
                  <a:pt x="56092" y="91678"/>
                  <a:pt x="41275" y="52520"/>
                  <a:pt x="50800" y="54107"/>
                </a:cubicBezTo>
                <a:cubicBezTo>
                  <a:pt x="60325" y="55695"/>
                  <a:pt x="95779" y="90620"/>
                  <a:pt x="104775" y="92207"/>
                </a:cubicBezTo>
                <a:cubicBezTo>
                  <a:pt x="113771" y="93794"/>
                  <a:pt x="95779" y="65749"/>
                  <a:pt x="104775" y="63632"/>
                </a:cubicBezTo>
                <a:cubicBezTo>
                  <a:pt x="113771" y="61515"/>
                  <a:pt x="158750" y="79507"/>
                  <a:pt x="158750" y="79507"/>
                </a:cubicBezTo>
                <a:cubicBezTo>
                  <a:pt x="166158" y="80036"/>
                  <a:pt x="159808" y="65220"/>
                  <a:pt x="149225" y="66807"/>
                </a:cubicBezTo>
                <a:cubicBezTo>
                  <a:pt x="138642" y="68395"/>
                  <a:pt x="112183" y="89561"/>
                  <a:pt x="95250" y="89032"/>
                </a:cubicBezTo>
                <a:cubicBezTo>
                  <a:pt x="78317" y="88503"/>
                  <a:pt x="60325" y="75274"/>
                  <a:pt x="47625" y="63632"/>
                </a:cubicBezTo>
                <a:cubicBezTo>
                  <a:pt x="34925" y="51990"/>
                  <a:pt x="0" y="-3043"/>
                  <a:pt x="0" y="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2AA3E5-CE22-24EA-B7BA-7E6E652696A8}"/>
              </a:ext>
            </a:extLst>
          </p:cNvPr>
          <p:cNvSpPr/>
          <p:nvPr/>
        </p:nvSpPr>
        <p:spPr>
          <a:xfrm>
            <a:off x="5118069" y="2735312"/>
            <a:ext cx="361981" cy="119636"/>
          </a:xfrm>
          <a:custGeom>
            <a:avLst/>
            <a:gdLst>
              <a:gd name="connsiteX0" fmla="*/ 31 w 361981"/>
              <a:gd name="connsiteY0" fmla="*/ 119013 h 119636"/>
              <a:gd name="connsiteX1" fmla="*/ 82581 w 361981"/>
              <a:gd name="connsiteY1" fmla="*/ 1538 h 119636"/>
              <a:gd name="connsiteX2" fmla="*/ 76231 w 361981"/>
              <a:gd name="connsiteY2" fmla="*/ 49163 h 119636"/>
              <a:gd name="connsiteX3" fmla="*/ 190531 w 361981"/>
              <a:gd name="connsiteY3" fmla="*/ 7888 h 119636"/>
              <a:gd name="connsiteX4" fmla="*/ 184181 w 361981"/>
              <a:gd name="connsiteY4" fmla="*/ 61863 h 119636"/>
              <a:gd name="connsiteX5" fmla="*/ 247681 w 361981"/>
              <a:gd name="connsiteY5" fmla="*/ 17413 h 119636"/>
              <a:gd name="connsiteX6" fmla="*/ 231806 w 361981"/>
              <a:gd name="connsiteY6" fmla="*/ 58688 h 119636"/>
              <a:gd name="connsiteX7" fmla="*/ 361981 w 361981"/>
              <a:gd name="connsiteY7" fmla="*/ 4713 h 119636"/>
              <a:gd name="connsiteX8" fmla="*/ 231806 w 361981"/>
              <a:gd name="connsiteY8" fmla="*/ 49163 h 119636"/>
              <a:gd name="connsiteX9" fmla="*/ 114331 w 361981"/>
              <a:gd name="connsiteY9" fmla="*/ 49163 h 119636"/>
              <a:gd name="connsiteX10" fmla="*/ 73056 w 361981"/>
              <a:gd name="connsiteY10" fmla="*/ 49163 h 119636"/>
              <a:gd name="connsiteX11" fmla="*/ 31 w 361981"/>
              <a:gd name="connsiteY11" fmla="*/ 119013 h 11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981" h="119636">
                <a:moveTo>
                  <a:pt x="31" y="119013"/>
                </a:moveTo>
                <a:cubicBezTo>
                  <a:pt x="1619" y="111075"/>
                  <a:pt x="69881" y="13180"/>
                  <a:pt x="82581" y="1538"/>
                </a:cubicBezTo>
                <a:cubicBezTo>
                  <a:pt x="95281" y="-10104"/>
                  <a:pt x="58240" y="48105"/>
                  <a:pt x="76231" y="49163"/>
                </a:cubicBezTo>
                <a:cubicBezTo>
                  <a:pt x="94222" y="50221"/>
                  <a:pt x="172539" y="5771"/>
                  <a:pt x="190531" y="7888"/>
                </a:cubicBezTo>
                <a:cubicBezTo>
                  <a:pt x="208523" y="10005"/>
                  <a:pt x="174656" y="60275"/>
                  <a:pt x="184181" y="61863"/>
                </a:cubicBezTo>
                <a:cubicBezTo>
                  <a:pt x="193706" y="63450"/>
                  <a:pt x="239744" y="17942"/>
                  <a:pt x="247681" y="17413"/>
                </a:cubicBezTo>
                <a:cubicBezTo>
                  <a:pt x="255619" y="16884"/>
                  <a:pt x="212756" y="60805"/>
                  <a:pt x="231806" y="58688"/>
                </a:cubicBezTo>
                <a:cubicBezTo>
                  <a:pt x="250856" y="56571"/>
                  <a:pt x="361981" y="6300"/>
                  <a:pt x="361981" y="4713"/>
                </a:cubicBezTo>
                <a:cubicBezTo>
                  <a:pt x="361981" y="3126"/>
                  <a:pt x="273081" y="41755"/>
                  <a:pt x="231806" y="49163"/>
                </a:cubicBezTo>
                <a:cubicBezTo>
                  <a:pt x="190531" y="56571"/>
                  <a:pt x="114331" y="49163"/>
                  <a:pt x="114331" y="49163"/>
                </a:cubicBezTo>
                <a:cubicBezTo>
                  <a:pt x="87873" y="49163"/>
                  <a:pt x="88402" y="41755"/>
                  <a:pt x="73056" y="49163"/>
                </a:cubicBezTo>
                <a:cubicBezTo>
                  <a:pt x="57710" y="56571"/>
                  <a:pt x="-1557" y="126951"/>
                  <a:pt x="31" y="1190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513929-E2C9-B06F-B1E7-7947AC5F289D}"/>
              </a:ext>
            </a:extLst>
          </p:cNvPr>
          <p:cNvSpPr/>
          <p:nvPr/>
        </p:nvSpPr>
        <p:spPr>
          <a:xfrm>
            <a:off x="5381124" y="2746039"/>
            <a:ext cx="534876" cy="121110"/>
          </a:xfrm>
          <a:custGeom>
            <a:avLst/>
            <a:gdLst>
              <a:gd name="connsiteX0" fmla="*/ 501 w 534876"/>
              <a:gd name="connsiteY0" fmla="*/ 60661 h 121110"/>
              <a:gd name="connsiteX1" fmla="*/ 181476 w 534876"/>
              <a:gd name="connsiteY1" fmla="*/ 336 h 121110"/>
              <a:gd name="connsiteX2" fmla="*/ 264026 w 534876"/>
              <a:gd name="connsiteY2" fmla="*/ 35261 h 121110"/>
              <a:gd name="connsiteX3" fmla="*/ 213226 w 534876"/>
              <a:gd name="connsiteY3" fmla="*/ 13036 h 121110"/>
              <a:gd name="connsiteX4" fmla="*/ 429126 w 534876"/>
              <a:gd name="connsiteY4" fmla="*/ 73361 h 121110"/>
              <a:gd name="connsiteX5" fmla="*/ 384676 w 534876"/>
              <a:gd name="connsiteY5" fmla="*/ 73361 h 121110"/>
              <a:gd name="connsiteX6" fmla="*/ 533901 w 534876"/>
              <a:gd name="connsiteY6" fmla="*/ 120986 h 121110"/>
              <a:gd name="connsiteX7" fmla="*/ 441826 w 534876"/>
              <a:gd name="connsiteY7" fmla="*/ 86061 h 121110"/>
              <a:gd name="connsiteX8" fmla="*/ 298951 w 534876"/>
              <a:gd name="connsiteY8" fmla="*/ 51136 h 121110"/>
              <a:gd name="connsiteX9" fmla="*/ 143376 w 534876"/>
              <a:gd name="connsiteY9" fmla="*/ 60661 h 121110"/>
              <a:gd name="connsiteX10" fmla="*/ 241801 w 534876"/>
              <a:gd name="connsiteY10" fmla="*/ 22561 h 121110"/>
              <a:gd name="connsiteX11" fmla="*/ 130676 w 534876"/>
              <a:gd name="connsiteY11" fmla="*/ 28911 h 121110"/>
              <a:gd name="connsiteX12" fmla="*/ 501 w 534876"/>
              <a:gd name="connsiteY12" fmla="*/ 60661 h 1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876" h="121110">
                <a:moveTo>
                  <a:pt x="501" y="60661"/>
                </a:moveTo>
                <a:cubicBezTo>
                  <a:pt x="8968" y="55898"/>
                  <a:pt x="137555" y="4569"/>
                  <a:pt x="181476" y="336"/>
                </a:cubicBezTo>
                <a:cubicBezTo>
                  <a:pt x="225397" y="-3897"/>
                  <a:pt x="258734" y="33144"/>
                  <a:pt x="264026" y="35261"/>
                </a:cubicBezTo>
                <a:cubicBezTo>
                  <a:pt x="269318" y="37378"/>
                  <a:pt x="185709" y="6686"/>
                  <a:pt x="213226" y="13036"/>
                </a:cubicBezTo>
                <a:cubicBezTo>
                  <a:pt x="240743" y="19386"/>
                  <a:pt x="400551" y="63307"/>
                  <a:pt x="429126" y="73361"/>
                </a:cubicBezTo>
                <a:cubicBezTo>
                  <a:pt x="457701" y="83415"/>
                  <a:pt x="367214" y="65424"/>
                  <a:pt x="384676" y="73361"/>
                </a:cubicBezTo>
                <a:cubicBezTo>
                  <a:pt x="402138" y="81298"/>
                  <a:pt x="524376" y="118869"/>
                  <a:pt x="533901" y="120986"/>
                </a:cubicBezTo>
                <a:cubicBezTo>
                  <a:pt x="543426" y="123103"/>
                  <a:pt x="480984" y="97703"/>
                  <a:pt x="441826" y="86061"/>
                </a:cubicBezTo>
                <a:cubicBezTo>
                  <a:pt x="402668" y="74419"/>
                  <a:pt x="348693" y="55369"/>
                  <a:pt x="298951" y="51136"/>
                </a:cubicBezTo>
                <a:cubicBezTo>
                  <a:pt x="249209" y="46903"/>
                  <a:pt x="152901" y="65424"/>
                  <a:pt x="143376" y="60661"/>
                </a:cubicBezTo>
                <a:cubicBezTo>
                  <a:pt x="133851" y="55898"/>
                  <a:pt x="243918" y="27853"/>
                  <a:pt x="241801" y="22561"/>
                </a:cubicBezTo>
                <a:cubicBezTo>
                  <a:pt x="239684" y="17269"/>
                  <a:pt x="168247" y="23619"/>
                  <a:pt x="130676" y="28911"/>
                </a:cubicBezTo>
                <a:cubicBezTo>
                  <a:pt x="93105" y="34203"/>
                  <a:pt x="-7966" y="65424"/>
                  <a:pt x="501" y="606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376A5DDD-188E-CD4E-8F23-E9A4833F2E52}"/>
              </a:ext>
            </a:extLst>
          </p:cNvPr>
          <p:cNvSpPr/>
          <p:nvPr/>
        </p:nvSpPr>
        <p:spPr>
          <a:xfrm>
            <a:off x="5181466" y="2840811"/>
            <a:ext cx="196986" cy="108927"/>
          </a:xfrm>
          <a:custGeom>
            <a:avLst/>
            <a:gdLst>
              <a:gd name="connsiteX0" fmla="*/ 134 w 196986"/>
              <a:gd name="connsiteY0" fmla="*/ 108764 h 108927"/>
              <a:gd name="connsiteX1" fmla="*/ 82684 w 196986"/>
              <a:gd name="connsiteY1" fmla="*/ 3989 h 108927"/>
              <a:gd name="connsiteX2" fmla="*/ 66809 w 196986"/>
              <a:gd name="connsiteY2" fmla="*/ 26214 h 108927"/>
              <a:gd name="connsiteX3" fmla="*/ 123959 w 196986"/>
              <a:gd name="connsiteY3" fmla="*/ 67489 h 108927"/>
              <a:gd name="connsiteX4" fmla="*/ 108084 w 196986"/>
              <a:gd name="connsiteY4" fmla="*/ 29389 h 108927"/>
              <a:gd name="connsiteX5" fmla="*/ 196984 w 196986"/>
              <a:gd name="connsiteY5" fmla="*/ 70664 h 108927"/>
              <a:gd name="connsiteX6" fmla="*/ 104909 w 196986"/>
              <a:gd name="connsiteY6" fmla="*/ 51614 h 108927"/>
              <a:gd name="connsiteX7" fmla="*/ 63634 w 196986"/>
              <a:gd name="connsiteY7" fmla="*/ 29389 h 108927"/>
              <a:gd name="connsiteX8" fmla="*/ 134 w 196986"/>
              <a:gd name="connsiteY8" fmla="*/ 108764 h 1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86" h="108927">
                <a:moveTo>
                  <a:pt x="134" y="108764"/>
                </a:moveTo>
                <a:cubicBezTo>
                  <a:pt x="3309" y="104531"/>
                  <a:pt x="71571" y="17747"/>
                  <a:pt x="82684" y="3989"/>
                </a:cubicBezTo>
                <a:cubicBezTo>
                  <a:pt x="93797" y="-9769"/>
                  <a:pt x="59930" y="15631"/>
                  <a:pt x="66809" y="26214"/>
                </a:cubicBezTo>
                <a:cubicBezTo>
                  <a:pt x="73688" y="36797"/>
                  <a:pt x="117080" y="66960"/>
                  <a:pt x="123959" y="67489"/>
                </a:cubicBezTo>
                <a:cubicBezTo>
                  <a:pt x="130838" y="68018"/>
                  <a:pt x="95913" y="28860"/>
                  <a:pt x="108084" y="29389"/>
                </a:cubicBezTo>
                <a:cubicBezTo>
                  <a:pt x="120255" y="29918"/>
                  <a:pt x="197513" y="66960"/>
                  <a:pt x="196984" y="70664"/>
                </a:cubicBezTo>
                <a:cubicBezTo>
                  <a:pt x="196455" y="74368"/>
                  <a:pt x="127134" y="58493"/>
                  <a:pt x="104909" y="51614"/>
                </a:cubicBezTo>
                <a:cubicBezTo>
                  <a:pt x="82684" y="44735"/>
                  <a:pt x="76334" y="25156"/>
                  <a:pt x="63634" y="29389"/>
                </a:cubicBezTo>
                <a:cubicBezTo>
                  <a:pt x="50934" y="33622"/>
                  <a:pt x="-3041" y="112997"/>
                  <a:pt x="134" y="1087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D820F78-7A2E-21FD-832F-5428B0100504}"/>
              </a:ext>
            </a:extLst>
          </p:cNvPr>
          <p:cNvSpPr/>
          <p:nvPr/>
        </p:nvSpPr>
        <p:spPr>
          <a:xfrm>
            <a:off x="5403235" y="2863843"/>
            <a:ext cx="375271" cy="57328"/>
          </a:xfrm>
          <a:custGeom>
            <a:avLst/>
            <a:gdLst>
              <a:gd name="connsiteX0" fmla="*/ 615 w 375271"/>
              <a:gd name="connsiteY0" fmla="*/ 57157 h 57328"/>
              <a:gd name="connsiteX1" fmla="*/ 95865 w 375271"/>
              <a:gd name="connsiteY1" fmla="*/ 31757 h 57328"/>
              <a:gd name="connsiteX2" fmla="*/ 26015 w 375271"/>
              <a:gd name="connsiteY2" fmla="*/ 7 h 57328"/>
              <a:gd name="connsiteX3" fmla="*/ 149840 w 375271"/>
              <a:gd name="connsiteY3" fmla="*/ 28582 h 57328"/>
              <a:gd name="connsiteX4" fmla="*/ 137140 w 375271"/>
              <a:gd name="connsiteY4" fmla="*/ 3182 h 57328"/>
              <a:gd name="connsiteX5" fmla="*/ 257790 w 375271"/>
              <a:gd name="connsiteY5" fmla="*/ 38107 h 57328"/>
              <a:gd name="connsiteX6" fmla="*/ 229215 w 375271"/>
              <a:gd name="connsiteY6" fmla="*/ 3182 h 57328"/>
              <a:gd name="connsiteX7" fmla="*/ 375265 w 375271"/>
              <a:gd name="connsiteY7" fmla="*/ 50807 h 57328"/>
              <a:gd name="connsiteX8" fmla="*/ 222865 w 375271"/>
              <a:gd name="connsiteY8" fmla="*/ 22232 h 57328"/>
              <a:gd name="connsiteX9" fmla="*/ 143490 w 375271"/>
              <a:gd name="connsiteY9" fmla="*/ 15882 h 57328"/>
              <a:gd name="connsiteX10" fmla="*/ 57765 w 375271"/>
              <a:gd name="connsiteY10" fmla="*/ 19057 h 57328"/>
              <a:gd name="connsiteX11" fmla="*/ 615 w 375271"/>
              <a:gd name="connsiteY11" fmla="*/ 57157 h 5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5271" h="57328">
                <a:moveTo>
                  <a:pt x="615" y="57157"/>
                </a:moveTo>
                <a:cubicBezTo>
                  <a:pt x="6965" y="59274"/>
                  <a:pt x="91632" y="41282"/>
                  <a:pt x="95865" y="31757"/>
                </a:cubicBezTo>
                <a:cubicBezTo>
                  <a:pt x="100098" y="22232"/>
                  <a:pt x="17019" y="536"/>
                  <a:pt x="26015" y="7"/>
                </a:cubicBezTo>
                <a:cubicBezTo>
                  <a:pt x="35011" y="-522"/>
                  <a:pt x="131319" y="28053"/>
                  <a:pt x="149840" y="28582"/>
                </a:cubicBezTo>
                <a:cubicBezTo>
                  <a:pt x="168361" y="29111"/>
                  <a:pt x="119148" y="1594"/>
                  <a:pt x="137140" y="3182"/>
                </a:cubicBezTo>
                <a:cubicBezTo>
                  <a:pt x="155132" y="4769"/>
                  <a:pt x="242444" y="38107"/>
                  <a:pt x="257790" y="38107"/>
                </a:cubicBezTo>
                <a:cubicBezTo>
                  <a:pt x="273136" y="38107"/>
                  <a:pt x="209636" y="1065"/>
                  <a:pt x="229215" y="3182"/>
                </a:cubicBezTo>
                <a:cubicBezTo>
                  <a:pt x="248794" y="5299"/>
                  <a:pt x="376323" y="47632"/>
                  <a:pt x="375265" y="50807"/>
                </a:cubicBezTo>
                <a:cubicBezTo>
                  <a:pt x="374207" y="53982"/>
                  <a:pt x="261494" y="28053"/>
                  <a:pt x="222865" y="22232"/>
                </a:cubicBezTo>
                <a:cubicBezTo>
                  <a:pt x="184236" y="16411"/>
                  <a:pt x="171007" y="16411"/>
                  <a:pt x="143490" y="15882"/>
                </a:cubicBezTo>
                <a:cubicBezTo>
                  <a:pt x="115973" y="15353"/>
                  <a:pt x="76815" y="14295"/>
                  <a:pt x="57765" y="19057"/>
                </a:cubicBezTo>
                <a:cubicBezTo>
                  <a:pt x="38715" y="23819"/>
                  <a:pt x="-5735" y="55040"/>
                  <a:pt x="615" y="571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E2CDAFF-440C-B55D-C1C1-3A350CE07381}"/>
              </a:ext>
            </a:extLst>
          </p:cNvPr>
          <p:cNvSpPr/>
          <p:nvPr/>
        </p:nvSpPr>
        <p:spPr>
          <a:xfrm>
            <a:off x="5130777" y="2828867"/>
            <a:ext cx="339779" cy="66767"/>
          </a:xfrm>
          <a:custGeom>
            <a:avLst/>
            <a:gdLst>
              <a:gd name="connsiteX0" fmla="*/ 23 w 339779"/>
              <a:gd name="connsiteY0" fmla="*/ 54033 h 66767"/>
              <a:gd name="connsiteX1" fmla="*/ 92098 w 339779"/>
              <a:gd name="connsiteY1" fmla="*/ 58 h 66767"/>
              <a:gd name="connsiteX2" fmla="*/ 76223 w 339779"/>
              <a:gd name="connsiteY2" fmla="*/ 66733 h 66767"/>
              <a:gd name="connsiteX3" fmla="*/ 168298 w 339779"/>
              <a:gd name="connsiteY3" fmla="*/ 9583 h 66767"/>
              <a:gd name="connsiteX4" fmla="*/ 241323 w 339779"/>
              <a:gd name="connsiteY4" fmla="*/ 34983 h 66767"/>
              <a:gd name="connsiteX5" fmla="*/ 238148 w 339779"/>
              <a:gd name="connsiteY5" fmla="*/ 12758 h 66767"/>
              <a:gd name="connsiteX6" fmla="*/ 339748 w 339779"/>
              <a:gd name="connsiteY6" fmla="*/ 28633 h 66767"/>
              <a:gd name="connsiteX7" fmla="*/ 247673 w 339779"/>
              <a:gd name="connsiteY7" fmla="*/ 6408 h 66767"/>
              <a:gd name="connsiteX8" fmla="*/ 130198 w 339779"/>
              <a:gd name="connsiteY8" fmla="*/ 12758 h 66767"/>
              <a:gd name="connsiteX9" fmla="*/ 76223 w 339779"/>
              <a:gd name="connsiteY9" fmla="*/ 28633 h 66767"/>
              <a:gd name="connsiteX10" fmla="*/ 101623 w 339779"/>
              <a:gd name="connsiteY10" fmla="*/ 3233 h 66767"/>
              <a:gd name="connsiteX11" fmla="*/ 23 w 339779"/>
              <a:gd name="connsiteY11" fmla="*/ 54033 h 6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779" h="66767">
                <a:moveTo>
                  <a:pt x="23" y="54033"/>
                </a:moveTo>
                <a:cubicBezTo>
                  <a:pt x="-1564" y="53504"/>
                  <a:pt x="79398" y="-2059"/>
                  <a:pt x="92098" y="58"/>
                </a:cubicBezTo>
                <a:cubicBezTo>
                  <a:pt x="104798" y="2175"/>
                  <a:pt x="63523" y="65146"/>
                  <a:pt x="76223" y="66733"/>
                </a:cubicBezTo>
                <a:cubicBezTo>
                  <a:pt x="88923" y="68320"/>
                  <a:pt x="140781" y="14875"/>
                  <a:pt x="168298" y="9583"/>
                </a:cubicBezTo>
                <a:cubicBezTo>
                  <a:pt x="195815" y="4291"/>
                  <a:pt x="229681" y="34454"/>
                  <a:pt x="241323" y="34983"/>
                </a:cubicBezTo>
                <a:cubicBezTo>
                  <a:pt x="252965" y="35512"/>
                  <a:pt x="221744" y="13816"/>
                  <a:pt x="238148" y="12758"/>
                </a:cubicBezTo>
                <a:cubicBezTo>
                  <a:pt x="254552" y="11700"/>
                  <a:pt x="338160" y="29691"/>
                  <a:pt x="339748" y="28633"/>
                </a:cubicBezTo>
                <a:cubicBezTo>
                  <a:pt x="341336" y="27575"/>
                  <a:pt x="282598" y="9054"/>
                  <a:pt x="247673" y="6408"/>
                </a:cubicBezTo>
                <a:cubicBezTo>
                  <a:pt x="212748" y="3762"/>
                  <a:pt x="158773" y="9054"/>
                  <a:pt x="130198" y="12758"/>
                </a:cubicBezTo>
                <a:cubicBezTo>
                  <a:pt x="101623" y="16462"/>
                  <a:pt x="80985" y="30220"/>
                  <a:pt x="76223" y="28633"/>
                </a:cubicBezTo>
                <a:cubicBezTo>
                  <a:pt x="71461" y="27046"/>
                  <a:pt x="111677" y="-471"/>
                  <a:pt x="101623" y="3233"/>
                </a:cubicBezTo>
                <a:cubicBezTo>
                  <a:pt x="91569" y="6937"/>
                  <a:pt x="1610" y="54562"/>
                  <a:pt x="23" y="540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4C0143A-BFC8-B68A-0D8C-0E68CE980D99}"/>
              </a:ext>
            </a:extLst>
          </p:cNvPr>
          <p:cNvSpPr/>
          <p:nvPr/>
        </p:nvSpPr>
        <p:spPr>
          <a:xfrm>
            <a:off x="5542788" y="2831186"/>
            <a:ext cx="305916" cy="73948"/>
          </a:xfrm>
          <a:custGeom>
            <a:avLst/>
            <a:gdLst>
              <a:gd name="connsiteX0" fmla="*/ 762 w 305916"/>
              <a:gd name="connsiteY0" fmla="*/ 7264 h 73948"/>
              <a:gd name="connsiteX1" fmla="*/ 121412 w 305916"/>
              <a:gd name="connsiteY1" fmla="*/ 914 h 73948"/>
              <a:gd name="connsiteX2" fmla="*/ 232537 w 305916"/>
              <a:gd name="connsiteY2" fmla="*/ 26314 h 73948"/>
              <a:gd name="connsiteX3" fmla="*/ 216662 w 305916"/>
              <a:gd name="connsiteY3" fmla="*/ 45364 h 73948"/>
              <a:gd name="connsiteX4" fmla="*/ 305562 w 305916"/>
              <a:gd name="connsiteY4" fmla="*/ 73939 h 73948"/>
              <a:gd name="connsiteX5" fmla="*/ 245237 w 305916"/>
              <a:gd name="connsiteY5" fmla="*/ 42189 h 73948"/>
              <a:gd name="connsiteX6" fmla="*/ 181737 w 305916"/>
              <a:gd name="connsiteY6" fmla="*/ 23139 h 73948"/>
              <a:gd name="connsiteX7" fmla="*/ 762 w 305916"/>
              <a:gd name="connsiteY7" fmla="*/ 7264 h 7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916" h="73948">
                <a:moveTo>
                  <a:pt x="762" y="7264"/>
                </a:moveTo>
                <a:cubicBezTo>
                  <a:pt x="-9292" y="3560"/>
                  <a:pt x="82783" y="-2261"/>
                  <a:pt x="121412" y="914"/>
                </a:cubicBezTo>
                <a:cubicBezTo>
                  <a:pt x="160041" y="4089"/>
                  <a:pt x="216662" y="18906"/>
                  <a:pt x="232537" y="26314"/>
                </a:cubicBezTo>
                <a:cubicBezTo>
                  <a:pt x="248412" y="33722"/>
                  <a:pt x="204491" y="37427"/>
                  <a:pt x="216662" y="45364"/>
                </a:cubicBezTo>
                <a:cubicBezTo>
                  <a:pt x="228833" y="53301"/>
                  <a:pt x="300800" y="74468"/>
                  <a:pt x="305562" y="73939"/>
                </a:cubicBezTo>
                <a:cubicBezTo>
                  <a:pt x="310325" y="73410"/>
                  <a:pt x="265875" y="50656"/>
                  <a:pt x="245237" y="42189"/>
                </a:cubicBezTo>
                <a:cubicBezTo>
                  <a:pt x="224599" y="33722"/>
                  <a:pt x="222483" y="29489"/>
                  <a:pt x="181737" y="23139"/>
                </a:cubicBezTo>
                <a:cubicBezTo>
                  <a:pt x="140991" y="16789"/>
                  <a:pt x="10816" y="10968"/>
                  <a:pt x="762" y="7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AD61A88-F6A7-A42B-92E2-051867776DD0}"/>
              </a:ext>
            </a:extLst>
          </p:cNvPr>
          <p:cNvSpPr/>
          <p:nvPr/>
        </p:nvSpPr>
        <p:spPr>
          <a:xfrm>
            <a:off x="4422758" y="3246761"/>
            <a:ext cx="238615" cy="125404"/>
          </a:xfrm>
          <a:custGeom>
            <a:avLst/>
            <a:gdLst>
              <a:gd name="connsiteX0" fmla="*/ 133367 w 238615"/>
              <a:gd name="connsiteY0" fmla="*/ 125089 h 125404"/>
              <a:gd name="connsiteX1" fmla="*/ 180992 w 238615"/>
              <a:gd name="connsiteY1" fmla="*/ 52064 h 125404"/>
              <a:gd name="connsiteX2" fmla="*/ 234967 w 238615"/>
              <a:gd name="connsiteY2" fmla="*/ 61589 h 125404"/>
              <a:gd name="connsiteX3" fmla="*/ 228617 w 238615"/>
              <a:gd name="connsiteY3" fmla="*/ 48889 h 125404"/>
              <a:gd name="connsiteX4" fmla="*/ 187342 w 238615"/>
              <a:gd name="connsiteY4" fmla="*/ 33014 h 125404"/>
              <a:gd name="connsiteX5" fmla="*/ 171467 w 238615"/>
              <a:gd name="connsiteY5" fmla="*/ 23489 h 125404"/>
              <a:gd name="connsiteX6" fmla="*/ 212742 w 238615"/>
              <a:gd name="connsiteY6" fmla="*/ 39364 h 125404"/>
              <a:gd name="connsiteX7" fmla="*/ 158767 w 238615"/>
              <a:gd name="connsiteY7" fmla="*/ 36189 h 125404"/>
              <a:gd name="connsiteX8" fmla="*/ 117492 w 238615"/>
              <a:gd name="connsiteY8" fmla="*/ 33014 h 125404"/>
              <a:gd name="connsiteX9" fmla="*/ 76217 w 238615"/>
              <a:gd name="connsiteY9" fmla="*/ 13964 h 125404"/>
              <a:gd name="connsiteX10" fmla="*/ 34942 w 238615"/>
              <a:gd name="connsiteY10" fmla="*/ 1264 h 125404"/>
              <a:gd name="connsiteX11" fmla="*/ 88917 w 238615"/>
              <a:gd name="connsiteY11" fmla="*/ 45714 h 125404"/>
              <a:gd name="connsiteX12" fmla="*/ 60342 w 238615"/>
              <a:gd name="connsiteY12" fmla="*/ 52064 h 125404"/>
              <a:gd name="connsiteX13" fmla="*/ 17 w 238615"/>
              <a:gd name="connsiteY13" fmla="*/ 64764 h 125404"/>
              <a:gd name="connsiteX14" fmla="*/ 66692 w 238615"/>
              <a:gd name="connsiteY14" fmla="*/ 64764 h 125404"/>
              <a:gd name="connsiteX15" fmla="*/ 69867 w 238615"/>
              <a:gd name="connsiteY15" fmla="*/ 67939 h 125404"/>
              <a:gd name="connsiteX16" fmla="*/ 22242 w 238615"/>
              <a:gd name="connsiteY16" fmla="*/ 99689 h 125404"/>
              <a:gd name="connsiteX17" fmla="*/ 88917 w 238615"/>
              <a:gd name="connsiteY17" fmla="*/ 80639 h 125404"/>
              <a:gd name="connsiteX18" fmla="*/ 133367 w 238615"/>
              <a:gd name="connsiteY18" fmla="*/ 125089 h 1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615" h="125404">
                <a:moveTo>
                  <a:pt x="133367" y="125089"/>
                </a:moveTo>
                <a:cubicBezTo>
                  <a:pt x="148713" y="120326"/>
                  <a:pt x="164059" y="62647"/>
                  <a:pt x="180992" y="52064"/>
                </a:cubicBezTo>
                <a:cubicBezTo>
                  <a:pt x="197925" y="41481"/>
                  <a:pt x="234967" y="61589"/>
                  <a:pt x="234967" y="61589"/>
                </a:cubicBezTo>
                <a:cubicBezTo>
                  <a:pt x="242905" y="61060"/>
                  <a:pt x="236555" y="53651"/>
                  <a:pt x="228617" y="48889"/>
                </a:cubicBezTo>
                <a:cubicBezTo>
                  <a:pt x="220680" y="44126"/>
                  <a:pt x="187342" y="33014"/>
                  <a:pt x="187342" y="33014"/>
                </a:cubicBezTo>
                <a:cubicBezTo>
                  <a:pt x="177817" y="28781"/>
                  <a:pt x="167234" y="22431"/>
                  <a:pt x="171467" y="23489"/>
                </a:cubicBezTo>
                <a:cubicBezTo>
                  <a:pt x="175700" y="24547"/>
                  <a:pt x="214859" y="37247"/>
                  <a:pt x="212742" y="39364"/>
                </a:cubicBezTo>
                <a:cubicBezTo>
                  <a:pt x="210625" y="41481"/>
                  <a:pt x="174642" y="37247"/>
                  <a:pt x="158767" y="36189"/>
                </a:cubicBezTo>
                <a:cubicBezTo>
                  <a:pt x="142892" y="35131"/>
                  <a:pt x="131250" y="36718"/>
                  <a:pt x="117492" y="33014"/>
                </a:cubicBezTo>
                <a:cubicBezTo>
                  <a:pt x="103734" y="29310"/>
                  <a:pt x="89975" y="19256"/>
                  <a:pt x="76217" y="13964"/>
                </a:cubicBezTo>
                <a:cubicBezTo>
                  <a:pt x="62459" y="8672"/>
                  <a:pt x="32825" y="-4028"/>
                  <a:pt x="34942" y="1264"/>
                </a:cubicBezTo>
                <a:cubicBezTo>
                  <a:pt x="37059" y="6556"/>
                  <a:pt x="84684" y="37247"/>
                  <a:pt x="88917" y="45714"/>
                </a:cubicBezTo>
                <a:cubicBezTo>
                  <a:pt x="93150" y="54181"/>
                  <a:pt x="60342" y="52064"/>
                  <a:pt x="60342" y="52064"/>
                </a:cubicBezTo>
                <a:cubicBezTo>
                  <a:pt x="45525" y="55239"/>
                  <a:pt x="-1041" y="62647"/>
                  <a:pt x="17" y="64764"/>
                </a:cubicBezTo>
                <a:cubicBezTo>
                  <a:pt x="1075" y="66881"/>
                  <a:pt x="55050" y="64235"/>
                  <a:pt x="66692" y="64764"/>
                </a:cubicBezTo>
                <a:cubicBezTo>
                  <a:pt x="78334" y="65293"/>
                  <a:pt x="77275" y="62118"/>
                  <a:pt x="69867" y="67939"/>
                </a:cubicBezTo>
                <a:cubicBezTo>
                  <a:pt x="62459" y="73760"/>
                  <a:pt x="19067" y="97572"/>
                  <a:pt x="22242" y="99689"/>
                </a:cubicBezTo>
                <a:cubicBezTo>
                  <a:pt x="25417" y="101806"/>
                  <a:pt x="88917" y="80639"/>
                  <a:pt x="88917" y="80639"/>
                </a:cubicBezTo>
                <a:cubicBezTo>
                  <a:pt x="103204" y="79052"/>
                  <a:pt x="118021" y="129852"/>
                  <a:pt x="133367" y="1250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CB4FDDA-1EF2-BB61-B2A6-E5059D54C91E}"/>
              </a:ext>
            </a:extLst>
          </p:cNvPr>
          <p:cNvSpPr/>
          <p:nvPr/>
        </p:nvSpPr>
        <p:spPr>
          <a:xfrm>
            <a:off x="4521200" y="3250926"/>
            <a:ext cx="268887" cy="194014"/>
          </a:xfrm>
          <a:custGeom>
            <a:avLst/>
            <a:gdLst>
              <a:gd name="connsiteX0" fmla="*/ 0 w 268887"/>
              <a:gd name="connsiteY0" fmla="*/ 38374 h 194014"/>
              <a:gd name="connsiteX1" fmla="*/ 88900 w 268887"/>
              <a:gd name="connsiteY1" fmla="*/ 32024 h 194014"/>
              <a:gd name="connsiteX2" fmla="*/ 168275 w 268887"/>
              <a:gd name="connsiteY2" fmla="*/ 66949 h 194014"/>
              <a:gd name="connsiteX3" fmla="*/ 171450 w 268887"/>
              <a:gd name="connsiteY3" fmla="*/ 47899 h 194014"/>
              <a:gd name="connsiteX4" fmla="*/ 231775 w 268887"/>
              <a:gd name="connsiteY4" fmla="*/ 101874 h 194014"/>
              <a:gd name="connsiteX5" fmla="*/ 231775 w 268887"/>
              <a:gd name="connsiteY5" fmla="*/ 89174 h 194014"/>
              <a:gd name="connsiteX6" fmla="*/ 250825 w 268887"/>
              <a:gd name="connsiteY6" fmla="*/ 143149 h 194014"/>
              <a:gd name="connsiteX7" fmla="*/ 266700 w 268887"/>
              <a:gd name="connsiteY7" fmla="*/ 193949 h 194014"/>
              <a:gd name="connsiteX8" fmla="*/ 266700 w 268887"/>
              <a:gd name="connsiteY8" fmla="*/ 152674 h 194014"/>
              <a:gd name="connsiteX9" fmla="*/ 247650 w 268887"/>
              <a:gd name="connsiteY9" fmla="*/ 101874 h 194014"/>
              <a:gd name="connsiteX10" fmla="*/ 193675 w 268887"/>
              <a:gd name="connsiteY10" fmla="*/ 44724 h 194014"/>
              <a:gd name="connsiteX11" fmla="*/ 117475 w 268887"/>
              <a:gd name="connsiteY11" fmla="*/ 274 h 194014"/>
              <a:gd name="connsiteX12" fmla="*/ 133350 w 268887"/>
              <a:gd name="connsiteY12" fmla="*/ 25674 h 194014"/>
              <a:gd name="connsiteX13" fmla="*/ 88900 w 268887"/>
              <a:gd name="connsiteY13" fmla="*/ 19324 h 194014"/>
              <a:gd name="connsiteX14" fmla="*/ 0 w 268887"/>
              <a:gd name="connsiteY14" fmla="*/ 38374 h 1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887" h="194014">
                <a:moveTo>
                  <a:pt x="0" y="38374"/>
                </a:moveTo>
                <a:cubicBezTo>
                  <a:pt x="0" y="40491"/>
                  <a:pt x="60854" y="27262"/>
                  <a:pt x="88900" y="32024"/>
                </a:cubicBezTo>
                <a:cubicBezTo>
                  <a:pt x="116946" y="36786"/>
                  <a:pt x="154517" y="64303"/>
                  <a:pt x="168275" y="66949"/>
                </a:cubicBezTo>
                <a:cubicBezTo>
                  <a:pt x="182033" y="69595"/>
                  <a:pt x="160867" y="42078"/>
                  <a:pt x="171450" y="47899"/>
                </a:cubicBezTo>
                <a:cubicBezTo>
                  <a:pt x="182033" y="53720"/>
                  <a:pt x="231775" y="101874"/>
                  <a:pt x="231775" y="101874"/>
                </a:cubicBezTo>
                <a:cubicBezTo>
                  <a:pt x="241829" y="108753"/>
                  <a:pt x="228600" y="82295"/>
                  <a:pt x="231775" y="89174"/>
                </a:cubicBezTo>
                <a:cubicBezTo>
                  <a:pt x="234950" y="96053"/>
                  <a:pt x="245004" y="125687"/>
                  <a:pt x="250825" y="143149"/>
                </a:cubicBezTo>
                <a:cubicBezTo>
                  <a:pt x="256646" y="160611"/>
                  <a:pt x="264054" y="192362"/>
                  <a:pt x="266700" y="193949"/>
                </a:cubicBezTo>
                <a:cubicBezTo>
                  <a:pt x="269346" y="195537"/>
                  <a:pt x="269875" y="168020"/>
                  <a:pt x="266700" y="152674"/>
                </a:cubicBezTo>
                <a:cubicBezTo>
                  <a:pt x="263525" y="137328"/>
                  <a:pt x="259821" y="119866"/>
                  <a:pt x="247650" y="101874"/>
                </a:cubicBezTo>
                <a:cubicBezTo>
                  <a:pt x="235479" y="83882"/>
                  <a:pt x="215371" y="61657"/>
                  <a:pt x="193675" y="44724"/>
                </a:cubicBezTo>
                <a:cubicBezTo>
                  <a:pt x="171979" y="27791"/>
                  <a:pt x="127529" y="3449"/>
                  <a:pt x="117475" y="274"/>
                </a:cubicBezTo>
                <a:cubicBezTo>
                  <a:pt x="107421" y="-2901"/>
                  <a:pt x="138112" y="22499"/>
                  <a:pt x="133350" y="25674"/>
                </a:cubicBezTo>
                <a:cubicBezTo>
                  <a:pt x="128588" y="28849"/>
                  <a:pt x="104246" y="20382"/>
                  <a:pt x="88900" y="19324"/>
                </a:cubicBezTo>
                <a:cubicBezTo>
                  <a:pt x="73554" y="18266"/>
                  <a:pt x="0" y="36257"/>
                  <a:pt x="0" y="383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F01A815-B717-B0B0-773E-2BDEB248A512}"/>
              </a:ext>
            </a:extLst>
          </p:cNvPr>
          <p:cNvSpPr/>
          <p:nvPr/>
        </p:nvSpPr>
        <p:spPr>
          <a:xfrm>
            <a:off x="4511498" y="3254375"/>
            <a:ext cx="156162" cy="47757"/>
          </a:xfrm>
          <a:custGeom>
            <a:avLst/>
            <a:gdLst>
              <a:gd name="connsiteX0" fmla="*/ 177 w 156162"/>
              <a:gd name="connsiteY0" fmla="*/ 47625 h 47757"/>
              <a:gd name="connsiteX1" fmla="*/ 101777 w 156162"/>
              <a:gd name="connsiteY1" fmla="*/ 22225 h 47757"/>
              <a:gd name="connsiteX2" fmla="*/ 155752 w 156162"/>
              <a:gd name="connsiteY2" fmla="*/ 25400 h 47757"/>
              <a:gd name="connsiteX3" fmla="*/ 124002 w 156162"/>
              <a:gd name="connsiteY3" fmla="*/ 9525 h 47757"/>
              <a:gd name="connsiteX4" fmla="*/ 76377 w 156162"/>
              <a:gd name="connsiteY4" fmla="*/ 0 h 47757"/>
              <a:gd name="connsiteX5" fmla="*/ 76377 w 156162"/>
              <a:gd name="connsiteY5" fmla="*/ 9525 h 47757"/>
              <a:gd name="connsiteX6" fmla="*/ 177 w 156162"/>
              <a:gd name="connsiteY6" fmla="*/ 47625 h 4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162" h="47757">
                <a:moveTo>
                  <a:pt x="177" y="47625"/>
                </a:moveTo>
                <a:cubicBezTo>
                  <a:pt x="4410" y="49742"/>
                  <a:pt x="75848" y="25929"/>
                  <a:pt x="101777" y="22225"/>
                </a:cubicBezTo>
                <a:cubicBezTo>
                  <a:pt x="127706" y="18521"/>
                  <a:pt x="152048" y="27517"/>
                  <a:pt x="155752" y="25400"/>
                </a:cubicBezTo>
                <a:cubicBezTo>
                  <a:pt x="159456" y="23283"/>
                  <a:pt x="137231" y="13758"/>
                  <a:pt x="124002" y="9525"/>
                </a:cubicBezTo>
                <a:cubicBezTo>
                  <a:pt x="110773" y="5292"/>
                  <a:pt x="76377" y="0"/>
                  <a:pt x="76377" y="0"/>
                </a:cubicBezTo>
                <a:cubicBezTo>
                  <a:pt x="68440" y="0"/>
                  <a:pt x="83785" y="7938"/>
                  <a:pt x="76377" y="9525"/>
                </a:cubicBezTo>
                <a:cubicBezTo>
                  <a:pt x="68969" y="11112"/>
                  <a:pt x="-4056" y="45508"/>
                  <a:pt x="177" y="47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61D1907-2F36-9BDB-8B49-99657F7539FE}"/>
              </a:ext>
            </a:extLst>
          </p:cNvPr>
          <p:cNvSpPr/>
          <p:nvPr/>
        </p:nvSpPr>
        <p:spPr>
          <a:xfrm>
            <a:off x="4530519" y="3321016"/>
            <a:ext cx="44940" cy="150592"/>
          </a:xfrm>
          <a:custGeom>
            <a:avLst/>
            <a:gdLst>
              <a:gd name="connsiteX0" fmla="*/ 44656 w 44940"/>
              <a:gd name="connsiteY0" fmla="*/ 34 h 150592"/>
              <a:gd name="connsiteX1" fmla="*/ 19256 w 44940"/>
              <a:gd name="connsiteY1" fmla="*/ 76234 h 150592"/>
              <a:gd name="connsiteX2" fmla="*/ 19256 w 44940"/>
              <a:gd name="connsiteY2" fmla="*/ 149259 h 150592"/>
              <a:gd name="connsiteX3" fmla="*/ 16081 w 44940"/>
              <a:gd name="connsiteY3" fmla="*/ 120684 h 150592"/>
              <a:gd name="connsiteX4" fmla="*/ 206 w 44940"/>
              <a:gd name="connsiteY4" fmla="*/ 85759 h 150592"/>
              <a:gd name="connsiteX5" fmla="*/ 44656 w 44940"/>
              <a:gd name="connsiteY5" fmla="*/ 34 h 1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40" h="150592">
                <a:moveTo>
                  <a:pt x="44656" y="34"/>
                </a:moveTo>
                <a:cubicBezTo>
                  <a:pt x="47831" y="-1553"/>
                  <a:pt x="23489" y="51363"/>
                  <a:pt x="19256" y="76234"/>
                </a:cubicBezTo>
                <a:cubicBezTo>
                  <a:pt x="15023" y="101105"/>
                  <a:pt x="19785" y="141851"/>
                  <a:pt x="19256" y="149259"/>
                </a:cubicBezTo>
                <a:cubicBezTo>
                  <a:pt x="18727" y="156667"/>
                  <a:pt x="19256" y="131267"/>
                  <a:pt x="16081" y="120684"/>
                </a:cubicBezTo>
                <a:cubicBezTo>
                  <a:pt x="12906" y="110101"/>
                  <a:pt x="-1911" y="102692"/>
                  <a:pt x="206" y="85759"/>
                </a:cubicBezTo>
                <a:cubicBezTo>
                  <a:pt x="2323" y="68826"/>
                  <a:pt x="41481" y="1621"/>
                  <a:pt x="44656" y="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5A5D299B-488B-2FFD-EAF5-FC9D44615616}"/>
              </a:ext>
            </a:extLst>
          </p:cNvPr>
          <p:cNvSpPr/>
          <p:nvPr/>
        </p:nvSpPr>
        <p:spPr>
          <a:xfrm>
            <a:off x="4511664" y="3435312"/>
            <a:ext cx="238136" cy="76287"/>
          </a:xfrm>
          <a:custGeom>
            <a:avLst/>
            <a:gdLst>
              <a:gd name="connsiteX0" fmla="*/ 238136 w 238136"/>
              <a:gd name="connsiteY0" fmla="*/ 19088 h 76287"/>
              <a:gd name="connsiteX1" fmla="*/ 171461 w 238136"/>
              <a:gd name="connsiteY1" fmla="*/ 28613 h 76287"/>
              <a:gd name="connsiteX2" fmla="*/ 117486 w 238136"/>
              <a:gd name="connsiteY2" fmla="*/ 76238 h 76287"/>
              <a:gd name="connsiteX3" fmla="*/ 139711 w 238136"/>
              <a:gd name="connsiteY3" fmla="*/ 38138 h 76287"/>
              <a:gd name="connsiteX4" fmla="*/ 88911 w 238136"/>
              <a:gd name="connsiteY4" fmla="*/ 60363 h 76287"/>
              <a:gd name="connsiteX5" fmla="*/ 57161 w 238136"/>
              <a:gd name="connsiteY5" fmla="*/ 50838 h 76287"/>
              <a:gd name="connsiteX6" fmla="*/ 38111 w 238136"/>
              <a:gd name="connsiteY6" fmla="*/ 66713 h 76287"/>
              <a:gd name="connsiteX7" fmla="*/ 47636 w 238136"/>
              <a:gd name="connsiteY7" fmla="*/ 50838 h 76287"/>
              <a:gd name="connsiteX8" fmla="*/ 25411 w 238136"/>
              <a:gd name="connsiteY8" fmla="*/ 38138 h 76287"/>
              <a:gd name="connsiteX9" fmla="*/ 11 w 238136"/>
              <a:gd name="connsiteY9" fmla="*/ 50838 h 76287"/>
              <a:gd name="connsiteX10" fmla="*/ 28586 w 238136"/>
              <a:gd name="connsiteY10" fmla="*/ 28613 h 76287"/>
              <a:gd name="connsiteX11" fmla="*/ 19061 w 238136"/>
              <a:gd name="connsiteY11" fmla="*/ 38 h 76287"/>
              <a:gd name="connsiteX12" fmla="*/ 63511 w 238136"/>
              <a:gd name="connsiteY12" fmla="*/ 34963 h 76287"/>
              <a:gd name="connsiteX13" fmla="*/ 114311 w 238136"/>
              <a:gd name="connsiteY13" fmla="*/ 34963 h 76287"/>
              <a:gd name="connsiteX14" fmla="*/ 85736 w 238136"/>
              <a:gd name="connsiteY14" fmla="*/ 15913 h 76287"/>
              <a:gd name="connsiteX15" fmla="*/ 149236 w 238136"/>
              <a:gd name="connsiteY15" fmla="*/ 15913 h 76287"/>
              <a:gd name="connsiteX16" fmla="*/ 238136 w 238136"/>
              <a:gd name="connsiteY16" fmla="*/ 19088 h 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8136" h="76287">
                <a:moveTo>
                  <a:pt x="238136" y="19088"/>
                </a:moveTo>
                <a:cubicBezTo>
                  <a:pt x="214852" y="19088"/>
                  <a:pt x="191569" y="19088"/>
                  <a:pt x="171461" y="28613"/>
                </a:cubicBezTo>
                <a:cubicBezTo>
                  <a:pt x="151353" y="38138"/>
                  <a:pt x="122778" y="74651"/>
                  <a:pt x="117486" y="76238"/>
                </a:cubicBezTo>
                <a:cubicBezTo>
                  <a:pt x="112194" y="77825"/>
                  <a:pt x="144473" y="40784"/>
                  <a:pt x="139711" y="38138"/>
                </a:cubicBezTo>
                <a:cubicBezTo>
                  <a:pt x="134949" y="35492"/>
                  <a:pt x="102669" y="58246"/>
                  <a:pt x="88911" y="60363"/>
                </a:cubicBezTo>
                <a:cubicBezTo>
                  <a:pt x="75153" y="62480"/>
                  <a:pt x="57161" y="50838"/>
                  <a:pt x="57161" y="50838"/>
                </a:cubicBezTo>
                <a:cubicBezTo>
                  <a:pt x="48694" y="51896"/>
                  <a:pt x="38111" y="66713"/>
                  <a:pt x="38111" y="66713"/>
                </a:cubicBezTo>
                <a:cubicBezTo>
                  <a:pt x="36524" y="66713"/>
                  <a:pt x="49753" y="55600"/>
                  <a:pt x="47636" y="50838"/>
                </a:cubicBezTo>
                <a:cubicBezTo>
                  <a:pt x="45519" y="46076"/>
                  <a:pt x="33348" y="38138"/>
                  <a:pt x="25411" y="38138"/>
                </a:cubicBezTo>
                <a:cubicBezTo>
                  <a:pt x="17474" y="38138"/>
                  <a:pt x="-518" y="52425"/>
                  <a:pt x="11" y="50838"/>
                </a:cubicBezTo>
                <a:cubicBezTo>
                  <a:pt x="540" y="49251"/>
                  <a:pt x="25411" y="37080"/>
                  <a:pt x="28586" y="28613"/>
                </a:cubicBezTo>
                <a:cubicBezTo>
                  <a:pt x="31761" y="20146"/>
                  <a:pt x="13240" y="-1020"/>
                  <a:pt x="19061" y="38"/>
                </a:cubicBezTo>
                <a:cubicBezTo>
                  <a:pt x="24882" y="1096"/>
                  <a:pt x="47636" y="29142"/>
                  <a:pt x="63511" y="34963"/>
                </a:cubicBezTo>
                <a:cubicBezTo>
                  <a:pt x="79386" y="40784"/>
                  <a:pt x="110607" y="38138"/>
                  <a:pt x="114311" y="34963"/>
                </a:cubicBezTo>
                <a:cubicBezTo>
                  <a:pt x="118015" y="31788"/>
                  <a:pt x="79915" y="19088"/>
                  <a:pt x="85736" y="15913"/>
                </a:cubicBezTo>
                <a:cubicBezTo>
                  <a:pt x="91557" y="12738"/>
                  <a:pt x="149236" y="15913"/>
                  <a:pt x="149236" y="15913"/>
                </a:cubicBezTo>
                <a:lnTo>
                  <a:pt x="238136" y="1908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1607A03-A847-36AC-3408-19205E542D98}"/>
              </a:ext>
            </a:extLst>
          </p:cNvPr>
          <p:cNvSpPr/>
          <p:nvPr/>
        </p:nvSpPr>
        <p:spPr>
          <a:xfrm>
            <a:off x="4562130" y="3273415"/>
            <a:ext cx="226400" cy="193406"/>
          </a:xfrm>
          <a:custGeom>
            <a:avLst/>
            <a:gdLst>
              <a:gd name="connsiteX0" fmla="*/ 345 w 226400"/>
              <a:gd name="connsiteY0" fmla="*/ 3185 h 193406"/>
              <a:gd name="connsiteX1" fmla="*/ 60670 w 226400"/>
              <a:gd name="connsiteY1" fmla="*/ 50810 h 193406"/>
              <a:gd name="connsiteX2" fmla="*/ 51145 w 226400"/>
              <a:gd name="connsiteY2" fmla="*/ 117485 h 193406"/>
              <a:gd name="connsiteX3" fmla="*/ 54320 w 226400"/>
              <a:gd name="connsiteY3" fmla="*/ 177810 h 193406"/>
              <a:gd name="connsiteX4" fmla="*/ 140045 w 226400"/>
              <a:gd name="connsiteY4" fmla="*/ 190510 h 193406"/>
              <a:gd name="connsiteX5" fmla="*/ 194020 w 226400"/>
              <a:gd name="connsiteY5" fmla="*/ 190510 h 193406"/>
              <a:gd name="connsiteX6" fmla="*/ 225770 w 226400"/>
              <a:gd name="connsiteY6" fmla="*/ 158760 h 193406"/>
              <a:gd name="connsiteX7" fmla="*/ 213070 w 226400"/>
              <a:gd name="connsiteY7" fmla="*/ 98435 h 193406"/>
              <a:gd name="connsiteX8" fmla="*/ 187670 w 226400"/>
              <a:gd name="connsiteY8" fmla="*/ 63510 h 193406"/>
              <a:gd name="connsiteX9" fmla="*/ 165445 w 226400"/>
              <a:gd name="connsiteY9" fmla="*/ 38110 h 193406"/>
              <a:gd name="connsiteX10" fmla="*/ 117820 w 226400"/>
              <a:gd name="connsiteY10" fmla="*/ 19060 h 193406"/>
              <a:gd name="connsiteX11" fmla="*/ 92420 w 226400"/>
              <a:gd name="connsiteY11" fmla="*/ 6360 h 193406"/>
              <a:gd name="connsiteX12" fmla="*/ 345 w 226400"/>
              <a:gd name="connsiteY12" fmla="*/ 3185 h 19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400" h="193406">
                <a:moveTo>
                  <a:pt x="345" y="3185"/>
                </a:moveTo>
                <a:cubicBezTo>
                  <a:pt x="-4947" y="10593"/>
                  <a:pt x="52203" y="31760"/>
                  <a:pt x="60670" y="50810"/>
                </a:cubicBezTo>
                <a:cubicBezTo>
                  <a:pt x="69137" y="69860"/>
                  <a:pt x="52203" y="96318"/>
                  <a:pt x="51145" y="117485"/>
                </a:cubicBezTo>
                <a:cubicBezTo>
                  <a:pt x="50087" y="138652"/>
                  <a:pt x="39503" y="165639"/>
                  <a:pt x="54320" y="177810"/>
                </a:cubicBezTo>
                <a:cubicBezTo>
                  <a:pt x="69137" y="189981"/>
                  <a:pt x="116762" y="188393"/>
                  <a:pt x="140045" y="190510"/>
                </a:cubicBezTo>
                <a:cubicBezTo>
                  <a:pt x="163328" y="192627"/>
                  <a:pt x="179733" y="195802"/>
                  <a:pt x="194020" y="190510"/>
                </a:cubicBezTo>
                <a:cubicBezTo>
                  <a:pt x="208307" y="185218"/>
                  <a:pt x="222595" y="174106"/>
                  <a:pt x="225770" y="158760"/>
                </a:cubicBezTo>
                <a:cubicBezTo>
                  <a:pt x="228945" y="143414"/>
                  <a:pt x="219420" y="114310"/>
                  <a:pt x="213070" y="98435"/>
                </a:cubicBezTo>
                <a:cubicBezTo>
                  <a:pt x="206720" y="82560"/>
                  <a:pt x="195607" y="73564"/>
                  <a:pt x="187670" y="63510"/>
                </a:cubicBezTo>
                <a:cubicBezTo>
                  <a:pt x="179733" y="53456"/>
                  <a:pt x="177087" y="45518"/>
                  <a:pt x="165445" y="38110"/>
                </a:cubicBezTo>
                <a:cubicBezTo>
                  <a:pt x="153803" y="30702"/>
                  <a:pt x="129991" y="24352"/>
                  <a:pt x="117820" y="19060"/>
                </a:cubicBezTo>
                <a:cubicBezTo>
                  <a:pt x="105649" y="13768"/>
                  <a:pt x="104062" y="9535"/>
                  <a:pt x="92420" y="6360"/>
                </a:cubicBezTo>
                <a:cubicBezTo>
                  <a:pt x="80778" y="3185"/>
                  <a:pt x="5637" y="-4223"/>
                  <a:pt x="345" y="3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88819C9-BDAD-E628-F1C6-EB71C111D01D}"/>
              </a:ext>
            </a:extLst>
          </p:cNvPr>
          <p:cNvSpPr/>
          <p:nvPr/>
        </p:nvSpPr>
        <p:spPr>
          <a:xfrm>
            <a:off x="4650818" y="3329176"/>
            <a:ext cx="76622" cy="766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150CF3-DACA-A131-BD29-5CCD2E157D38}"/>
              </a:ext>
            </a:extLst>
          </p:cNvPr>
          <p:cNvSpPr/>
          <p:nvPr/>
        </p:nvSpPr>
        <p:spPr>
          <a:xfrm>
            <a:off x="4491970" y="3422640"/>
            <a:ext cx="167708" cy="61873"/>
          </a:xfrm>
          <a:custGeom>
            <a:avLst/>
            <a:gdLst>
              <a:gd name="connsiteX0" fmla="*/ 655 w 167708"/>
              <a:gd name="connsiteY0" fmla="*/ 41285 h 61873"/>
              <a:gd name="connsiteX1" fmla="*/ 76855 w 167708"/>
              <a:gd name="connsiteY1" fmla="*/ 53985 h 61873"/>
              <a:gd name="connsiteX2" fmla="*/ 73680 w 167708"/>
              <a:gd name="connsiteY2" fmla="*/ 28585 h 61873"/>
              <a:gd name="connsiteX3" fmla="*/ 165755 w 167708"/>
              <a:gd name="connsiteY3" fmla="*/ 60335 h 61873"/>
              <a:gd name="connsiteX4" fmla="*/ 130830 w 167708"/>
              <a:gd name="connsiteY4" fmla="*/ 53985 h 61873"/>
              <a:gd name="connsiteX5" fmla="*/ 64155 w 167708"/>
              <a:gd name="connsiteY5" fmla="*/ 28585 h 61873"/>
              <a:gd name="connsiteX6" fmla="*/ 38755 w 167708"/>
              <a:gd name="connsiteY6" fmla="*/ 10 h 61873"/>
              <a:gd name="connsiteX7" fmla="*/ 655 w 167708"/>
              <a:gd name="connsiteY7" fmla="*/ 41285 h 6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08" h="61873">
                <a:moveTo>
                  <a:pt x="655" y="41285"/>
                </a:moveTo>
                <a:cubicBezTo>
                  <a:pt x="7005" y="50281"/>
                  <a:pt x="64684" y="56102"/>
                  <a:pt x="76855" y="53985"/>
                </a:cubicBezTo>
                <a:cubicBezTo>
                  <a:pt x="89026" y="51868"/>
                  <a:pt x="58863" y="27527"/>
                  <a:pt x="73680" y="28585"/>
                </a:cubicBezTo>
                <a:cubicBezTo>
                  <a:pt x="88497" y="29643"/>
                  <a:pt x="156230" y="56102"/>
                  <a:pt x="165755" y="60335"/>
                </a:cubicBezTo>
                <a:cubicBezTo>
                  <a:pt x="175280" y="64568"/>
                  <a:pt x="147763" y="59277"/>
                  <a:pt x="130830" y="53985"/>
                </a:cubicBezTo>
                <a:cubicBezTo>
                  <a:pt x="113897" y="48693"/>
                  <a:pt x="79501" y="37581"/>
                  <a:pt x="64155" y="28585"/>
                </a:cubicBezTo>
                <a:cubicBezTo>
                  <a:pt x="48809" y="19589"/>
                  <a:pt x="41401" y="-519"/>
                  <a:pt x="38755" y="10"/>
                </a:cubicBezTo>
                <a:cubicBezTo>
                  <a:pt x="36109" y="539"/>
                  <a:pt x="-5695" y="32289"/>
                  <a:pt x="655" y="412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9F430C0-0E1E-1CCC-F44A-588656BE96DA}"/>
              </a:ext>
            </a:extLst>
          </p:cNvPr>
          <p:cNvSpPr/>
          <p:nvPr/>
        </p:nvSpPr>
        <p:spPr>
          <a:xfrm>
            <a:off x="4495552" y="3190681"/>
            <a:ext cx="156130" cy="85921"/>
          </a:xfrm>
          <a:custGeom>
            <a:avLst/>
            <a:gdLst>
              <a:gd name="connsiteX0" fmla="*/ 248 w 156130"/>
              <a:gd name="connsiteY0" fmla="*/ 85919 h 85921"/>
              <a:gd name="connsiteX1" fmla="*/ 73273 w 156130"/>
              <a:gd name="connsiteY1" fmla="*/ 16069 h 85921"/>
              <a:gd name="connsiteX2" fmla="*/ 63748 w 156130"/>
              <a:gd name="connsiteY2" fmla="*/ 31944 h 85921"/>
              <a:gd name="connsiteX3" fmla="*/ 89148 w 156130"/>
              <a:gd name="connsiteY3" fmla="*/ 16069 h 85921"/>
              <a:gd name="connsiteX4" fmla="*/ 155823 w 156130"/>
              <a:gd name="connsiteY4" fmla="*/ 35119 h 85921"/>
              <a:gd name="connsiteX5" fmla="*/ 111373 w 156130"/>
              <a:gd name="connsiteY5" fmla="*/ 12894 h 85921"/>
              <a:gd name="connsiteX6" fmla="*/ 51048 w 156130"/>
              <a:gd name="connsiteY6" fmla="*/ 194 h 85921"/>
              <a:gd name="connsiteX7" fmla="*/ 25648 w 156130"/>
              <a:gd name="connsiteY7" fmla="*/ 22419 h 85921"/>
              <a:gd name="connsiteX8" fmla="*/ 47873 w 156130"/>
              <a:gd name="connsiteY8" fmla="*/ 12894 h 85921"/>
              <a:gd name="connsiteX9" fmla="*/ 248 w 156130"/>
              <a:gd name="connsiteY9" fmla="*/ 85919 h 8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30" h="85921">
                <a:moveTo>
                  <a:pt x="248" y="85919"/>
                </a:moveTo>
                <a:cubicBezTo>
                  <a:pt x="4481" y="86448"/>
                  <a:pt x="73273" y="16069"/>
                  <a:pt x="73273" y="16069"/>
                </a:cubicBezTo>
                <a:cubicBezTo>
                  <a:pt x="83856" y="7073"/>
                  <a:pt x="61102" y="31944"/>
                  <a:pt x="63748" y="31944"/>
                </a:cubicBezTo>
                <a:cubicBezTo>
                  <a:pt x="66394" y="31944"/>
                  <a:pt x="73802" y="15540"/>
                  <a:pt x="89148" y="16069"/>
                </a:cubicBezTo>
                <a:cubicBezTo>
                  <a:pt x="104494" y="16598"/>
                  <a:pt x="152119" y="35648"/>
                  <a:pt x="155823" y="35119"/>
                </a:cubicBezTo>
                <a:cubicBezTo>
                  <a:pt x="159527" y="34590"/>
                  <a:pt x="128835" y="18715"/>
                  <a:pt x="111373" y="12894"/>
                </a:cubicBezTo>
                <a:cubicBezTo>
                  <a:pt x="93911" y="7073"/>
                  <a:pt x="65335" y="-1393"/>
                  <a:pt x="51048" y="194"/>
                </a:cubicBezTo>
                <a:cubicBezTo>
                  <a:pt x="36761" y="1781"/>
                  <a:pt x="26177" y="20302"/>
                  <a:pt x="25648" y="22419"/>
                </a:cubicBezTo>
                <a:cubicBezTo>
                  <a:pt x="25119" y="24536"/>
                  <a:pt x="48402" y="7073"/>
                  <a:pt x="47873" y="12894"/>
                </a:cubicBezTo>
                <a:cubicBezTo>
                  <a:pt x="47344" y="18715"/>
                  <a:pt x="-3985" y="85390"/>
                  <a:pt x="248" y="859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1E4232C-10FA-8956-4FAF-43BD1EF05849}"/>
              </a:ext>
            </a:extLst>
          </p:cNvPr>
          <p:cNvSpPr/>
          <p:nvPr/>
        </p:nvSpPr>
        <p:spPr>
          <a:xfrm>
            <a:off x="4638633" y="3200400"/>
            <a:ext cx="151544" cy="210857"/>
          </a:xfrm>
          <a:custGeom>
            <a:avLst/>
            <a:gdLst>
              <a:gd name="connsiteX0" fmla="*/ 42 w 151544"/>
              <a:gd name="connsiteY0" fmla="*/ 0 h 210857"/>
              <a:gd name="connsiteX1" fmla="*/ 101642 w 151544"/>
              <a:gd name="connsiteY1" fmla="*/ 92075 h 210857"/>
              <a:gd name="connsiteX2" fmla="*/ 101642 w 151544"/>
              <a:gd name="connsiteY2" fmla="*/ 66675 h 210857"/>
              <a:gd name="connsiteX3" fmla="*/ 127042 w 151544"/>
              <a:gd name="connsiteY3" fmla="*/ 136525 h 210857"/>
              <a:gd name="connsiteX4" fmla="*/ 149267 w 151544"/>
              <a:gd name="connsiteY4" fmla="*/ 209550 h 210857"/>
              <a:gd name="connsiteX5" fmla="*/ 142917 w 151544"/>
              <a:gd name="connsiteY5" fmla="*/ 177800 h 210857"/>
              <a:gd name="connsiteX6" fmla="*/ 79417 w 151544"/>
              <a:gd name="connsiteY6" fmla="*/ 107950 h 210857"/>
              <a:gd name="connsiteX7" fmla="*/ 92117 w 151544"/>
              <a:gd name="connsiteY7" fmla="*/ 117475 h 210857"/>
              <a:gd name="connsiteX8" fmla="*/ 88942 w 151544"/>
              <a:gd name="connsiteY8" fmla="*/ 92075 h 210857"/>
              <a:gd name="connsiteX9" fmla="*/ 42 w 151544"/>
              <a:gd name="connsiteY9" fmla="*/ 0 h 2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544" h="210857">
                <a:moveTo>
                  <a:pt x="42" y="0"/>
                </a:moveTo>
                <a:cubicBezTo>
                  <a:pt x="2159" y="0"/>
                  <a:pt x="84709" y="80963"/>
                  <a:pt x="101642" y="92075"/>
                </a:cubicBezTo>
                <a:cubicBezTo>
                  <a:pt x="118575" y="103187"/>
                  <a:pt x="97409" y="59267"/>
                  <a:pt x="101642" y="66675"/>
                </a:cubicBezTo>
                <a:cubicBezTo>
                  <a:pt x="105875" y="74083"/>
                  <a:pt x="119105" y="112713"/>
                  <a:pt x="127042" y="136525"/>
                </a:cubicBezTo>
                <a:cubicBezTo>
                  <a:pt x="134980" y="160338"/>
                  <a:pt x="146621" y="202671"/>
                  <a:pt x="149267" y="209550"/>
                </a:cubicBezTo>
                <a:cubicBezTo>
                  <a:pt x="151913" y="216429"/>
                  <a:pt x="154559" y="194733"/>
                  <a:pt x="142917" y="177800"/>
                </a:cubicBezTo>
                <a:cubicBezTo>
                  <a:pt x="131275" y="160867"/>
                  <a:pt x="79417" y="107950"/>
                  <a:pt x="79417" y="107950"/>
                </a:cubicBezTo>
                <a:cubicBezTo>
                  <a:pt x="70950" y="97896"/>
                  <a:pt x="90530" y="120121"/>
                  <a:pt x="92117" y="117475"/>
                </a:cubicBezTo>
                <a:cubicBezTo>
                  <a:pt x="93705" y="114829"/>
                  <a:pt x="102700" y="107950"/>
                  <a:pt x="88942" y="92075"/>
                </a:cubicBezTo>
                <a:cubicBezTo>
                  <a:pt x="75184" y="76200"/>
                  <a:pt x="-2075" y="0"/>
                  <a:pt x="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4700A7A-B07C-ABBB-2C2C-909C641D24E2}"/>
              </a:ext>
            </a:extLst>
          </p:cNvPr>
          <p:cNvSpPr/>
          <p:nvPr/>
        </p:nvSpPr>
        <p:spPr>
          <a:xfrm>
            <a:off x="4638641" y="2825669"/>
            <a:ext cx="79409" cy="185186"/>
          </a:xfrm>
          <a:custGeom>
            <a:avLst/>
            <a:gdLst>
              <a:gd name="connsiteX0" fmla="*/ 63534 w 79409"/>
              <a:gd name="connsiteY0" fmla="*/ 81 h 185186"/>
              <a:gd name="connsiteX1" fmla="*/ 47659 w 79409"/>
              <a:gd name="connsiteY1" fmla="*/ 66756 h 185186"/>
              <a:gd name="connsiteX2" fmla="*/ 79409 w 79409"/>
              <a:gd name="connsiteY2" fmla="*/ 174706 h 185186"/>
              <a:gd name="connsiteX3" fmla="*/ 47659 w 79409"/>
              <a:gd name="connsiteY3" fmla="*/ 130256 h 185186"/>
              <a:gd name="connsiteX4" fmla="*/ 73059 w 79409"/>
              <a:gd name="connsiteY4" fmla="*/ 184231 h 185186"/>
              <a:gd name="connsiteX5" fmla="*/ 34959 w 79409"/>
              <a:gd name="connsiteY5" fmla="*/ 162006 h 185186"/>
              <a:gd name="connsiteX6" fmla="*/ 34 w 79409"/>
              <a:gd name="connsiteY6" fmla="*/ 127081 h 185186"/>
              <a:gd name="connsiteX7" fmla="*/ 41309 w 79409"/>
              <a:gd name="connsiteY7" fmla="*/ 162006 h 185186"/>
              <a:gd name="connsiteX8" fmla="*/ 34959 w 79409"/>
              <a:gd name="connsiteY8" fmla="*/ 104856 h 185186"/>
              <a:gd name="connsiteX9" fmla="*/ 28609 w 79409"/>
              <a:gd name="connsiteY9" fmla="*/ 79456 h 185186"/>
              <a:gd name="connsiteX10" fmla="*/ 63534 w 79409"/>
              <a:gd name="connsiteY10" fmla="*/ 81 h 1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09" h="185186">
                <a:moveTo>
                  <a:pt x="63534" y="81"/>
                </a:moveTo>
                <a:cubicBezTo>
                  <a:pt x="66709" y="-2036"/>
                  <a:pt x="45013" y="37652"/>
                  <a:pt x="47659" y="66756"/>
                </a:cubicBezTo>
                <a:cubicBezTo>
                  <a:pt x="50305" y="95860"/>
                  <a:pt x="79409" y="164123"/>
                  <a:pt x="79409" y="174706"/>
                </a:cubicBezTo>
                <a:cubicBezTo>
                  <a:pt x="79409" y="185289"/>
                  <a:pt x="48717" y="128668"/>
                  <a:pt x="47659" y="130256"/>
                </a:cubicBezTo>
                <a:cubicBezTo>
                  <a:pt x="46601" y="131844"/>
                  <a:pt x="75176" y="178939"/>
                  <a:pt x="73059" y="184231"/>
                </a:cubicBezTo>
                <a:cubicBezTo>
                  <a:pt x="70942" y="189523"/>
                  <a:pt x="47130" y="171531"/>
                  <a:pt x="34959" y="162006"/>
                </a:cubicBezTo>
                <a:cubicBezTo>
                  <a:pt x="22788" y="152481"/>
                  <a:pt x="-1024" y="127081"/>
                  <a:pt x="34" y="127081"/>
                </a:cubicBezTo>
                <a:cubicBezTo>
                  <a:pt x="1092" y="127081"/>
                  <a:pt x="35488" y="165710"/>
                  <a:pt x="41309" y="162006"/>
                </a:cubicBezTo>
                <a:cubicBezTo>
                  <a:pt x="47130" y="158302"/>
                  <a:pt x="37076" y="118614"/>
                  <a:pt x="34959" y="104856"/>
                </a:cubicBezTo>
                <a:cubicBezTo>
                  <a:pt x="32842" y="91098"/>
                  <a:pt x="23847" y="95331"/>
                  <a:pt x="28609" y="79456"/>
                </a:cubicBezTo>
                <a:cubicBezTo>
                  <a:pt x="33371" y="63581"/>
                  <a:pt x="60359" y="2198"/>
                  <a:pt x="63534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6744500-3D85-08FB-F7C8-6CD5548973DB}"/>
              </a:ext>
            </a:extLst>
          </p:cNvPr>
          <p:cNvSpPr/>
          <p:nvPr/>
        </p:nvSpPr>
        <p:spPr>
          <a:xfrm>
            <a:off x="4463395" y="2819363"/>
            <a:ext cx="78057" cy="155920"/>
          </a:xfrm>
          <a:custGeom>
            <a:avLst/>
            <a:gdLst>
              <a:gd name="connsiteX0" fmla="*/ 655 w 78057"/>
              <a:gd name="connsiteY0" fmla="*/ 155612 h 155920"/>
              <a:gd name="connsiteX1" fmla="*/ 76855 w 78057"/>
              <a:gd name="connsiteY1" fmla="*/ 15912 h 155920"/>
              <a:gd name="connsiteX2" fmla="*/ 48280 w 78057"/>
              <a:gd name="connsiteY2" fmla="*/ 50837 h 155920"/>
              <a:gd name="connsiteX3" fmla="*/ 60980 w 78057"/>
              <a:gd name="connsiteY3" fmla="*/ 37 h 155920"/>
              <a:gd name="connsiteX4" fmla="*/ 32405 w 78057"/>
              <a:gd name="connsiteY4" fmla="*/ 60362 h 155920"/>
              <a:gd name="connsiteX5" fmla="*/ 38755 w 78057"/>
              <a:gd name="connsiteY5" fmla="*/ 54012 h 155920"/>
              <a:gd name="connsiteX6" fmla="*/ 655 w 78057"/>
              <a:gd name="connsiteY6" fmla="*/ 155612 h 1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57" h="155920">
                <a:moveTo>
                  <a:pt x="655" y="155612"/>
                </a:moveTo>
                <a:cubicBezTo>
                  <a:pt x="7005" y="149262"/>
                  <a:pt x="68918" y="33374"/>
                  <a:pt x="76855" y="15912"/>
                </a:cubicBezTo>
                <a:cubicBezTo>
                  <a:pt x="84792" y="-1550"/>
                  <a:pt x="50926" y="53483"/>
                  <a:pt x="48280" y="50837"/>
                </a:cubicBezTo>
                <a:cubicBezTo>
                  <a:pt x="45634" y="48191"/>
                  <a:pt x="63626" y="-1551"/>
                  <a:pt x="60980" y="37"/>
                </a:cubicBezTo>
                <a:cubicBezTo>
                  <a:pt x="58334" y="1624"/>
                  <a:pt x="32405" y="60362"/>
                  <a:pt x="32405" y="60362"/>
                </a:cubicBezTo>
                <a:cubicBezTo>
                  <a:pt x="28701" y="69358"/>
                  <a:pt x="41401" y="39725"/>
                  <a:pt x="38755" y="54012"/>
                </a:cubicBezTo>
                <a:cubicBezTo>
                  <a:pt x="36109" y="68299"/>
                  <a:pt x="-5695" y="161962"/>
                  <a:pt x="655" y="1556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5A09C9E-B9A1-0607-92A6-52808B50D18A}"/>
              </a:ext>
            </a:extLst>
          </p:cNvPr>
          <p:cNvSpPr/>
          <p:nvPr/>
        </p:nvSpPr>
        <p:spPr>
          <a:xfrm>
            <a:off x="4546600" y="2825726"/>
            <a:ext cx="48225" cy="73049"/>
          </a:xfrm>
          <a:custGeom>
            <a:avLst/>
            <a:gdLst>
              <a:gd name="connsiteX0" fmla="*/ 0 w 48225"/>
              <a:gd name="connsiteY0" fmla="*/ 73049 h 73049"/>
              <a:gd name="connsiteX1" fmla="*/ 47625 w 48225"/>
              <a:gd name="connsiteY1" fmla="*/ 24 h 73049"/>
              <a:gd name="connsiteX2" fmla="*/ 0 w 48225"/>
              <a:gd name="connsiteY2" fmla="*/ 73049 h 7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5" h="73049">
                <a:moveTo>
                  <a:pt x="0" y="73049"/>
                </a:moveTo>
                <a:cubicBezTo>
                  <a:pt x="0" y="73049"/>
                  <a:pt x="40746" y="1611"/>
                  <a:pt x="47625" y="24"/>
                </a:cubicBezTo>
                <a:cubicBezTo>
                  <a:pt x="54504" y="-1563"/>
                  <a:pt x="0" y="73049"/>
                  <a:pt x="0" y="730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ACA3C72-E47A-08FE-DED4-D7BC58FC1C18}"/>
              </a:ext>
            </a:extLst>
          </p:cNvPr>
          <p:cNvSpPr/>
          <p:nvPr/>
        </p:nvSpPr>
        <p:spPr>
          <a:xfrm>
            <a:off x="4591050" y="2825629"/>
            <a:ext cx="82600" cy="186117"/>
          </a:xfrm>
          <a:custGeom>
            <a:avLst/>
            <a:gdLst>
              <a:gd name="connsiteX0" fmla="*/ 57150 w 82600"/>
              <a:gd name="connsiteY0" fmla="*/ 121 h 186117"/>
              <a:gd name="connsiteX1" fmla="*/ 57150 w 82600"/>
              <a:gd name="connsiteY1" fmla="*/ 79496 h 186117"/>
              <a:gd name="connsiteX2" fmla="*/ 66675 w 82600"/>
              <a:gd name="connsiteY2" fmla="*/ 136646 h 186117"/>
              <a:gd name="connsiteX3" fmla="*/ 47625 w 82600"/>
              <a:gd name="connsiteY3" fmla="*/ 117596 h 186117"/>
              <a:gd name="connsiteX4" fmla="*/ 82550 w 82600"/>
              <a:gd name="connsiteY4" fmla="*/ 184271 h 186117"/>
              <a:gd name="connsiteX5" fmla="*/ 53975 w 82600"/>
              <a:gd name="connsiteY5" fmla="*/ 162046 h 186117"/>
              <a:gd name="connsiteX6" fmla="*/ 0 w 82600"/>
              <a:gd name="connsiteY6" fmla="*/ 104896 h 186117"/>
              <a:gd name="connsiteX7" fmla="*/ 53975 w 82600"/>
              <a:gd name="connsiteY7" fmla="*/ 146171 h 186117"/>
              <a:gd name="connsiteX8" fmla="*/ 57150 w 82600"/>
              <a:gd name="connsiteY8" fmla="*/ 98546 h 186117"/>
              <a:gd name="connsiteX9" fmla="*/ 57150 w 82600"/>
              <a:gd name="connsiteY9" fmla="*/ 121 h 1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00" h="186117">
                <a:moveTo>
                  <a:pt x="57150" y="121"/>
                </a:moveTo>
                <a:cubicBezTo>
                  <a:pt x="57150" y="-3054"/>
                  <a:pt x="55563" y="56742"/>
                  <a:pt x="57150" y="79496"/>
                </a:cubicBezTo>
                <a:cubicBezTo>
                  <a:pt x="58737" y="102250"/>
                  <a:pt x="66675" y="136646"/>
                  <a:pt x="66675" y="136646"/>
                </a:cubicBezTo>
                <a:cubicBezTo>
                  <a:pt x="65088" y="142996"/>
                  <a:pt x="44979" y="109659"/>
                  <a:pt x="47625" y="117596"/>
                </a:cubicBezTo>
                <a:cubicBezTo>
                  <a:pt x="50271" y="125533"/>
                  <a:pt x="81492" y="176863"/>
                  <a:pt x="82550" y="184271"/>
                </a:cubicBezTo>
                <a:cubicBezTo>
                  <a:pt x="83608" y="191679"/>
                  <a:pt x="67733" y="175275"/>
                  <a:pt x="53975" y="162046"/>
                </a:cubicBezTo>
                <a:cubicBezTo>
                  <a:pt x="40217" y="148817"/>
                  <a:pt x="0" y="107542"/>
                  <a:pt x="0" y="104896"/>
                </a:cubicBezTo>
                <a:cubicBezTo>
                  <a:pt x="0" y="102250"/>
                  <a:pt x="44450" y="147229"/>
                  <a:pt x="53975" y="146171"/>
                </a:cubicBezTo>
                <a:cubicBezTo>
                  <a:pt x="63500" y="145113"/>
                  <a:pt x="57679" y="119183"/>
                  <a:pt x="57150" y="98546"/>
                </a:cubicBezTo>
                <a:cubicBezTo>
                  <a:pt x="56621" y="77909"/>
                  <a:pt x="57150" y="3296"/>
                  <a:pt x="57150" y="1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24795AC-FE40-484C-7071-6F8728AA51FD}"/>
              </a:ext>
            </a:extLst>
          </p:cNvPr>
          <p:cNvSpPr/>
          <p:nvPr/>
        </p:nvSpPr>
        <p:spPr>
          <a:xfrm>
            <a:off x="4540245" y="2841625"/>
            <a:ext cx="88963" cy="194129"/>
          </a:xfrm>
          <a:custGeom>
            <a:avLst/>
            <a:gdLst>
              <a:gd name="connsiteX0" fmla="*/ 82555 w 88963"/>
              <a:gd name="connsiteY0" fmla="*/ 0 h 194129"/>
              <a:gd name="connsiteX1" fmla="*/ 44455 w 88963"/>
              <a:gd name="connsiteY1" fmla="*/ 82550 h 194129"/>
              <a:gd name="connsiteX2" fmla="*/ 50805 w 88963"/>
              <a:gd name="connsiteY2" fmla="*/ 127000 h 194129"/>
              <a:gd name="connsiteX3" fmla="*/ 34930 w 88963"/>
              <a:gd name="connsiteY3" fmla="*/ 107950 h 194129"/>
              <a:gd name="connsiteX4" fmla="*/ 88905 w 88963"/>
              <a:gd name="connsiteY4" fmla="*/ 193675 h 194129"/>
              <a:gd name="connsiteX5" fmla="*/ 44455 w 88963"/>
              <a:gd name="connsiteY5" fmla="*/ 139700 h 194129"/>
              <a:gd name="connsiteX6" fmla="*/ 5 w 88963"/>
              <a:gd name="connsiteY6" fmla="*/ 92075 h 194129"/>
              <a:gd name="connsiteX7" fmla="*/ 41280 w 88963"/>
              <a:gd name="connsiteY7" fmla="*/ 146050 h 194129"/>
              <a:gd name="connsiteX8" fmla="*/ 6355 w 88963"/>
              <a:gd name="connsiteY8" fmla="*/ 114300 h 194129"/>
              <a:gd name="connsiteX9" fmla="*/ 34930 w 88963"/>
              <a:gd name="connsiteY9" fmla="*/ 82550 h 194129"/>
              <a:gd name="connsiteX10" fmla="*/ 82555 w 88963"/>
              <a:gd name="connsiteY10" fmla="*/ 0 h 1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963" h="194129">
                <a:moveTo>
                  <a:pt x="82555" y="0"/>
                </a:moveTo>
                <a:cubicBezTo>
                  <a:pt x="84142" y="0"/>
                  <a:pt x="49747" y="61384"/>
                  <a:pt x="44455" y="82550"/>
                </a:cubicBezTo>
                <a:cubicBezTo>
                  <a:pt x="39163" y="103716"/>
                  <a:pt x="50805" y="127000"/>
                  <a:pt x="50805" y="127000"/>
                </a:cubicBezTo>
                <a:cubicBezTo>
                  <a:pt x="49218" y="131233"/>
                  <a:pt x="28580" y="96838"/>
                  <a:pt x="34930" y="107950"/>
                </a:cubicBezTo>
                <a:cubicBezTo>
                  <a:pt x="41280" y="119062"/>
                  <a:pt x="87318" y="188383"/>
                  <a:pt x="88905" y="193675"/>
                </a:cubicBezTo>
                <a:cubicBezTo>
                  <a:pt x="90492" y="198967"/>
                  <a:pt x="59272" y="156633"/>
                  <a:pt x="44455" y="139700"/>
                </a:cubicBezTo>
                <a:cubicBezTo>
                  <a:pt x="29638" y="122767"/>
                  <a:pt x="534" y="91017"/>
                  <a:pt x="5" y="92075"/>
                </a:cubicBezTo>
                <a:cubicBezTo>
                  <a:pt x="-524" y="93133"/>
                  <a:pt x="40222" y="142346"/>
                  <a:pt x="41280" y="146050"/>
                </a:cubicBezTo>
                <a:cubicBezTo>
                  <a:pt x="42338" y="149754"/>
                  <a:pt x="7413" y="124883"/>
                  <a:pt x="6355" y="114300"/>
                </a:cubicBezTo>
                <a:cubicBezTo>
                  <a:pt x="5297" y="103717"/>
                  <a:pt x="23817" y="96838"/>
                  <a:pt x="34930" y="82550"/>
                </a:cubicBezTo>
                <a:cubicBezTo>
                  <a:pt x="46042" y="68263"/>
                  <a:pt x="80968" y="0"/>
                  <a:pt x="8255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397ECAE-39F0-97D1-D690-BB5636A7A1EA}"/>
              </a:ext>
            </a:extLst>
          </p:cNvPr>
          <p:cNvSpPr/>
          <p:nvPr/>
        </p:nvSpPr>
        <p:spPr>
          <a:xfrm>
            <a:off x="4521067" y="2812517"/>
            <a:ext cx="139833" cy="187917"/>
          </a:xfrm>
          <a:custGeom>
            <a:avLst/>
            <a:gdLst>
              <a:gd name="connsiteX0" fmla="*/ 133 w 139833"/>
              <a:gd name="connsiteY0" fmla="*/ 156108 h 187917"/>
              <a:gd name="connsiteX1" fmla="*/ 108083 w 139833"/>
              <a:gd name="connsiteY1" fmla="*/ 187858 h 187917"/>
              <a:gd name="connsiteX2" fmla="*/ 89033 w 139833"/>
              <a:gd name="connsiteY2" fmla="*/ 146583 h 187917"/>
              <a:gd name="connsiteX3" fmla="*/ 101733 w 139833"/>
              <a:gd name="connsiteY3" fmla="*/ 48158 h 187917"/>
              <a:gd name="connsiteX4" fmla="*/ 139833 w 139833"/>
              <a:gd name="connsiteY4" fmla="*/ 533 h 187917"/>
              <a:gd name="connsiteX5" fmla="*/ 101733 w 139833"/>
              <a:gd name="connsiteY5" fmla="*/ 76733 h 187917"/>
              <a:gd name="connsiteX6" fmla="*/ 85858 w 139833"/>
              <a:gd name="connsiteY6" fmla="*/ 171983 h 187917"/>
              <a:gd name="connsiteX7" fmla="*/ 133 w 139833"/>
              <a:gd name="connsiteY7" fmla="*/ 156108 h 1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33" h="187917">
                <a:moveTo>
                  <a:pt x="133" y="156108"/>
                </a:moveTo>
                <a:cubicBezTo>
                  <a:pt x="3837" y="158754"/>
                  <a:pt x="93266" y="189445"/>
                  <a:pt x="108083" y="187858"/>
                </a:cubicBezTo>
                <a:cubicBezTo>
                  <a:pt x="122900" y="186271"/>
                  <a:pt x="90091" y="169866"/>
                  <a:pt x="89033" y="146583"/>
                </a:cubicBezTo>
                <a:cubicBezTo>
                  <a:pt x="87975" y="123300"/>
                  <a:pt x="93266" y="72500"/>
                  <a:pt x="101733" y="48158"/>
                </a:cubicBezTo>
                <a:cubicBezTo>
                  <a:pt x="110200" y="23816"/>
                  <a:pt x="139833" y="-4229"/>
                  <a:pt x="139833" y="533"/>
                </a:cubicBezTo>
                <a:cubicBezTo>
                  <a:pt x="139833" y="5295"/>
                  <a:pt x="110729" y="48158"/>
                  <a:pt x="101733" y="76733"/>
                </a:cubicBezTo>
                <a:cubicBezTo>
                  <a:pt x="92737" y="105308"/>
                  <a:pt x="100675" y="158225"/>
                  <a:pt x="85858" y="171983"/>
                </a:cubicBezTo>
                <a:cubicBezTo>
                  <a:pt x="71041" y="185741"/>
                  <a:pt x="-3571" y="153462"/>
                  <a:pt x="133" y="1561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4B4D5EF-FD73-30DD-F7D3-5FDAB425C6BE}"/>
              </a:ext>
            </a:extLst>
          </p:cNvPr>
          <p:cNvSpPr/>
          <p:nvPr/>
        </p:nvSpPr>
        <p:spPr>
          <a:xfrm>
            <a:off x="4504079" y="2815248"/>
            <a:ext cx="190007" cy="64969"/>
          </a:xfrm>
          <a:custGeom>
            <a:avLst/>
            <a:gdLst>
              <a:gd name="connsiteX0" fmla="*/ 1246 w 190007"/>
              <a:gd name="connsiteY0" fmla="*/ 64477 h 64969"/>
              <a:gd name="connsiteX1" fmla="*/ 131421 w 190007"/>
              <a:gd name="connsiteY1" fmla="*/ 4152 h 64969"/>
              <a:gd name="connsiteX2" fmla="*/ 80621 w 190007"/>
              <a:gd name="connsiteY2" fmla="*/ 64477 h 64969"/>
              <a:gd name="connsiteX3" fmla="*/ 188571 w 190007"/>
              <a:gd name="connsiteY3" fmla="*/ 977 h 64969"/>
              <a:gd name="connsiteX4" fmla="*/ 137771 w 190007"/>
              <a:gd name="connsiteY4" fmla="*/ 26377 h 64969"/>
              <a:gd name="connsiteX5" fmla="*/ 67921 w 190007"/>
              <a:gd name="connsiteY5" fmla="*/ 32727 h 64969"/>
              <a:gd name="connsiteX6" fmla="*/ 1246 w 190007"/>
              <a:gd name="connsiteY6" fmla="*/ 64477 h 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07" h="64969">
                <a:moveTo>
                  <a:pt x="1246" y="64477"/>
                </a:moveTo>
                <a:cubicBezTo>
                  <a:pt x="11829" y="59714"/>
                  <a:pt x="118192" y="4152"/>
                  <a:pt x="131421" y="4152"/>
                </a:cubicBezTo>
                <a:cubicBezTo>
                  <a:pt x="144650" y="4152"/>
                  <a:pt x="71096" y="65006"/>
                  <a:pt x="80621" y="64477"/>
                </a:cubicBezTo>
                <a:cubicBezTo>
                  <a:pt x="90146" y="63948"/>
                  <a:pt x="179046" y="7327"/>
                  <a:pt x="188571" y="977"/>
                </a:cubicBezTo>
                <a:cubicBezTo>
                  <a:pt x="198096" y="-5373"/>
                  <a:pt x="157879" y="21085"/>
                  <a:pt x="137771" y="26377"/>
                </a:cubicBezTo>
                <a:cubicBezTo>
                  <a:pt x="117663" y="31669"/>
                  <a:pt x="85383" y="27435"/>
                  <a:pt x="67921" y="32727"/>
                </a:cubicBezTo>
                <a:cubicBezTo>
                  <a:pt x="50459" y="38019"/>
                  <a:pt x="-9337" y="69240"/>
                  <a:pt x="1246" y="644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41BC967-82EA-319A-367F-68C1CFC4536E}"/>
              </a:ext>
            </a:extLst>
          </p:cNvPr>
          <p:cNvSpPr/>
          <p:nvPr/>
        </p:nvSpPr>
        <p:spPr>
          <a:xfrm>
            <a:off x="4825894" y="3105051"/>
            <a:ext cx="77505" cy="301162"/>
          </a:xfrm>
          <a:custGeom>
            <a:avLst/>
            <a:gdLst>
              <a:gd name="connsiteX0" fmla="*/ 66781 w 77505"/>
              <a:gd name="connsiteY0" fmla="*/ 99 h 301162"/>
              <a:gd name="connsiteX1" fmla="*/ 60431 w 77505"/>
              <a:gd name="connsiteY1" fmla="*/ 114399 h 301162"/>
              <a:gd name="connsiteX2" fmla="*/ 76306 w 77505"/>
              <a:gd name="connsiteY2" fmla="*/ 222349 h 301162"/>
              <a:gd name="connsiteX3" fmla="*/ 76306 w 77505"/>
              <a:gd name="connsiteY3" fmla="*/ 139799 h 301162"/>
              <a:gd name="connsiteX4" fmla="*/ 76306 w 77505"/>
              <a:gd name="connsiteY4" fmla="*/ 298549 h 301162"/>
              <a:gd name="connsiteX5" fmla="*/ 69956 w 77505"/>
              <a:gd name="connsiteY5" fmla="*/ 225524 h 301162"/>
              <a:gd name="connsiteX6" fmla="*/ 106 w 77505"/>
              <a:gd name="connsiteY6" fmla="*/ 57249 h 301162"/>
              <a:gd name="connsiteX7" fmla="*/ 54081 w 77505"/>
              <a:gd name="connsiteY7" fmla="*/ 165199 h 301162"/>
              <a:gd name="connsiteX8" fmla="*/ 54081 w 77505"/>
              <a:gd name="connsiteY8" fmla="*/ 95349 h 301162"/>
              <a:gd name="connsiteX9" fmla="*/ 66781 w 77505"/>
              <a:gd name="connsiteY9" fmla="*/ 99 h 30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05" h="301162">
                <a:moveTo>
                  <a:pt x="66781" y="99"/>
                </a:moveTo>
                <a:cubicBezTo>
                  <a:pt x="67839" y="3274"/>
                  <a:pt x="58843" y="77357"/>
                  <a:pt x="60431" y="114399"/>
                </a:cubicBezTo>
                <a:cubicBezTo>
                  <a:pt x="62018" y="151441"/>
                  <a:pt x="73660" y="218116"/>
                  <a:pt x="76306" y="222349"/>
                </a:cubicBezTo>
                <a:cubicBezTo>
                  <a:pt x="78952" y="226582"/>
                  <a:pt x="76306" y="139799"/>
                  <a:pt x="76306" y="139799"/>
                </a:cubicBezTo>
                <a:cubicBezTo>
                  <a:pt x="76306" y="152499"/>
                  <a:pt x="77364" y="284262"/>
                  <a:pt x="76306" y="298549"/>
                </a:cubicBezTo>
                <a:cubicBezTo>
                  <a:pt x="75248" y="312836"/>
                  <a:pt x="82656" y="265741"/>
                  <a:pt x="69956" y="225524"/>
                </a:cubicBezTo>
                <a:cubicBezTo>
                  <a:pt x="57256" y="185307"/>
                  <a:pt x="2752" y="67303"/>
                  <a:pt x="106" y="57249"/>
                </a:cubicBezTo>
                <a:cubicBezTo>
                  <a:pt x="-2540" y="47195"/>
                  <a:pt x="45085" y="158849"/>
                  <a:pt x="54081" y="165199"/>
                </a:cubicBezTo>
                <a:cubicBezTo>
                  <a:pt x="63077" y="171549"/>
                  <a:pt x="52493" y="120220"/>
                  <a:pt x="54081" y="95349"/>
                </a:cubicBezTo>
                <a:cubicBezTo>
                  <a:pt x="55668" y="70478"/>
                  <a:pt x="65723" y="-3076"/>
                  <a:pt x="66781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32C36F3-F83C-1402-168B-81096D6B3F60}"/>
              </a:ext>
            </a:extLst>
          </p:cNvPr>
          <p:cNvSpPr/>
          <p:nvPr/>
        </p:nvSpPr>
        <p:spPr>
          <a:xfrm>
            <a:off x="4662755" y="3356740"/>
            <a:ext cx="268471" cy="478322"/>
          </a:xfrm>
          <a:custGeom>
            <a:avLst/>
            <a:gdLst>
              <a:gd name="connsiteX0" fmla="*/ 223570 w 268471"/>
              <a:gd name="connsiteY0" fmla="*/ 2410 h 478322"/>
              <a:gd name="connsiteX1" fmla="*/ 115620 w 268471"/>
              <a:gd name="connsiteY1" fmla="*/ 218310 h 478322"/>
              <a:gd name="connsiteX2" fmla="*/ 153720 w 268471"/>
              <a:gd name="connsiteY2" fmla="*/ 186560 h 478322"/>
              <a:gd name="connsiteX3" fmla="*/ 83870 w 268471"/>
              <a:gd name="connsiteY3" fmla="*/ 335785 h 478322"/>
              <a:gd name="connsiteX4" fmla="*/ 14020 w 268471"/>
              <a:gd name="connsiteY4" fmla="*/ 450085 h 478322"/>
              <a:gd name="connsiteX5" fmla="*/ 10845 w 268471"/>
              <a:gd name="connsiteY5" fmla="*/ 459610 h 478322"/>
              <a:gd name="connsiteX6" fmla="*/ 131495 w 268471"/>
              <a:gd name="connsiteY6" fmla="*/ 227835 h 478322"/>
              <a:gd name="connsiteX7" fmla="*/ 90220 w 268471"/>
              <a:gd name="connsiteY7" fmla="*/ 304035 h 478322"/>
              <a:gd name="connsiteX8" fmla="*/ 201345 w 268471"/>
              <a:gd name="connsiteY8" fmla="*/ 132585 h 478322"/>
              <a:gd name="connsiteX9" fmla="*/ 268020 w 268471"/>
              <a:gd name="connsiteY9" fmla="*/ 43685 h 478322"/>
              <a:gd name="connsiteX10" fmla="*/ 169595 w 268471"/>
              <a:gd name="connsiteY10" fmla="*/ 151635 h 478322"/>
              <a:gd name="connsiteX11" fmla="*/ 182295 w 268471"/>
              <a:gd name="connsiteY11" fmla="*/ 104010 h 478322"/>
              <a:gd name="connsiteX12" fmla="*/ 223570 w 268471"/>
              <a:gd name="connsiteY12" fmla="*/ 2410 h 4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71" h="478322">
                <a:moveTo>
                  <a:pt x="223570" y="2410"/>
                </a:moveTo>
                <a:cubicBezTo>
                  <a:pt x="212458" y="21460"/>
                  <a:pt x="127262" y="187618"/>
                  <a:pt x="115620" y="218310"/>
                </a:cubicBezTo>
                <a:cubicBezTo>
                  <a:pt x="103978" y="249002"/>
                  <a:pt x="159012" y="166981"/>
                  <a:pt x="153720" y="186560"/>
                </a:cubicBezTo>
                <a:cubicBezTo>
                  <a:pt x="148428" y="206139"/>
                  <a:pt x="107153" y="291864"/>
                  <a:pt x="83870" y="335785"/>
                </a:cubicBezTo>
                <a:cubicBezTo>
                  <a:pt x="60587" y="379706"/>
                  <a:pt x="14020" y="450085"/>
                  <a:pt x="14020" y="450085"/>
                </a:cubicBezTo>
                <a:cubicBezTo>
                  <a:pt x="1849" y="470722"/>
                  <a:pt x="-8734" y="496652"/>
                  <a:pt x="10845" y="459610"/>
                </a:cubicBezTo>
                <a:cubicBezTo>
                  <a:pt x="30424" y="422568"/>
                  <a:pt x="118266" y="253764"/>
                  <a:pt x="131495" y="227835"/>
                </a:cubicBezTo>
                <a:cubicBezTo>
                  <a:pt x="144724" y="201906"/>
                  <a:pt x="78578" y="319910"/>
                  <a:pt x="90220" y="304035"/>
                </a:cubicBezTo>
                <a:cubicBezTo>
                  <a:pt x="101862" y="288160"/>
                  <a:pt x="171712" y="175977"/>
                  <a:pt x="201345" y="132585"/>
                </a:cubicBezTo>
                <a:cubicBezTo>
                  <a:pt x="230978" y="89193"/>
                  <a:pt x="273312" y="40510"/>
                  <a:pt x="268020" y="43685"/>
                </a:cubicBezTo>
                <a:cubicBezTo>
                  <a:pt x="262728" y="46860"/>
                  <a:pt x="183882" y="141581"/>
                  <a:pt x="169595" y="151635"/>
                </a:cubicBezTo>
                <a:cubicBezTo>
                  <a:pt x="155308" y="161689"/>
                  <a:pt x="172770" y="125177"/>
                  <a:pt x="182295" y="104010"/>
                </a:cubicBezTo>
                <a:cubicBezTo>
                  <a:pt x="191820" y="82843"/>
                  <a:pt x="234682" y="-16640"/>
                  <a:pt x="223570" y="24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CCE4390-E41D-78B6-18A2-8D0A118121DB}"/>
              </a:ext>
            </a:extLst>
          </p:cNvPr>
          <p:cNvSpPr/>
          <p:nvPr/>
        </p:nvSpPr>
        <p:spPr>
          <a:xfrm>
            <a:off x="4648131" y="3911345"/>
            <a:ext cx="73120" cy="168590"/>
          </a:xfrm>
          <a:custGeom>
            <a:avLst/>
            <a:gdLst>
              <a:gd name="connsiteX0" fmla="*/ 69 w 73120"/>
              <a:gd name="connsiteY0" fmla="*/ 255 h 168590"/>
              <a:gd name="connsiteX1" fmla="*/ 25469 w 73120"/>
              <a:gd name="connsiteY1" fmla="*/ 76455 h 168590"/>
              <a:gd name="connsiteX2" fmla="*/ 9594 w 73120"/>
              <a:gd name="connsiteY2" fmla="*/ 139955 h 168590"/>
              <a:gd name="connsiteX3" fmla="*/ 28644 w 73120"/>
              <a:gd name="connsiteY3" fmla="*/ 82805 h 168590"/>
              <a:gd name="connsiteX4" fmla="*/ 69 w 73120"/>
              <a:gd name="connsiteY4" fmla="*/ 168530 h 168590"/>
              <a:gd name="connsiteX5" fmla="*/ 22294 w 73120"/>
              <a:gd name="connsiteY5" fmla="*/ 95505 h 168590"/>
              <a:gd name="connsiteX6" fmla="*/ 73094 w 73120"/>
              <a:gd name="connsiteY6" fmla="*/ 41530 h 168590"/>
              <a:gd name="connsiteX7" fmla="*/ 28644 w 73120"/>
              <a:gd name="connsiteY7" fmla="*/ 51055 h 168590"/>
              <a:gd name="connsiteX8" fmla="*/ 69 w 73120"/>
              <a:gd name="connsiteY8" fmla="*/ 255 h 16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20" h="168590">
                <a:moveTo>
                  <a:pt x="69" y="255"/>
                </a:moveTo>
                <a:cubicBezTo>
                  <a:pt x="-460" y="4488"/>
                  <a:pt x="23882" y="53172"/>
                  <a:pt x="25469" y="76455"/>
                </a:cubicBezTo>
                <a:cubicBezTo>
                  <a:pt x="27057" y="99738"/>
                  <a:pt x="9065" y="138897"/>
                  <a:pt x="9594" y="139955"/>
                </a:cubicBezTo>
                <a:cubicBezTo>
                  <a:pt x="10123" y="141013"/>
                  <a:pt x="28644" y="82805"/>
                  <a:pt x="28644" y="82805"/>
                </a:cubicBezTo>
                <a:cubicBezTo>
                  <a:pt x="27057" y="87567"/>
                  <a:pt x="1127" y="166413"/>
                  <a:pt x="69" y="168530"/>
                </a:cubicBezTo>
                <a:cubicBezTo>
                  <a:pt x="-989" y="170647"/>
                  <a:pt x="10123" y="116672"/>
                  <a:pt x="22294" y="95505"/>
                </a:cubicBezTo>
                <a:cubicBezTo>
                  <a:pt x="34465" y="74338"/>
                  <a:pt x="72036" y="48938"/>
                  <a:pt x="73094" y="41530"/>
                </a:cubicBezTo>
                <a:cubicBezTo>
                  <a:pt x="74152" y="34122"/>
                  <a:pt x="42931" y="56347"/>
                  <a:pt x="28644" y="51055"/>
                </a:cubicBezTo>
                <a:cubicBezTo>
                  <a:pt x="14357" y="45763"/>
                  <a:pt x="598" y="-3978"/>
                  <a:pt x="69" y="2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2925BF8-4648-4E61-DB40-F5307EA899C7}"/>
              </a:ext>
            </a:extLst>
          </p:cNvPr>
          <p:cNvSpPr/>
          <p:nvPr/>
        </p:nvSpPr>
        <p:spPr>
          <a:xfrm>
            <a:off x="4590504" y="3895570"/>
            <a:ext cx="61687" cy="224017"/>
          </a:xfrm>
          <a:custGeom>
            <a:avLst/>
            <a:gdLst>
              <a:gd name="connsiteX0" fmla="*/ 57696 w 61687"/>
              <a:gd name="connsiteY0" fmla="*/ 155 h 224017"/>
              <a:gd name="connsiteX1" fmla="*/ 29121 w 61687"/>
              <a:gd name="connsiteY1" fmla="*/ 85880 h 224017"/>
              <a:gd name="connsiteX2" fmla="*/ 32296 w 61687"/>
              <a:gd name="connsiteY2" fmla="*/ 155730 h 224017"/>
              <a:gd name="connsiteX3" fmla="*/ 22771 w 61687"/>
              <a:gd name="connsiteY3" fmla="*/ 127155 h 224017"/>
              <a:gd name="connsiteX4" fmla="*/ 60871 w 61687"/>
              <a:gd name="connsiteY4" fmla="*/ 222405 h 224017"/>
              <a:gd name="connsiteX5" fmla="*/ 44996 w 61687"/>
              <a:gd name="connsiteY5" fmla="*/ 181130 h 224017"/>
              <a:gd name="connsiteX6" fmla="*/ 546 w 61687"/>
              <a:gd name="connsiteY6" fmla="*/ 104930 h 224017"/>
              <a:gd name="connsiteX7" fmla="*/ 19596 w 61687"/>
              <a:gd name="connsiteY7" fmla="*/ 79530 h 224017"/>
              <a:gd name="connsiteX8" fmla="*/ 10071 w 61687"/>
              <a:gd name="connsiteY8" fmla="*/ 108105 h 224017"/>
              <a:gd name="connsiteX9" fmla="*/ 57696 w 61687"/>
              <a:gd name="connsiteY9" fmla="*/ 155 h 2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7" h="224017">
                <a:moveTo>
                  <a:pt x="57696" y="155"/>
                </a:moveTo>
                <a:cubicBezTo>
                  <a:pt x="60871" y="-3549"/>
                  <a:pt x="33354" y="59951"/>
                  <a:pt x="29121" y="85880"/>
                </a:cubicBezTo>
                <a:cubicBezTo>
                  <a:pt x="24888" y="111809"/>
                  <a:pt x="33354" y="148851"/>
                  <a:pt x="32296" y="155730"/>
                </a:cubicBezTo>
                <a:cubicBezTo>
                  <a:pt x="31238" y="162609"/>
                  <a:pt x="18009" y="116043"/>
                  <a:pt x="22771" y="127155"/>
                </a:cubicBezTo>
                <a:cubicBezTo>
                  <a:pt x="27533" y="138267"/>
                  <a:pt x="57167" y="213409"/>
                  <a:pt x="60871" y="222405"/>
                </a:cubicBezTo>
                <a:cubicBezTo>
                  <a:pt x="64575" y="231401"/>
                  <a:pt x="55050" y="200709"/>
                  <a:pt x="44996" y="181130"/>
                </a:cubicBezTo>
                <a:cubicBezTo>
                  <a:pt x="34942" y="161551"/>
                  <a:pt x="4779" y="121863"/>
                  <a:pt x="546" y="104930"/>
                </a:cubicBezTo>
                <a:cubicBezTo>
                  <a:pt x="-3687" y="87997"/>
                  <a:pt x="18009" y="79001"/>
                  <a:pt x="19596" y="79530"/>
                </a:cubicBezTo>
                <a:cubicBezTo>
                  <a:pt x="21183" y="80059"/>
                  <a:pt x="4250" y="116042"/>
                  <a:pt x="10071" y="108105"/>
                </a:cubicBezTo>
                <a:cubicBezTo>
                  <a:pt x="15892" y="100168"/>
                  <a:pt x="54521" y="3859"/>
                  <a:pt x="57696" y="1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E7C38F1-6A48-16C9-C337-563F1074A388}"/>
              </a:ext>
            </a:extLst>
          </p:cNvPr>
          <p:cNvSpPr/>
          <p:nvPr/>
        </p:nvSpPr>
        <p:spPr>
          <a:xfrm>
            <a:off x="4735216" y="3504631"/>
            <a:ext cx="179750" cy="340766"/>
          </a:xfrm>
          <a:custGeom>
            <a:avLst/>
            <a:gdLst>
              <a:gd name="connsiteX0" fmla="*/ 179684 w 179750"/>
              <a:gd name="connsiteY0" fmla="*/ 569 h 340766"/>
              <a:gd name="connsiteX1" fmla="*/ 36809 w 179750"/>
              <a:gd name="connsiteY1" fmla="*/ 225994 h 340766"/>
              <a:gd name="connsiteX2" fmla="*/ 30459 w 179750"/>
              <a:gd name="connsiteY2" fmla="*/ 302194 h 340766"/>
              <a:gd name="connsiteX3" fmla="*/ 33634 w 179750"/>
              <a:gd name="connsiteY3" fmla="*/ 238694 h 340766"/>
              <a:gd name="connsiteX4" fmla="*/ 1884 w 179750"/>
              <a:gd name="connsiteY4" fmla="*/ 340294 h 340766"/>
              <a:gd name="connsiteX5" fmla="*/ 11409 w 179750"/>
              <a:gd name="connsiteY5" fmla="*/ 270444 h 340766"/>
              <a:gd name="connsiteX6" fmla="*/ 74909 w 179750"/>
              <a:gd name="connsiteY6" fmla="*/ 130744 h 340766"/>
              <a:gd name="connsiteX7" fmla="*/ 55859 w 179750"/>
              <a:gd name="connsiteY7" fmla="*/ 159319 h 340766"/>
              <a:gd name="connsiteX8" fmla="*/ 179684 w 179750"/>
              <a:gd name="connsiteY8" fmla="*/ 569 h 34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750" h="340766">
                <a:moveTo>
                  <a:pt x="179684" y="569"/>
                </a:moveTo>
                <a:cubicBezTo>
                  <a:pt x="176509" y="11682"/>
                  <a:pt x="61680" y="175723"/>
                  <a:pt x="36809" y="225994"/>
                </a:cubicBezTo>
                <a:cubicBezTo>
                  <a:pt x="11938" y="276265"/>
                  <a:pt x="30988" y="300077"/>
                  <a:pt x="30459" y="302194"/>
                </a:cubicBezTo>
                <a:cubicBezTo>
                  <a:pt x="29930" y="304311"/>
                  <a:pt x="38396" y="232344"/>
                  <a:pt x="33634" y="238694"/>
                </a:cubicBezTo>
                <a:cubicBezTo>
                  <a:pt x="28872" y="245044"/>
                  <a:pt x="5588" y="335002"/>
                  <a:pt x="1884" y="340294"/>
                </a:cubicBezTo>
                <a:cubicBezTo>
                  <a:pt x="-1820" y="345586"/>
                  <a:pt x="-762" y="305369"/>
                  <a:pt x="11409" y="270444"/>
                </a:cubicBezTo>
                <a:cubicBezTo>
                  <a:pt x="23580" y="235519"/>
                  <a:pt x="67501" y="149265"/>
                  <a:pt x="74909" y="130744"/>
                </a:cubicBezTo>
                <a:cubicBezTo>
                  <a:pt x="82317" y="112223"/>
                  <a:pt x="39984" y="174136"/>
                  <a:pt x="55859" y="159319"/>
                </a:cubicBezTo>
                <a:cubicBezTo>
                  <a:pt x="71734" y="144502"/>
                  <a:pt x="182859" y="-10544"/>
                  <a:pt x="179684" y="5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28A1F2F-EFEC-A690-F77C-9DF64649F9D7}"/>
              </a:ext>
            </a:extLst>
          </p:cNvPr>
          <p:cNvSpPr/>
          <p:nvPr/>
        </p:nvSpPr>
        <p:spPr>
          <a:xfrm>
            <a:off x="4660823" y="4000485"/>
            <a:ext cx="63627" cy="143246"/>
          </a:xfrm>
          <a:custGeom>
            <a:avLst/>
            <a:gdLst>
              <a:gd name="connsiteX0" fmla="*/ 25477 w 63627"/>
              <a:gd name="connsiteY0" fmla="*/ 15 h 143246"/>
              <a:gd name="connsiteX1" fmla="*/ 41352 w 63627"/>
              <a:gd name="connsiteY1" fmla="*/ 73040 h 143246"/>
              <a:gd name="connsiteX2" fmla="*/ 31827 w 63627"/>
              <a:gd name="connsiteY2" fmla="*/ 127015 h 143246"/>
              <a:gd name="connsiteX3" fmla="*/ 63577 w 63627"/>
              <a:gd name="connsiteY3" fmla="*/ 69865 h 143246"/>
              <a:gd name="connsiteX4" fmla="*/ 38177 w 63627"/>
              <a:gd name="connsiteY4" fmla="*/ 142890 h 143246"/>
              <a:gd name="connsiteX5" fmla="*/ 77 w 63627"/>
              <a:gd name="connsiteY5" fmla="*/ 98440 h 143246"/>
              <a:gd name="connsiteX6" fmla="*/ 28652 w 63627"/>
              <a:gd name="connsiteY6" fmla="*/ 114315 h 143246"/>
              <a:gd name="connsiteX7" fmla="*/ 41352 w 63627"/>
              <a:gd name="connsiteY7" fmla="*/ 79390 h 143246"/>
              <a:gd name="connsiteX8" fmla="*/ 25477 w 63627"/>
              <a:gd name="connsiteY8" fmla="*/ 15 h 14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27" h="143246">
                <a:moveTo>
                  <a:pt x="25477" y="15"/>
                </a:moveTo>
                <a:cubicBezTo>
                  <a:pt x="25477" y="-1043"/>
                  <a:pt x="40294" y="51873"/>
                  <a:pt x="41352" y="73040"/>
                </a:cubicBezTo>
                <a:cubicBezTo>
                  <a:pt x="42410" y="94207"/>
                  <a:pt x="28123" y="127544"/>
                  <a:pt x="31827" y="127015"/>
                </a:cubicBezTo>
                <a:cubicBezTo>
                  <a:pt x="35531" y="126486"/>
                  <a:pt x="62519" y="67219"/>
                  <a:pt x="63577" y="69865"/>
                </a:cubicBezTo>
                <a:cubicBezTo>
                  <a:pt x="64635" y="72511"/>
                  <a:pt x="48760" y="138128"/>
                  <a:pt x="38177" y="142890"/>
                </a:cubicBezTo>
                <a:cubicBezTo>
                  <a:pt x="27594" y="147653"/>
                  <a:pt x="1664" y="103202"/>
                  <a:pt x="77" y="98440"/>
                </a:cubicBezTo>
                <a:cubicBezTo>
                  <a:pt x="-1510" y="93678"/>
                  <a:pt x="21773" y="117490"/>
                  <a:pt x="28652" y="114315"/>
                </a:cubicBezTo>
                <a:cubicBezTo>
                  <a:pt x="35531" y="111140"/>
                  <a:pt x="40294" y="93148"/>
                  <a:pt x="41352" y="79390"/>
                </a:cubicBezTo>
                <a:cubicBezTo>
                  <a:pt x="42410" y="65632"/>
                  <a:pt x="25477" y="1073"/>
                  <a:pt x="25477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2B3AF53-D20E-B95D-D80E-7F6A0A3A29CD}"/>
              </a:ext>
            </a:extLst>
          </p:cNvPr>
          <p:cNvSpPr/>
          <p:nvPr/>
        </p:nvSpPr>
        <p:spPr>
          <a:xfrm>
            <a:off x="4573724" y="3609800"/>
            <a:ext cx="192070" cy="534102"/>
          </a:xfrm>
          <a:custGeom>
            <a:avLst/>
            <a:gdLst>
              <a:gd name="connsiteX0" fmla="*/ 191951 w 192070"/>
              <a:gd name="connsiteY0" fmla="*/ 175 h 534102"/>
              <a:gd name="connsiteX1" fmla="*/ 49076 w 192070"/>
              <a:gd name="connsiteY1" fmla="*/ 289100 h 534102"/>
              <a:gd name="connsiteX2" fmla="*/ 64951 w 192070"/>
              <a:gd name="connsiteY2" fmla="*/ 257350 h 534102"/>
              <a:gd name="connsiteX3" fmla="*/ 10976 w 192070"/>
              <a:gd name="connsiteY3" fmla="*/ 397050 h 534102"/>
              <a:gd name="connsiteX4" fmla="*/ 17326 w 192070"/>
              <a:gd name="connsiteY4" fmla="*/ 438325 h 534102"/>
              <a:gd name="connsiteX5" fmla="*/ 1451 w 192070"/>
              <a:gd name="connsiteY5" fmla="*/ 412925 h 534102"/>
              <a:gd name="connsiteX6" fmla="*/ 7801 w 192070"/>
              <a:gd name="connsiteY6" fmla="*/ 444675 h 534102"/>
              <a:gd name="connsiteX7" fmla="*/ 30026 w 192070"/>
              <a:gd name="connsiteY7" fmla="*/ 476425 h 534102"/>
              <a:gd name="connsiteX8" fmla="*/ 106226 w 192070"/>
              <a:gd name="connsiteY8" fmla="*/ 533575 h 534102"/>
              <a:gd name="connsiteX9" fmla="*/ 77651 w 192070"/>
              <a:gd name="connsiteY9" fmla="*/ 501825 h 534102"/>
              <a:gd name="connsiteX10" fmla="*/ 1451 w 192070"/>
              <a:gd name="connsiteY10" fmla="*/ 451025 h 534102"/>
              <a:gd name="connsiteX11" fmla="*/ 26851 w 192070"/>
              <a:gd name="connsiteY11" fmla="*/ 470075 h 534102"/>
              <a:gd name="connsiteX12" fmla="*/ 17326 w 192070"/>
              <a:gd name="connsiteY12" fmla="*/ 381175 h 534102"/>
              <a:gd name="connsiteX13" fmla="*/ 131626 w 192070"/>
              <a:gd name="connsiteY13" fmla="*/ 203375 h 534102"/>
              <a:gd name="connsiteX14" fmla="*/ 99876 w 192070"/>
              <a:gd name="connsiteY14" fmla="*/ 231950 h 534102"/>
              <a:gd name="connsiteX15" fmla="*/ 134801 w 192070"/>
              <a:gd name="connsiteY15" fmla="*/ 155750 h 534102"/>
              <a:gd name="connsiteX16" fmla="*/ 74476 w 192070"/>
              <a:gd name="connsiteY16" fmla="*/ 244650 h 534102"/>
              <a:gd name="connsiteX17" fmla="*/ 191951 w 192070"/>
              <a:gd name="connsiteY17" fmla="*/ 175 h 53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070" h="534102">
                <a:moveTo>
                  <a:pt x="191951" y="175"/>
                </a:moveTo>
                <a:cubicBezTo>
                  <a:pt x="187718" y="7583"/>
                  <a:pt x="70243" y="246238"/>
                  <a:pt x="49076" y="289100"/>
                </a:cubicBezTo>
                <a:cubicBezTo>
                  <a:pt x="27909" y="331963"/>
                  <a:pt x="71301" y="239358"/>
                  <a:pt x="64951" y="257350"/>
                </a:cubicBezTo>
                <a:cubicBezTo>
                  <a:pt x="58601" y="275342"/>
                  <a:pt x="18914" y="366887"/>
                  <a:pt x="10976" y="397050"/>
                </a:cubicBezTo>
                <a:cubicBezTo>
                  <a:pt x="3038" y="427213"/>
                  <a:pt x="18913" y="435679"/>
                  <a:pt x="17326" y="438325"/>
                </a:cubicBezTo>
                <a:cubicBezTo>
                  <a:pt x="15738" y="440971"/>
                  <a:pt x="3039" y="411867"/>
                  <a:pt x="1451" y="412925"/>
                </a:cubicBezTo>
                <a:cubicBezTo>
                  <a:pt x="-137" y="413983"/>
                  <a:pt x="3038" y="434092"/>
                  <a:pt x="7801" y="444675"/>
                </a:cubicBezTo>
                <a:cubicBezTo>
                  <a:pt x="12563" y="455258"/>
                  <a:pt x="13622" y="461608"/>
                  <a:pt x="30026" y="476425"/>
                </a:cubicBezTo>
                <a:cubicBezTo>
                  <a:pt x="46430" y="491242"/>
                  <a:pt x="98289" y="529342"/>
                  <a:pt x="106226" y="533575"/>
                </a:cubicBezTo>
                <a:cubicBezTo>
                  <a:pt x="114163" y="537808"/>
                  <a:pt x="95113" y="515583"/>
                  <a:pt x="77651" y="501825"/>
                </a:cubicBezTo>
                <a:cubicBezTo>
                  <a:pt x="60189" y="488067"/>
                  <a:pt x="9918" y="456317"/>
                  <a:pt x="1451" y="451025"/>
                </a:cubicBezTo>
                <a:cubicBezTo>
                  <a:pt x="-7016" y="445733"/>
                  <a:pt x="24205" y="481717"/>
                  <a:pt x="26851" y="470075"/>
                </a:cubicBezTo>
                <a:cubicBezTo>
                  <a:pt x="29497" y="458433"/>
                  <a:pt x="-136" y="425625"/>
                  <a:pt x="17326" y="381175"/>
                </a:cubicBezTo>
                <a:cubicBezTo>
                  <a:pt x="34788" y="336725"/>
                  <a:pt x="117868" y="228246"/>
                  <a:pt x="131626" y="203375"/>
                </a:cubicBezTo>
                <a:cubicBezTo>
                  <a:pt x="145384" y="178504"/>
                  <a:pt x="99347" y="239888"/>
                  <a:pt x="99876" y="231950"/>
                </a:cubicBezTo>
                <a:cubicBezTo>
                  <a:pt x="100405" y="224013"/>
                  <a:pt x="139034" y="153633"/>
                  <a:pt x="134801" y="155750"/>
                </a:cubicBezTo>
                <a:cubicBezTo>
                  <a:pt x="130568" y="157867"/>
                  <a:pt x="62305" y="266875"/>
                  <a:pt x="74476" y="244650"/>
                </a:cubicBezTo>
                <a:cubicBezTo>
                  <a:pt x="86647" y="222425"/>
                  <a:pt x="196184" y="-7233"/>
                  <a:pt x="191951" y="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94174CC-3758-2DFE-91A4-7D74AB889EF5}"/>
              </a:ext>
            </a:extLst>
          </p:cNvPr>
          <p:cNvSpPr/>
          <p:nvPr/>
        </p:nvSpPr>
        <p:spPr>
          <a:xfrm>
            <a:off x="5049931" y="4051294"/>
            <a:ext cx="104154" cy="141918"/>
          </a:xfrm>
          <a:custGeom>
            <a:avLst/>
            <a:gdLst>
              <a:gd name="connsiteX0" fmla="*/ 58644 w 104154"/>
              <a:gd name="connsiteY0" fmla="*/ 6 h 141918"/>
              <a:gd name="connsiteX1" fmla="*/ 103094 w 104154"/>
              <a:gd name="connsiteY1" fmla="*/ 47631 h 141918"/>
              <a:gd name="connsiteX2" fmla="*/ 61819 w 104154"/>
              <a:gd name="connsiteY2" fmla="*/ 92081 h 141918"/>
              <a:gd name="connsiteX3" fmla="*/ 96744 w 104154"/>
              <a:gd name="connsiteY3" fmla="*/ 53981 h 141918"/>
              <a:gd name="connsiteX4" fmla="*/ 1494 w 104154"/>
              <a:gd name="connsiteY4" fmla="*/ 139706 h 141918"/>
              <a:gd name="connsiteX5" fmla="*/ 42769 w 104154"/>
              <a:gd name="connsiteY5" fmla="*/ 114306 h 141918"/>
              <a:gd name="connsiteX6" fmla="*/ 99919 w 104154"/>
              <a:gd name="connsiteY6" fmla="*/ 88906 h 141918"/>
              <a:gd name="connsiteX7" fmla="*/ 96744 w 104154"/>
              <a:gd name="connsiteY7" fmla="*/ 44456 h 141918"/>
              <a:gd name="connsiteX8" fmla="*/ 58644 w 104154"/>
              <a:gd name="connsiteY8" fmla="*/ 6 h 14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54" h="141918">
                <a:moveTo>
                  <a:pt x="58644" y="6"/>
                </a:moveTo>
                <a:cubicBezTo>
                  <a:pt x="59702" y="535"/>
                  <a:pt x="102565" y="32285"/>
                  <a:pt x="103094" y="47631"/>
                </a:cubicBezTo>
                <a:cubicBezTo>
                  <a:pt x="103623" y="62977"/>
                  <a:pt x="62877" y="91023"/>
                  <a:pt x="61819" y="92081"/>
                </a:cubicBezTo>
                <a:cubicBezTo>
                  <a:pt x="60761" y="93139"/>
                  <a:pt x="106798" y="46044"/>
                  <a:pt x="96744" y="53981"/>
                </a:cubicBezTo>
                <a:cubicBezTo>
                  <a:pt x="86690" y="61918"/>
                  <a:pt x="10490" y="129652"/>
                  <a:pt x="1494" y="139706"/>
                </a:cubicBezTo>
                <a:cubicBezTo>
                  <a:pt x="-7502" y="149760"/>
                  <a:pt x="26365" y="122773"/>
                  <a:pt x="42769" y="114306"/>
                </a:cubicBezTo>
                <a:cubicBezTo>
                  <a:pt x="59173" y="105839"/>
                  <a:pt x="90923" y="100548"/>
                  <a:pt x="99919" y="88906"/>
                </a:cubicBezTo>
                <a:cubicBezTo>
                  <a:pt x="108915" y="77264"/>
                  <a:pt x="101506" y="57685"/>
                  <a:pt x="96744" y="44456"/>
                </a:cubicBezTo>
                <a:cubicBezTo>
                  <a:pt x="91982" y="31227"/>
                  <a:pt x="57586" y="-523"/>
                  <a:pt x="58644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376664CC-26AB-6E19-39BE-1E8FB83BCECD}"/>
              </a:ext>
            </a:extLst>
          </p:cNvPr>
          <p:cNvSpPr/>
          <p:nvPr/>
        </p:nvSpPr>
        <p:spPr>
          <a:xfrm>
            <a:off x="4736718" y="3879850"/>
            <a:ext cx="54938" cy="146722"/>
          </a:xfrm>
          <a:custGeom>
            <a:avLst/>
            <a:gdLst>
              <a:gd name="connsiteX0" fmla="*/ 382 w 54938"/>
              <a:gd name="connsiteY0" fmla="*/ 146050 h 146722"/>
              <a:gd name="connsiteX1" fmla="*/ 54357 w 54938"/>
              <a:gd name="connsiteY1" fmla="*/ 117475 h 146722"/>
              <a:gd name="connsiteX2" fmla="*/ 28957 w 54938"/>
              <a:gd name="connsiteY2" fmla="*/ 76200 h 146722"/>
              <a:gd name="connsiteX3" fmla="*/ 28957 w 54938"/>
              <a:gd name="connsiteY3" fmla="*/ 0 h 146722"/>
              <a:gd name="connsiteX4" fmla="*/ 28957 w 54938"/>
              <a:gd name="connsiteY4" fmla="*/ 88900 h 146722"/>
              <a:gd name="connsiteX5" fmla="*/ 382 w 54938"/>
              <a:gd name="connsiteY5" fmla="*/ 146050 h 14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8" h="146722">
                <a:moveTo>
                  <a:pt x="382" y="146050"/>
                </a:moveTo>
                <a:cubicBezTo>
                  <a:pt x="4615" y="150812"/>
                  <a:pt x="49595" y="129117"/>
                  <a:pt x="54357" y="117475"/>
                </a:cubicBezTo>
                <a:cubicBezTo>
                  <a:pt x="59119" y="105833"/>
                  <a:pt x="33190" y="95779"/>
                  <a:pt x="28957" y="76200"/>
                </a:cubicBezTo>
                <a:cubicBezTo>
                  <a:pt x="24724" y="56621"/>
                  <a:pt x="28957" y="0"/>
                  <a:pt x="28957" y="0"/>
                </a:cubicBezTo>
                <a:cubicBezTo>
                  <a:pt x="28957" y="2117"/>
                  <a:pt x="29486" y="69850"/>
                  <a:pt x="28957" y="88900"/>
                </a:cubicBezTo>
                <a:cubicBezTo>
                  <a:pt x="28428" y="107950"/>
                  <a:pt x="-3851" y="141288"/>
                  <a:pt x="382" y="1460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F71B18C-BDD4-8DE4-6316-A6E9D23F06F7}"/>
              </a:ext>
            </a:extLst>
          </p:cNvPr>
          <p:cNvSpPr/>
          <p:nvPr/>
        </p:nvSpPr>
        <p:spPr>
          <a:xfrm>
            <a:off x="4729874" y="4054438"/>
            <a:ext cx="118351" cy="134034"/>
          </a:xfrm>
          <a:custGeom>
            <a:avLst/>
            <a:gdLst>
              <a:gd name="connsiteX0" fmla="*/ 16751 w 118351"/>
              <a:gd name="connsiteY0" fmla="*/ 3212 h 134034"/>
              <a:gd name="connsiteX1" fmla="*/ 23101 w 118351"/>
              <a:gd name="connsiteY1" fmla="*/ 82587 h 134034"/>
              <a:gd name="connsiteX2" fmla="*/ 876 w 118351"/>
              <a:gd name="connsiteY2" fmla="*/ 133387 h 134034"/>
              <a:gd name="connsiteX3" fmla="*/ 7226 w 118351"/>
              <a:gd name="connsiteY3" fmla="*/ 107987 h 134034"/>
              <a:gd name="connsiteX4" fmla="*/ 32626 w 118351"/>
              <a:gd name="connsiteY4" fmla="*/ 60362 h 134034"/>
              <a:gd name="connsiteX5" fmla="*/ 118351 w 118351"/>
              <a:gd name="connsiteY5" fmla="*/ 37 h 134034"/>
              <a:gd name="connsiteX6" fmla="*/ 32626 w 118351"/>
              <a:gd name="connsiteY6" fmla="*/ 50837 h 134034"/>
              <a:gd name="connsiteX7" fmla="*/ 16751 w 118351"/>
              <a:gd name="connsiteY7" fmla="*/ 3212 h 13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51" h="134034">
                <a:moveTo>
                  <a:pt x="16751" y="3212"/>
                </a:moveTo>
                <a:cubicBezTo>
                  <a:pt x="15164" y="8504"/>
                  <a:pt x="25747" y="60891"/>
                  <a:pt x="23101" y="82587"/>
                </a:cubicBezTo>
                <a:cubicBezTo>
                  <a:pt x="20455" y="104283"/>
                  <a:pt x="3522" y="129154"/>
                  <a:pt x="876" y="133387"/>
                </a:cubicBezTo>
                <a:cubicBezTo>
                  <a:pt x="-1770" y="137620"/>
                  <a:pt x="1934" y="120158"/>
                  <a:pt x="7226" y="107987"/>
                </a:cubicBezTo>
                <a:cubicBezTo>
                  <a:pt x="12518" y="95816"/>
                  <a:pt x="14105" y="78354"/>
                  <a:pt x="32626" y="60362"/>
                </a:cubicBezTo>
                <a:cubicBezTo>
                  <a:pt x="51147" y="42370"/>
                  <a:pt x="118351" y="1624"/>
                  <a:pt x="118351" y="37"/>
                </a:cubicBezTo>
                <a:cubicBezTo>
                  <a:pt x="118351" y="-1550"/>
                  <a:pt x="49030" y="47133"/>
                  <a:pt x="32626" y="50837"/>
                </a:cubicBezTo>
                <a:cubicBezTo>
                  <a:pt x="16222" y="54541"/>
                  <a:pt x="18338" y="-2080"/>
                  <a:pt x="16751" y="32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EAAB12CE-CAF1-833C-9630-988BEE39F6A5}"/>
              </a:ext>
            </a:extLst>
          </p:cNvPr>
          <p:cNvSpPr/>
          <p:nvPr/>
        </p:nvSpPr>
        <p:spPr>
          <a:xfrm>
            <a:off x="4612922" y="4104401"/>
            <a:ext cx="152964" cy="110371"/>
          </a:xfrm>
          <a:custGeom>
            <a:avLst/>
            <a:gdLst>
              <a:gd name="connsiteX0" fmla="*/ 353 w 152964"/>
              <a:gd name="connsiteY0" fmla="*/ 874 h 110371"/>
              <a:gd name="connsiteX1" fmla="*/ 98778 w 152964"/>
              <a:gd name="connsiteY1" fmla="*/ 108824 h 110371"/>
              <a:gd name="connsiteX2" fmla="*/ 89253 w 152964"/>
              <a:gd name="connsiteY2" fmla="*/ 67549 h 110371"/>
              <a:gd name="connsiteX3" fmla="*/ 152753 w 152964"/>
              <a:gd name="connsiteY3" fmla="*/ 108824 h 110371"/>
              <a:gd name="connsiteX4" fmla="*/ 108303 w 152964"/>
              <a:gd name="connsiteY4" fmla="*/ 73899 h 110371"/>
              <a:gd name="connsiteX5" fmla="*/ 67028 w 152964"/>
              <a:gd name="connsiteY5" fmla="*/ 58024 h 110371"/>
              <a:gd name="connsiteX6" fmla="*/ 353 w 152964"/>
              <a:gd name="connsiteY6" fmla="*/ 874 h 1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4" h="110371">
                <a:moveTo>
                  <a:pt x="353" y="874"/>
                </a:moveTo>
                <a:cubicBezTo>
                  <a:pt x="5645" y="9341"/>
                  <a:pt x="83962" y="97712"/>
                  <a:pt x="98778" y="108824"/>
                </a:cubicBezTo>
                <a:cubicBezTo>
                  <a:pt x="113594" y="119936"/>
                  <a:pt x="80257" y="67549"/>
                  <a:pt x="89253" y="67549"/>
                </a:cubicBezTo>
                <a:cubicBezTo>
                  <a:pt x="98249" y="67549"/>
                  <a:pt x="149578" y="107766"/>
                  <a:pt x="152753" y="108824"/>
                </a:cubicBezTo>
                <a:cubicBezTo>
                  <a:pt x="155928" y="109882"/>
                  <a:pt x="122591" y="82366"/>
                  <a:pt x="108303" y="73899"/>
                </a:cubicBezTo>
                <a:cubicBezTo>
                  <a:pt x="94015" y="65432"/>
                  <a:pt x="83432" y="68078"/>
                  <a:pt x="67028" y="58024"/>
                </a:cubicBezTo>
                <a:cubicBezTo>
                  <a:pt x="50624" y="47970"/>
                  <a:pt x="-4939" y="-7593"/>
                  <a:pt x="353" y="8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8A5ADBD-BF6E-73D0-DD04-7F23C9427080}"/>
              </a:ext>
            </a:extLst>
          </p:cNvPr>
          <p:cNvSpPr/>
          <p:nvPr/>
        </p:nvSpPr>
        <p:spPr>
          <a:xfrm>
            <a:off x="4901437" y="3066541"/>
            <a:ext cx="134599" cy="381804"/>
          </a:xfrm>
          <a:custGeom>
            <a:avLst/>
            <a:gdLst>
              <a:gd name="connsiteX0" fmla="*/ 32513 w 134599"/>
              <a:gd name="connsiteY0" fmla="*/ 509 h 381804"/>
              <a:gd name="connsiteX1" fmla="*/ 35688 w 134599"/>
              <a:gd name="connsiteY1" fmla="*/ 203709 h 381804"/>
              <a:gd name="connsiteX2" fmla="*/ 57913 w 134599"/>
              <a:gd name="connsiteY2" fmla="*/ 162434 h 381804"/>
              <a:gd name="connsiteX3" fmla="*/ 763 w 134599"/>
              <a:gd name="connsiteY3" fmla="*/ 378334 h 381804"/>
              <a:gd name="connsiteX4" fmla="*/ 32513 w 134599"/>
              <a:gd name="connsiteY4" fmla="*/ 283084 h 381804"/>
              <a:gd name="connsiteX5" fmla="*/ 134113 w 134599"/>
              <a:gd name="connsiteY5" fmla="*/ 117984 h 381804"/>
              <a:gd name="connsiteX6" fmla="*/ 70613 w 134599"/>
              <a:gd name="connsiteY6" fmla="*/ 200534 h 381804"/>
              <a:gd name="connsiteX7" fmla="*/ 61088 w 134599"/>
              <a:gd name="connsiteY7" fmla="*/ 143384 h 381804"/>
              <a:gd name="connsiteX8" fmla="*/ 54738 w 134599"/>
              <a:gd name="connsiteY8" fmla="*/ 86234 h 381804"/>
              <a:gd name="connsiteX9" fmla="*/ 51563 w 134599"/>
              <a:gd name="connsiteY9" fmla="*/ 143384 h 381804"/>
              <a:gd name="connsiteX10" fmla="*/ 32513 w 134599"/>
              <a:gd name="connsiteY10" fmla="*/ 509 h 38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599" h="381804">
                <a:moveTo>
                  <a:pt x="32513" y="509"/>
                </a:moveTo>
                <a:cubicBezTo>
                  <a:pt x="29867" y="10563"/>
                  <a:pt x="31455" y="176722"/>
                  <a:pt x="35688" y="203709"/>
                </a:cubicBezTo>
                <a:cubicBezTo>
                  <a:pt x="39921" y="230697"/>
                  <a:pt x="63734" y="133330"/>
                  <a:pt x="57913" y="162434"/>
                </a:cubicBezTo>
                <a:cubicBezTo>
                  <a:pt x="52092" y="191538"/>
                  <a:pt x="4996" y="358226"/>
                  <a:pt x="763" y="378334"/>
                </a:cubicBezTo>
                <a:cubicBezTo>
                  <a:pt x="-3470" y="398442"/>
                  <a:pt x="10288" y="326476"/>
                  <a:pt x="32513" y="283084"/>
                </a:cubicBezTo>
                <a:cubicBezTo>
                  <a:pt x="54738" y="239692"/>
                  <a:pt x="127763" y="131742"/>
                  <a:pt x="134113" y="117984"/>
                </a:cubicBezTo>
                <a:cubicBezTo>
                  <a:pt x="140463" y="104226"/>
                  <a:pt x="82784" y="196301"/>
                  <a:pt x="70613" y="200534"/>
                </a:cubicBezTo>
                <a:cubicBezTo>
                  <a:pt x="58442" y="204767"/>
                  <a:pt x="63734" y="162434"/>
                  <a:pt x="61088" y="143384"/>
                </a:cubicBezTo>
                <a:cubicBezTo>
                  <a:pt x="58442" y="124334"/>
                  <a:pt x="56325" y="86234"/>
                  <a:pt x="54738" y="86234"/>
                </a:cubicBezTo>
                <a:cubicBezTo>
                  <a:pt x="53151" y="86234"/>
                  <a:pt x="54209" y="154497"/>
                  <a:pt x="51563" y="143384"/>
                </a:cubicBezTo>
                <a:cubicBezTo>
                  <a:pt x="48917" y="132271"/>
                  <a:pt x="35159" y="-9545"/>
                  <a:pt x="32513" y="5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B0AD1DF-2848-7087-D467-C4B733C64B62}"/>
              </a:ext>
            </a:extLst>
          </p:cNvPr>
          <p:cNvSpPr/>
          <p:nvPr/>
        </p:nvSpPr>
        <p:spPr>
          <a:xfrm>
            <a:off x="4752757" y="3374932"/>
            <a:ext cx="254575" cy="555785"/>
          </a:xfrm>
          <a:custGeom>
            <a:avLst/>
            <a:gdLst>
              <a:gd name="connsiteX0" fmla="*/ 3393 w 254575"/>
              <a:gd name="connsiteY0" fmla="*/ 555718 h 555785"/>
              <a:gd name="connsiteX1" fmla="*/ 70068 w 254575"/>
              <a:gd name="connsiteY1" fmla="*/ 422368 h 555785"/>
              <a:gd name="connsiteX2" fmla="*/ 117693 w 254575"/>
              <a:gd name="connsiteY2" fmla="*/ 314418 h 555785"/>
              <a:gd name="connsiteX3" fmla="*/ 85943 w 254575"/>
              <a:gd name="connsiteY3" fmla="*/ 365218 h 555785"/>
              <a:gd name="connsiteX4" fmla="*/ 139918 w 254575"/>
              <a:gd name="connsiteY4" fmla="*/ 206468 h 555785"/>
              <a:gd name="connsiteX5" fmla="*/ 111343 w 254575"/>
              <a:gd name="connsiteY5" fmla="*/ 273143 h 555785"/>
              <a:gd name="connsiteX6" fmla="*/ 152618 w 254575"/>
              <a:gd name="connsiteY6" fmla="*/ 142968 h 555785"/>
              <a:gd name="connsiteX7" fmla="*/ 203418 w 254575"/>
              <a:gd name="connsiteY7" fmla="*/ 31843 h 555785"/>
              <a:gd name="connsiteX8" fmla="*/ 162143 w 254575"/>
              <a:gd name="connsiteY8" fmla="*/ 136618 h 555785"/>
              <a:gd name="connsiteX9" fmla="*/ 254218 w 254575"/>
              <a:gd name="connsiteY9" fmla="*/ 93 h 555785"/>
              <a:gd name="connsiteX10" fmla="*/ 190718 w 254575"/>
              <a:gd name="connsiteY10" fmla="*/ 117568 h 555785"/>
              <a:gd name="connsiteX11" fmla="*/ 108168 w 254575"/>
              <a:gd name="connsiteY11" fmla="*/ 250918 h 555785"/>
              <a:gd name="connsiteX12" fmla="*/ 85943 w 254575"/>
              <a:gd name="connsiteY12" fmla="*/ 365218 h 555785"/>
              <a:gd name="connsiteX13" fmla="*/ 127218 w 254575"/>
              <a:gd name="connsiteY13" fmla="*/ 285843 h 555785"/>
              <a:gd name="connsiteX14" fmla="*/ 79593 w 254575"/>
              <a:gd name="connsiteY14" fmla="*/ 419193 h 555785"/>
              <a:gd name="connsiteX15" fmla="*/ 218 w 254575"/>
              <a:gd name="connsiteY15" fmla="*/ 489043 h 555785"/>
              <a:gd name="connsiteX16" fmla="*/ 54193 w 254575"/>
              <a:gd name="connsiteY16" fmla="*/ 441418 h 555785"/>
              <a:gd name="connsiteX17" fmla="*/ 3393 w 254575"/>
              <a:gd name="connsiteY17" fmla="*/ 555718 h 5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575" h="555785">
                <a:moveTo>
                  <a:pt x="3393" y="555718"/>
                </a:moveTo>
                <a:cubicBezTo>
                  <a:pt x="6039" y="552543"/>
                  <a:pt x="51018" y="462585"/>
                  <a:pt x="70068" y="422368"/>
                </a:cubicBezTo>
                <a:cubicBezTo>
                  <a:pt x="89118" y="382151"/>
                  <a:pt x="115047" y="323943"/>
                  <a:pt x="117693" y="314418"/>
                </a:cubicBezTo>
                <a:cubicBezTo>
                  <a:pt x="120339" y="304893"/>
                  <a:pt x="82239" y="383210"/>
                  <a:pt x="85943" y="365218"/>
                </a:cubicBezTo>
                <a:cubicBezTo>
                  <a:pt x="89647" y="347226"/>
                  <a:pt x="135685" y="221814"/>
                  <a:pt x="139918" y="206468"/>
                </a:cubicBezTo>
                <a:cubicBezTo>
                  <a:pt x="144151" y="191122"/>
                  <a:pt x="109226" y="283726"/>
                  <a:pt x="111343" y="273143"/>
                </a:cubicBezTo>
                <a:cubicBezTo>
                  <a:pt x="113460" y="262560"/>
                  <a:pt x="137272" y="183185"/>
                  <a:pt x="152618" y="142968"/>
                </a:cubicBezTo>
                <a:cubicBezTo>
                  <a:pt x="167964" y="102751"/>
                  <a:pt x="201830" y="32901"/>
                  <a:pt x="203418" y="31843"/>
                </a:cubicBezTo>
                <a:cubicBezTo>
                  <a:pt x="205006" y="30785"/>
                  <a:pt x="153676" y="141910"/>
                  <a:pt x="162143" y="136618"/>
                </a:cubicBezTo>
                <a:cubicBezTo>
                  <a:pt x="170610" y="131326"/>
                  <a:pt x="249456" y="3268"/>
                  <a:pt x="254218" y="93"/>
                </a:cubicBezTo>
                <a:cubicBezTo>
                  <a:pt x="258980" y="-3082"/>
                  <a:pt x="215060" y="75764"/>
                  <a:pt x="190718" y="117568"/>
                </a:cubicBezTo>
                <a:cubicBezTo>
                  <a:pt x="166376" y="159372"/>
                  <a:pt x="125631" y="209643"/>
                  <a:pt x="108168" y="250918"/>
                </a:cubicBezTo>
                <a:cubicBezTo>
                  <a:pt x="90706" y="292193"/>
                  <a:pt x="82768" y="359397"/>
                  <a:pt x="85943" y="365218"/>
                </a:cubicBezTo>
                <a:cubicBezTo>
                  <a:pt x="89118" y="371039"/>
                  <a:pt x="128276" y="276847"/>
                  <a:pt x="127218" y="285843"/>
                </a:cubicBezTo>
                <a:cubicBezTo>
                  <a:pt x="126160" y="294839"/>
                  <a:pt x="100760" y="385326"/>
                  <a:pt x="79593" y="419193"/>
                </a:cubicBezTo>
                <a:cubicBezTo>
                  <a:pt x="58426" y="453060"/>
                  <a:pt x="218" y="489043"/>
                  <a:pt x="218" y="489043"/>
                </a:cubicBezTo>
                <a:cubicBezTo>
                  <a:pt x="-4015" y="492747"/>
                  <a:pt x="54722" y="434539"/>
                  <a:pt x="54193" y="441418"/>
                </a:cubicBezTo>
                <a:cubicBezTo>
                  <a:pt x="53664" y="448297"/>
                  <a:pt x="747" y="558893"/>
                  <a:pt x="3393" y="5557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5A4D38B-B1EC-1926-A6AC-3D89AB4D1AF8}"/>
              </a:ext>
            </a:extLst>
          </p:cNvPr>
          <p:cNvSpPr/>
          <p:nvPr/>
        </p:nvSpPr>
        <p:spPr>
          <a:xfrm>
            <a:off x="4689413" y="3768277"/>
            <a:ext cx="178006" cy="311647"/>
          </a:xfrm>
          <a:custGeom>
            <a:avLst/>
            <a:gdLst>
              <a:gd name="connsiteX0" fmla="*/ 34987 w 178006"/>
              <a:gd name="connsiteY0" fmla="*/ 448 h 311647"/>
              <a:gd name="connsiteX1" fmla="*/ 28637 w 178006"/>
              <a:gd name="connsiteY1" fmla="*/ 92523 h 311647"/>
              <a:gd name="connsiteX2" fmla="*/ 38162 w 178006"/>
              <a:gd name="connsiteY2" fmla="*/ 149673 h 311647"/>
              <a:gd name="connsiteX3" fmla="*/ 38162 w 178006"/>
              <a:gd name="connsiteY3" fmla="*/ 127448 h 311647"/>
              <a:gd name="connsiteX4" fmla="*/ 6412 w 178006"/>
              <a:gd name="connsiteY4" fmla="*/ 251273 h 311647"/>
              <a:gd name="connsiteX5" fmla="*/ 28637 w 178006"/>
              <a:gd name="connsiteY5" fmla="*/ 209998 h 311647"/>
              <a:gd name="connsiteX6" fmla="*/ 62 w 178006"/>
              <a:gd name="connsiteY6" fmla="*/ 311598 h 311647"/>
              <a:gd name="connsiteX7" fmla="*/ 38162 w 178006"/>
              <a:gd name="connsiteY7" fmla="*/ 222698 h 311647"/>
              <a:gd name="connsiteX8" fmla="*/ 174687 w 178006"/>
              <a:gd name="connsiteY8" fmla="*/ 162373 h 311647"/>
              <a:gd name="connsiteX9" fmla="*/ 66737 w 178006"/>
              <a:gd name="connsiteY9" fmla="*/ 194123 h 311647"/>
              <a:gd name="connsiteX10" fmla="*/ 177862 w 178006"/>
              <a:gd name="connsiteY10" fmla="*/ 67123 h 311647"/>
              <a:gd name="connsiteX11" fmla="*/ 92137 w 178006"/>
              <a:gd name="connsiteY11" fmla="*/ 152848 h 311647"/>
              <a:gd name="connsiteX12" fmla="*/ 63562 w 178006"/>
              <a:gd name="connsiteY12" fmla="*/ 181423 h 311647"/>
              <a:gd name="connsiteX13" fmla="*/ 54037 w 178006"/>
              <a:gd name="connsiteY13" fmla="*/ 133798 h 311647"/>
              <a:gd name="connsiteX14" fmla="*/ 34987 w 178006"/>
              <a:gd name="connsiteY14" fmla="*/ 448 h 3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006" h="311647">
                <a:moveTo>
                  <a:pt x="34987" y="448"/>
                </a:moveTo>
                <a:cubicBezTo>
                  <a:pt x="30754" y="-6431"/>
                  <a:pt x="28108" y="67652"/>
                  <a:pt x="28637" y="92523"/>
                </a:cubicBezTo>
                <a:cubicBezTo>
                  <a:pt x="29166" y="117394"/>
                  <a:pt x="36575" y="143852"/>
                  <a:pt x="38162" y="149673"/>
                </a:cubicBezTo>
                <a:cubicBezTo>
                  <a:pt x="39750" y="155494"/>
                  <a:pt x="43454" y="110515"/>
                  <a:pt x="38162" y="127448"/>
                </a:cubicBezTo>
                <a:cubicBezTo>
                  <a:pt x="32870" y="144381"/>
                  <a:pt x="7999" y="237515"/>
                  <a:pt x="6412" y="251273"/>
                </a:cubicBezTo>
                <a:cubicBezTo>
                  <a:pt x="4825" y="265031"/>
                  <a:pt x="29695" y="199944"/>
                  <a:pt x="28637" y="209998"/>
                </a:cubicBezTo>
                <a:cubicBezTo>
                  <a:pt x="27579" y="220052"/>
                  <a:pt x="-1526" y="309481"/>
                  <a:pt x="62" y="311598"/>
                </a:cubicBezTo>
                <a:cubicBezTo>
                  <a:pt x="1650" y="313715"/>
                  <a:pt x="9058" y="247569"/>
                  <a:pt x="38162" y="222698"/>
                </a:cubicBezTo>
                <a:cubicBezTo>
                  <a:pt x="67266" y="197827"/>
                  <a:pt x="169925" y="167135"/>
                  <a:pt x="174687" y="162373"/>
                </a:cubicBezTo>
                <a:cubicBezTo>
                  <a:pt x="179449" y="157611"/>
                  <a:pt x="66208" y="209998"/>
                  <a:pt x="66737" y="194123"/>
                </a:cubicBezTo>
                <a:cubicBezTo>
                  <a:pt x="67266" y="178248"/>
                  <a:pt x="173629" y="74002"/>
                  <a:pt x="177862" y="67123"/>
                </a:cubicBezTo>
                <a:cubicBezTo>
                  <a:pt x="182095" y="60244"/>
                  <a:pt x="92137" y="152848"/>
                  <a:pt x="92137" y="152848"/>
                </a:cubicBezTo>
                <a:cubicBezTo>
                  <a:pt x="73087" y="171898"/>
                  <a:pt x="69912" y="184598"/>
                  <a:pt x="63562" y="181423"/>
                </a:cubicBezTo>
                <a:cubicBezTo>
                  <a:pt x="57212" y="178248"/>
                  <a:pt x="57212" y="158669"/>
                  <a:pt x="54037" y="133798"/>
                </a:cubicBezTo>
                <a:cubicBezTo>
                  <a:pt x="50862" y="108927"/>
                  <a:pt x="39220" y="7327"/>
                  <a:pt x="34987" y="4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A6FD26A-D90C-93C2-CC2C-D00E04BFEDC3}"/>
              </a:ext>
            </a:extLst>
          </p:cNvPr>
          <p:cNvSpPr/>
          <p:nvPr/>
        </p:nvSpPr>
        <p:spPr>
          <a:xfrm>
            <a:off x="4797269" y="3787739"/>
            <a:ext cx="121884" cy="279874"/>
          </a:xfrm>
          <a:custGeom>
            <a:avLst/>
            <a:gdLst>
              <a:gd name="connsiteX0" fmla="*/ 57306 w 121884"/>
              <a:gd name="connsiteY0" fmla="*/ 36 h 279874"/>
              <a:gd name="connsiteX1" fmla="*/ 104931 w 121884"/>
              <a:gd name="connsiteY1" fmla="*/ 63536 h 279874"/>
              <a:gd name="connsiteX2" fmla="*/ 41431 w 121884"/>
              <a:gd name="connsiteY2" fmla="*/ 107986 h 279874"/>
              <a:gd name="connsiteX3" fmla="*/ 66831 w 121884"/>
              <a:gd name="connsiteY3" fmla="*/ 104811 h 279874"/>
              <a:gd name="connsiteX4" fmla="*/ 16031 w 121884"/>
              <a:gd name="connsiteY4" fmla="*/ 171486 h 279874"/>
              <a:gd name="connsiteX5" fmla="*/ 31906 w 121884"/>
              <a:gd name="connsiteY5" fmla="*/ 225461 h 279874"/>
              <a:gd name="connsiteX6" fmla="*/ 156 w 121884"/>
              <a:gd name="connsiteY6" fmla="*/ 209586 h 279874"/>
              <a:gd name="connsiteX7" fmla="*/ 47781 w 121884"/>
              <a:gd name="connsiteY7" fmla="*/ 250861 h 279874"/>
              <a:gd name="connsiteX8" fmla="*/ 50956 w 121884"/>
              <a:gd name="connsiteY8" fmla="*/ 279436 h 279874"/>
              <a:gd name="connsiteX9" fmla="*/ 31906 w 121884"/>
              <a:gd name="connsiteY9" fmla="*/ 228636 h 279874"/>
              <a:gd name="connsiteX10" fmla="*/ 6506 w 121884"/>
              <a:gd name="connsiteY10" fmla="*/ 193711 h 279874"/>
              <a:gd name="connsiteX11" fmla="*/ 28731 w 121884"/>
              <a:gd name="connsiteY11" fmla="*/ 107986 h 279874"/>
              <a:gd name="connsiteX12" fmla="*/ 9681 w 121884"/>
              <a:gd name="connsiteY12" fmla="*/ 139736 h 279874"/>
              <a:gd name="connsiteX13" fmla="*/ 111281 w 121884"/>
              <a:gd name="connsiteY13" fmla="*/ 54011 h 279874"/>
              <a:gd name="connsiteX14" fmla="*/ 114456 w 121884"/>
              <a:gd name="connsiteY14" fmla="*/ 54011 h 279874"/>
              <a:gd name="connsiteX15" fmla="*/ 57306 w 121884"/>
              <a:gd name="connsiteY15" fmla="*/ 36 h 27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4" h="279874">
                <a:moveTo>
                  <a:pt x="57306" y="36"/>
                </a:moveTo>
                <a:cubicBezTo>
                  <a:pt x="55719" y="1623"/>
                  <a:pt x="107577" y="45544"/>
                  <a:pt x="104931" y="63536"/>
                </a:cubicBezTo>
                <a:cubicBezTo>
                  <a:pt x="102285" y="81528"/>
                  <a:pt x="47781" y="101107"/>
                  <a:pt x="41431" y="107986"/>
                </a:cubicBezTo>
                <a:cubicBezTo>
                  <a:pt x="35081" y="114865"/>
                  <a:pt x="71064" y="94228"/>
                  <a:pt x="66831" y="104811"/>
                </a:cubicBezTo>
                <a:cubicBezTo>
                  <a:pt x="62598" y="115394"/>
                  <a:pt x="21852" y="151378"/>
                  <a:pt x="16031" y="171486"/>
                </a:cubicBezTo>
                <a:cubicBezTo>
                  <a:pt x="10210" y="191594"/>
                  <a:pt x="34552" y="219111"/>
                  <a:pt x="31906" y="225461"/>
                </a:cubicBezTo>
                <a:cubicBezTo>
                  <a:pt x="29260" y="231811"/>
                  <a:pt x="-2490" y="205353"/>
                  <a:pt x="156" y="209586"/>
                </a:cubicBezTo>
                <a:cubicBezTo>
                  <a:pt x="2802" y="213819"/>
                  <a:pt x="39314" y="239219"/>
                  <a:pt x="47781" y="250861"/>
                </a:cubicBezTo>
                <a:cubicBezTo>
                  <a:pt x="56248" y="262503"/>
                  <a:pt x="53602" y="283140"/>
                  <a:pt x="50956" y="279436"/>
                </a:cubicBezTo>
                <a:cubicBezTo>
                  <a:pt x="48310" y="275732"/>
                  <a:pt x="39314" y="242923"/>
                  <a:pt x="31906" y="228636"/>
                </a:cubicBezTo>
                <a:cubicBezTo>
                  <a:pt x="24498" y="214349"/>
                  <a:pt x="7035" y="213819"/>
                  <a:pt x="6506" y="193711"/>
                </a:cubicBezTo>
                <a:cubicBezTo>
                  <a:pt x="5977" y="173603"/>
                  <a:pt x="28202" y="116982"/>
                  <a:pt x="28731" y="107986"/>
                </a:cubicBezTo>
                <a:cubicBezTo>
                  <a:pt x="29260" y="98990"/>
                  <a:pt x="-4077" y="148732"/>
                  <a:pt x="9681" y="139736"/>
                </a:cubicBezTo>
                <a:cubicBezTo>
                  <a:pt x="23439" y="130740"/>
                  <a:pt x="93819" y="68298"/>
                  <a:pt x="111281" y="54011"/>
                </a:cubicBezTo>
                <a:cubicBezTo>
                  <a:pt x="128743" y="39724"/>
                  <a:pt x="120806" y="58244"/>
                  <a:pt x="114456" y="54011"/>
                </a:cubicBezTo>
                <a:cubicBezTo>
                  <a:pt x="108106" y="49778"/>
                  <a:pt x="58893" y="-1551"/>
                  <a:pt x="57306" y="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2A9056A-5DE6-63FF-4CD6-B0E9A7DA6D98}"/>
              </a:ext>
            </a:extLst>
          </p:cNvPr>
          <p:cNvSpPr/>
          <p:nvPr/>
        </p:nvSpPr>
        <p:spPr>
          <a:xfrm>
            <a:off x="4965529" y="3907817"/>
            <a:ext cx="197358" cy="134051"/>
          </a:xfrm>
          <a:custGeom>
            <a:avLst/>
            <a:gdLst>
              <a:gd name="connsiteX0" fmla="*/ 171 w 197358"/>
              <a:gd name="connsiteY0" fmla="*/ 133958 h 134051"/>
              <a:gd name="connsiteX1" fmla="*/ 95421 w 197358"/>
              <a:gd name="connsiteY1" fmla="*/ 95858 h 134051"/>
              <a:gd name="connsiteX2" fmla="*/ 146221 w 197358"/>
              <a:gd name="connsiteY2" fmla="*/ 99033 h 134051"/>
              <a:gd name="connsiteX3" fmla="*/ 146221 w 197358"/>
              <a:gd name="connsiteY3" fmla="*/ 67283 h 134051"/>
              <a:gd name="connsiteX4" fmla="*/ 197021 w 197358"/>
              <a:gd name="connsiteY4" fmla="*/ 102208 h 134051"/>
              <a:gd name="connsiteX5" fmla="*/ 117646 w 197358"/>
              <a:gd name="connsiteY5" fmla="*/ 608 h 134051"/>
              <a:gd name="connsiteX6" fmla="*/ 146221 w 197358"/>
              <a:gd name="connsiteY6" fmla="*/ 60933 h 134051"/>
              <a:gd name="connsiteX7" fmla="*/ 120821 w 197358"/>
              <a:gd name="connsiteY7" fmla="*/ 83158 h 134051"/>
              <a:gd name="connsiteX8" fmla="*/ 171 w 197358"/>
              <a:gd name="connsiteY8" fmla="*/ 133958 h 13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58" h="134051">
                <a:moveTo>
                  <a:pt x="171" y="133958"/>
                </a:moveTo>
                <a:cubicBezTo>
                  <a:pt x="-4062" y="136075"/>
                  <a:pt x="71079" y="101679"/>
                  <a:pt x="95421" y="95858"/>
                </a:cubicBezTo>
                <a:cubicBezTo>
                  <a:pt x="119763" y="90037"/>
                  <a:pt x="137754" y="103796"/>
                  <a:pt x="146221" y="99033"/>
                </a:cubicBezTo>
                <a:cubicBezTo>
                  <a:pt x="154688" y="94270"/>
                  <a:pt x="137754" y="66754"/>
                  <a:pt x="146221" y="67283"/>
                </a:cubicBezTo>
                <a:cubicBezTo>
                  <a:pt x="154688" y="67812"/>
                  <a:pt x="201783" y="113320"/>
                  <a:pt x="197021" y="102208"/>
                </a:cubicBezTo>
                <a:cubicBezTo>
                  <a:pt x="192259" y="91096"/>
                  <a:pt x="126113" y="7487"/>
                  <a:pt x="117646" y="608"/>
                </a:cubicBezTo>
                <a:cubicBezTo>
                  <a:pt x="109179" y="-6271"/>
                  <a:pt x="145692" y="47175"/>
                  <a:pt x="146221" y="60933"/>
                </a:cubicBezTo>
                <a:cubicBezTo>
                  <a:pt x="146750" y="74691"/>
                  <a:pt x="141988" y="74162"/>
                  <a:pt x="120821" y="83158"/>
                </a:cubicBezTo>
                <a:lnTo>
                  <a:pt x="171" y="13395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D85BF94-E46A-8EBE-E224-F6D5C941A6B1}"/>
              </a:ext>
            </a:extLst>
          </p:cNvPr>
          <p:cNvSpPr/>
          <p:nvPr/>
        </p:nvSpPr>
        <p:spPr>
          <a:xfrm>
            <a:off x="4950637" y="3829046"/>
            <a:ext cx="100963" cy="158806"/>
          </a:xfrm>
          <a:custGeom>
            <a:avLst/>
            <a:gdLst>
              <a:gd name="connsiteX0" fmla="*/ 27763 w 100963"/>
              <a:gd name="connsiteY0" fmla="*/ 158754 h 158806"/>
              <a:gd name="connsiteX1" fmla="*/ 100788 w 100963"/>
              <a:gd name="connsiteY1" fmla="*/ 85729 h 158806"/>
              <a:gd name="connsiteX2" fmla="*/ 46813 w 100963"/>
              <a:gd name="connsiteY2" fmla="*/ 82554 h 158806"/>
              <a:gd name="connsiteX3" fmla="*/ 2363 w 100963"/>
              <a:gd name="connsiteY3" fmla="*/ 63504 h 158806"/>
              <a:gd name="connsiteX4" fmla="*/ 8713 w 100963"/>
              <a:gd name="connsiteY4" fmla="*/ 4 h 158806"/>
              <a:gd name="connsiteX5" fmla="*/ 30938 w 100963"/>
              <a:gd name="connsiteY5" fmla="*/ 66679 h 158806"/>
              <a:gd name="connsiteX6" fmla="*/ 94438 w 100963"/>
              <a:gd name="connsiteY6" fmla="*/ 73029 h 158806"/>
              <a:gd name="connsiteX7" fmla="*/ 27763 w 100963"/>
              <a:gd name="connsiteY7" fmla="*/ 158754 h 1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63" h="158806">
                <a:moveTo>
                  <a:pt x="27763" y="158754"/>
                </a:moveTo>
                <a:cubicBezTo>
                  <a:pt x="28821" y="160871"/>
                  <a:pt x="97613" y="98429"/>
                  <a:pt x="100788" y="85729"/>
                </a:cubicBezTo>
                <a:cubicBezTo>
                  <a:pt x="103963" y="73029"/>
                  <a:pt x="63217" y="86258"/>
                  <a:pt x="46813" y="82554"/>
                </a:cubicBezTo>
                <a:cubicBezTo>
                  <a:pt x="30409" y="78850"/>
                  <a:pt x="8713" y="77262"/>
                  <a:pt x="2363" y="63504"/>
                </a:cubicBezTo>
                <a:cubicBezTo>
                  <a:pt x="-3987" y="49746"/>
                  <a:pt x="3950" y="-525"/>
                  <a:pt x="8713" y="4"/>
                </a:cubicBezTo>
                <a:cubicBezTo>
                  <a:pt x="13475" y="533"/>
                  <a:pt x="16651" y="54508"/>
                  <a:pt x="30938" y="66679"/>
                </a:cubicBezTo>
                <a:cubicBezTo>
                  <a:pt x="45225" y="78850"/>
                  <a:pt x="88088" y="61387"/>
                  <a:pt x="94438" y="73029"/>
                </a:cubicBezTo>
                <a:cubicBezTo>
                  <a:pt x="100788" y="84671"/>
                  <a:pt x="26705" y="156637"/>
                  <a:pt x="27763" y="1587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7EC7E8C-1FE3-FB75-0E43-E3CEA3101AC3}"/>
              </a:ext>
            </a:extLst>
          </p:cNvPr>
          <p:cNvSpPr/>
          <p:nvPr/>
        </p:nvSpPr>
        <p:spPr>
          <a:xfrm>
            <a:off x="4924389" y="4015513"/>
            <a:ext cx="186927" cy="102513"/>
          </a:xfrm>
          <a:custGeom>
            <a:avLst/>
            <a:gdLst>
              <a:gd name="connsiteX0" fmla="*/ 36 w 186927"/>
              <a:gd name="connsiteY0" fmla="*/ 42137 h 102513"/>
              <a:gd name="connsiteX1" fmla="*/ 174661 w 186927"/>
              <a:gd name="connsiteY1" fmla="*/ 102462 h 102513"/>
              <a:gd name="connsiteX2" fmla="*/ 165136 w 186927"/>
              <a:gd name="connsiteY2" fmla="*/ 51662 h 102513"/>
              <a:gd name="connsiteX3" fmla="*/ 184186 w 186927"/>
              <a:gd name="connsiteY3" fmla="*/ 862 h 102513"/>
              <a:gd name="connsiteX4" fmla="*/ 95286 w 186927"/>
              <a:gd name="connsiteY4" fmla="*/ 19912 h 102513"/>
              <a:gd name="connsiteX5" fmla="*/ 158786 w 186927"/>
              <a:gd name="connsiteY5" fmla="*/ 23087 h 102513"/>
              <a:gd name="connsiteX6" fmla="*/ 158786 w 186927"/>
              <a:gd name="connsiteY6" fmla="*/ 77062 h 102513"/>
              <a:gd name="connsiteX7" fmla="*/ 36 w 186927"/>
              <a:gd name="connsiteY7" fmla="*/ 42137 h 10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27" h="102513">
                <a:moveTo>
                  <a:pt x="36" y="42137"/>
                </a:moveTo>
                <a:cubicBezTo>
                  <a:pt x="2682" y="46370"/>
                  <a:pt x="147144" y="100875"/>
                  <a:pt x="174661" y="102462"/>
                </a:cubicBezTo>
                <a:cubicBezTo>
                  <a:pt x="202178" y="104049"/>
                  <a:pt x="163549" y="68595"/>
                  <a:pt x="165136" y="51662"/>
                </a:cubicBezTo>
                <a:cubicBezTo>
                  <a:pt x="166724" y="34729"/>
                  <a:pt x="195828" y="6154"/>
                  <a:pt x="184186" y="862"/>
                </a:cubicBezTo>
                <a:cubicBezTo>
                  <a:pt x="172544" y="-4430"/>
                  <a:pt x="99519" y="16208"/>
                  <a:pt x="95286" y="19912"/>
                </a:cubicBezTo>
                <a:cubicBezTo>
                  <a:pt x="91053" y="23616"/>
                  <a:pt x="148203" y="13562"/>
                  <a:pt x="158786" y="23087"/>
                </a:cubicBezTo>
                <a:cubicBezTo>
                  <a:pt x="169369" y="32612"/>
                  <a:pt x="177836" y="73887"/>
                  <a:pt x="158786" y="77062"/>
                </a:cubicBezTo>
                <a:cubicBezTo>
                  <a:pt x="139736" y="80237"/>
                  <a:pt x="-2610" y="37904"/>
                  <a:pt x="36" y="421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71CEFD9-77E1-10A8-C94B-3D15CA8CB043}"/>
              </a:ext>
            </a:extLst>
          </p:cNvPr>
          <p:cNvSpPr/>
          <p:nvPr/>
        </p:nvSpPr>
        <p:spPr>
          <a:xfrm>
            <a:off x="4883027" y="4006828"/>
            <a:ext cx="261632" cy="181009"/>
          </a:xfrm>
          <a:custGeom>
            <a:avLst/>
            <a:gdLst>
              <a:gd name="connsiteX0" fmla="*/ 123 w 261632"/>
              <a:gd name="connsiteY0" fmla="*/ 53997 h 181009"/>
              <a:gd name="connsiteX1" fmla="*/ 130298 w 261632"/>
              <a:gd name="connsiteY1" fmla="*/ 114322 h 181009"/>
              <a:gd name="connsiteX2" fmla="*/ 117598 w 261632"/>
              <a:gd name="connsiteY2" fmla="*/ 101622 h 181009"/>
              <a:gd name="connsiteX3" fmla="*/ 174748 w 261632"/>
              <a:gd name="connsiteY3" fmla="*/ 152422 h 181009"/>
              <a:gd name="connsiteX4" fmla="*/ 152523 w 261632"/>
              <a:gd name="connsiteY4" fmla="*/ 180997 h 181009"/>
              <a:gd name="connsiteX5" fmla="*/ 177923 w 261632"/>
              <a:gd name="connsiteY5" fmla="*/ 149247 h 181009"/>
              <a:gd name="connsiteX6" fmla="*/ 231898 w 261632"/>
              <a:gd name="connsiteY6" fmla="*/ 104797 h 181009"/>
              <a:gd name="connsiteX7" fmla="*/ 260473 w 261632"/>
              <a:gd name="connsiteY7" fmla="*/ 22 h 181009"/>
              <a:gd name="connsiteX8" fmla="*/ 193798 w 261632"/>
              <a:gd name="connsiteY8" fmla="*/ 114322 h 181009"/>
              <a:gd name="connsiteX9" fmla="*/ 158873 w 261632"/>
              <a:gd name="connsiteY9" fmla="*/ 114322 h 181009"/>
              <a:gd name="connsiteX10" fmla="*/ 123 w 261632"/>
              <a:gd name="connsiteY10" fmla="*/ 53997 h 18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632" h="181009">
                <a:moveTo>
                  <a:pt x="123" y="53997"/>
                </a:moveTo>
                <a:cubicBezTo>
                  <a:pt x="-4639" y="53997"/>
                  <a:pt x="130298" y="114322"/>
                  <a:pt x="130298" y="114322"/>
                </a:cubicBezTo>
                <a:cubicBezTo>
                  <a:pt x="149877" y="122260"/>
                  <a:pt x="110190" y="95272"/>
                  <a:pt x="117598" y="101622"/>
                </a:cubicBezTo>
                <a:cubicBezTo>
                  <a:pt x="125006" y="107972"/>
                  <a:pt x="168927" y="139193"/>
                  <a:pt x="174748" y="152422"/>
                </a:cubicBezTo>
                <a:cubicBezTo>
                  <a:pt x="180569" y="165651"/>
                  <a:pt x="151994" y="181526"/>
                  <a:pt x="152523" y="180997"/>
                </a:cubicBezTo>
                <a:cubicBezTo>
                  <a:pt x="153052" y="180468"/>
                  <a:pt x="164694" y="161947"/>
                  <a:pt x="177923" y="149247"/>
                </a:cubicBezTo>
                <a:cubicBezTo>
                  <a:pt x="191152" y="136547"/>
                  <a:pt x="218140" y="129668"/>
                  <a:pt x="231898" y="104797"/>
                </a:cubicBezTo>
                <a:cubicBezTo>
                  <a:pt x="245656" y="79926"/>
                  <a:pt x="266823" y="-1566"/>
                  <a:pt x="260473" y="22"/>
                </a:cubicBezTo>
                <a:cubicBezTo>
                  <a:pt x="254123" y="1609"/>
                  <a:pt x="210731" y="95272"/>
                  <a:pt x="193798" y="114322"/>
                </a:cubicBezTo>
                <a:cubicBezTo>
                  <a:pt x="176865" y="133372"/>
                  <a:pt x="184802" y="122259"/>
                  <a:pt x="158873" y="114322"/>
                </a:cubicBezTo>
                <a:cubicBezTo>
                  <a:pt x="132944" y="106385"/>
                  <a:pt x="4885" y="53997"/>
                  <a:pt x="123" y="539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26D6213-B2D0-7485-56F2-172267AB4AD1}"/>
              </a:ext>
            </a:extLst>
          </p:cNvPr>
          <p:cNvSpPr/>
          <p:nvPr/>
        </p:nvSpPr>
        <p:spPr>
          <a:xfrm>
            <a:off x="4898760" y="3555882"/>
            <a:ext cx="203860" cy="320807"/>
          </a:xfrm>
          <a:custGeom>
            <a:avLst/>
            <a:gdLst>
              <a:gd name="connsiteX0" fmla="*/ 265 w 203860"/>
              <a:gd name="connsiteY0" fmla="*/ 190618 h 320807"/>
              <a:gd name="connsiteX1" fmla="*/ 51065 w 203860"/>
              <a:gd name="connsiteY1" fmla="*/ 244593 h 320807"/>
              <a:gd name="connsiteX2" fmla="*/ 44715 w 203860"/>
              <a:gd name="connsiteY2" fmla="*/ 285868 h 320807"/>
              <a:gd name="connsiteX3" fmla="*/ 76465 w 203860"/>
              <a:gd name="connsiteY3" fmla="*/ 222368 h 320807"/>
              <a:gd name="connsiteX4" fmla="*/ 79640 w 203860"/>
              <a:gd name="connsiteY4" fmla="*/ 158868 h 320807"/>
              <a:gd name="connsiteX5" fmla="*/ 73290 w 203860"/>
              <a:gd name="connsiteY5" fmla="*/ 244593 h 320807"/>
              <a:gd name="connsiteX6" fmla="*/ 108215 w 203860"/>
              <a:gd name="connsiteY6" fmla="*/ 241418 h 320807"/>
              <a:gd name="connsiteX7" fmla="*/ 203465 w 203860"/>
              <a:gd name="connsiteY7" fmla="*/ 320793 h 320807"/>
              <a:gd name="connsiteX8" fmla="*/ 139965 w 203860"/>
              <a:gd name="connsiteY8" fmla="*/ 247768 h 320807"/>
              <a:gd name="connsiteX9" fmla="*/ 85990 w 203860"/>
              <a:gd name="connsiteY9" fmla="*/ 225543 h 320807"/>
              <a:gd name="connsiteX10" fmla="*/ 82815 w 203860"/>
              <a:gd name="connsiteY10" fmla="*/ 155693 h 320807"/>
              <a:gd name="connsiteX11" fmla="*/ 51065 w 203860"/>
              <a:gd name="connsiteY11" fmla="*/ 118 h 320807"/>
              <a:gd name="connsiteX12" fmla="*/ 60590 w 203860"/>
              <a:gd name="connsiteY12" fmla="*/ 130293 h 320807"/>
              <a:gd name="connsiteX13" fmla="*/ 76465 w 203860"/>
              <a:gd name="connsiteY13" fmla="*/ 142993 h 320807"/>
              <a:gd name="connsiteX14" fmla="*/ 66940 w 203860"/>
              <a:gd name="connsiteY14" fmla="*/ 60443 h 320807"/>
              <a:gd name="connsiteX15" fmla="*/ 76465 w 203860"/>
              <a:gd name="connsiteY15" fmla="*/ 222368 h 320807"/>
              <a:gd name="connsiteX16" fmla="*/ 265 w 203860"/>
              <a:gd name="connsiteY16" fmla="*/ 190618 h 32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860" h="320807">
                <a:moveTo>
                  <a:pt x="265" y="190618"/>
                </a:moveTo>
                <a:cubicBezTo>
                  <a:pt x="-3968" y="194322"/>
                  <a:pt x="43657" y="228718"/>
                  <a:pt x="51065" y="244593"/>
                </a:cubicBezTo>
                <a:cubicBezTo>
                  <a:pt x="58473" y="260468"/>
                  <a:pt x="40482" y="289572"/>
                  <a:pt x="44715" y="285868"/>
                </a:cubicBezTo>
                <a:cubicBezTo>
                  <a:pt x="48948" y="282164"/>
                  <a:pt x="70644" y="243535"/>
                  <a:pt x="76465" y="222368"/>
                </a:cubicBezTo>
                <a:cubicBezTo>
                  <a:pt x="82286" y="201201"/>
                  <a:pt x="80169" y="155164"/>
                  <a:pt x="79640" y="158868"/>
                </a:cubicBezTo>
                <a:cubicBezTo>
                  <a:pt x="79111" y="162572"/>
                  <a:pt x="68528" y="230835"/>
                  <a:pt x="73290" y="244593"/>
                </a:cubicBezTo>
                <a:cubicBezTo>
                  <a:pt x="78052" y="258351"/>
                  <a:pt x="86519" y="228718"/>
                  <a:pt x="108215" y="241418"/>
                </a:cubicBezTo>
                <a:cubicBezTo>
                  <a:pt x="129911" y="254118"/>
                  <a:pt x="198174" y="319735"/>
                  <a:pt x="203465" y="320793"/>
                </a:cubicBezTo>
                <a:cubicBezTo>
                  <a:pt x="208756" y="321851"/>
                  <a:pt x="159544" y="263643"/>
                  <a:pt x="139965" y="247768"/>
                </a:cubicBezTo>
                <a:cubicBezTo>
                  <a:pt x="120386" y="231893"/>
                  <a:pt x="95515" y="240889"/>
                  <a:pt x="85990" y="225543"/>
                </a:cubicBezTo>
                <a:cubicBezTo>
                  <a:pt x="76465" y="210197"/>
                  <a:pt x="88636" y="193264"/>
                  <a:pt x="82815" y="155693"/>
                </a:cubicBezTo>
                <a:cubicBezTo>
                  <a:pt x="76994" y="118122"/>
                  <a:pt x="54769" y="4351"/>
                  <a:pt x="51065" y="118"/>
                </a:cubicBezTo>
                <a:cubicBezTo>
                  <a:pt x="47361" y="-4115"/>
                  <a:pt x="56357" y="106481"/>
                  <a:pt x="60590" y="130293"/>
                </a:cubicBezTo>
                <a:cubicBezTo>
                  <a:pt x="64823" y="154105"/>
                  <a:pt x="75407" y="154635"/>
                  <a:pt x="76465" y="142993"/>
                </a:cubicBezTo>
                <a:cubicBezTo>
                  <a:pt x="77523" y="131351"/>
                  <a:pt x="66940" y="47214"/>
                  <a:pt x="66940" y="60443"/>
                </a:cubicBezTo>
                <a:cubicBezTo>
                  <a:pt x="66940" y="73672"/>
                  <a:pt x="82815" y="199614"/>
                  <a:pt x="76465" y="222368"/>
                </a:cubicBezTo>
                <a:cubicBezTo>
                  <a:pt x="70115" y="245122"/>
                  <a:pt x="4498" y="186914"/>
                  <a:pt x="265" y="1906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F669343-D349-4CEE-CE29-BBE32DC61342}"/>
              </a:ext>
            </a:extLst>
          </p:cNvPr>
          <p:cNvSpPr/>
          <p:nvPr/>
        </p:nvSpPr>
        <p:spPr>
          <a:xfrm>
            <a:off x="4841778" y="3896428"/>
            <a:ext cx="141555" cy="151719"/>
          </a:xfrm>
          <a:custGeom>
            <a:avLst/>
            <a:gdLst>
              <a:gd name="connsiteX0" fmla="*/ 97 w 141555"/>
              <a:gd name="connsiteY0" fmla="*/ 97722 h 151719"/>
              <a:gd name="connsiteX1" fmla="*/ 95347 w 141555"/>
              <a:gd name="connsiteY1" fmla="*/ 123122 h 151719"/>
              <a:gd name="connsiteX2" fmla="*/ 139797 w 141555"/>
              <a:gd name="connsiteY2" fmla="*/ 151697 h 151719"/>
              <a:gd name="connsiteX3" fmla="*/ 130272 w 141555"/>
              <a:gd name="connsiteY3" fmla="*/ 126297 h 151719"/>
              <a:gd name="connsiteX4" fmla="*/ 108047 w 141555"/>
              <a:gd name="connsiteY4" fmla="*/ 50097 h 151719"/>
              <a:gd name="connsiteX5" fmla="*/ 101697 w 141555"/>
              <a:gd name="connsiteY5" fmla="*/ 8822 h 151719"/>
              <a:gd name="connsiteX6" fmla="*/ 73122 w 141555"/>
              <a:gd name="connsiteY6" fmla="*/ 2472 h 151719"/>
              <a:gd name="connsiteX7" fmla="*/ 92172 w 141555"/>
              <a:gd name="connsiteY7" fmla="*/ 40572 h 151719"/>
              <a:gd name="connsiteX8" fmla="*/ 114397 w 141555"/>
              <a:gd name="connsiteY8" fmla="*/ 116772 h 151719"/>
              <a:gd name="connsiteX9" fmla="*/ 97 w 141555"/>
              <a:gd name="connsiteY9" fmla="*/ 97722 h 15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55" h="151719">
                <a:moveTo>
                  <a:pt x="97" y="97722"/>
                </a:moveTo>
                <a:cubicBezTo>
                  <a:pt x="-3078" y="98780"/>
                  <a:pt x="72064" y="114126"/>
                  <a:pt x="95347" y="123122"/>
                </a:cubicBezTo>
                <a:cubicBezTo>
                  <a:pt x="118630" y="132118"/>
                  <a:pt x="139797" y="151697"/>
                  <a:pt x="139797" y="151697"/>
                </a:cubicBezTo>
                <a:cubicBezTo>
                  <a:pt x="145618" y="152226"/>
                  <a:pt x="135564" y="143230"/>
                  <a:pt x="130272" y="126297"/>
                </a:cubicBezTo>
                <a:cubicBezTo>
                  <a:pt x="124980" y="109364"/>
                  <a:pt x="112809" y="69676"/>
                  <a:pt x="108047" y="50097"/>
                </a:cubicBezTo>
                <a:cubicBezTo>
                  <a:pt x="103285" y="30518"/>
                  <a:pt x="107518" y="16759"/>
                  <a:pt x="101697" y="8822"/>
                </a:cubicBezTo>
                <a:cubicBezTo>
                  <a:pt x="95876" y="885"/>
                  <a:pt x="74709" y="-2820"/>
                  <a:pt x="73122" y="2472"/>
                </a:cubicBezTo>
                <a:cubicBezTo>
                  <a:pt x="71535" y="7764"/>
                  <a:pt x="85293" y="21522"/>
                  <a:pt x="92172" y="40572"/>
                </a:cubicBezTo>
                <a:cubicBezTo>
                  <a:pt x="99051" y="59622"/>
                  <a:pt x="125509" y="109893"/>
                  <a:pt x="114397" y="116772"/>
                </a:cubicBezTo>
                <a:cubicBezTo>
                  <a:pt x="103285" y="123651"/>
                  <a:pt x="3272" y="96664"/>
                  <a:pt x="97" y="97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4A688B6D-A291-8BF4-CCDA-AC9B1A3A9201}"/>
              </a:ext>
            </a:extLst>
          </p:cNvPr>
          <p:cNvSpPr/>
          <p:nvPr/>
        </p:nvSpPr>
        <p:spPr>
          <a:xfrm>
            <a:off x="4746375" y="3889360"/>
            <a:ext cx="347331" cy="162005"/>
          </a:xfrm>
          <a:custGeom>
            <a:avLst/>
            <a:gdLst>
              <a:gd name="connsiteX0" fmla="*/ 250 w 347331"/>
              <a:gd name="connsiteY0" fmla="*/ 161940 h 162005"/>
              <a:gd name="connsiteX1" fmla="*/ 152650 w 347331"/>
              <a:gd name="connsiteY1" fmla="*/ 149240 h 162005"/>
              <a:gd name="connsiteX2" fmla="*/ 257425 w 347331"/>
              <a:gd name="connsiteY2" fmla="*/ 152415 h 162005"/>
              <a:gd name="connsiteX3" fmla="*/ 308225 w 347331"/>
              <a:gd name="connsiteY3" fmla="*/ 107965 h 162005"/>
              <a:gd name="connsiteX4" fmla="*/ 346325 w 347331"/>
              <a:gd name="connsiteY4" fmla="*/ 133365 h 162005"/>
              <a:gd name="connsiteX5" fmla="*/ 333625 w 347331"/>
              <a:gd name="connsiteY5" fmla="*/ 76215 h 162005"/>
              <a:gd name="connsiteX6" fmla="*/ 305050 w 347331"/>
              <a:gd name="connsiteY6" fmla="*/ 15 h 162005"/>
              <a:gd name="connsiteX7" fmla="*/ 327275 w 347331"/>
              <a:gd name="connsiteY7" fmla="*/ 82565 h 162005"/>
              <a:gd name="connsiteX8" fmla="*/ 263775 w 347331"/>
              <a:gd name="connsiteY8" fmla="*/ 107965 h 162005"/>
              <a:gd name="connsiteX9" fmla="*/ 295525 w 347331"/>
              <a:gd name="connsiteY9" fmla="*/ 104790 h 162005"/>
              <a:gd name="connsiteX10" fmla="*/ 212975 w 347331"/>
              <a:gd name="connsiteY10" fmla="*/ 136540 h 162005"/>
              <a:gd name="connsiteX11" fmla="*/ 136775 w 347331"/>
              <a:gd name="connsiteY11" fmla="*/ 117490 h 162005"/>
              <a:gd name="connsiteX12" fmla="*/ 190750 w 347331"/>
              <a:gd name="connsiteY12" fmla="*/ 142890 h 162005"/>
              <a:gd name="connsiteX13" fmla="*/ 250 w 347331"/>
              <a:gd name="connsiteY13" fmla="*/ 161940 h 1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331" h="162005">
                <a:moveTo>
                  <a:pt x="250" y="161940"/>
                </a:moveTo>
                <a:cubicBezTo>
                  <a:pt x="-6100" y="162998"/>
                  <a:pt x="109788" y="150827"/>
                  <a:pt x="152650" y="149240"/>
                </a:cubicBezTo>
                <a:cubicBezTo>
                  <a:pt x="195512" y="147653"/>
                  <a:pt x="231496" y="159294"/>
                  <a:pt x="257425" y="152415"/>
                </a:cubicBezTo>
                <a:cubicBezTo>
                  <a:pt x="283354" y="145536"/>
                  <a:pt x="293408" y="111140"/>
                  <a:pt x="308225" y="107965"/>
                </a:cubicBezTo>
                <a:cubicBezTo>
                  <a:pt x="323042" y="104790"/>
                  <a:pt x="342092" y="138657"/>
                  <a:pt x="346325" y="133365"/>
                </a:cubicBezTo>
                <a:cubicBezTo>
                  <a:pt x="350558" y="128073"/>
                  <a:pt x="340504" y="98440"/>
                  <a:pt x="333625" y="76215"/>
                </a:cubicBezTo>
                <a:cubicBezTo>
                  <a:pt x="326746" y="53990"/>
                  <a:pt x="306108" y="-1043"/>
                  <a:pt x="305050" y="15"/>
                </a:cubicBezTo>
                <a:cubicBezTo>
                  <a:pt x="303992" y="1073"/>
                  <a:pt x="334154" y="64573"/>
                  <a:pt x="327275" y="82565"/>
                </a:cubicBezTo>
                <a:cubicBezTo>
                  <a:pt x="320396" y="100557"/>
                  <a:pt x="269067" y="104261"/>
                  <a:pt x="263775" y="107965"/>
                </a:cubicBezTo>
                <a:cubicBezTo>
                  <a:pt x="258483" y="111669"/>
                  <a:pt x="303992" y="100027"/>
                  <a:pt x="295525" y="104790"/>
                </a:cubicBezTo>
                <a:cubicBezTo>
                  <a:pt x="287058" y="109553"/>
                  <a:pt x="239433" y="134423"/>
                  <a:pt x="212975" y="136540"/>
                </a:cubicBezTo>
                <a:cubicBezTo>
                  <a:pt x="186517" y="138657"/>
                  <a:pt x="140479" y="116432"/>
                  <a:pt x="136775" y="117490"/>
                </a:cubicBezTo>
                <a:cubicBezTo>
                  <a:pt x="133071" y="118548"/>
                  <a:pt x="209800" y="135482"/>
                  <a:pt x="190750" y="142890"/>
                </a:cubicBezTo>
                <a:cubicBezTo>
                  <a:pt x="171700" y="150298"/>
                  <a:pt x="6600" y="160882"/>
                  <a:pt x="250" y="1619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08F4ACA-BF48-3EDB-FFB4-2960562DBBDF}"/>
              </a:ext>
            </a:extLst>
          </p:cNvPr>
          <p:cNvSpPr/>
          <p:nvPr/>
        </p:nvSpPr>
        <p:spPr>
          <a:xfrm>
            <a:off x="4825006" y="4225456"/>
            <a:ext cx="59711" cy="240216"/>
          </a:xfrm>
          <a:custGeom>
            <a:avLst/>
            <a:gdLst>
              <a:gd name="connsiteX0" fmla="*/ 35752 w 59711"/>
              <a:gd name="connsiteY0" fmla="*/ 35 h 240216"/>
              <a:gd name="connsiteX1" fmla="*/ 42169 w 59711"/>
              <a:gd name="connsiteY1" fmla="*/ 131580 h 240216"/>
              <a:gd name="connsiteX2" fmla="*/ 58211 w 59711"/>
              <a:gd name="connsiteY2" fmla="*/ 99496 h 240216"/>
              <a:gd name="connsiteX3" fmla="*/ 459 w 59711"/>
              <a:gd name="connsiteY3" fmla="*/ 237458 h 240216"/>
              <a:gd name="connsiteX4" fmla="*/ 32543 w 59711"/>
              <a:gd name="connsiteY4" fmla="*/ 186123 h 240216"/>
              <a:gd name="connsiteX5" fmla="*/ 58211 w 59711"/>
              <a:gd name="connsiteY5" fmla="*/ 118746 h 240216"/>
              <a:gd name="connsiteX6" fmla="*/ 35752 w 59711"/>
              <a:gd name="connsiteY6" fmla="*/ 35 h 2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11" h="240216">
                <a:moveTo>
                  <a:pt x="35752" y="35"/>
                </a:moveTo>
                <a:cubicBezTo>
                  <a:pt x="33078" y="2174"/>
                  <a:pt x="38426" y="115003"/>
                  <a:pt x="42169" y="131580"/>
                </a:cubicBezTo>
                <a:cubicBezTo>
                  <a:pt x="45912" y="148157"/>
                  <a:pt x="65163" y="81850"/>
                  <a:pt x="58211" y="99496"/>
                </a:cubicBezTo>
                <a:cubicBezTo>
                  <a:pt x="51259" y="117142"/>
                  <a:pt x="4737" y="223020"/>
                  <a:pt x="459" y="237458"/>
                </a:cubicBezTo>
                <a:cubicBezTo>
                  <a:pt x="-3819" y="251896"/>
                  <a:pt x="22918" y="205908"/>
                  <a:pt x="32543" y="186123"/>
                </a:cubicBezTo>
                <a:cubicBezTo>
                  <a:pt x="42168" y="166338"/>
                  <a:pt x="57142" y="144948"/>
                  <a:pt x="58211" y="118746"/>
                </a:cubicBezTo>
                <a:cubicBezTo>
                  <a:pt x="59280" y="92544"/>
                  <a:pt x="38426" y="-2104"/>
                  <a:pt x="35752" y="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D7F04FB0-8C17-161B-04C9-A83D057F0323}"/>
              </a:ext>
            </a:extLst>
          </p:cNvPr>
          <p:cNvSpPr/>
          <p:nvPr/>
        </p:nvSpPr>
        <p:spPr>
          <a:xfrm>
            <a:off x="4799284" y="4209448"/>
            <a:ext cx="31931" cy="260370"/>
          </a:xfrm>
          <a:custGeom>
            <a:avLst/>
            <a:gdLst>
              <a:gd name="connsiteX0" fmla="*/ 22973 w 31931"/>
              <a:gd name="connsiteY0" fmla="*/ 0 h 260370"/>
              <a:gd name="connsiteX1" fmla="*/ 19764 w 31931"/>
              <a:gd name="connsiteY1" fmla="*/ 89836 h 260370"/>
              <a:gd name="connsiteX2" fmla="*/ 29390 w 31931"/>
              <a:gd name="connsiteY2" fmla="*/ 86628 h 260370"/>
              <a:gd name="connsiteX3" fmla="*/ 29390 w 31931"/>
              <a:gd name="connsiteY3" fmla="*/ 115504 h 260370"/>
              <a:gd name="connsiteX4" fmla="*/ 514 w 31931"/>
              <a:gd name="connsiteY4" fmla="*/ 189297 h 260370"/>
              <a:gd name="connsiteX5" fmla="*/ 10139 w 31931"/>
              <a:gd name="connsiteY5" fmla="*/ 259883 h 260370"/>
              <a:gd name="connsiteX6" fmla="*/ 514 w 31931"/>
              <a:gd name="connsiteY6" fmla="*/ 214965 h 260370"/>
              <a:gd name="connsiteX7" fmla="*/ 13348 w 31931"/>
              <a:gd name="connsiteY7" fmla="*/ 112295 h 260370"/>
              <a:gd name="connsiteX8" fmla="*/ 22973 w 31931"/>
              <a:gd name="connsiteY8" fmla="*/ 89836 h 260370"/>
              <a:gd name="connsiteX9" fmla="*/ 22973 w 31931"/>
              <a:gd name="connsiteY9" fmla="*/ 0 h 26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31" h="260370">
                <a:moveTo>
                  <a:pt x="22973" y="0"/>
                </a:moveTo>
                <a:cubicBezTo>
                  <a:pt x="22438" y="0"/>
                  <a:pt x="19764" y="89836"/>
                  <a:pt x="19764" y="89836"/>
                </a:cubicBezTo>
                <a:cubicBezTo>
                  <a:pt x="20833" y="104274"/>
                  <a:pt x="27786" y="82350"/>
                  <a:pt x="29390" y="86628"/>
                </a:cubicBezTo>
                <a:cubicBezTo>
                  <a:pt x="30994" y="90906"/>
                  <a:pt x="34203" y="98393"/>
                  <a:pt x="29390" y="115504"/>
                </a:cubicBezTo>
                <a:cubicBezTo>
                  <a:pt x="24577" y="132616"/>
                  <a:pt x="3722" y="165234"/>
                  <a:pt x="514" y="189297"/>
                </a:cubicBezTo>
                <a:cubicBezTo>
                  <a:pt x="-2694" y="213360"/>
                  <a:pt x="10139" y="255605"/>
                  <a:pt x="10139" y="259883"/>
                </a:cubicBezTo>
                <a:cubicBezTo>
                  <a:pt x="10139" y="264161"/>
                  <a:pt x="-21" y="239563"/>
                  <a:pt x="514" y="214965"/>
                </a:cubicBezTo>
                <a:cubicBezTo>
                  <a:pt x="1049" y="190367"/>
                  <a:pt x="9605" y="133150"/>
                  <a:pt x="13348" y="112295"/>
                </a:cubicBezTo>
                <a:cubicBezTo>
                  <a:pt x="17091" y="91440"/>
                  <a:pt x="22973" y="103204"/>
                  <a:pt x="22973" y="89836"/>
                </a:cubicBezTo>
                <a:cubicBezTo>
                  <a:pt x="22973" y="76468"/>
                  <a:pt x="23508" y="0"/>
                  <a:pt x="2297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CE8C638-B2AA-BFD8-8420-A410442AAF9B}"/>
              </a:ext>
            </a:extLst>
          </p:cNvPr>
          <p:cNvSpPr/>
          <p:nvPr/>
        </p:nvSpPr>
        <p:spPr>
          <a:xfrm>
            <a:off x="4886069" y="4092571"/>
            <a:ext cx="175362" cy="82598"/>
          </a:xfrm>
          <a:custGeom>
            <a:avLst/>
            <a:gdLst>
              <a:gd name="connsiteX0" fmla="*/ 256 w 175362"/>
              <a:gd name="connsiteY0" fmla="*/ 4 h 82598"/>
              <a:gd name="connsiteX1" fmla="*/ 120906 w 175362"/>
              <a:gd name="connsiteY1" fmla="*/ 50804 h 82598"/>
              <a:gd name="connsiteX2" fmla="*/ 174881 w 175362"/>
              <a:gd name="connsiteY2" fmla="*/ 82554 h 82598"/>
              <a:gd name="connsiteX3" fmla="*/ 146306 w 175362"/>
              <a:gd name="connsiteY3" fmla="*/ 57154 h 82598"/>
              <a:gd name="connsiteX4" fmla="*/ 127256 w 175362"/>
              <a:gd name="connsiteY4" fmla="*/ 31754 h 82598"/>
              <a:gd name="connsiteX5" fmla="*/ 89156 w 175362"/>
              <a:gd name="connsiteY5" fmla="*/ 47629 h 82598"/>
              <a:gd name="connsiteX6" fmla="*/ 256 w 175362"/>
              <a:gd name="connsiteY6" fmla="*/ 4 h 8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62" h="82598">
                <a:moveTo>
                  <a:pt x="256" y="4"/>
                </a:moveTo>
                <a:cubicBezTo>
                  <a:pt x="5548" y="533"/>
                  <a:pt x="91802" y="37046"/>
                  <a:pt x="120906" y="50804"/>
                </a:cubicBezTo>
                <a:cubicBezTo>
                  <a:pt x="150010" y="64562"/>
                  <a:pt x="170648" y="81496"/>
                  <a:pt x="174881" y="82554"/>
                </a:cubicBezTo>
                <a:cubicBezTo>
                  <a:pt x="179114" y="83612"/>
                  <a:pt x="154244" y="65621"/>
                  <a:pt x="146306" y="57154"/>
                </a:cubicBezTo>
                <a:cubicBezTo>
                  <a:pt x="138369" y="48687"/>
                  <a:pt x="136781" y="33342"/>
                  <a:pt x="127256" y="31754"/>
                </a:cubicBezTo>
                <a:cubicBezTo>
                  <a:pt x="117731" y="30167"/>
                  <a:pt x="105031" y="51862"/>
                  <a:pt x="89156" y="47629"/>
                </a:cubicBezTo>
                <a:cubicBezTo>
                  <a:pt x="73281" y="43396"/>
                  <a:pt x="-5036" y="-525"/>
                  <a:pt x="256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E72659B-0B49-01D5-076E-7BF3AB71F3ED}"/>
              </a:ext>
            </a:extLst>
          </p:cNvPr>
          <p:cNvSpPr/>
          <p:nvPr/>
        </p:nvSpPr>
        <p:spPr>
          <a:xfrm>
            <a:off x="4727292" y="4028866"/>
            <a:ext cx="83681" cy="157292"/>
          </a:xfrm>
          <a:custGeom>
            <a:avLst/>
            <a:gdLst>
              <a:gd name="connsiteX0" fmla="*/ 66958 w 83681"/>
              <a:gd name="connsiteY0" fmla="*/ 209 h 157292"/>
              <a:gd name="connsiteX1" fmla="*/ 44733 w 83681"/>
              <a:gd name="connsiteY1" fmla="*/ 85934 h 157292"/>
              <a:gd name="connsiteX2" fmla="*/ 82833 w 83681"/>
              <a:gd name="connsiteY2" fmla="*/ 155784 h 157292"/>
              <a:gd name="connsiteX3" fmla="*/ 66958 w 83681"/>
              <a:gd name="connsiteY3" fmla="*/ 130384 h 157292"/>
              <a:gd name="connsiteX4" fmla="*/ 19333 w 83681"/>
              <a:gd name="connsiteY4" fmla="*/ 89109 h 157292"/>
              <a:gd name="connsiteX5" fmla="*/ 283 w 83681"/>
              <a:gd name="connsiteY5" fmla="*/ 16084 h 157292"/>
              <a:gd name="connsiteX6" fmla="*/ 32033 w 83681"/>
              <a:gd name="connsiteY6" fmla="*/ 60534 h 157292"/>
              <a:gd name="connsiteX7" fmla="*/ 66958 w 83681"/>
              <a:gd name="connsiteY7" fmla="*/ 209 h 15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81" h="157292">
                <a:moveTo>
                  <a:pt x="66958" y="209"/>
                </a:moveTo>
                <a:cubicBezTo>
                  <a:pt x="69075" y="4442"/>
                  <a:pt x="42087" y="60005"/>
                  <a:pt x="44733" y="85934"/>
                </a:cubicBezTo>
                <a:cubicBezTo>
                  <a:pt x="47379" y="111863"/>
                  <a:pt x="79129" y="148376"/>
                  <a:pt x="82833" y="155784"/>
                </a:cubicBezTo>
                <a:cubicBezTo>
                  <a:pt x="86537" y="163192"/>
                  <a:pt x="77541" y="141496"/>
                  <a:pt x="66958" y="130384"/>
                </a:cubicBezTo>
                <a:cubicBezTo>
                  <a:pt x="56375" y="119272"/>
                  <a:pt x="30445" y="108159"/>
                  <a:pt x="19333" y="89109"/>
                </a:cubicBezTo>
                <a:cubicBezTo>
                  <a:pt x="8221" y="70059"/>
                  <a:pt x="-1834" y="20846"/>
                  <a:pt x="283" y="16084"/>
                </a:cubicBezTo>
                <a:cubicBezTo>
                  <a:pt x="2400" y="11322"/>
                  <a:pt x="19862" y="63709"/>
                  <a:pt x="32033" y="60534"/>
                </a:cubicBezTo>
                <a:cubicBezTo>
                  <a:pt x="44204" y="57359"/>
                  <a:pt x="64841" y="-4024"/>
                  <a:pt x="66958" y="2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2713E6BC-745A-1068-9E40-1299D6741EE3}"/>
              </a:ext>
            </a:extLst>
          </p:cNvPr>
          <p:cNvSpPr/>
          <p:nvPr/>
        </p:nvSpPr>
        <p:spPr>
          <a:xfrm>
            <a:off x="4685757" y="4502100"/>
            <a:ext cx="70898" cy="133996"/>
          </a:xfrm>
          <a:custGeom>
            <a:avLst/>
            <a:gdLst>
              <a:gd name="connsiteX0" fmla="*/ 25943 w 70898"/>
              <a:gd name="connsiteY0" fmla="*/ 50 h 133996"/>
              <a:gd name="connsiteX1" fmla="*/ 13243 w 70898"/>
              <a:gd name="connsiteY1" fmla="*/ 54025 h 133996"/>
              <a:gd name="connsiteX2" fmla="*/ 22768 w 70898"/>
              <a:gd name="connsiteY2" fmla="*/ 114350 h 133996"/>
              <a:gd name="connsiteX3" fmla="*/ 22768 w 70898"/>
              <a:gd name="connsiteY3" fmla="*/ 88950 h 133996"/>
              <a:gd name="connsiteX4" fmla="*/ 70393 w 70898"/>
              <a:gd name="connsiteY4" fmla="*/ 133400 h 133996"/>
              <a:gd name="connsiteX5" fmla="*/ 44993 w 70898"/>
              <a:gd name="connsiteY5" fmla="*/ 111175 h 133996"/>
              <a:gd name="connsiteX6" fmla="*/ 543 w 70898"/>
              <a:gd name="connsiteY6" fmla="*/ 63550 h 133996"/>
              <a:gd name="connsiteX7" fmla="*/ 25943 w 70898"/>
              <a:gd name="connsiteY7" fmla="*/ 50 h 13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98" h="133996">
                <a:moveTo>
                  <a:pt x="25943" y="50"/>
                </a:moveTo>
                <a:cubicBezTo>
                  <a:pt x="28060" y="-1538"/>
                  <a:pt x="13772" y="34975"/>
                  <a:pt x="13243" y="54025"/>
                </a:cubicBezTo>
                <a:cubicBezTo>
                  <a:pt x="12714" y="73075"/>
                  <a:pt x="21180" y="108529"/>
                  <a:pt x="22768" y="114350"/>
                </a:cubicBezTo>
                <a:cubicBezTo>
                  <a:pt x="24355" y="120171"/>
                  <a:pt x="14830" y="85775"/>
                  <a:pt x="22768" y="88950"/>
                </a:cubicBezTo>
                <a:cubicBezTo>
                  <a:pt x="30706" y="92125"/>
                  <a:pt x="66689" y="129696"/>
                  <a:pt x="70393" y="133400"/>
                </a:cubicBezTo>
                <a:cubicBezTo>
                  <a:pt x="74097" y="137104"/>
                  <a:pt x="56635" y="122817"/>
                  <a:pt x="44993" y="111175"/>
                </a:cubicBezTo>
                <a:cubicBezTo>
                  <a:pt x="33351" y="99533"/>
                  <a:pt x="5305" y="79425"/>
                  <a:pt x="543" y="63550"/>
                </a:cubicBezTo>
                <a:cubicBezTo>
                  <a:pt x="-4219" y="47675"/>
                  <a:pt x="23826" y="1638"/>
                  <a:pt x="25943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3E8AF23-D263-222D-832D-FD51AA83FA0B}"/>
              </a:ext>
            </a:extLst>
          </p:cNvPr>
          <p:cNvSpPr/>
          <p:nvPr/>
        </p:nvSpPr>
        <p:spPr>
          <a:xfrm>
            <a:off x="4773653" y="4483096"/>
            <a:ext cx="49888" cy="125713"/>
          </a:xfrm>
          <a:custGeom>
            <a:avLst/>
            <a:gdLst>
              <a:gd name="connsiteX0" fmla="*/ 26947 w 49888"/>
              <a:gd name="connsiteY0" fmla="*/ 4 h 125713"/>
              <a:gd name="connsiteX1" fmla="*/ 17422 w 49888"/>
              <a:gd name="connsiteY1" fmla="*/ 63504 h 125713"/>
              <a:gd name="connsiteX2" fmla="*/ 49172 w 49888"/>
              <a:gd name="connsiteY2" fmla="*/ 123829 h 125713"/>
              <a:gd name="connsiteX3" fmla="*/ 36472 w 49888"/>
              <a:gd name="connsiteY3" fmla="*/ 104779 h 125713"/>
              <a:gd name="connsiteX4" fmla="*/ 1547 w 49888"/>
              <a:gd name="connsiteY4" fmla="*/ 47629 h 125713"/>
              <a:gd name="connsiteX5" fmla="*/ 7897 w 49888"/>
              <a:gd name="connsiteY5" fmla="*/ 66679 h 125713"/>
              <a:gd name="connsiteX6" fmla="*/ 26947 w 49888"/>
              <a:gd name="connsiteY6" fmla="*/ 4 h 12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88" h="125713">
                <a:moveTo>
                  <a:pt x="26947" y="4"/>
                </a:moveTo>
                <a:cubicBezTo>
                  <a:pt x="28534" y="-525"/>
                  <a:pt x="13718" y="42866"/>
                  <a:pt x="17422" y="63504"/>
                </a:cubicBezTo>
                <a:cubicBezTo>
                  <a:pt x="21126" y="84142"/>
                  <a:pt x="49172" y="123829"/>
                  <a:pt x="49172" y="123829"/>
                </a:cubicBezTo>
                <a:cubicBezTo>
                  <a:pt x="52347" y="130708"/>
                  <a:pt x="44409" y="117479"/>
                  <a:pt x="36472" y="104779"/>
                </a:cubicBezTo>
                <a:cubicBezTo>
                  <a:pt x="28535" y="92079"/>
                  <a:pt x="1547" y="47629"/>
                  <a:pt x="1547" y="47629"/>
                </a:cubicBezTo>
                <a:cubicBezTo>
                  <a:pt x="-3215" y="41279"/>
                  <a:pt x="4193" y="70912"/>
                  <a:pt x="7897" y="66679"/>
                </a:cubicBezTo>
                <a:cubicBezTo>
                  <a:pt x="11601" y="62446"/>
                  <a:pt x="25360" y="533"/>
                  <a:pt x="2694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A9AA2B1-545F-E785-4E6B-16E8A18A390B}"/>
              </a:ext>
            </a:extLst>
          </p:cNvPr>
          <p:cNvSpPr/>
          <p:nvPr/>
        </p:nvSpPr>
        <p:spPr>
          <a:xfrm>
            <a:off x="4829165" y="4492258"/>
            <a:ext cx="31853" cy="127578"/>
          </a:xfrm>
          <a:custGeom>
            <a:avLst/>
            <a:gdLst>
              <a:gd name="connsiteX0" fmla="*/ 10 w 31853"/>
              <a:gd name="connsiteY0" fmla="*/ 367 h 127578"/>
              <a:gd name="connsiteX1" fmla="*/ 22235 w 31853"/>
              <a:gd name="connsiteY1" fmla="*/ 54342 h 127578"/>
              <a:gd name="connsiteX2" fmla="*/ 12710 w 31853"/>
              <a:gd name="connsiteY2" fmla="*/ 95617 h 127578"/>
              <a:gd name="connsiteX3" fmla="*/ 31760 w 31853"/>
              <a:gd name="connsiteY3" fmla="*/ 63867 h 127578"/>
              <a:gd name="connsiteX4" fmla="*/ 3185 w 31853"/>
              <a:gd name="connsiteY4" fmla="*/ 127367 h 127578"/>
              <a:gd name="connsiteX5" fmla="*/ 19060 w 31853"/>
              <a:gd name="connsiteY5" fmla="*/ 82917 h 127578"/>
              <a:gd name="connsiteX6" fmla="*/ 10 w 31853"/>
              <a:gd name="connsiteY6" fmla="*/ 367 h 12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3" h="127578">
                <a:moveTo>
                  <a:pt x="10" y="367"/>
                </a:moveTo>
                <a:cubicBezTo>
                  <a:pt x="539" y="-4396"/>
                  <a:pt x="20118" y="38467"/>
                  <a:pt x="22235" y="54342"/>
                </a:cubicBezTo>
                <a:cubicBezTo>
                  <a:pt x="24352" y="70217"/>
                  <a:pt x="11123" y="94030"/>
                  <a:pt x="12710" y="95617"/>
                </a:cubicBezTo>
                <a:cubicBezTo>
                  <a:pt x="14297" y="97204"/>
                  <a:pt x="33347" y="58575"/>
                  <a:pt x="31760" y="63867"/>
                </a:cubicBezTo>
                <a:cubicBezTo>
                  <a:pt x="30173" y="69159"/>
                  <a:pt x="5302" y="124192"/>
                  <a:pt x="3185" y="127367"/>
                </a:cubicBezTo>
                <a:cubicBezTo>
                  <a:pt x="1068" y="130542"/>
                  <a:pt x="18002" y="97204"/>
                  <a:pt x="19060" y="82917"/>
                </a:cubicBezTo>
                <a:cubicBezTo>
                  <a:pt x="20118" y="68630"/>
                  <a:pt x="-519" y="5130"/>
                  <a:pt x="10" y="3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61233903-2E3D-CCAC-BE57-10E2D72483AE}"/>
              </a:ext>
            </a:extLst>
          </p:cNvPr>
          <p:cNvSpPr/>
          <p:nvPr/>
        </p:nvSpPr>
        <p:spPr>
          <a:xfrm>
            <a:off x="4695741" y="4482983"/>
            <a:ext cx="130378" cy="47767"/>
          </a:xfrm>
          <a:custGeom>
            <a:avLst/>
            <a:gdLst>
              <a:gd name="connsiteX0" fmla="*/ 84 w 130378"/>
              <a:gd name="connsiteY0" fmla="*/ 47742 h 47767"/>
              <a:gd name="connsiteX1" fmla="*/ 79459 w 130378"/>
              <a:gd name="connsiteY1" fmla="*/ 12817 h 47767"/>
              <a:gd name="connsiteX2" fmla="*/ 130259 w 130378"/>
              <a:gd name="connsiteY2" fmla="*/ 25517 h 47767"/>
              <a:gd name="connsiteX3" fmla="*/ 92159 w 130378"/>
              <a:gd name="connsiteY3" fmla="*/ 3292 h 47767"/>
              <a:gd name="connsiteX4" fmla="*/ 47709 w 130378"/>
              <a:gd name="connsiteY4" fmla="*/ 117 h 47767"/>
              <a:gd name="connsiteX5" fmla="*/ 44534 w 130378"/>
              <a:gd name="connsiteY5" fmla="*/ 15992 h 47767"/>
              <a:gd name="connsiteX6" fmla="*/ 95334 w 130378"/>
              <a:gd name="connsiteY6" fmla="*/ 6467 h 47767"/>
              <a:gd name="connsiteX7" fmla="*/ 84 w 130378"/>
              <a:gd name="connsiteY7" fmla="*/ 47742 h 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378" h="47767">
                <a:moveTo>
                  <a:pt x="84" y="47742"/>
                </a:moveTo>
                <a:cubicBezTo>
                  <a:pt x="-2562" y="48800"/>
                  <a:pt x="57763" y="16521"/>
                  <a:pt x="79459" y="12817"/>
                </a:cubicBezTo>
                <a:cubicBezTo>
                  <a:pt x="101155" y="9113"/>
                  <a:pt x="128142" y="27105"/>
                  <a:pt x="130259" y="25517"/>
                </a:cubicBezTo>
                <a:cubicBezTo>
                  <a:pt x="132376" y="23929"/>
                  <a:pt x="105917" y="7525"/>
                  <a:pt x="92159" y="3292"/>
                </a:cubicBezTo>
                <a:cubicBezTo>
                  <a:pt x="78401" y="-941"/>
                  <a:pt x="47709" y="117"/>
                  <a:pt x="47709" y="117"/>
                </a:cubicBezTo>
                <a:cubicBezTo>
                  <a:pt x="39772" y="2234"/>
                  <a:pt x="36597" y="14934"/>
                  <a:pt x="44534" y="15992"/>
                </a:cubicBezTo>
                <a:cubicBezTo>
                  <a:pt x="52471" y="17050"/>
                  <a:pt x="104859" y="4350"/>
                  <a:pt x="95334" y="6467"/>
                </a:cubicBezTo>
                <a:cubicBezTo>
                  <a:pt x="85809" y="8584"/>
                  <a:pt x="2730" y="46684"/>
                  <a:pt x="84" y="477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0FE1F99-0CF3-1074-9155-19907E26239C}"/>
              </a:ext>
            </a:extLst>
          </p:cNvPr>
          <p:cNvSpPr/>
          <p:nvPr/>
        </p:nvSpPr>
        <p:spPr>
          <a:xfrm>
            <a:off x="4794191" y="4473495"/>
            <a:ext cx="584262" cy="82699"/>
          </a:xfrm>
          <a:custGeom>
            <a:avLst/>
            <a:gdLst>
              <a:gd name="connsiteX0" fmla="*/ 59 w 584262"/>
              <a:gd name="connsiteY0" fmla="*/ 54055 h 82699"/>
              <a:gd name="connsiteX1" fmla="*/ 117534 w 584262"/>
              <a:gd name="connsiteY1" fmla="*/ 25480 h 82699"/>
              <a:gd name="connsiteX2" fmla="*/ 200084 w 584262"/>
              <a:gd name="connsiteY2" fmla="*/ 28655 h 82699"/>
              <a:gd name="connsiteX3" fmla="*/ 158809 w 584262"/>
              <a:gd name="connsiteY3" fmla="*/ 15955 h 82699"/>
              <a:gd name="connsiteX4" fmla="*/ 374709 w 584262"/>
              <a:gd name="connsiteY4" fmla="*/ 41355 h 82699"/>
              <a:gd name="connsiteX5" fmla="*/ 320734 w 584262"/>
              <a:gd name="connsiteY5" fmla="*/ 47705 h 82699"/>
              <a:gd name="connsiteX6" fmla="*/ 444559 w 584262"/>
              <a:gd name="connsiteY6" fmla="*/ 60405 h 82699"/>
              <a:gd name="connsiteX7" fmla="*/ 549334 w 584262"/>
              <a:gd name="connsiteY7" fmla="*/ 76280 h 82699"/>
              <a:gd name="connsiteX8" fmla="*/ 476309 w 584262"/>
              <a:gd name="connsiteY8" fmla="*/ 82630 h 82699"/>
              <a:gd name="connsiteX9" fmla="*/ 584259 w 584262"/>
              <a:gd name="connsiteY9" fmla="*/ 79455 h 82699"/>
              <a:gd name="connsiteX10" fmla="*/ 479484 w 584262"/>
              <a:gd name="connsiteY10" fmla="*/ 76280 h 82699"/>
              <a:gd name="connsiteX11" fmla="*/ 336609 w 584262"/>
              <a:gd name="connsiteY11" fmla="*/ 44530 h 82699"/>
              <a:gd name="connsiteX12" fmla="*/ 171509 w 584262"/>
              <a:gd name="connsiteY12" fmla="*/ 15955 h 82699"/>
              <a:gd name="connsiteX13" fmla="*/ 101659 w 584262"/>
              <a:gd name="connsiteY13" fmla="*/ 80 h 82699"/>
              <a:gd name="connsiteX14" fmla="*/ 133409 w 584262"/>
              <a:gd name="connsiteY14" fmla="*/ 22305 h 82699"/>
              <a:gd name="connsiteX15" fmla="*/ 59 w 584262"/>
              <a:gd name="connsiteY15" fmla="*/ 54055 h 8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4262" h="82699">
                <a:moveTo>
                  <a:pt x="59" y="54055"/>
                </a:moveTo>
                <a:cubicBezTo>
                  <a:pt x="-2587" y="54584"/>
                  <a:pt x="84196" y="29713"/>
                  <a:pt x="117534" y="25480"/>
                </a:cubicBezTo>
                <a:cubicBezTo>
                  <a:pt x="150872" y="21247"/>
                  <a:pt x="193205" y="30242"/>
                  <a:pt x="200084" y="28655"/>
                </a:cubicBezTo>
                <a:cubicBezTo>
                  <a:pt x="206963" y="27068"/>
                  <a:pt x="129705" y="13838"/>
                  <a:pt x="158809" y="15955"/>
                </a:cubicBezTo>
                <a:cubicBezTo>
                  <a:pt x="187913" y="18072"/>
                  <a:pt x="347722" y="36063"/>
                  <a:pt x="374709" y="41355"/>
                </a:cubicBezTo>
                <a:cubicBezTo>
                  <a:pt x="401697" y="46647"/>
                  <a:pt x="309092" y="44530"/>
                  <a:pt x="320734" y="47705"/>
                </a:cubicBezTo>
                <a:cubicBezTo>
                  <a:pt x="332376" y="50880"/>
                  <a:pt x="406459" y="55643"/>
                  <a:pt x="444559" y="60405"/>
                </a:cubicBezTo>
                <a:cubicBezTo>
                  <a:pt x="482659" y="65168"/>
                  <a:pt x="544042" y="72576"/>
                  <a:pt x="549334" y="76280"/>
                </a:cubicBezTo>
                <a:cubicBezTo>
                  <a:pt x="554626" y="79984"/>
                  <a:pt x="470488" y="82101"/>
                  <a:pt x="476309" y="82630"/>
                </a:cubicBezTo>
                <a:cubicBezTo>
                  <a:pt x="482130" y="83159"/>
                  <a:pt x="583730" y="80513"/>
                  <a:pt x="584259" y="79455"/>
                </a:cubicBezTo>
                <a:cubicBezTo>
                  <a:pt x="584788" y="78397"/>
                  <a:pt x="520759" y="82101"/>
                  <a:pt x="479484" y="76280"/>
                </a:cubicBezTo>
                <a:cubicBezTo>
                  <a:pt x="438209" y="70459"/>
                  <a:pt x="387938" y="54584"/>
                  <a:pt x="336609" y="44530"/>
                </a:cubicBezTo>
                <a:cubicBezTo>
                  <a:pt x="285280" y="34476"/>
                  <a:pt x="210667" y="23363"/>
                  <a:pt x="171509" y="15955"/>
                </a:cubicBezTo>
                <a:cubicBezTo>
                  <a:pt x="132351" y="8547"/>
                  <a:pt x="108009" y="-978"/>
                  <a:pt x="101659" y="80"/>
                </a:cubicBezTo>
                <a:cubicBezTo>
                  <a:pt x="95309" y="1138"/>
                  <a:pt x="149284" y="16484"/>
                  <a:pt x="133409" y="22305"/>
                </a:cubicBezTo>
                <a:cubicBezTo>
                  <a:pt x="117534" y="28126"/>
                  <a:pt x="2705" y="53526"/>
                  <a:pt x="59" y="540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E414FC2-47E2-9024-4EF9-D18AF5BA7298}"/>
              </a:ext>
            </a:extLst>
          </p:cNvPr>
          <p:cNvSpPr/>
          <p:nvPr/>
        </p:nvSpPr>
        <p:spPr>
          <a:xfrm>
            <a:off x="4711666" y="4641850"/>
            <a:ext cx="61352" cy="112181"/>
          </a:xfrm>
          <a:custGeom>
            <a:avLst/>
            <a:gdLst>
              <a:gd name="connsiteX0" fmla="*/ 25434 w 61352"/>
              <a:gd name="connsiteY0" fmla="*/ 0 h 112181"/>
              <a:gd name="connsiteX1" fmla="*/ 19084 w 61352"/>
              <a:gd name="connsiteY1" fmla="*/ 60325 h 112181"/>
              <a:gd name="connsiteX2" fmla="*/ 60359 w 61352"/>
              <a:gd name="connsiteY2" fmla="*/ 111125 h 112181"/>
              <a:gd name="connsiteX3" fmla="*/ 44484 w 61352"/>
              <a:gd name="connsiteY3" fmla="*/ 92075 h 112181"/>
              <a:gd name="connsiteX4" fmla="*/ 34 w 61352"/>
              <a:gd name="connsiteY4" fmla="*/ 60325 h 112181"/>
              <a:gd name="connsiteX5" fmla="*/ 25434 w 61352"/>
              <a:gd name="connsiteY5" fmla="*/ 0 h 1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52" h="112181">
                <a:moveTo>
                  <a:pt x="25434" y="0"/>
                </a:moveTo>
                <a:cubicBezTo>
                  <a:pt x="28609" y="0"/>
                  <a:pt x="13263" y="41804"/>
                  <a:pt x="19084" y="60325"/>
                </a:cubicBezTo>
                <a:cubicBezTo>
                  <a:pt x="24905" y="78846"/>
                  <a:pt x="60359" y="111125"/>
                  <a:pt x="60359" y="111125"/>
                </a:cubicBezTo>
                <a:cubicBezTo>
                  <a:pt x="64592" y="116417"/>
                  <a:pt x="54538" y="100542"/>
                  <a:pt x="44484" y="92075"/>
                </a:cubicBezTo>
                <a:cubicBezTo>
                  <a:pt x="34430" y="83608"/>
                  <a:pt x="1092" y="75671"/>
                  <a:pt x="34" y="60325"/>
                </a:cubicBezTo>
                <a:cubicBezTo>
                  <a:pt x="-1024" y="44979"/>
                  <a:pt x="22259" y="0"/>
                  <a:pt x="254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DD508AF-1F5F-1AF1-2786-B0AF84CCF3D5}"/>
              </a:ext>
            </a:extLst>
          </p:cNvPr>
          <p:cNvSpPr/>
          <p:nvPr/>
        </p:nvSpPr>
        <p:spPr>
          <a:xfrm>
            <a:off x="4704198" y="4711053"/>
            <a:ext cx="212482" cy="35587"/>
          </a:xfrm>
          <a:custGeom>
            <a:avLst/>
            <a:gdLst>
              <a:gd name="connsiteX0" fmla="*/ 1152 w 212482"/>
              <a:gd name="connsiteY0" fmla="*/ 647 h 35587"/>
              <a:gd name="connsiteX1" fmla="*/ 147202 w 212482"/>
              <a:gd name="connsiteY1" fmla="*/ 19697 h 35587"/>
              <a:gd name="connsiteX2" fmla="*/ 83702 w 212482"/>
              <a:gd name="connsiteY2" fmla="*/ 35572 h 35587"/>
              <a:gd name="connsiteX3" fmla="*/ 204352 w 212482"/>
              <a:gd name="connsiteY3" fmla="*/ 22872 h 35587"/>
              <a:gd name="connsiteX4" fmla="*/ 194827 w 212482"/>
              <a:gd name="connsiteY4" fmla="*/ 19697 h 35587"/>
              <a:gd name="connsiteX5" fmla="*/ 140852 w 212482"/>
              <a:gd name="connsiteY5" fmla="*/ 10172 h 35587"/>
              <a:gd name="connsiteX6" fmla="*/ 80527 w 212482"/>
              <a:gd name="connsiteY6" fmla="*/ 3822 h 35587"/>
              <a:gd name="connsiteX7" fmla="*/ 1152 w 212482"/>
              <a:gd name="connsiteY7" fmla="*/ 647 h 3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82" h="35587">
                <a:moveTo>
                  <a:pt x="1152" y="647"/>
                </a:moveTo>
                <a:cubicBezTo>
                  <a:pt x="12265" y="3293"/>
                  <a:pt x="133444" y="13876"/>
                  <a:pt x="147202" y="19697"/>
                </a:cubicBezTo>
                <a:cubicBezTo>
                  <a:pt x="160960" y="25518"/>
                  <a:pt x="74177" y="35043"/>
                  <a:pt x="83702" y="35572"/>
                </a:cubicBezTo>
                <a:cubicBezTo>
                  <a:pt x="93227" y="36101"/>
                  <a:pt x="204352" y="22872"/>
                  <a:pt x="204352" y="22872"/>
                </a:cubicBezTo>
                <a:cubicBezTo>
                  <a:pt x="222873" y="20226"/>
                  <a:pt x="205410" y="21814"/>
                  <a:pt x="194827" y="19697"/>
                </a:cubicBezTo>
                <a:cubicBezTo>
                  <a:pt x="184244" y="17580"/>
                  <a:pt x="159902" y="12818"/>
                  <a:pt x="140852" y="10172"/>
                </a:cubicBezTo>
                <a:cubicBezTo>
                  <a:pt x="121802" y="7526"/>
                  <a:pt x="98519" y="3293"/>
                  <a:pt x="80527" y="3822"/>
                </a:cubicBezTo>
                <a:cubicBezTo>
                  <a:pt x="62535" y="4351"/>
                  <a:pt x="-9961" y="-1999"/>
                  <a:pt x="1152" y="6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8CF2E80-5765-5D77-05A1-0D1B8FF4BEF8}"/>
              </a:ext>
            </a:extLst>
          </p:cNvPr>
          <p:cNvSpPr/>
          <p:nvPr/>
        </p:nvSpPr>
        <p:spPr>
          <a:xfrm>
            <a:off x="4851400" y="4615741"/>
            <a:ext cx="257490" cy="105484"/>
          </a:xfrm>
          <a:custGeom>
            <a:avLst/>
            <a:gdLst>
              <a:gd name="connsiteX0" fmla="*/ 257175 w 257490"/>
              <a:gd name="connsiteY0" fmla="*/ 709 h 105484"/>
              <a:gd name="connsiteX1" fmla="*/ 117475 w 257490"/>
              <a:gd name="connsiteY1" fmla="*/ 67384 h 105484"/>
              <a:gd name="connsiteX2" fmla="*/ 146050 w 257490"/>
              <a:gd name="connsiteY2" fmla="*/ 45159 h 105484"/>
              <a:gd name="connsiteX3" fmla="*/ 76200 w 257490"/>
              <a:gd name="connsiteY3" fmla="*/ 73734 h 105484"/>
              <a:gd name="connsiteX4" fmla="*/ 0 w 257490"/>
              <a:gd name="connsiteY4" fmla="*/ 105484 h 105484"/>
              <a:gd name="connsiteX5" fmla="*/ 133350 w 257490"/>
              <a:gd name="connsiteY5" fmla="*/ 51509 h 105484"/>
              <a:gd name="connsiteX6" fmla="*/ 155575 w 257490"/>
              <a:gd name="connsiteY6" fmla="*/ 32459 h 105484"/>
              <a:gd name="connsiteX7" fmla="*/ 257175 w 257490"/>
              <a:gd name="connsiteY7" fmla="*/ 709 h 10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90" h="105484">
                <a:moveTo>
                  <a:pt x="257175" y="709"/>
                </a:moveTo>
                <a:cubicBezTo>
                  <a:pt x="250825" y="6530"/>
                  <a:pt x="135996" y="59976"/>
                  <a:pt x="117475" y="67384"/>
                </a:cubicBezTo>
                <a:cubicBezTo>
                  <a:pt x="98954" y="74792"/>
                  <a:pt x="152929" y="44101"/>
                  <a:pt x="146050" y="45159"/>
                </a:cubicBezTo>
                <a:cubicBezTo>
                  <a:pt x="139171" y="46217"/>
                  <a:pt x="76200" y="73734"/>
                  <a:pt x="76200" y="73734"/>
                </a:cubicBezTo>
                <a:lnTo>
                  <a:pt x="0" y="105484"/>
                </a:lnTo>
                <a:cubicBezTo>
                  <a:pt x="9525" y="101780"/>
                  <a:pt x="107421" y="63680"/>
                  <a:pt x="133350" y="51509"/>
                </a:cubicBezTo>
                <a:cubicBezTo>
                  <a:pt x="159279" y="39338"/>
                  <a:pt x="139171" y="38280"/>
                  <a:pt x="155575" y="32459"/>
                </a:cubicBezTo>
                <a:cubicBezTo>
                  <a:pt x="171979" y="26638"/>
                  <a:pt x="263525" y="-5112"/>
                  <a:pt x="257175" y="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92B173D-16B3-BE3C-B7B8-05344C9ABB66}"/>
              </a:ext>
            </a:extLst>
          </p:cNvPr>
          <p:cNvSpPr/>
          <p:nvPr/>
        </p:nvSpPr>
        <p:spPr>
          <a:xfrm>
            <a:off x="4721222" y="4619641"/>
            <a:ext cx="197544" cy="74330"/>
          </a:xfrm>
          <a:custGeom>
            <a:avLst/>
            <a:gdLst>
              <a:gd name="connsiteX0" fmla="*/ 3 w 197544"/>
              <a:gd name="connsiteY0" fmla="*/ 38084 h 74330"/>
              <a:gd name="connsiteX1" fmla="*/ 88903 w 197544"/>
              <a:gd name="connsiteY1" fmla="*/ 12684 h 74330"/>
              <a:gd name="connsiteX2" fmla="*/ 193678 w 197544"/>
              <a:gd name="connsiteY2" fmla="*/ 9509 h 74330"/>
              <a:gd name="connsiteX3" fmla="*/ 174628 w 197544"/>
              <a:gd name="connsiteY3" fmla="*/ 47609 h 74330"/>
              <a:gd name="connsiteX4" fmla="*/ 171453 w 197544"/>
              <a:gd name="connsiteY4" fmla="*/ 73009 h 74330"/>
              <a:gd name="connsiteX5" fmla="*/ 171453 w 197544"/>
              <a:gd name="connsiteY5" fmla="*/ 6334 h 74330"/>
              <a:gd name="connsiteX6" fmla="*/ 92078 w 197544"/>
              <a:gd name="connsiteY6" fmla="*/ 6334 h 74330"/>
              <a:gd name="connsiteX7" fmla="*/ 3 w 197544"/>
              <a:gd name="connsiteY7" fmla="*/ 38084 h 7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44" h="74330">
                <a:moveTo>
                  <a:pt x="3" y="38084"/>
                </a:moveTo>
                <a:cubicBezTo>
                  <a:pt x="-526" y="39142"/>
                  <a:pt x="56624" y="17446"/>
                  <a:pt x="88903" y="12684"/>
                </a:cubicBezTo>
                <a:cubicBezTo>
                  <a:pt x="121182" y="7921"/>
                  <a:pt x="179391" y="3688"/>
                  <a:pt x="193678" y="9509"/>
                </a:cubicBezTo>
                <a:cubicBezTo>
                  <a:pt x="207965" y="15330"/>
                  <a:pt x="178332" y="37026"/>
                  <a:pt x="174628" y="47609"/>
                </a:cubicBezTo>
                <a:cubicBezTo>
                  <a:pt x="170924" y="58192"/>
                  <a:pt x="171982" y="79888"/>
                  <a:pt x="171453" y="73009"/>
                </a:cubicBezTo>
                <a:cubicBezTo>
                  <a:pt x="170924" y="66130"/>
                  <a:pt x="184682" y="17446"/>
                  <a:pt x="171453" y="6334"/>
                </a:cubicBezTo>
                <a:cubicBezTo>
                  <a:pt x="158224" y="-4778"/>
                  <a:pt x="118007" y="1042"/>
                  <a:pt x="92078" y="6334"/>
                </a:cubicBezTo>
                <a:cubicBezTo>
                  <a:pt x="66149" y="11626"/>
                  <a:pt x="532" y="37026"/>
                  <a:pt x="3" y="380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3C01B617-3823-2364-C552-B3745C3DCF99}"/>
              </a:ext>
            </a:extLst>
          </p:cNvPr>
          <p:cNvSpPr/>
          <p:nvPr/>
        </p:nvSpPr>
        <p:spPr>
          <a:xfrm>
            <a:off x="4895499" y="4581497"/>
            <a:ext cx="543432" cy="63534"/>
          </a:xfrm>
          <a:custGeom>
            <a:avLst/>
            <a:gdLst>
              <a:gd name="connsiteX0" fmla="*/ 351 w 543432"/>
              <a:gd name="connsiteY0" fmla="*/ 63528 h 63534"/>
              <a:gd name="connsiteX1" fmla="*/ 206726 w 543432"/>
              <a:gd name="connsiteY1" fmla="*/ 28603 h 63534"/>
              <a:gd name="connsiteX2" fmla="*/ 365476 w 543432"/>
              <a:gd name="connsiteY2" fmla="*/ 28603 h 63534"/>
              <a:gd name="connsiteX3" fmla="*/ 286101 w 543432"/>
              <a:gd name="connsiteY3" fmla="*/ 34953 h 63534"/>
              <a:gd name="connsiteX4" fmla="*/ 457551 w 543432"/>
              <a:gd name="connsiteY4" fmla="*/ 12728 h 63534"/>
              <a:gd name="connsiteX5" fmla="*/ 543276 w 543432"/>
              <a:gd name="connsiteY5" fmla="*/ 28 h 63534"/>
              <a:gd name="connsiteX6" fmla="*/ 473426 w 543432"/>
              <a:gd name="connsiteY6" fmla="*/ 9553 h 63534"/>
              <a:gd name="connsiteX7" fmla="*/ 295626 w 543432"/>
              <a:gd name="connsiteY7" fmla="*/ 19078 h 63534"/>
              <a:gd name="connsiteX8" fmla="*/ 124176 w 543432"/>
              <a:gd name="connsiteY8" fmla="*/ 19078 h 63534"/>
              <a:gd name="connsiteX9" fmla="*/ 155926 w 543432"/>
              <a:gd name="connsiteY9" fmla="*/ 25428 h 63534"/>
              <a:gd name="connsiteX10" fmla="*/ 351 w 543432"/>
              <a:gd name="connsiteY10" fmla="*/ 63528 h 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432" h="63534">
                <a:moveTo>
                  <a:pt x="351" y="63528"/>
                </a:moveTo>
                <a:cubicBezTo>
                  <a:pt x="8818" y="64057"/>
                  <a:pt x="145872" y="34424"/>
                  <a:pt x="206726" y="28603"/>
                </a:cubicBezTo>
                <a:cubicBezTo>
                  <a:pt x="267580" y="22782"/>
                  <a:pt x="352247" y="27545"/>
                  <a:pt x="365476" y="28603"/>
                </a:cubicBezTo>
                <a:cubicBezTo>
                  <a:pt x="378705" y="29661"/>
                  <a:pt x="270755" y="37599"/>
                  <a:pt x="286101" y="34953"/>
                </a:cubicBezTo>
                <a:cubicBezTo>
                  <a:pt x="301447" y="32307"/>
                  <a:pt x="414689" y="18549"/>
                  <a:pt x="457551" y="12728"/>
                </a:cubicBezTo>
                <a:cubicBezTo>
                  <a:pt x="500414" y="6907"/>
                  <a:pt x="540630" y="557"/>
                  <a:pt x="543276" y="28"/>
                </a:cubicBezTo>
                <a:cubicBezTo>
                  <a:pt x="545922" y="-501"/>
                  <a:pt x="514701" y="6378"/>
                  <a:pt x="473426" y="9553"/>
                </a:cubicBezTo>
                <a:cubicBezTo>
                  <a:pt x="432151" y="12728"/>
                  <a:pt x="353834" y="17490"/>
                  <a:pt x="295626" y="19078"/>
                </a:cubicBezTo>
                <a:cubicBezTo>
                  <a:pt x="237418" y="20666"/>
                  <a:pt x="147459" y="18020"/>
                  <a:pt x="124176" y="19078"/>
                </a:cubicBezTo>
                <a:cubicBezTo>
                  <a:pt x="100893" y="20136"/>
                  <a:pt x="172859" y="16432"/>
                  <a:pt x="155926" y="25428"/>
                </a:cubicBezTo>
                <a:cubicBezTo>
                  <a:pt x="138993" y="34424"/>
                  <a:pt x="-8116" y="62999"/>
                  <a:pt x="351" y="635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5B6C93F3-AC28-4CFE-BBEE-FED1CF587E30}"/>
              </a:ext>
            </a:extLst>
          </p:cNvPr>
          <p:cNvSpPr/>
          <p:nvPr/>
        </p:nvSpPr>
        <p:spPr>
          <a:xfrm>
            <a:off x="4714607" y="4692647"/>
            <a:ext cx="200497" cy="87180"/>
          </a:xfrm>
          <a:custGeom>
            <a:avLst/>
            <a:gdLst>
              <a:gd name="connsiteX0" fmla="*/ 268 w 200497"/>
              <a:gd name="connsiteY0" fmla="*/ 3 h 87180"/>
              <a:gd name="connsiteX1" fmla="*/ 73293 w 200497"/>
              <a:gd name="connsiteY1" fmla="*/ 76203 h 87180"/>
              <a:gd name="connsiteX2" fmla="*/ 44718 w 200497"/>
              <a:gd name="connsiteY2" fmla="*/ 85728 h 87180"/>
              <a:gd name="connsiteX3" fmla="*/ 130443 w 200497"/>
              <a:gd name="connsiteY3" fmla="*/ 66678 h 87180"/>
              <a:gd name="connsiteX4" fmla="*/ 200293 w 200497"/>
              <a:gd name="connsiteY4" fmla="*/ 79378 h 87180"/>
              <a:gd name="connsiteX5" fmla="*/ 108218 w 200497"/>
              <a:gd name="connsiteY5" fmla="*/ 85728 h 87180"/>
              <a:gd name="connsiteX6" fmla="*/ 35193 w 200497"/>
              <a:gd name="connsiteY6" fmla="*/ 73028 h 87180"/>
              <a:gd name="connsiteX7" fmla="*/ 47893 w 200497"/>
              <a:gd name="connsiteY7" fmla="*/ 73028 h 87180"/>
              <a:gd name="connsiteX8" fmla="*/ 268 w 200497"/>
              <a:gd name="connsiteY8" fmla="*/ 3 h 8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497" h="87180">
                <a:moveTo>
                  <a:pt x="268" y="3"/>
                </a:moveTo>
                <a:cubicBezTo>
                  <a:pt x="4501" y="532"/>
                  <a:pt x="65885" y="61916"/>
                  <a:pt x="73293" y="76203"/>
                </a:cubicBezTo>
                <a:cubicBezTo>
                  <a:pt x="80701" y="90490"/>
                  <a:pt x="35193" y="87316"/>
                  <a:pt x="44718" y="85728"/>
                </a:cubicBezTo>
                <a:cubicBezTo>
                  <a:pt x="54243" y="84141"/>
                  <a:pt x="104514" y="67736"/>
                  <a:pt x="130443" y="66678"/>
                </a:cubicBezTo>
                <a:cubicBezTo>
                  <a:pt x="156372" y="65620"/>
                  <a:pt x="203997" y="76203"/>
                  <a:pt x="200293" y="79378"/>
                </a:cubicBezTo>
                <a:cubicBezTo>
                  <a:pt x="196589" y="82553"/>
                  <a:pt x="135735" y="86786"/>
                  <a:pt x="108218" y="85728"/>
                </a:cubicBezTo>
                <a:cubicBezTo>
                  <a:pt x="80701" y="84670"/>
                  <a:pt x="35193" y="73028"/>
                  <a:pt x="35193" y="73028"/>
                </a:cubicBezTo>
                <a:cubicBezTo>
                  <a:pt x="25139" y="70911"/>
                  <a:pt x="52656" y="80436"/>
                  <a:pt x="47893" y="73028"/>
                </a:cubicBezTo>
                <a:cubicBezTo>
                  <a:pt x="43131" y="65620"/>
                  <a:pt x="-3965" y="-526"/>
                  <a:pt x="268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3829767-E773-059F-9BA1-B87043E8465B}"/>
              </a:ext>
            </a:extLst>
          </p:cNvPr>
          <p:cNvSpPr/>
          <p:nvPr/>
        </p:nvSpPr>
        <p:spPr>
          <a:xfrm>
            <a:off x="4886036" y="4608433"/>
            <a:ext cx="269844" cy="171239"/>
          </a:xfrm>
          <a:custGeom>
            <a:avLst/>
            <a:gdLst>
              <a:gd name="connsiteX0" fmla="*/ 51089 w 269844"/>
              <a:gd name="connsiteY0" fmla="*/ 169942 h 171239"/>
              <a:gd name="connsiteX1" fmla="*/ 232064 w 269844"/>
              <a:gd name="connsiteY1" fmla="*/ 36592 h 171239"/>
              <a:gd name="connsiteX2" fmla="*/ 178089 w 269844"/>
              <a:gd name="connsiteY2" fmla="*/ 68342 h 171239"/>
              <a:gd name="connsiteX3" fmla="*/ 266989 w 269844"/>
              <a:gd name="connsiteY3" fmla="*/ 1667 h 171239"/>
              <a:gd name="connsiteX4" fmla="*/ 241589 w 269844"/>
              <a:gd name="connsiteY4" fmla="*/ 23892 h 171239"/>
              <a:gd name="connsiteX5" fmla="*/ 178089 w 269844"/>
              <a:gd name="connsiteY5" fmla="*/ 65167 h 171239"/>
              <a:gd name="connsiteX6" fmla="*/ 70139 w 269844"/>
              <a:gd name="connsiteY6" fmla="*/ 96917 h 171239"/>
              <a:gd name="connsiteX7" fmla="*/ 127289 w 269844"/>
              <a:gd name="connsiteY7" fmla="*/ 90567 h 171239"/>
              <a:gd name="connsiteX8" fmla="*/ 289 w 269844"/>
              <a:gd name="connsiteY8" fmla="*/ 106442 h 171239"/>
              <a:gd name="connsiteX9" fmla="*/ 92364 w 269844"/>
              <a:gd name="connsiteY9" fmla="*/ 106442 h 171239"/>
              <a:gd name="connsiteX10" fmla="*/ 51089 w 269844"/>
              <a:gd name="connsiteY10" fmla="*/ 169942 h 1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844" h="171239">
                <a:moveTo>
                  <a:pt x="51089" y="169942"/>
                </a:moveTo>
                <a:cubicBezTo>
                  <a:pt x="74372" y="158300"/>
                  <a:pt x="210897" y="53525"/>
                  <a:pt x="232064" y="36592"/>
                </a:cubicBezTo>
                <a:cubicBezTo>
                  <a:pt x="253231" y="19659"/>
                  <a:pt x="172268" y="74163"/>
                  <a:pt x="178089" y="68342"/>
                </a:cubicBezTo>
                <a:cubicBezTo>
                  <a:pt x="183910" y="62521"/>
                  <a:pt x="256406" y="9075"/>
                  <a:pt x="266989" y="1667"/>
                </a:cubicBezTo>
                <a:cubicBezTo>
                  <a:pt x="277572" y="-5741"/>
                  <a:pt x="256406" y="13309"/>
                  <a:pt x="241589" y="23892"/>
                </a:cubicBezTo>
                <a:cubicBezTo>
                  <a:pt x="226772" y="34475"/>
                  <a:pt x="206664" y="52996"/>
                  <a:pt x="178089" y="65167"/>
                </a:cubicBezTo>
                <a:cubicBezTo>
                  <a:pt x="149514" y="77338"/>
                  <a:pt x="78606" y="92684"/>
                  <a:pt x="70139" y="96917"/>
                </a:cubicBezTo>
                <a:cubicBezTo>
                  <a:pt x="61672" y="101150"/>
                  <a:pt x="138931" y="88980"/>
                  <a:pt x="127289" y="90567"/>
                </a:cubicBezTo>
                <a:cubicBezTo>
                  <a:pt x="115647" y="92154"/>
                  <a:pt x="6110" y="103796"/>
                  <a:pt x="289" y="106442"/>
                </a:cubicBezTo>
                <a:cubicBezTo>
                  <a:pt x="-5532" y="109088"/>
                  <a:pt x="78076" y="101679"/>
                  <a:pt x="92364" y="106442"/>
                </a:cubicBezTo>
                <a:cubicBezTo>
                  <a:pt x="106652" y="111205"/>
                  <a:pt x="27806" y="181584"/>
                  <a:pt x="51089" y="1699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FDA02226-39AA-ECD2-FC91-754FF73BCD85}"/>
              </a:ext>
            </a:extLst>
          </p:cNvPr>
          <p:cNvSpPr/>
          <p:nvPr/>
        </p:nvSpPr>
        <p:spPr>
          <a:xfrm>
            <a:off x="5092470" y="4565515"/>
            <a:ext cx="387976" cy="155720"/>
          </a:xfrm>
          <a:custGeom>
            <a:avLst/>
            <a:gdLst>
              <a:gd name="connsiteX0" fmla="*/ 230 w 387976"/>
              <a:gd name="connsiteY0" fmla="*/ 155710 h 155720"/>
              <a:gd name="connsiteX1" fmla="*/ 171680 w 387976"/>
              <a:gd name="connsiteY1" fmla="*/ 57285 h 155720"/>
              <a:gd name="connsiteX2" fmla="*/ 120880 w 387976"/>
              <a:gd name="connsiteY2" fmla="*/ 85860 h 155720"/>
              <a:gd name="connsiteX3" fmla="*/ 212955 w 387976"/>
              <a:gd name="connsiteY3" fmla="*/ 47760 h 155720"/>
              <a:gd name="connsiteX4" fmla="*/ 324080 w 387976"/>
              <a:gd name="connsiteY4" fmla="*/ 19185 h 155720"/>
              <a:gd name="connsiteX5" fmla="*/ 387580 w 387976"/>
              <a:gd name="connsiteY5" fmla="*/ 135 h 155720"/>
              <a:gd name="connsiteX6" fmla="*/ 295505 w 387976"/>
              <a:gd name="connsiteY6" fmla="*/ 28710 h 155720"/>
              <a:gd name="connsiteX7" fmla="*/ 98655 w 387976"/>
              <a:gd name="connsiteY7" fmla="*/ 60460 h 155720"/>
              <a:gd name="connsiteX8" fmla="*/ 133580 w 387976"/>
              <a:gd name="connsiteY8" fmla="*/ 63635 h 155720"/>
              <a:gd name="connsiteX9" fmla="*/ 230 w 387976"/>
              <a:gd name="connsiteY9" fmla="*/ 155710 h 1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76" h="155720">
                <a:moveTo>
                  <a:pt x="230" y="155710"/>
                </a:moveTo>
                <a:cubicBezTo>
                  <a:pt x="6580" y="154652"/>
                  <a:pt x="151572" y="68927"/>
                  <a:pt x="171680" y="57285"/>
                </a:cubicBezTo>
                <a:cubicBezTo>
                  <a:pt x="191788" y="45643"/>
                  <a:pt x="114001" y="87447"/>
                  <a:pt x="120880" y="85860"/>
                </a:cubicBezTo>
                <a:cubicBezTo>
                  <a:pt x="127759" y="84273"/>
                  <a:pt x="179088" y="58872"/>
                  <a:pt x="212955" y="47760"/>
                </a:cubicBezTo>
                <a:cubicBezTo>
                  <a:pt x="246822" y="36647"/>
                  <a:pt x="294976" y="27122"/>
                  <a:pt x="324080" y="19185"/>
                </a:cubicBezTo>
                <a:cubicBezTo>
                  <a:pt x="353184" y="11248"/>
                  <a:pt x="392342" y="-1452"/>
                  <a:pt x="387580" y="135"/>
                </a:cubicBezTo>
                <a:cubicBezTo>
                  <a:pt x="382818" y="1722"/>
                  <a:pt x="343659" y="18656"/>
                  <a:pt x="295505" y="28710"/>
                </a:cubicBezTo>
                <a:cubicBezTo>
                  <a:pt x="247351" y="38764"/>
                  <a:pt x="125643" y="54639"/>
                  <a:pt x="98655" y="60460"/>
                </a:cubicBezTo>
                <a:cubicBezTo>
                  <a:pt x="71667" y="66281"/>
                  <a:pt x="146280" y="50406"/>
                  <a:pt x="133580" y="63635"/>
                </a:cubicBezTo>
                <a:cubicBezTo>
                  <a:pt x="120880" y="76864"/>
                  <a:pt x="-6120" y="156768"/>
                  <a:pt x="230" y="1557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7FE8C77F-BCB7-4B0A-0E75-91EA08C38179}"/>
              </a:ext>
            </a:extLst>
          </p:cNvPr>
          <p:cNvSpPr/>
          <p:nvPr/>
        </p:nvSpPr>
        <p:spPr>
          <a:xfrm>
            <a:off x="4829170" y="4479689"/>
            <a:ext cx="518032" cy="41764"/>
          </a:xfrm>
          <a:custGeom>
            <a:avLst/>
            <a:gdLst>
              <a:gd name="connsiteX0" fmla="*/ 5 w 518032"/>
              <a:gd name="connsiteY0" fmla="*/ 6586 h 41764"/>
              <a:gd name="connsiteX1" fmla="*/ 184155 w 518032"/>
              <a:gd name="connsiteY1" fmla="*/ 236 h 41764"/>
              <a:gd name="connsiteX2" fmla="*/ 330205 w 518032"/>
              <a:gd name="connsiteY2" fmla="*/ 16111 h 41764"/>
              <a:gd name="connsiteX3" fmla="*/ 323855 w 518032"/>
              <a:gd name="connsiteY3" fmla="*/ 38336 h 41764"/>
              <a:gd name="connsiteX4" fmla="*/ 517530 w 518032"/>
              <a:gd name="connsiteY4" fmla="*/ 41511 h 41764"/>
              <a:gd name="connsiteX5" fmla="*/ 374655 w 518032"/>
              <a:gd name="connsiteY5" fmla="*/ 38336 h 41764"/>
              <a:gd name="connsiteX6" fmla="*/ 212730 w 518032"/>
              <a:gd name="connsiteY6" fmla="*/ 12936 h 41764"/>
              <a:gd name="connsiteX7" fmla="*/ 177805 w 518032"/>
              <a:gd name="connsiteY7" fmla="*/ 6586 h 41764"/>
              <a:gd name="connsiteX8" fmla="*/ 5 w 518032"/>
              <a:gd name="connsiteY8" fmla="*/ 6586 h 4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32" h="41764">
                <a:moveTo>
                  <a:pt x="5" y="6586"/>
                </a:moveTo>
                <a:cubicBezTo>
                  <a:pt x="1063" y="5528"/>
                  <a:pt x="129122" y="-1351"/>
                  <a:pt x="184155" y="236"/>
                </a:cubicBezTo>
                <a:cubicBezTo>
                  <a:pt x="239188" y="1823"/>
                  <a:pt x="330205" y="16111"/>
                  <a:pt x="330205" y="16111"/>
                </a:cubicBezTo>
                <a:cubicBezTo>
                  <a:pt x="353488" y="22461"/>
                  <a:pt x="292634" y="34103"/>
                  <a:pt x="323855" y="38336"/>
                </a:cubicBezTo>
                <a:cubicBezTo>
                  <a:pt x="355076" y="42569"/>
                  <a:pt x="509063" y="41511"/>
                  <a:pt x="517530" y="41511"/>
                </a:cubicBezTo>
                <a:cubicBezTo>
                  <a:pt x="525997" y="41511"/>
                  <a:pt x="425455" y="43098"/>
                  <a:pt x="374655" y="38336"/>
                </a:cubicBezTo>
                <a:cubicBezTo>
                  <a:pt x="323855" y="33574"/>
                  <a:pt x="245538" y="18228"/>
                  <a:pt x="212730" y="12936"/>
                </a:cubicBezTo>
                <a:cubicBezTo>
                  <a:pt x="179922" y="7644"/>
                  <a:pt x="205851" y="8703"/>
                  <a:pt x="177805" y="6586"/>
                </a:cubicBezTo>
                <a:cubicBezTo>
                  <a:pt x="149759" y="4469"/>
                  <a:pt x="-1053" y="7644"/>
                  <a:pt x="5" y="65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8E52E6F0-DCCA-20D7-895A-7AB2782FB876}"/>
              </a:ext>
            </a:extLst>
          </p:cNvPr>
          <p:cNvSpPr/>
          <p:nvPr/>
        </p:nvSpPr>
        <p:spPr>
          <a:xfrm>
            <a:off x="5433118" y="4476612"/>
            <a:ext cx="75774" cy="117784"/>
          </a:xfrm>
          <a:custGeom>
            <a:avLst/>
            <a:gdLst>
              <a:gd name="connsiteX0" fmla="*/ 5657 w 75774"/>
              <a:gd name="connsiteY0" fmla="*/ 138 h 117784"/>
              <a:gd name="connsiteX1" fmla="*/ 21532 w 75774"/>
              <a:gd name="connsiteY1" fmla="*/ 79513 h 117784"/>
              <a:gd name="connsiteX2" fmla="*/ 75507 w 75774"/>
              <a:gd name="connsiteY2" fmla="*/ 117613 h 117784"/>
              <a:gd name="connsiteX3" fmla="*/ 40582 w 75774"/>
              <a:gd name="connsiteY3" fmla="*/ 92213 h 117784"/>
              <a:gd name="connsiteX4" fmla="*/ 2482 w 75774"/>
              <a:gd name="connsiteY4" fmla="*/ 60463 h 117784"/>
              <a:gd name="connsiteX5" fmla="*/ 5657 w 75774"/>
              <a:gd name="connsiteY5" fmla="*/ 138 h 1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74" h="117784">
                <a:moveTo>
                  <a:pt x="5657" y="138"/>
                </a:moveTo>
                <a:cubicBezTo>
                  <a:pt x="8832" y="3313"/>
                  <a:pt x="9890" y="59934"/>
                  <a:pt x="21532" y="79513"/>
                </a:cubicBezTo>
                <a:cubicBezTo>
                  <a:pt x="33174" y="99092"/>
                  <a:pt x="72332" y="115496"/>
                  <a:pt x="75507" y="117613"/>
                </a:cubicBezTo>
                <a:cubicBezTo>
                  <a:pt x="78682" y="119730"/>
                  <a:pt x="52753" y="101738"/>
                  <a:pt x="40582" y="92213"/>
                </a:cubicBezTo>
                <a:cubicBezTo>
                  <a:pt x="28411" y="82688"/>
                  <a:pt x="8303" y="71575"/>
                  <a:pt x="2482" y="60463"/>
                </a:cubicBezTo>
                <a:cubicBezTo>
                  <a:pt x="-3339" y="49351"/>
                  <a:pt x="2482" y="-3037"/>
                  <a:pt x="5657" y="1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E1AA0A3-10FE-868D-D063-3B15E3CD5953}"/>
              </a:ext>
            </a:extLst>
          </p:cNvPr>
          <p:cNvSpPr/>
          <p:nvPr/>
        </p:nvSpPr>
        <p:spPr>
          <a:xfrm>
            <a:off x="4831854" y="4528722"/>
            <a:ext cx="640279" cy="88434"/>
          </a:xfrm>
          <a:custGeom>
            <a:avLst/>
            <a:gdLst>
              <a:gd name="connsiteX0" fmla="*/ 496 w 640279"/>
              <a:gd name="connsiteY0" fmla="*/ 87728 h 88434"/>
              <a:gd name="connsiteX1" fmla="*/ 181471 w 640279"/>
              <a:gd name="connsiteY1" fmla="*/ 43278 h 88434"/>
              <a:gd name="connsiteX2" fmla="*/ 57646 w 640279"/>
              <a:gd name="connsiteY2" fmla="*/ 27403 h 88434"/>
              <a:gd name="connsiteX3" fmla="*/ 308471 w 640279"/>
              <a:gd name="connsiteY3" fmla="*/ 36928 h 88434"/>
              <a:gd name="connsiteX4" fmla="*/ 473571 w 640279"/>
              <a:gd name="connsiteY4" fmla="*/ 40103 h 88434"/>
              <a:gd name="connsiteX5" fmla="*/ 391021 w 640279"/>
              <a:gd name="connsiteY5" fmla="*/ 46453 h 88434"/>
              <a:gd name="connsiteX6" fmla="*/ 527546 w 640279"/>
              <a:gd name="connsiteY6" fmla="*/ 21053 h 88434"/>
              <a:gd name="connsiteX7" fmla="*/ 597396 w 640279"/>
              <a:gd name="connsiteY7" fmla="*/ 14703 h 88434"/>
              <a:gd name="connsiteX8" fmla="*/ 486271 w 640279"/>
              <a:gd name="connsiteY8" fmla="*/ 8353 h 88434"/>
              <a:gd name="connsiteX9" fmla="*/ 575171 w 640279"/>
              <a:gd name="connsiteY9" fmla="*/ 2003 h 88434"/>
              <a:gd name="connsiteX10" fmla="*/ 638671 w 640279"/>
              <a:gd name="connsiteY10" fmla="*/ 46453 h 88434"/>
              <a:gd name="connsiteX11" fmla="*/ 508496 w 640279"/>
              <a:gd name="connsiteY11" fmla="*/ 52803 h 88434"/>
              <a:gd name="connsiteX12" fmla="*/ 305296 w 640279"/>
              <a:gd name="connsiteY12" fmla="*/ 78203 h 88434"/>
              <a:gd name="connsiteX13" fmla="*/ 327521 w 640279"/>
              <a:gd name="connsiteY13" fmla="*/ 59153 h 88434"/>
              <a:gd name="connsiteX14" fmla="*/ 244971 w 640279"/>
              <a:gd name="connsiteY14" fmla="*/ 52803 h 88434"/>
              <a:gd name="connsiteX15" fmla="*/ 130671 w 640279"/>
              <a:gd name="connsiteY15" fmla="*/ 68678 h 88434"/>
              <a:gd name="connsiteX16" fmla="*/ 496 w 640279"/>
              <a:gd name="connsiteY16" fmla="*/ 87728 h 8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0279" h="88434">
                <a:moveTo>
                  <a:pt x="496" y="87728"/>
                </a:moveTo>
                <a:cubicBezTo>
                  <a:pt x="8963" y="83495"/>
                  <a:pt x="171946" y="53332"/>
                  <a:pt x="181471" y="43278"/>
                </a:cubicBezTo>
                <a:cubicBezTo>
                  <a:pt x="190996" y="33224"/>
                  <a:pt x="36479" y="28461"/>
                  <a:pt x="57646" y="27403"/>
                </a:cubicBezTo>
                <a:cubicBezTo>
                  <a:pt x="78813" y="26345"/>
                  <a:pt x="239150" y="34811"/>
                  <a:pt x="308471" y="36928"/>
                </a:cubicBezTo>
                <a:cubicBezTo>
                  <a:pt x="377792" y="39045"/>
                  <a:pt x="459813" y="38516"/>
                  <a:pt x="473571" y="40103"/>
                </a:cubicBezTo>
                <a:cubicBezTo>
                  <a:pt x="487329" y="41690"/>
                  <a:pt x="382025" y="49628"/>
                  <a:pt x="391021" y="46453"/>
                </a:cubicBezTo>
                <a:cubicBezTo>
                  <a:pt x="400017" y="43278"/>
                  <a:pt x="493150" y="26345"/>
                  <a:pt x="527546" y="21053"/>
                </a:cubicBezTo>
                <a:cubicBezTo>
                  <a:pt x="561942" y="15761"/>
                  <a:pt x="604275" y="16820"/>
                  <a:pt x="597396" y="14703"/>
                </a:cubicBezTo>
                <a:cubicBezTo>
                  <a:pt x="590517" y="12586"/>
                  <a:pt x="489975" y="10470"/>
                  <a:pt x="486271" y="8353"/>
                </a:cubicBezTo>
                <a:cubicBezTo>
                  <a:pt x="482567" y="6236"/>
                  <a:pt x="549771" y="-4347"/>
                  <a:pt x="575171" y="2003"/>
                </a:cubicBezTo>
                <a:cubicBezTo>
                  <a:pt x="600571" y="8353"/>
                  <a:pt x="649783" y="37986"/>
                  <a:pt x="638671" y="46453"/>
                </a:cubicBezTo>
                <a:cubicBezTo>
                  <a:pt x="627559" y="54920"/>
                  <a:pt x="564058" y="47511"/>
                  <a:pt x="508496" y="52803"/>
                </a:cubicBezTo>
                <a:cubicBezTo>
                  <a:pt x="452934" y="58095"/>
                  <a:pt x="335458" y="77145"/>
                  <a:pt x="305296" y="78203"/>
                </a:cubicBezTo>
                <a:cubicBezTo>
                  <a:pt x="275134" y="79261"/>
                  <a:pt x="337575" y="63386"/>
                  <a:pt x="327521" y="59153"/>
                </a:cubicBezTo>
                <a:cubicBezTo>
                  <a:pt x="317467" y="54920"/>
                  <a:pt x="277779" y="51215"/>
                  <a:pt x="244971" y="52803"/>
                </a:cubicBezTo>
                <a:cubicBezTo>
                  <a:pt x="212163" y="54390"/>
                  <a:pt x="167183" y="61270"/>
                  <a:pt x="130671" y="68678"/>
                </a:cubicBezTo>
                <a:cubicBezTo>
                  <a:pt x="94159" y="76086"/>
                  <a:pt x="-7971" y="91961"/>
                  <a:pt x="496" y="877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CB3B55A-CB7B-5F98-E049-C83FB804193D}"/>
              </a:ext>
            </a:extLst>
          </p:cNvPr>
          <p:cNvSpPr/>
          <p:nvPr/>
        </p:nvSpPr>
        <p:spPr>
          <a:xfrm>
            <a:off x="4483049" y="3025683"/>
            <a:ext cx="29849" cy="210321"/>
          </a:xfrm>
          <a:custGeom>
            <a:avLst/>
            <a:gdLst>
              <a:gd name="connsiteX0" fmla="*/ 51 w 29849"/>
              <a:gd name="connsiteY0" fmla="*/ 92 h 210321"/>
              <a:gd name="connsiteX1" fmla="*/ 3226 w 29849"/>
              <a:gd name="connsiteY1" fmla="*/ 76292 h 210321"/>
              <a:gd name="connsiteX2" fmla="*/ 9576 w 29849"/>
              <a:gd name="connsiteY2" fmla="*/ 66767 h 210321"/>
              <a:gd name="connsiteX3" fmla="*/ 12751 w 29849"/>
              <a:gd name="connsiteY3" fmla="*/ 158842 h 210321"/>
              <a:gd name="connsiteX4" fmla="*/ 25451 w 29849"/>
              <a:gd name="connsiteY4" fmla="*/ 209642 h 210321"/>
              <a:gd name="connsiteX5" fmla="*/ 28626 w 29849"/>
              <a:gd name="connsiteY5" fmla="*/ 123917 h 210321"/>
              <a:gd name="connsiteX6" fmla="*/ 6401 w 29849"/>
              <a:gd name="connsiteY6" fmla="*/ 95342 h 210321"/>
              <a:gd name="connsiteX7" fmla="*/ 51 w 29849"/>
              <a:gd name="connsiteY7" fmla="*/ 92 h 2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" h="210321">
                <a:moveTo>
                  <a:pt x="51" y="92"/>
                </a:moveTo>
                <a:cubicBezTo>
                  <a:pt x="-478" y="-3083"/>
                  <a:pt x="3226" y="76292"/>
                  <a:pt x="3226" y="76292"/>
                </a:cubicBezTo>
                <a:cubicBezTo>
                  <a:pt x="4813" y="87404"/>
                  <a:pt x="7989" y="53009"/>
                  <a:pt x="9576" y="66767"/>
                </a:cubicBezTo>
                <a:cubicBezTo>
                  <a:pt x="11163" y="80525"/>
                  <a:pt x="10105" y="135030"/>
                  <a:pt x="12751" y="158842"/>
                </a:cubicBezTo>
                <a:cubicBezTo>
                  <a:pt x="15397" y="182654"/>
                  <a:pt x="22805" y="215463"/>
                  <a:pt x="25451" y="209642"/>
                </a:cubicBezTo>
                <a:cubicBezTo>
                  <a:pt x="28097" y="203821"/>
                  <a:pt x="31801" y="142967"/>
                  <a:pt x="28626" y="123917"/>
                </a:cubicBezTo>
                <a:cubicBezTo>
                  <a:pt x="25451" y="104867"/>
                  <a:pt x="9576" y="111746"/>
                  <a:pt x="6401" y="95342"/>
                </a:cubicBezTo>
                <a:cubicBezTo>
                  <a:pt x="3226" y="78938"/>
                  <a:pt x="580" y="3267"/>
                  <a:pt x="51" y="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AF57926-12AA-B8B4-E1FE-6A9CD0965A19}"/>
              </a:ext>
            </a:extLst>
          </p:cNvPr>
          <p:cNvSpPr/>
          <p:nvPr/>
        </p:nvSpPr>
        <p:spPr>
          <a:xfrm>
            <a:off x="4481738" y="3679825"/>
            <a:ext cx="109460" cy="835243"/>
          </a:xfrm>
          <a:custGeom>
            <a:avLst/>
            <a:gdLst>
              <a:gd name="connsiteX0" fmla="*/ 109312 w 109460"/>
              <a:gd name="connsiteY0" fmla="*/ 0 h 835243"/>
              <a:gd name="connsiteX1" fmla="*/ 33112 w 109460"/>
              <a:gd name="connsiteY1" fmla="*/ 203200 h 835243"/>
              <a:gd name="connsiteX2" fmla="*/ 29937 w 109460"/>
              <a:gd name="connsiteY2" fmla="*/ 384175 h 835243"/>
              <a:gd name="connsiteX3" fmla="*/ 29937 w 109460"/>
              <a:gd name="connsiteY3" fmla="*/ 352425 h 835243"/>
              <a:gd name="connsiteX4" fmla="*/ 26762 w 109460"/>
              <a:gd name="connsiteY4" fmla="*/ 536575 h 835243"/>
              <a:gd name="connsiteX5" fmla="*/ 42637 w 109460"/>
              <a:gd name="connsiteY5" fmla="*/ 596900 h 835243"/>
              <a:gd name="connsiteX6" fmla="*/ 39462 w 109460"/>
              <a:gd name="connsiteY6" fmla="*/ 577850 h 835243"/>
              <a:gd name="connsiteX7" fmla="*/ 102962 w 109460"/>
              <a:gd name="connsiteY7" fmla="*/ 831850 h 835243"/>
              <a:gd name="connsiteX8" fmla="*/ 61687 w 109460"/>
              <a:gd name="connsiteY8" fmla="*/ 701675 h 835243"/>
              <a:gd name="connsiteX9" fmla="*/ 1362 w 109460"/>
              <a:gd name="connsiteY9" fmla="*/ 390525 h 835243"/>
              <a:gd name="connsiteX10" fmla="*/ 20412 w 109460"/>
              <a:gd name="connsiteY10" fmla="*/ 457200 h 835243"/>
              <a:gd name="connsiteX11" fmla="*/ 29937 w 109460"/>
              <a:gd name="connsiteY11" fmla="*/ 139700 h 835243"/>
              <a:gd name="connsiteX12" fmla="*/ 10887 w 109460"/>
              <a:gd name="connsiteY12" fmla="*/ 203200 h 835243"/>
              <a:gd name="connsiteX13" fmla="*/ 109312 w 109460"/>
              <a:gd name="connsiteY13" fmla="*/ 0 h 8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60" h="835243">
                <a:moveTo>
                  <a:pt x="109312" y="0"/>
                </a:moveTo>
                <a:cubicBezTo>
                  <a:pt x="113016" y="0"/>
                  <a:pt x="46341" y="139171"/>
                  <a:pt x="33112" y="203200"/>
                </a:cubicBezTo>
                <a:cubicBezTo>
                  <a:pt x="19883" y="267229"/>
                  <a:pt x="30466" y="359304"/>
                  <a:pt x="29937" y="384175"/>
                </a:cubicBezTo>
                <a:cubicBezTo>
                  <a:pt x="29408" y="409046"/>
                  <a:pt x="30466" y="327025"/>
                  <a:pt x="29937" y="352425"/>
                </a:cubicBezTo>
                <a:cubicBezTo>
                  <a:pt x="29408" y="377825"/>
                  <a:pt x="24645" y="495829"/>
                  <a:pt x="26762" y="536575"/>
                </a:cubicBezTo>
                <a:cubicBezTo>
                  <a:pt x="28879" y="577321"/>
                  <a:pt x="42637" y="596900"/>
                  <a:pt x="42637" y="596900"/>
                </a:cubicBezTo>
                <a:cubicBezTo>
                  <a:pt x="44754" y="603779"/>
                  <a:pt x="29408" y="538692"/>
                  <a:pt x="39462" y="577850"/>
                </a:cubicBezTo>
                <a:cubicBezTo>
                  <a:pt x="49516" y="617008"/>
                  <a:pt x="99258" y="811212"/>
                  <a:pt x="102962" y="831850"/>
                </a:cubicBezTo>
                <a:cubicBezTo>
                  <a:pt x="106666" y="852488"/>
                  <a:pt x="78620" y="775229"/>
                  <a:pt x="61687" y="701675"/>
                </a:cubicBezTo>
                <a:cubicBezTo>
                  <a:pt x="44754" y="628121"/>
                  <a:pt x="8241" y="431271"/>
                  <a:pt x="1362" y="390525"/>
                </a:cubicBezTo>
                <a:cubicBezTo>
                  <a:pt x="-5517" y="349779"/>
                  <a:pt x="15650" y="499004"/>
                  <a:pt x="20412" y="457200"/>
                </a:cubicBezTo>
                <a:cubicBezTo>
                  <a:pt x="25174" y="415396"/>
                  <a:pt x="31524" y="182033"/>
                  <a:pt x="29937" y="139700"/>
                </a:cubicBezTo>
                <a:cubicBezTo>
                  <a:pt x="28349" y="97367"/>
                  <a:pt x="-1284" y="222250"/>
                  <a:pt x="10887" y="203200"/>
                </a:cubicBezTo>
                <a:cubicBezTo>
                  <a:pt x="23058" y="184150"/>
                  <a:pt x="105608" y="0"/>
                  <a:pt x="1093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6142B32-6A40-8091-D4CC-55C5C9AD4717}"/>
              </a:ext>
            </a:extLst>
          </p:cNvPr>
          <p:cNvSpPr/>
          <p:nvPr/>
        </p:nvSpPr>
        <p:spPr>
          <a:xfrm>
            <a:off x="4618068" y="4495279"/>
            <a:ext cx="82147" cy="372039"/>
          </a:xfrm>
          <a:custGeom>
            <a:avLst/>
            <a:gdLst>
              <a:gd name="connsiteX0" fmla="*/ 11082 w 82147"/>
              <a:gd name="connsiteY0" fmla="*/ 521 h 372039"/>
              <a:gd name="connsiteX1" fmla="*/ 49182 w 82147"/>
              <a:gd name="connsiteY1" fmla="*/ 219596 h 372039"/>
              <a:gd name="connsiteX2" fmla="*/ 80932 w 82147"/>
              <a:gd name="connsiteY2" fmla="*/ 368821 h 372039"/>
              <a:gd name="connsiteX3" fmla="*/ 68232 w 82147"/>
              <a:gd name="connsiteY3" fmla="*/ 305321 h 372039"/>
              <a:gd name="connsiteX4" fmla="*/ 1557 w 82147"/>
              <a:gd name="connsiteY4" fmla="*/ 114821 h 372039"/>
              <a:gd name="connsiteX5" fmla="*/ 20607 w 82147"/>
              <a:gd name="connsiteY5" fmla="*/ 156096 h 372039"/>
              <a:gd name="connsiteX6" fmla="*/ 11082 w 82147"/>
              <a:gd name="connsiteY6" fmla="*/ 521 h 37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47" h="372039">
                <a:moveTo>
                  <a:pt x="11082" y="521"/>
                </a:moveTo>
                <a:cubicBezTo>
                  <a:pt x="15845" y="11104"/>
                  <a:pt x="37540" y="158213"/>
                  <a:pt x="49182" y="219596"/>
                </a:cubicBezTo>
                <a:cubicBezTo>
                  <a:pt x="60824" y="280979"/>
                  <a:pt x="77757" y="354534"/>
                  <a:pt x="80932" y="368821"/>
                </a:cubicBezTo>
                <a:cubicBezTo>
                  <a:pt x="84107" y="383108"/>
                  <a:pt x="81461" y="347654"/>
                  <a:pt x="68232" y="305321"/>
                </a:cubicBezTo>
                <a:cubicBezTo>
                  <a:pt x="55003" y="262988"/>
                  <a:pt x="9494" y="139692"/>
                  <a:pt x="1557" y="114821"/>
                </a:cubicBezTo>
                <a:cubicBezTo>
                  <a:pt x="-6380" y="89950"/>
                  <a:pt x="18490" y="168267"/>
                  <a:pt x="20607" y="156096"/>
                </a:cubicBezTo>
                <a:cubicBezTo>
                  <a:pt x="22724" y="143925"/>
                  <a:pt x="6319" y="-10062"/>
                  <a:pt x="11082" y="5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0EC08F4B-96AD-B1FD-6026-57CD295101CA}"/>
              </a:ext>
            </a:extLst>
          </p:cNvPr>
          <p:cNvSpPr/>
          <p:nvPr/>
        </p:nvSpPr>
        <p:spPr>
          <a:xfrm>
            <a:off x="4755285" y="4857220"/>
            <a:ext cx="113674" cy="451520"/>
          </a:xfrm>
          <a:custGeom>
            <a:avLst/>
            <a:gdLst>
              <a:gd name="connsiteX0" fmla="*/ 13565 w 113674"/>
              <a:gd name="connsiteY0" fmla="*/ 530 h 451520"/>
              <a:gd name="connsiteX1" fmla="*/ 19915 w 113674"/>
              <a:gd name="connsiteY1" fmla="*/ 162455 h 451520"/>
              <a:gd name="connsiteX2" fmla="*/ 26265 w 113674"/>
              <a:gd name="connsiteY2" fmla="*/ 302155 h 451520"/>
              <a:gd name="connsiteX3" fmla="*/ 16740 w 113674"/>
              <a:gd name="connsiteY3" fmla="*/ 270405 h 451520"/>
              <a:gd name="connsiteX4" fmla="*/ 111990 w 113674"/>
              <a:gd name="connsiteY4" fmla="*/ 448205 h 451520"/>
              <a:gd name="connsiteX5" fmla="*/ 73890 w 113674"/>
              <a:gd name="connsiteY5" fmla="*/ 378355 h 451520"/>
              <a:gd name="connsiteX6" fmla="*/ 26265 w 113674"/>
              <a:gd name="connsiteY6" fmla="*/ 279930 h 451520"/>
              <a:gd name="connsiteX7" fmla="*/ 865 w 113674"/>
              <a:gd name="connsiteY7" fmla="*/ 200555 h 451520"/>
              <a:gd name="connsiteX8" fmla="*/ 7215 w 113674"/>
              <a:gd name="connsiteY8" fmla="*/ 219605 h 451520"/>
              <a:gd name="connsiteX9" fmla="*/ 13565 w 113674"/>
              <a:gd name="connsiteY9" fmla="*/ 530 h 45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674" h="451520">
                <a:moveTo>
                  <a:pt x="13565" y="530"/>
                </a:moveTo>
                <a:cubicBezTo>
                  <a:pt x="15682" y="-8995"/>
                  <a:pt x="17798" y="112184"/>
                  <a:pt x="19915" y="162455"/>
                </a:cubicBezTo>
                <a:cubicBezTo>
                  <a:pt x="22032" y="212726"/>
                  <a:pt x="26794" y="284163"/>
                  <a:pt x="26265" y="302155"/>
                </a:cubicBezTo>
                <a:cubicBezTo>
                  <a:pt x="25736" y="320147"/>
                  <a:pt x="2453" y="246063"/>
                  <a:pt x="16740" y="270405"/>
                </a:cubicBezTo>
                <a:cubicBezTo>
                  <a:pt x="31027" y="294747"/>
                  <a:pt x="102465" y="430213"/>
                  <a:pt x="111990" y="448205"/>
                </a:cubicBezTo>
                <a:cubicBezTo>
                  <a:pt x="121515" y="466197"/>
                  <a:pt x="88178" y="406401"/>
                  <a:pt x="73890" y="378355"/>
                </a:cubicBezTo>
                <a:cubicBezTo>
                  <a:pt x="59603" y="350309"/>
                  <a:pt x="38436" y="309563"/>
                  <a:pt x="26265" y="279930"/>
                </a:cubicBezTo>
                <a:cubicBezTo>
                  <a:pt x="14094" y="250297"/>
                  <a:pt x="4040" y="210609"/>
                  <a:pt x="865" y="200555"/>
                </a:cubicBezTo>
                <a:cubicBezTo>
                  <a:pt x="-2310" y="190501"/>
                  <a:pt x="4040" y="250826"/>
                  <a:pt x="7215" y="219605"/>
                </a:cubicBezTo>
                <a:cubicBezTo>
                  <a:pt x="10390" y="188384"/>
                  <a:pt x="11448" y="10055"/>
                  <a:pt x="13565" y="5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DEBEE79-020A-5437-47BD-BDBC8553B176}"/>
              </a:ext>
            </a:extLst>
          </p:cNvPr>
          <p:cNvSpPr/>
          <p:nvPr/>
        </p:nvSpPr>
        <p:spPr>
          <a:xfrm>
            <a:off x="4921215" y="4989369"/>
            <a:ext cx="912597" cy="322411"/>
          </a:xfrm>
          <a:custGeom>
            <a:avLst/>
            <a:gdLst>
              <a:gd name="connsiteX0" fmla="*/ 35 w 912597"/>
              <a:gd name="connsiteY0" fmla="*/ 322406 h 322411"/>
              <a:gd name="connsiteX1" fmla="*/ 161960 w 912597"/>
              <a:gd name="connsiteY1" fmla="*/ 163656 h 322411"/>
              <a:gd name="connsiteX2" fmla="*/ 114335 w 912597"/>
              <a:gd name="connsiteY2" fmla="*/ 249381 h 322411"/>
              <a:gd name="connsiteX3" fmla="*/ 358810 w 912597"/>
              <a:gd name="connsiteY3" fmla="*/ 138256 h 322411"/>
              <a:gd name="connsiteX4" fmla="*/ 320710 w 912597"/>
              <a:gd name="connsiteY4" fmla="*/ 201756 h 322411"/>
              <a:gd name="connsiteX5" fmla="*/ 615985 w 912597"/>
              <a:gd name="connsiteY5" fmla="*/ 81106 h 322411"/>
              <a:gd name="connsiteX6" fmla="*/ 577885 w 912597"/>
              <a:gd name="connsiteY6" fmla="*/ 116031 h 322411"/>
              <a:gd name="connsiteX7" fmla="*/ 911260 w 912597"/>
              <a:gd name="connsiteY7" fmla="*/ 1731 h 322411"/>
              <a:gd name="connsiteX8" fmla="*/ 692185 w 912597"/>
              <a:gd name="connsiteY8" fmla="*/ 49356 h 322411"/>
              <a:gd name="connsiteX9" fmla="*/ 622335 w 912597"/>
              <a:gd name="connsiteY9" fmla="*/ 81106 h 322411"/>
              <a:gd name="connsiteX10" fmla="*/ 444535 w 912597"/>
              <a:gd name="connsiteY10" fmla="*/ 141431 h 322411"/>
              <a:gd name="connsiteX11" fmla="*/ 282610 w 912597"/>
              <a:gd name="connsiteY11" fmla="*/ 163656 h 322411"/>
              <a:gd name="connsiteX12" fmla="*/ 184185 w 912597"/>
              <a:gd name="connsiteY12" fmla="*/ 182706 h 322411"/>
              <a:gd name="connsiteX13" fmla="*/ 177835 w 912597"/>
              <a:gd name="connsiteY13" fmla="*/ 157306 h 322411"/>
              <a:gd name="connsiteX14" fmla="*/ 35 w 912597"/>
              <a:gd name="connsiteY14" fmla="*/ 322406 h 32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597" h="322411">
                <a:moveTo>
                  <a:pt x="35" y="322406"/>
                </a:moveTo>
                <a:cubicBezTo>
                  <a:pt x="-2611" y="323464"/>
                  <a:pt x="142910" y="175827"/>
                  <a:pt x="161960" y="163656"/>
                </a:cubicBezTo>
                <a:cubicBezTo>
                  <a:pt x="181010" y="151485"/>
                  <a:pt x="81527" y="253614"/>
                  <a:pt x="114335" y="249381"/>
                </a:cubicBezTo>
                <a:cubicBezTo>
                  <a:pt x="147143" y="245148"/>
                  <a:pt x="324414" y="146193"/>
                  <a:pt x="358810" y="138256"/>
                </a:cubicBezTo>
                <a:cubicBezTo>
                  <a:pt x="393206" y="130319"/>
                  <a:pt x="277848" y="211281"/>
                  <a:pt x="320710" y="201756"/>
                </a:cubicBezTo>
                <a:cubicBezTo>
                  <a:pt x="363572" y="192231"/>
                  <a:pt x="573123" y="95393"/>
                  <a:pt x="615985" y="81106"/>
                </a:cubicBezTo>
                <a:cubicBezTo>
                  <a:pt x="658847" y="66819"/>
                  <a:pt x="528673" y="129260"/>
                  <a:pt x="577885" y="116031"/>
                </a:cubicBezTo>
                <a:cubicBezTo>
                  <a:pt x="627098" y="102802"/>
                  <a:pt x="892210" y="12843"/>
                  <a:pt x="911260" y="1731"/>
                </a:cubicBezTo>
                <a:cubicBezTo>
                  <a:pt x="930310" y="-9381"/>
                  <a:pt x="740339" y="36127"/>
                  <a:pt x="692185" y="49356"/>
                </a:cubicBezTo>
                <a:cubicBezTo>
                  <a:pt x="644031" y="62585"/>
                  <a:pt x="663610" y="65760"/>
                  <a:pt x="622335" y="81106"/>
                </a:cubicBezTo>
                <a:cubicBezTo>
                  <a:pt x="581060" y="96452"/>
                  <a:pt x="501156" y="127673"/>
                  <a:pt x="444535" y="141431"/>
                </a:cubicBezTo>
                <a:cubicBezTo>
                  <a:pt x="387914" y="155189"/>
                  <a:pt x="326002" y="156777"/>
                  <a:pt x="282610" y="163656"/>
                </a:cubicBezTo>
                <a:cubicBezTo>
                  <a:pt x="239218" y="170535"/>
                  <a:pt x="201647" y="183764"/>
                  <a:pt x="184185" y="182706"/>
                </a:cubicBezTo>
                <a:cubicBezTo>
                  <a:pt x="166723" y="181648"/>
                  <a:pt x="205352" y="138256"/>
                  <a:pt x="177835" y="157306"/>
                </a:cubicBezTo>
                <a:cubicBezTo>
                  <a:pt x="150318" y="176356"/>
                  <a:pt x="2681" y="321348"/>
                  <a:pt x="35" y="322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B1305E4-8551-34C8-C170-7D419CC63A49}"/>
              </a:ext>
            </a:extLst>
          </p:cNvPr>
          <p:cNvSpPr/>
          <p:nvPr/>
        </p:nvSpPr>
        <p:spPr>
          <a:xfrm>
            <a:off x="4802452" y="5079984"/>
            <a:ext cx="106309" cy="274146"/>
          </a:xfrm>
          <a:custGeom>
            <a:avLst/>
            <a:gdLst>
              <a:gd name="connsiteX0" fmla="*/ 23548 w 106309"/>
              <a:gd name="connsiteY0" fmla="*/ 16 h 274146"/>
              <a:gd name="connsiteX1" fmla="*/ 23548 w 106309"/>
              <a:gd name="connsiteY1" fmla="*/ 149241 h 274146"/>
              <a:gd name="connsiteX2" fmla="*/ 39423 w 106309"/>
              <a:gd name="connsiteY2" fmla="*/ 165116 h 274146"/>
              <a:gd name="connsiteX3" fmla="*/ 106098 w 106309"/>
              <a:gd name="connsiteY3" fmla="*/ 273066 h 274146"/>
              <a:gd name="connsiteX4" fmla="*/ 58473 w 106309"/>
              <a:gd name="connsiteY4" fmla="*/ 215916 h 274146"/>
              <a:gd name="connsiteX5" fmla="*/ 1323 w 106309"/>
              <a:gd name="connsiteY5" fmla="*/ 139716 h 274146"/>
              <a:gd name="connsiteX6" fmla="*/ 23548 w 106309"/>
              <a:gd name="connsiteY6" fmla="*/ 16 h 2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309" h="274146">
                <a:moveTo>
                  <a:pt x="23548" y="16"/>
                </a:moveTo>
                <a:cubicBezTo>
                  <a:pt x="27252" y="1603"/>
                  <a:pt x="20902" y="121724"/>
                  <a:pt x="23548" y="149241"/>
                </a:cubicBezTo>
                <a:cubicBezTo>
                  <a:pt x="26194" y="176758"/>
                  <a:pt x="25665" y="144478"/>
                  <a:pt x="39423" y="165116"/>
                </a:cubicBezTo>
                <a:cubicBezTo>
                  <a:pt x="53181" y="185754"/>
                  <a:pt x="102923" y="264599"/>
                  <a:pt x="106098" y="273066"/>
                </a:cubicBezTo>
                <a:cubicBezTo>
                  <a:pt x="109273" y="281533"/>
                  <a:pt x="75935" y="238141"/>
                  <a:pt x="58473" y="215916"/>
                </a:cubicBezTo>
                <a:cubicBezTo>
                  <a:pt x="41011" y="193691"/>
                  <a:pt x="8731" y="169349"/>
                  <a:pt x="1323" y="139716"/>
                </a:cubicBezTo>
                <a:cubicBezTo>
                  <a:pt x="-6085" y="110083"/>
                  <a:pt x="19844" y="-1571"/>
                  <a:pt x="23548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BDA12C0-9A66-4245-E284-EEDC9F77C3E7}"/>
              </a:ext>
            </a:extLst>
          </p:cNvPr>
          <p:cNvSpPr/>
          <p:nvPr/>
        </p:nvSpPr>
        <p:spPr>
          <a:xfrm>
            <a:off x="5035550" y="4990790"/>
            <a:ext cx="93400" cy="146360"/>
          </a:xfrm>
          <a:custGeom>
            <a:avLst/>
            <a:gdLst>
              <a:gd name="connsiteX0" fmla="*/ 34925 w 93400"/>
              <a:gd name="connsiteY0" fmla="*/ 310 h 146360"/>
              <a:gd name="connsiteX1" fmla="*/ 73025 w 93400"/>
              <a:gd name="connsiteY1" fmla="*/ 73335 h 146360"/>
              <a:gd name="connsiteX2" fmla="*/ 0 w 93400"/>
              <a:gd name="connsiteY2" fmla="*/ 146360 h 146360"/>
              <a:gd name="connsiteX3" fmla="*/ 73025 w 93400"/>
              <a:gd name="connsiteY3" fmla="*/ 73335 h 146360"/>
              <a:gd name="connsiteX4" fmla="*/ 92075 w 93400"/>
              <a:gd name="connsiteY4" fmla="*/ 47935 h 146360"/>
              <a:gd name="connsiteX5" fmla="*/ 34925 w 93400"/>
              <a:gd name="connsiteY5" fmla="*/ 310 h 14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00" h="146360">
                <a:moveTo>
                  <a:pt x="34925" y="310"/>
                </a:moveTo>
                <a:cubicBezTo>
                  <a:pt x="31750" y="4543"/>
                  <a:pt x="78846" y="48993"/>
                  <a:pt x="73025" y="73335"/>
                </a:cubicBezTo>
                <a:cubicBezTo>
                  <a:pt x="67204" y="97677"/>
                  <a:pt x="0" y="146360"/>
                  <a:pt x="0" y="146360"/>
                </a:cubicBezTo>
                <a:cubicBezTo>
                  <a:pt x="0" y="146360"/>
                  <a:pt x="57679" y="89739"/>
                  <a:pt x="73025" y="73335"/>
                </a:cubicBezTo>
                <a:cubicBezTo>
                  <a:pt x="88371" y="56931"/>
                  <a:pt x="96837" y="59577"/>
                  <a:pt x="92075" y="47935"/>
                </a:cubicBezTo>
                <a:cubicBezTo>
                  <a:pt x="87313" y="36293"/>
                  <a:pt x="38100" y="-3923"/>
                  <a:pt x="34925" y="3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6B05A0A-394F-DFCE-599C-65CAB774D2F7}"/>
              </a:ext>
            </a:extLst>
          </p:cNvPr>
          <p:cNvSpPr/>
          <p:nvPr/>
        </p:nvSpPr>
        <p:spPr>
          <a:xfrm>
            <a:off x="5349870" y="4924218"/>
            <a:ext cx="478748" cy="127216"/>
          </a:xfrm>
          <a:custGeom>
            <a:avLst/>
            <a:gdLst>
              <a:gd name="connsiteX0" fmla="*/ 5 w 478748"/>
              <a:gd name="connsiteY0" fmla="*/ 127207 h 127216"/>
              <a:gd name="connsiteX1" fmla="*/ 225430 w 478748"/>
              <a:gd name="connsiteY1" fmla="*/ 25607 h 127216"/>
              <a:gd name="connsiteX2" fmla="*/ 476255 w 478748"/>
              <a:gd name="connsiteY2" fmla="*/ 19257 h 127216"/>
              <a:gd name="connsiteX3" fmla="*/ 342905 w 478748"/>
              <a:gd name="connsiteY3" fmla="*/ 207 h 127216"/>
              <a:gd name="connsiteX4" fmla="*/ 161930 w 478748"/>
              <a:gd name="connsiteY4" fmla="*/ 9732 h 127216"/>
              <a:gd name="connsiteX5" fmla="*/ 231780 w 478748"/>
              <a:gd name="connsiteY5" fmla="*/ 19257 h 127216"/>
              <a:gd name="connsiteX6" fmla="*/ 5 w 478748"/>
              <a:gd name="connsiteY6" fmla="*/ 127207 h 12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748" h="127216">
                <a:moveTo>
                  <a:pt x="5" y="127207"/>
                </a:moveTo>
                <a:cubicBezTo>
                  <a:pt x="-1053" y="128265"/>
                  <a:pt x="146055" y="43599"/>
                  <a:pt x="225430" y="25607"/>
                </a:cubicBezTo>
                <a:cubicBezTo>
                  <a:pt x="304805" y="7615"/>
                  <a:pt x="456676" y="23490"/>
                  <a:pt x="476255" y="19257"/>
                </a:cubicBezTo>
                <a:cubicBezTo>
                  <a:pt x="495834" y="15024"/>
                  <a:pt x="395292" y="1794"/>
                  <a:pt x="342905" y="207"/>
                </a:cubicBezTo>
                <a:cubicBezTo>
                  <a:pt x="290518" y="-1380"/>
                  <a:pt x="180451" y="6557"/>
                  <a:pt x="161930" y="9732"/>
                </a:cubicBezTo>
                <a:cubicBezTo>
                  <a:pt x="143409" y="12907"/>
                  <a:pt x="257709" y="1795"/>
                  <a:pt x="231780" y="19257"/>
                </a:cubicBezTo>
                <a:cubicBezTo>
                  <a:pt x="205851" y="36719"/>
                  <a:pt x="1063" y="126149"/>
                  <a:pt x="5" y="127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20068F90-2EC6-5542-A780-B3DD35538C0C}"/>
              </a:ext>
            </a:extLst>
          </p:cNvPr>
          <p:cNvSpPr/>
          <p:nvPr/>
        </p:nvSpPr>
        <p:spPr>
          <a:xfrm>
            <a:off x="5872859" y="4603621"/>
            <a:ext cx="162838" cy="355755"/>
          </a:xfrm>
          <a:custGeom>
            <a:avLst/>
            <a:gdLst>
              <a:gd name="connsiteX0" fmla="*/ 162816 w 162838"/>
              <a:gd name="connsiteY0" fmla="*/ 129 h 355755"/>
              <a:gd name="connsiteX1" fmla="*/ 64391 w 162838"/>
              <a:gd name="connsiteY1" fmla="*/ 127129 h 355755"/>
              <a:gd name="connsiteX2" fmla="*/ 58041 w 162838"/>
              <a:gd name="connsiteY2" fmla="*/ 193804 h 355755"/>
              <a:gd name="connsiteX3" fmla="*/ 61216 w 162838"/>
              <a:gd name="connsiteY3" fmla="*/ 117604 h 355755"/>
              <a:gd name="connsiteX4" fmla="*/ 7241 w 162838"/>
              <a:gd name="connsiteY4" fmla="*/ 228729 h 355755"/>
              <a:gd name="connsiteX5" fmla="*/ 891 w 162838"/>
              <a:gd name="connsiteY5" fmla="*/ 355729 h 355755"/>
              <a:gd name="connsiteX6" fmla="*/ 10416 w 162838"/>
              <a:gd name="connsiteY6" fmla="*/ 238254 h 355755"/>
              <a:gd name="connsiteX7" fmla="*/ 77091 w 162838"/>
              <a:gd name="connsiteY7" fmla="*/ 57279 h 355755"/>
              <a:gd name="connsiteX8" fmla="*/ 54866 w 162838"/>
              <a:gd name="connsiteY8" fmla="*/ 101729 h 355755"/>
              <a:gd name="connsiteX9" fmla="*/ 162816 w 162838"/>
              <a:gd name="connsiteY9" fmla="*/ 129 h 35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838" h="355755">
                <a:moveTo>
                  <a:pt x="162816" y="129"/>
                </a:moveTo>
                <a:cubicBezTo>
                  <a:pt x="164403" y="4362"/>
                  <a:pt x="81853" y="94850"/>
                  <a:pt x="64391" y="127129"/>
                </a:cubicBezTo>
                <a:cubicBezTo>
                  <a:pt x="46929" y="159408"/>
                  <a:pt x="58570" y="195391"/>
                  <a:pt x="58041" y="193804"/>
                </a:cubicBezTo>
                <a:cubicBezTo>
                  <a:pt x="57512" y="192217"/>
                  <a:pt x="69683" y="111783"/>
                  <a:pt x="61216" y="117604"/>
                </a:cubicBezTo>
                <a:cubicBezTo>
                  <a:pt x="52749" y="123425"/>
                  <a:pt x="17295" y="189042"/>
                  <a:pt x="7241" y="228729"/>
                </a:cubicBezTo>
                <a:cubicBezTo>
                  <a:pt x="-2813" y="268416"/>
                  <a:pt x="362" y="354142"/>
                  <a:pt x="891" y="355729"/>
                </a:cubicBezTo>
                <a:cubicBezTo>
                  <a:pt x="1420" y="357316"/>
                  <a:pt x="-2284" y="287996"/>
                  <a:pt x="10416" y="238254"/>
                </a:cubicBezTo>
                <a:cubicBezTo>
                  <a:pt x="23116" y="188512"/>
                  <a:pt x="69683" y="80033"/>
                  <a:pt x="77091" y="57279"/>
                </a:cubicBezTo>
                <a:cubicBezTo>
                  <a:pt x="84499" y="34525"/>
                  <a:pt x="42695" y="107021"/>
                  <a:pt x="54866" y="101729"/>
                </a:cubicBezTo>
                <a:cubicBezTo>
                  <a:pt x="67037" y="96437"/>
                  <a:pt x="161229" y="-4104"/>
                  <a:pt x="162816" y="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30536D3-1DD2-FF08-E2A0-44D075F5132C}"/>
              </a:ext>
            </a:extLst>
          </p:cNvPr>
          <p:cNvSpPr/>
          <p:nvPr/>
        </p:nvSpPr>
        <p:spPr>
          <a:xfrm>
            <a:off x="6026147" y="4304761"/>
            <a:ext cx="779368" cy="308528"/>
          </a:xfrm>
          <a:custGeom>
            <a:avLst/>
            <a:gdLst>
              <a:gd name="connsiteX0" fmla="*/ 146053 w 779368"/>
              <a:gd name="connsiteY0" fmla="*/ 308514 h 308528"/>
              <a:gd name="connsiteX1" fmla="*/ 381003 w 779368"/>
              <a:gd name="connsiteY1" fmla="*/ 165639 h 308528"/>
              <a:gd name="connsiteX2" fmla="*/ 295278 w 779368"/>
              <a:gd name="connsiteY2" fmla="*/ 178339 h 308528"/>
              <a:gd name="connsiteX3" fmla="*/ 504828 w 779368"/>
              <a:gd name="connsiteY3" fmla="*/ 70389 h 308528"/>
              <a:gd name="connsiteX4" fmla="*/ 647703 w 779368"/>
              <a:gd name="connsiteY4" fmla="*/ 35464 h 308528"/>
              <a:gd name="connsiteX5" fmla="*/ 777878 w 779368"/>
              <a:gd name="connsiteY5" fmla="*/ 539 h 308528"/>
              <a:gd name="connsiteX6" fmla="*/ 558803 w 779368"/>
              <a:gd name="connsiteY6" fmla="*/ 64039 h 308528"/>
              <a:gd name="connsiteX7" fmla="*/ 396878 w 779368"/>
              <a:gd name="connsiteY7" fmla="*/ 105314 h 308528"/>
              <a:gd name="connsiteX8" fmla="*/ 66678 w 779368"/>
              <a:gd name="connsiteY8" fmla="*/ 133889 h 308528"/>
              <a:gd name="connsiteX9" fmla="*/ 304803 w 779368"/>
              <a:gd name="connsiteY9" fmla="*/ 133889 h 308528"/>
              <a:gd name="connsiteX10" fmla="*/ 3 w 779368"/>
              <a:gd name="connsiteY10" fmla="*/ 232314 h 308528"/>
              <a:gd name="connsiteX11" fmla="*/ 298453 w 779368"/>
              <a:gd name="connsiteY11" fmla="*/ 175164 h 308528"/>
              <a:gd name="connsiteX12" fmla="*/ 146053 w 779368"/>
              <a:gd name="connsiteY12" fmla="*/ 308514 h 30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9368" h="308528">
                <a:moveTo>
                  <a:pt x="146053" y="308514"/>
                </a:moveTo>
                <a:cubicBezTo>
                  <a:pt x="159811" y="306927"/>
                  <a:pt x="356132" y="187335"/>
                  <a:pt x="381003" y="165639"/>
                </a:cubicBezTo>
                <a:cubicBezTo>
                  <a:pt x="405874" y="143943"/>
                  <a:pt x="274641" y="194214"/>
                  <a:pt x="295278" y="178339"/>
                </a:cubicBezTo>
                <a:cubicBezTo>
                  <a:pt x="315916" y="162464"/>
                  <a:pt x="446091" y="94201"/>
                  <a:pt x="504828" y="70389"/>
                </a:cubicBezTo>
                <a:cubicBezTo>
                  <a:pt x="563565" y="46577"/>
                  <a:pt x="602195" y="47106"/>
                  <a:pt x="647703" y="35464"/>
                </a:cubicBezTo>
                <a:cubicBezTo>
                  <a:pt x="693211" y="23822"/>
                  <a:pt x="792695" y="-4224"/>
                  <a:pt x="777878" y="539"/>
                </a:cubicBezTo>
                <a:cubicBezTo>
                  <a:pt x="763061" y="5302"/>
                  <a:pt x="622303" y="46577"/>
                  <a:pt x="558803" y="64039"/>
                </a:cubicBezTo>
                <a:cubicBezTo>
                  <a:pt x="495303" y="81501"/>
                  <a:pt x="478899" y="93672"/>
                  <a:pt x="396878" y="105314"/>
                </a:cubicBezTo>
                <a:cubicBezTo>
                  <a:pt x="314857" y="116956"/>
                  <a:pt x="82024" y="129126"/>
                  <a:pt x="66678" y="133889"/>
                </a:cubicBezTo>
                <a:cubicBezTo>
                  <a:pt x="51332" y="138652"/>
                  <a:pt x="315915" y="117485"/>
                  <a:pt x="304803" y="133889"/>
                </a:cubicBezTo>
                <a:cubicBezTo>
                  <a:pt x="293691" y="150293"/>
                  <a:pt x="1061" y="225435"/>
                  <a:pt x="3" y="232314"/>
                </a:cubicBezTo>
                <a:cubicBezTo>
                  <a:pt x="-1055" y="239193"/>
                  <a:pt x="271995" y="166697"/>
                  <a:pt x="298453" y="175164"/>
                </a:cubicBezTo>
                <a:cubicBezTo>
                  <a:pt x="324911" y="183631"/>
                  <a:pt x="132295" y="310101"/>
                  <a:pt x="146053" y="3085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4161FD65-594E-0A1B-4FFB-F0527433398B}"/>
              </a:ext>
            </a:extLst>
          </p:cNvPr>
          <p:cNvSpPr/>
          <p:nvPr/>
        </p:nvSpPr>
        <p:spPr>
          <a:xfrm>
            <a:off x="6569025" y="3730070"/>
            <a:ext cx="77626" cy="418949"/>
          </a:xfrm>
          <a:custGeom>
            <a:avLst/>
            <a:gdLst>
              <a:gd name="connsiteX0" fmla="*/ 50 w 77626"/>
              <a:gd name="connsiteY0" fmla="*/ 555 h 418949"/>
              <a:gd name="connsiteX1" fmla="*/ 76250 w 77626"/>
              <a:gd name="connsiteY1" fmla="*/ 124380 h 418949"/>
              <a:gd name="connsiteX2" fmla="*/ 50850 w 77626"/>
              <a:gd name="connsiteY2" fmla="*/ 251380 h 418949"/>
              <a:gd name="connsiteX3" fmla="*/ 73075 w 77626"/>
              <a:gd name="connsiteY3" fmla="*/ 238680 h 418949"/>
              <a:gd name="connsiteX4" fmla="*/ 28625 w 77626"/>
              <a:gd name="connsiteY4" fmla="*/ 416480 h 418949"/>
              <a:gd name="connsiteX5" fmla="*/ 34975 w 77626"/>
              <a:gd name="connsiteY5" fmla="*/ 333930 h 418949"/>
              <a:gd name="connsiteX6" fmla="*/ 44500 w 77626"/>
              <a:gd name="connsiteY6" fmla="*/ 213280 h 418949"/>
              <a:gd name="connsiteX7" fmla="*/ 31800 w 77626"/>
              <a:gd name="connsiteY7" fmla="*/ 254555 h 418949"/>
              <a:gd name="connsiteX8" fmla="*/ 63550 w 77626"/>
              <a:gd name="connsiteY8" fmla="*/ 175180 h 418949"/>
              <a:gd name="connsiteX9" fmla="*/ 50 w 77626"/>
              <a:gd name="connsiteY9" fmla="*/ 555 h 41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26" h="418949">
                <a:moveTo>
                  <a:pt x="50" y="555"/>
                </a:moveTo>
                <a:cubicBezTo>
                  <a:pt x="2167" y="-7912"/>
                  <a:pt x="67783" y="82576"/>
                  <a:pt x="76250" y="124380"/>
                </a:cubicBezTo>
                <a:cubicBezTo>
                  <a:pt x="84717" y="166184"/>
                  <a:pt x="51379" y="232330"/>
                  <a:pt x="50850" y="251380"/>
                </a:cubicBezTo>
                <a:cubicBezTo>
                  <a:pt x="50321" y="270430"/>
                  <a:pt x="76779" y="211163"/>
                  <a:pt x="73075" y="238680"/>
                </a:cubicBezTo>
                <a:cubicBezTo>
                  <a:pt x="69371" y="266197"/>
                  <a:pt x="34975" y="400605"/>
                  <a:pt x="28625" y="416480"/>
                </a:cubicBezTo>
                <a:cubicBezTo>
                  <a:pt x="22275" y="432355"/>
                  <a:pt x="32329" y="367797"/>
                  <a:pt x="34975" y="333930"/>
                </a:cubicBezTo>
                <a:cubicBezTo>
                  <a:pt x="37621" y="300063"/>
                  <a:pt x="45029" y="226509"/>
                  <a:pt x="44500" y="213280"/>
                </a:cubicBezTo>
                <a:cubicBezTo>
                  <a:pt x="43971" y="200051"/>
                  <a:pt x="28625" y="260905"/>
                  <a:pt x="31800" y="254555"/>
                </a:cubicBezTo>
                <a:cubicBezTo>
                  <a:pt x="34975" y="248205"/>
                  <a:pt x="64079" y="215397"/>
                  <a:pt x="63550" y="175180"/>
                </a:cubicBezTo>
                <a:cubicBezTo>
                  <a:pt x="63021" y="134963"/>
                  <a:pt x="-2067" y="9022"/>
                  <a:pt x="50" y="5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B14F48B-403D-0053-D729-AEB1E7280365}"/>
              </a:ext>
            </a:extLst>
          </p:cNvPr>
          <p:cNvSpPr/>
          <p:nvPr/>
        </p:nvSpPr>
        <p:spPr>
          <a:xfrm>
            <a:off x="6168598" y="4348718"/>
            <a:ext cx="736672" cy="591818"/>
          </a:xfrm>
          <a:custGeom>
            <a:avLst/>
            <a:gdLst>
              <a:gd name="connsiteX0" fmla="*/ 427 w 736672"/>
              <a:gd name="connsiteY0" fmla="*/ 591582 h 591818"/>
              <a:gd name="connsiteX1" fmla="*/ 400477 w 736672"/>
              <a:gd name="connsiteY1" fmla="*/ 267732 h 591818"/>
              <a:gd name="connsiteX2" fmla="*/ 295702 w 736672"/>
              <a:gd name="connsiteY2" fmla="*/ 321707 h 591818"/>
              <a:gd name="connsiteX3" fmla="*/ 527477 w 736672"/>
              <a:gd name="connsiteY3" fmla="*/ 99457 h 591818"/>
              <a:gd name="connsiteX4" fmla="*/ 425877 w 736672"/>
              <a:gd name="connsiteY4" fmla="*/ 182007 h 591818"/>
              <a:gd name="connsiteX5" fmla="*/ 733852 w 736672"/>
              <a:gd name="connsiteY5" fmla="*/ 1032 h 591818"/>
              <a:gd name="connsiteX6" fmla="*/ 549702 w 736672"/>
              <a:gd name="connsiteY6" fmla="*/ 121682 h 591818"/>
              <a:gd name="connsiteX7" fmla="*/ 79802 w 736672"/>
              <a:gd name="connsiteY7" fmla="*/ 394732 h 591818"/>
              <a:gd name="connsiteX8" fmla="*/ 317927 w 736672"/>
              <a:gd name="connsiteY8" fmla="*/ 321707 h 591818"/>
              <a:gd name="connsiteX9" fmla="*/ 427 w 736672"/>
              <a:gd name="connsiteY9" fmla="*/ 591582 h 59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672" h="591818">
                <a:moveTo>
                  <a:pt x="427" y="591582"/>
                </a:moveTo>
                <a:cubicBezTo>
                  <a:pt x="14185" y="582586"/>
                  <a:pt x="351265" y="312711"/>
                  <a:pt x="400477" y="267732"/>
                </a:cubicBezTo>
                <a:cubicBezTo>
                  <a:pt x="449689" y="222753"/>
                  <a:pt x="274535" y="349753"/>
                  <a:pt x="295702" y="321707"/>
                </a:cubicBezTo>
                <a:cubicBezTo>
                  <a:pt x="316869" y="293661"/>
                  <a:pt x="505781" y="122740"/>
                  <a:pt x="527477" y="99457"/>
                </a:cubicBezTo>
                <a:cubicBezTo>
                  <a:pt x="549173" y="76174"/>
                  <a:pt x="391481" y="198411"/>
                  <a:pt x="425877" y="182007"/>
                </a:cubicBezTo>
                <a:cubicBezTo>
                  <a:pt x="460273" y="165603"/>
                  <a:pt x="713214" y="11086"/>
                  <a:pt x="733852" y="1032"/>
                </a:cubicBezTo>
                <a:cubicBezTo>
                  <a:pt x="754490" y="-9022"/>
                  <a:pt x="658710" y="56065"/>
                  <a:pt x="549702" y="121682"/>
                </a:cubicBezTo>
                <a:cubicBezTo>
                  <a:pt x="440694" y="187299"/>
                  <a:pt x="118431" y="361394"/>
                  <a:pt x="79802" y="394732"/>
                </a:cubicBezTo>
                <a:cubicBezTo>
                  <a:pt x="41173" y="428070"/>
                  <a:pt x="326394" y="293661"/>
                  <a:pt x="317927" y="321707"/>
                </a:cubicBezTo>
                <a:cubicBezTo>
                  <a:pt x="309460" y="349753"/>
                  <a:pt x="-13331" y="600578"/>
                  <a:pt x="427" y="5915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74BCDAF-32AD-92E3-47EA-C33C102D40F1}"/>
              </a:ext>
            </a:extLst>
          </p:cNvPr>
          <p:cNvSpPr/>
          <p:nvPr/>
        </p:nvSpPr>
        <p:spPr>
          <a:xfrm>
            <a:off x="7244405" y="3225784"/>
            <a:ext cx="210900" cy="382029"/>
          </a:xfrm>
          <a:custGeom>
            <a:avLst/>
            <a:gdLst>
              <a:gd name="connsiteX0" fmla="*/ 210495 w 210900"/>
              <a:gd name="connsiteY0" fmla="*/ 16 h 382029"/>
              <a:gd name="connsiteX1" fmla="*/ 108895 w 210900"/>
              <a:gd name="connsiteY1" fmla="*/ 133366 h 382029"/>
              <a:gd name="connsiteX2" fmla="*/ 54920 w 210900"/>
              <a:gd name="connsiteY2" fmla="*/ 254016 h 382029"/>
              <a:gd name="connsiteX3" fmla="*/ 70795 w 210900"/>
              <a:gd name="connsiteY3" fmla="*/ 203216 h 382029"/>
              <a:gd name="connsiteX4" fmla="*/ 945 w 210900"/>
              <a:gd name="connsiteY4" fmla="*/ 381016 h 382029"/>
              <a:gd name="connsiteX5" fmla="*/ 35870 w 210900"/>
              <a:gd name="connsiteY5" fmla="*/ 266716 h 382029"/>
              <a:gd name="connsiteX6" fmla="*/ 112070 w 210900"/>
              <a:gd name="connsiteY6" fmla="*/ 79391 h 382029"/>
              <a:gd name="connsiteX7" fmla="*/ 67620 w 210900"/>
              <a:gd name="connsiteY7" fmla="*/ 123841 h 382029"/>
              <a:gd name="connsiteX8" fmla="*/ 210495 w 210900"/>
              <a:gd name="connsiteY8" fmla="*/ 16 h 3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00" h="382029">
                <a:moveTo>
                  <a:pt x="210495" y="16"/>
                </a:moveTo>
                <a:cubicBezTo>
                  <a:pt x="217374" y="1603"/>
                  <a:pt x="134824" y="91033"/>
                  <a:pt x="108895" y="133366"/>
                </a:cubicBezTo>
                <a:cubicBezTo>
                  <a:pt x="82966" y="175699"/>
                  <a:pt x="61270" y="242374"/>
                  <a:pt x="54920" y="254016"/>
                </a:cubicBezTo>
                <a:cubicBezTo>
                  <a:pt x="48570" y="265658"/>
                  <a:pt x="79791" y="182049"/>
                  <a:pt x="70795" y="203216"/>
                </a:cubicBezTo>
                <a:cubicBezTo>
                  <a:pt x="61799" y="224383"/>
                  <a:pt x="6766" y="370433"/>
                  <a:pt x="945" y="381016"/>
                </a:cubicBezTo>
                <a:cubicBezTo>
                  <a:pt x="-4876" y="391599"/>
                  <a:pt x="17349" y="316987"/>
                  <a:pt x="35870" y="266716"/>
                </a:cubicBezTo>
                <a:cubicBezTo>
                  <a:pt x="54391" y="216445"/>
                  <a:pt x="106778" y="103204"/>
                  <a:pt x="112070" y="79391"/>
                </a:cubicBezTo>
                <a:cubicBezTo>
                  <a:pt x="117362" y="55578"/>
                  <a:pt x="50687" y="134953"/>
                  <a:pt x="67620" y="123841"/>
                </a:cubicBezTo>
                <a:cubicBezTo>
                  <a:pt x="84553" y="112729"/>
                  <a:pt x="203616" y="-1571"/>
                  <a:pt x="210495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ED008D6-8C8A-E6AE-B453-A325ADD80162}"/>
              </a:ext>
            </a:extLst>
          </p:cNvPr>
          <p:cNvSpPr/>
          <p:nvPr/>
        </p:nvSpPr>
        <p:spPr>
          <a:xfrm>
            <a:off x="7435662" y="3188255"/>
            <a:ext cx="333798" cy="94706"/>
          </a:xfrm>
          <a:custGeom>
            <a:avLst/>
            <a:gdLst>
              <a:gd name="connsiteX0" fmla="*/ 188 w 333798"/>
              <a:gd name="connsiteY0" fmla="*/ 94695 h 94706"/>
              <a:gd name="connsiteX1" fmla="*/ 143063 w 333798"/>
              <a:gd name="connsiteY1" fmla="*/ 8970 h 94706"/>
              <a:gd name="connsiteX2" fmla="*/ 244663 w 333798"/>
              <a:gd name="connsiteY2" fmla="*/ 2620 h 94706"/>
              <a:gd name="connsiteX3" fmla="*/ 231963 w 333798"/>
              <a:gd name="connsiteY3" fmla="*/ 2620 h 94706"/>
              <a:gd name="connsiteX4" fmla="*/ 333563 w 333798"/>
              <a:gd name="connsiteY4" fmla="*/ 31195 h 94706"/>
              <a:gd name="connsiteX5" fmla="*/ 257363 w 333798"/>
              <a:gd name="connsiteY5" fmla="*/ 21670 h 94706"/>
              <a:gd name="connsiteX6" fmla="*/ 174813 w 333798"/>
              <a:gd name="connsiteY6" fmla="*/ 15320 h 94706"/>
              <a:gd name="connsiteX7" fmla="*/ 188 w 333798"/>
              <a:gd name="connsiteY7" fmla="*/ 94695 h 9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798" h="94706">
                <a:moveTo>
                  <a:pt x="188" y="94695"/>
                </a:moveTo>
                <a:cubicBezTo>
                  <a:pt x="-5103" y="93637"/>
                  <a:pt x="102317" y="24316"/>
                  <a:pt x="143063" y="8970"/>
                </a:cubicBezTo>
                <a:cubicBezTo>
                  <a:pt x="183809" y="-6376"/>
                  <a:pt x="244663" y="2620"/>
                  <a:pt x="244663" y="2620"/>
                </a:cubicBezTo>
                <a:cubicBezTo>
                  <a:pt x="259480" y="1562"/>
                  <a:pt x="217146" y="-2143"/>
                  <a:pt x="231963" y="2620"/>
                </a:cubicBezTo>
                <a:cubicBezTo>
                  <a:pt x="246780" y="7383"/>
                  <a:pt x="329330" y="28020"/>
                  <a:pt x="333563" y="31195"/>
                </a:cubicBezTo>
                <a:cubicBezTo>
                  <a:pt x="337796" y="34370"/>
                  <a:pt x="283821" y="24316"/>
                  <a:pt x="257363" y="21670"/>
                </a:cubicBezTo>
                <a:cubicBezTo>
                  <a:pt x="230905" y="19024"/>
                  <a:pt x="213971" y="6324"/>
                  <a:pt x="174813" y="15320"/>
                </a:cubicBezTo>
                <a:cubicBezTo>
                  <a:pt x="135655" y="24316"/>
                  <a:pt x="5479" y="95753"/>
                  <a:pt x="188" y="946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25240DD2-F452-C4F0-0E2A-342AC141975F}"/>
              </a:ext>
            </a:extLst>
          </p:cNvPr>
          <p:cNvSpPr/>
          <p:nvPr/>
        </p:nvSpPr>
        <p:spPr>
          <a:xfrm>
            <a:off x="7383918" y="3173882"/>
            <a:ext cx="528897" cy="321796"/>
          </a:xfrm>
          <a:custGeom>
            <a:avLst/>
            <a:gdLst>
              <a:gd name="connsiteX0" fmla="*/ 1132 w 528897"/>
              <a:gd name="connsiteY0" fmla="*/ 112243 h 321796"/>
              <a:gd name="connsiteX1" fmla="*/ 147182 w 528897"/>
              <a:gd name="connsiteY1" fmla="*/ 20168 h 321796"/>
              <a:gd name="connsiteX2" fmla="*/ 261482 w 528897"/>
              <a:gd name="connsiteY2" fmla="*/ 1118 h 321796"/>
              <a:gd name="connsiteX3" fmla="*/ 353557 w 528897"/>
              <a:gd name="connsiteY3" fmla="*/ 20168 h 321796"/>
              <a:gd name="connsiteX4" fmla="*/ 356732 w 528897"/>
              <a:gd name="connsiteY4" fmla="*/ 16993 h 321796"/>
              <a:gd name="connsiteX5" fmla="*/ 436107 w 528897"/>
              <a:gd name="connsiteY5" fmla="*/ 86843 h 321796"/>
              <a:gd name="connsiteX6" fmla="*/ 442457 w 528897"/>
              <a:gd name="connsiteY6" fmla="*/ 83668 h 321796"/>
              <a:gd name="connsiteX7" fmla="*/ 493257 w 528897"/>
              <a:gd name="connsiteY7" fmla="*/ 163043 h 321796"/>
              <a:gd name="connsiteX8" fmla="*/ 528182 w 528897"/>
              <a:gd name="connsiteY8" fmla="*/ 220193 h 321796"/>
              <a:gd name="connsiteX9" fmla="*/ 515482 w 528897"/>
              <a:gd name="connsiteY9" fmla="*/ 213843 h 321796"/>
              <a:gd name="connsiteX10" fmla="*/ 499607 w 528897"/>
              <a:gd name="connsiteY10" fmla="*/ 321793 h 321796"/>
              <a:gd name="connsiteX11" fmla="*/ 502782 w 528897"/>
              <a:gd name="connsiteY11" fmla="*/ 217018 h 321796"/>
              <a:gd name="connsiteX12" fmla="*/ 451982 w 528897"/>
              <a:gd name="connsiteY12" fmla="*/ 99543 h 321796"/>
              <a:gd name="connsiteX13" fmla="*/ 382132 w 528897"/>
              <a:gd name="connsiteY13" fmla="*/ 29693 h 321796"/>
              <a:gd name="connsiteX14" fmla="*/ 293232 w 528897"/>
              <a:gd name="connsiteY14" fmla="*/ 1118 h 321796"/>
              <a:gd name="connsiteX15" fmla="*/ 90032 w 528897"/>
              <a:gd name="connsiteY15" fmla="*/ 64618 h 321796"/>
              <a:gd name="connsiteX16" fmla="*/ 1132 w 528897"/>
              <a:gd name="connsiteY16" fmla="*/ 112243 h 32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8897" h="321796">
                <a:moveTo>
                  <a:pt x="1132" y="112243"/>
                </a:moveTo>
                <a:cubicBezTo>
                  <a:pt x="10657" y="104835"/>
                  <a:pt x="103790" y="38689"/>
                  <a:pt x="147182" y="20168"/>
                </a:cubicBezTo>
                <a:cubicBezTo>
                  <a:pt x="190574" y="1647"/>
                  <a:pt x="227086" y="1118"/>
                  <a:pt x="261482" y="1118"/>
                </a:cubicBezTo>
                <a:cubicBezTo>
                  <a:pt x="295878" y="1118"/>
                  <a:pt x="353557" y="20168"/>
                  <a:pt x="353557" y="20168"/>
                </a:cubicBezTo>
                <a:cubicBezTo>
                  <a:pt x="369432" y="22814"/>
                  <a:pt x="342974" y="5880"/>
                  <a:pt x="356732" y="16993"/>
                </a:cubicBezTo>
                <a:cubicBezTo>
                  <a:pt x="370490" y="28106"/>
                  <a:pt x="421820" y="75730"/>
                  <a:pt x="436107" y="86843"/>
                </a:cubicBezTo>
                <a:cubicBezTo>
                  <a:pt x="450395" y="97955"/>
                  <a:pt x="432932" y="70968"/>
                  <a:pt x="442457" y="83668"/>
                </a:cubicBezTo>
                <a:cubicBezTo>
                  <a:pt x="451982" y="96368"/>
                  <a:pt x="478970" y="140289"/>
                  <a:pt x="493257" y="163043"/>
                </a:cubicBezTo>
                <a:cubicBezTo>
                  <a:pt x="507545" y="185797"/>
                  <a:pt x="524478" y="211726"/>
                  <a:pt x="528182" y="220193"/>
                </a:cubicBezTo>
                <a:cubicBezTo>
                  <a:pt x="531886" y="228660"/>
                  <a:pt x="520244" y="196910"/>
                  <a:pt x="515482" y="213843"/>
                </a:cubicBezTo>
                <a:cubicBezTo>
                  <a:pt x="510720" y="230776"/>
                  <a:pt x="501724" y="321264"/>
                  <a:pt x="499607" y="321793"/>
                </a:cubicBezTo>
                <a:cubicBezTo>
                  <a:pt x="497490" y="322322"/>
                  <a:pt x="510720" y="254060"/>
                  <a:pt x="502782" y="217018"/>
                </a:cubicBezTo>
                <a:cubicBezTo>
                  <a:pt x="494845" y="179976"/>
                  <a:pt x="472090" y="130764"/>
                  <a:pt x="451982" y="99543"/>
                </a:cubicBezTo>
                <a:cubicBezTo>
                  <a:pt x="431874" y="68322"/>
                  <a:pt x="408590" y="46097"/>
                  <a:pt x="382132" y="29693"/>
                </a:cubicBezTo>
                <a:cubicBezTo>
                  <a:pt x="355674" y="13289"/>
                  <a:pt x="341915" y="-4703"/>
                  <a:pt x="293232" y="1118"/>
                </a:cubicBezTo>
                <a:cubicBezTo>
                  <a:pt x="244549" y="6939"/>
                  <a:pt x="136069" y="47685"/>
                  <a:pt x="90032" y="64618"/>
                </a:cubicBezTo>
                <a:cubicBezTo>
                  <a:pt x="43995" y="81551"/>
                  <a:pt x="-8393" y="119651"/>
                  <a:pt x="1132" y="1122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87BC057-69ED-83CC-91C5-13087161702D}"/>
              </a:ext>
            </a:extLst>
          </p:cNvPr>
          <p:cNvSpPr/>
          <p:nvPr/>
        </p:nvSpPr>
        <p:spPr>
          <a:xfrm>
            <a:off x="7314642" y="3263275"/>
            <a:ext cx="143440" cy="333958"/>
          </a:xfrm>
          <a:custGeom>
            <a:avLst/>
            <a:gdLst>
              <a:gd name="connsiteX0" fmla="*/ 143433 w 143440"/>
              <a:gd name="connsiteY0" fmla="*/ 625 h 333958"/>
              <a:gd name="connsiteX1" fmla="*/ 19608 w 143440"/>
              <a:gd name="connsiteY1" fmla="*/ 197475 h 333958"/>
              <a:gd name="connsiteX2" fmla="*/ 3733 w 143440"/>
              <a:gd name="connsiteY2" fmla="*/ 330825 h 333958"/>
              <a:gd name="connsiteX3" fmla="*/ 3733 w 143440"/>
              <a:gd name="connsiteY3" fmla="*/ 276850 h 333958"/>
              <a:gd name="connsiteX4" fmla="*/ 45008 w 143440"/>
              <a:gd name="connsiteY4" fmla="*/ 111750 h 333958"/>
              <a:gd name="connsiteX5" fmla="*/ 25958 w 143440"/>
              <a:gd name="connsiteY5" fmla="*/ 133975 h 333958"/>
              <a:gd name="connsiteX6" fmla="*/ 143433 w 143440"/>
              <a:gd name="connsiteY6" fmla="*/ 625 h 3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40" h="333958">
                <a:moveTo>
                  <a:pt x="143433" y="625"/>
                </a:moveTo>
                <a:cubicBezTo>
                  <a:pt x="142375" y="11208"/>
                  <a:pt x="42891" y="142442"/>
                  <a:pt x="19608" y="197475"/>
                </a:cubicBezTo>
                <a:cubicBezTo>
                  <a:pt x="-3675" y="252508"/>
                  <a:pt x="6379" y="317596"/>
                  <a:pt x="3733" y="330825"/>
                </a:cubicBezTo>
                <a:cubicBezTo>
                  <a:pt x="1087" y="344054"/>
                  <a:pt x="-3146" y="313362"/>
                  <a:pt x="3733" y="276850"/>
                </a:cubicBezTo>
                <a:cubicBezTo>
                  <a:pt x="10612" y="240338"/>
                  <a:pt x="41304" y="135563"/>
                  <a:pt x="45008" y="111750"/>
                </a:cubicBezTo>
                <a:cubicBezTo>
                  <a:pt x="48712" y="87938"/>
                  <a:pt x="12200" y="150908"/>
                  <a:pt x="25958" y="133975"/>
                </a:cubicBezTo>
                <a:cubicBezTo>
                  <a:pt x="39716" y="117042"/>
                  <a:pt x="144491" y="-9958"/>
                  <a:pt x="143433" y="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2FE0F3F2-787F-BFBD-9C11-831DA94B3E56}"/>
              </a:ext>
            </a:extLst>
          </p:cNvPr>
          <p:cNvSpPr/>
          <p:nvPr/>
        </p:nvSpPr>
        <p:spPr>
          <a:xfrm>
            <a:off x="7581722" y="3233933"/>
            <a:ext cx="226428" cy="26854"/>
          </a:xfrm>
          <a:custGeom>
            <a:avLst/>
            <a:gdLst>
              <a:gd name="connsiteX0" fmla="*/ 178 w 226428"/>
              <a:gd name="connsiteY0" fmla="*/ 1392 h 26854"/>
              <a:gd name="connsiteX1" fmla="*/ 146228 w 226428"/>
              <a:gd name="connsiteY1" fmla="*/ 10917 h 26854"/>
              <a:gd name="connsiteX2" fmla="*/ 225603 w 226428"/>
              <a:gd name="connsiteY2" fmla="*/ 26792 h 26854"/>
              <a:gd name="connsiteX3" fmla="*/ 177978 w 226428"/>
              <a:gd name="connsiteY3" fmla="*/ 4567 h 26854"/>
              <a:gd name="connsiteX4" fmla="*/ 178 w 226428"/>
              <a:gd name="connsiteY4" fmla="*/ 1392 h 2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28" h="26854">
                <a:moveTo>
                  <a:pt x="178" y="1392"/>
                </a:moveTo>
                <a:cubicBezTo>
                  <a:pt x="-5113" y="2450"/>
                  <a:pt x="108657" y="6684"/>
                  <a:pt x="146228" y="10917"/>
                </a:cubicBezTo>
                <a:cubicBezTo>
                  <a:pt x="183799" y="15150"/>
                  <a:pt x="220312" y="27850"/>
                  <a:pt x="225603" y="26792"/>
                </a:cubicBezTo>
                <a:cubicBezTo>
                  <a:pt x="230894" y="25734"/>
                  <a:pt x="210257" y="11446"/>
                  <a:pt x="177978" y="4567"/>
                </a:cubicBezTo>
                <a:cubicBezTo>
                  <a:pt x="145699" y="-2312"/>
                  <a:pt x="5469" y="334"/>
                  <a:pt x="178" y="13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531252B-1C25-0FC8-21D3-4A3EBBF6DAA1}"/>
              </a:ext>
            </a:extLst>
          </p:cNvPr>
          <p:cNvSpPr/>
          <p:nvPr/>
        </p:nvSpPr>
        <p:spPr>
          <a:xfrm>
            <a:off x="7693020" y="3346427"/>
            <a:ext cx="159238" cy="501763"/>
          </a:xfrm>
          <a:custGeom>
            <a:avLst/>
            <a:gdLst>
              <a:gd name="connsiteX0" fmla="*/ 158755 w 159238"/>
              <a:gd name="connsiteY0" fmla="*/ 23 h 501763"/>
              <a:gd name="connsiteX1" fmla="*/ 139705 w 159238"/>
              <a:gd name="connsiteY1" fmla="*/ 158773 h 501763"/>
              <a:gd name="connsiteX2" fmla="*/ 79380 w 159238"/>
              <a:gd name="connsiteY2" fmla="*/ 333398 h 501763"/>
              <a:gd name="connsiteX3" fmla="*/ 114305 w 159238"/>
              <a:gd name="connsiteY3" fmla="*/ 288948 h 501763"/>
              <a:gd name="connsiteX4" fmla="*/ 57155 w 159238"/>
              <a:gd name="connsiteY4" fmla="*/ 412773 h 501763"/>
              <a:gd name="connsiteX5" fmla="*/ 5 w 159238"/>
              <a:gd name="connsiteY5" fmla="*/ 501673 h 501763"/>
              <a:gd name="connsiteX6" fmla="*/ 60330 w 159238"/>
              <a:gd name="connsiteY6" fmla="*/ 396898 h 501763"/>
              <a:gd name="connsiteX7" fmla="*/ 130180 w 159238"/>
              <a:gd name="connsiteY7" fmla="*/ 266723 h 501763"/>
              <a:gd name="connsiteX8" fmla="*/ 139705 w 159238"/>
              <a:gd name="connsiteY8" fmla="*/ 63523 h 501763"/>
              <a:gd name="connsiteX9" fmla="*/ 123830 w 159238"/>
              <a:gd name="connsiteY9" fmla="*/ 146073 h 501763"/>
              <a:gd name="connsiteX10" fmla="*/ 158755 w 159238"/>
              <a:gd name="connsiteY10" fmla="*/ 23 h 5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238" h="501763">
                <a:moveTo>
                  <a:pt x="158755" y="23"/>
                </a:moveTo>
                <a:cubicBezTo>
                  <a:pt x="161401" y="2140"/>
                  <a:pt x="152934" y="103211"/>
                  <a:pt x="139705" y="158773"/>
                </a:cubicBezTo>
                <a:cubicBezTo>
                  <a:pt x="126476" y="214335"/>
                  <a:pt x="83613" y="311702"/>
                  <a:pt x="79380" y="333398"/>
                </a:cubicBezTo>
                <a:cubicBezTo>
                  <a:pt x="75147" y="355094"/>
                  <a:pt x="118009" y="275719"/>
                  <a:pt x="114305" y="288948"/>
                </a:cubicBezTo>
                <a:cubicBezTo>
                  <a:pt x="110601" y="302177"/>
                  <a:pt x="76205" y="377319"/>
                  <a:pt x="57155" y="412773"/>
                </a:cubicBezTo>
                <a:cubicBezTo>
                  <a:pt x="38105" y="448227"/>
                  <a:pt x="-524" y="504319"/>
                  <a:pt x="5" y="501673"/>
                </a:cubicBezTo>
                <a:cubicBezTo>
                  <a:pt x="534" y="499027"/>
                  <a:pt x="38634" y="436056"/>
                  <a:pt x="60330" y="396898"/>
                </a:cubicBezTo>
                <a:cubicBezTo>
                  <a:pt x="82026" y="357740"/>
                  <a:pt x="116951" y="322285"/>
                  <a:pt x="130180" y="266723"/>
                </a:cubicBezTo>
                <a:cubicBezTo>
                  <a:pt x="143409" y="211161"/>
                  <a:pt x="140763" y="83631"/>
                  <a:pt x="139705" y="63523"/>
                </a:cubicBezTo>
                <a:cubicBezTo>
                  <a:pt x="138647" y="43415"/>
                  <a:pt x="124888" y="154010"/>
                  <a:pt x="123830" y="146073"/>
                </a:cubicBezTo>
                <a:cubicBezTo>
                  <a:pt x="122772" y="138136"/>
                  <a:pt x="156109" y="-2094"/>
                  <a:pt x="158755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1A682529-562F-97FC-9128-3A8BD854F10E}"/>
              </a:ext>
            </a:extLst>
          </p:cNvPr>
          <p:cNvSpPr/>
          <p:nvPr/>
        </p:nvSpPr>
        <p:spPr>
          <a:xfrm>
            <a:off x="7689618" y="3453249"/>
            <a:ext cx="220701" cy="461864"/>
          </a:xfrm>
          <a:custGeom>
            <a:avLst/>
            <a:gdLst>
              <a:gd name="connsiteX0" fmla="*/ 219307 w 220701"/>
              <a:gd name="connsiteY0" fmla="*/ 1151 h 461864"/>
              <a:gd name="connsiteX1" fmla="*/ 162157 w 220701"/>
              <a:gd name="connsiteY1" fmla="*/ 169426 h 461864"/>
              <a:gd name="connsiteX2" fmla="*/ 63732 w 220701"/>
              <a:gd name="connsiteY2" fmla="*/ 359926 h 461864"/>
              <a:gd name="connsiteX3" fmla="*/ 108182 w 220701"/>
              <a:gd name="connsiteY3" fmla="*/ 302776 h 461864"/>
              <a:gd name="connsiteX4" fmla="*/ 232 w 220701"/>
              <a:gd name="connsiteY4" fmla="*/ 461526 h 461864"/>
              <a:gd name="connsiteX5" fmla="*/ 82782 w 220701"/>
              <a:gd name="connsiteY5" fmla="*/ 337701 h 461864"/>
              <a:gd name="connsiteX6" fmla="*/ 193907 w 220701"/>
              <a:gd name="connsiteY6" fmla="*/ 105926 h 461864"/>
              <a:gd name="connsiteX7" fmla="*/ 219307 w 220701"/>
              <a:gd name="connsiteY7" fmla="*/ 1151 h 46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01" h="461864">
                <a:moveTo>
                  <a:pt x="219307" y="1151"/>
                </a:moveTo>
                <a:cubicBezTo>
                  <a:pt x="214015" y="11734"/>
                  <a:pt x="188086" y="109630"/>
                  <a:pt x="162157" y="169426"/>
                </a:cubicBezTo>
                <a:cubicBezTo>
                  <a:pt x="136228" y="229222"/>
                  <a:pt x="72728" y="337701"/>
                  <a:pt x="63732" y="359926"/>
                </a:cubicBezTo>
                <a:cubicBezTo>
                  <a:pt x="54736" y="382151"/>
                  <a:pt x="118765" y="285843"/>
                  <a:pt x="108182" y="302776"/>
                </a:cubicBezTo>
                <a:cubicBezTo>
                  <a:pt x="97599" y="319709"/>
                  <a:pt x="4465" y="455705"/>
                  <a:pt x="232" y="461526"/>
                </a:cubicBezTo>
                <a:cubicBezTo>
                  <a:pt x="-4001" y="467347"/>
                  <a:pt x="50503" y="396968"/>
                  <a:pt x="82782" y="337701"/>
                </a:cubicBezTo>
                <a:cubicBezTo>
                  <a:pt x="115061" y="278434"/>
                  <a:pt x="173270" y="156726"/>
                  <a:pt x="193907" y="105926"/>
                </a:cubicBezTo>
                <a:cubicBezTo>
                  <a:pt x="214544" y="55126"/>
                  <a:pt x="224599" y="-9432"/>
                  <a:pt x="219307" y="1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18ACF43-90FE-5BE7-095B-44D594BE1ABF}"/>
              </a:ext>
            </a:extLst>
          </p:cNvPr>
          <p:cNvSpPr/>
          <p:nvPr/>
        </p:nvSpPr>
        <p:spPr>
          <a:xfrm>
            <a:off x="7410317" y="3863118"/>
            <a:ext cx="294930" cy="331551"/>
          </a:xfrm>
          <a:custGeom>
            <a:avLst/>
            <a:gdLst>
              <a:gd name="connsiteX0" fmla="*/ 292233 w 294930"/>
              <a:gd name="connsiteY0" fmla="*/ 857 h 331551"/>
              <a:gd name="connsiteX1" fmla="*/ 181108 w 294930"/>
              <a:gd name="connsiteY1" fmla="*/ 169132 h 331551"/>
              <a:gd name="connsiteX2" fmla="*/ 92208 w 294930"/>
              <a:gd name="connsiteY2" fmla="*/ 273907 h 331551"/>
              <a:gd name="connsiteX3" fmla="*/ 111258 w 294930"/>
              <a:gd name="connsiteY3" fmla="*/ 229457 h 331551"/>
              <a:gd name="connsiteX4" fmla="*/ 133 w 294930"/>
              <a:gd name="connsiteY4" fmla="*/ 331057 h 331551"/>
              <a:gd name="connsiteX5" fmla="*/ 92208 w 294930"/>
              <a:gd name="connsiteY5" fmla="*/ 261207 h 331551"/>
              <a:gd name="connsiteX6" fmla="*/ 247783 w 294930"/>
              <a:gd name="connsiteY6" fmla="*/ 108807 h 331551"/>
              <a:gd name="connsiteX7" fmla="*/ 292233 w 294930"/>
              <a:gd name="connsiteY7" fmla="*/ 857 h 33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30" h="331551">
                <a:moveTo>
                  <a:pt x="292233" y="857"/>
                </a:moveTo>
                <a:cubicBezTo>
                  <a:pt x="281121" y="10911"/>
                  <a:pt x="214445" y="123624"/>
                  <a:pt x="181108" y="169132"/>
                </a:cubicBezTo>
                <a:cubicBezTo>
                  <a:pt x="147771" y="214640"/>
                  <a:pt x="103850" y="263853"/>
                  <a:pt x="92208" y="273907"/>
                </a:cubicBezTo>
                <a:cubicBezTo>
                  <a:pt x="80566" y="283961"/>
                  <a:pt x="126604" y="219932"/>
                  <a:pt x="111258" y="229457"/>
                </a:cubicBezTo>
                <a:cubicBezTo>
                  <a:pt x="95912" y="238982"/>
                  <a:pt x="3308" y="325765"/>
                  <a:pt x="133" y="331057"/>
                </a:cubicBezTo>
                <a:cubicBezTo>
                  <a:pt x="-3042" y="336349"/>
                  <a:pt x="50933" y="298249"/>
                  <a:pt x="92208" y="261207"/>
                </a:cubicBezTo>
                <a:cubicBezTo>
                  <a:pt x="133483" y="224165"/>
                  <a:pt x="217091" y="145849"/>
                  <a:pt x="247783" y="108807"/>
                </a:cubicBezTo>
                <a:cubicBezTo>
                  <a:pt x="278475" y="71765"/>
                  <a:pt x="303345" y="-9197"/>
                  <a:pt x="292233" y="8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B3529DB4-619F-F572-3201-7401AAE090DD}"/>
              </a:ext>
            </a:extLst>
          </p:cNvPr>
          <p:cNvSpPr/>
          <p:nvPr/>
        </p:nvSpPr>
        <p:spPr>
          <a:xfrm>
            <a:off x="7301885" y="3866762"/>
            <a:ext cx="395164" cy="393353"/>
          </a:xfrm>
          <a:custGeom>
            <a:avLst/>
            <a:gdLst>
              <a:gd name="connsiteX0" fmla="*/ 394315 w 395164"/>
              <a:gd name="connsiteY0" fmla="*/ 388 h 393353"/>
              <a:gd name="connsiteX1" fmla="*/ 343515 w 395164"/>
              <a:gd name="connsiteY1" fmla="*/ 146438 h 393353"/>
              <a:gd name="connsiteX2" fmla="*/ 267315 w 395164"/>
              <a:gd name="connsiteY2" fmla="*/ 228988 h 393353"/>
              <a:gd name="connsiteX3" fmla="*/ 146665 w 395164"/>
              <a:gd name="connsiteY3" fmla="*/ 346463 h 393353"/>
              <a:gd name="connsiteX4" fmla="*/ 194290 w 395164"/>
              <a:gd name="connsiteY4" fmla="*/ 298838 h 393353"/>
              <a:gd name="connsiteX5" fmla="*/ 95865 w 395164"/>
              <a:gd name="connsiteY5" fmla="*/ 362338 h 393353"/>
              <a:gd name="connsiteX6" fmla="*/ 615 w 395164"/>
              <a:gd name="connsiteY6" fmla="*/ 390913 h 393353"/>
              <a:gd name="connsiteX7" fmla="*/ 143490 w 395164"/>
              <a:gd name="connsiteY7" fmla="*/ 302013 h 393353"/>
              <a:gd name="connsiteX8" fmla="*/ 111740 w 395164"/>
              <a:gd name="connsiteY8" fmla="*/ 352813 h 393353"/>
              <a:gd name="connsiteX9" fmla="*/ 302240 w 395164"/>
              <a:gd name="connsiteY9" fmla="*/ 194063 h 393353"/>
              <a:gd name="connsiteX10" fmla="*/ 394315 w 395164"/>
              <a:gd name="connsiteY10" fmla="*/ 388 h 39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164" h="393353">
                <a:moveTo>
                  <a:pt x="394315" y="388"/>
                </a:moveTo>
                <a:cubicBezTo>
                  <a:pt x="401194" y="-7550"/>
                  <a:pt x="364682" y="108338"/>
                  <a:pt x="343515" y="146438"/>
                </a:cubicBezTo>
                <a:cubicBezTo>
                  <a:pt x="322348" y="184538"/>
                  <a:pt x="300123" y="195651"/>
                  <a:pt x="267315" y="228988"/>
                </a:cubicBezTo>
                <a:cubicBezTo>
                  <a:pt x="234507" y="262326"/>
                  <a:pt x="158836" y="334821"/>
                  <a:pt x="146665" y="346463"/>
                </a:cubicBezTo>
                <a:cubicBezTo>
                  <a:pt x="134494" y="358105"/>
                  <a:pt x="202757" y="296192"/>
                  <a:pt x="194290" y="298838"/>
                </a:cubicBezTo>
                <a:cubicBezTo>
                  <a:pt x="185823" y="301484"/>
                  <a:pt x="128144" y="346992"/>
                  <a:pt x="95865" y="362338"/>
                </a:cubicBezTo>
                <a:cubicBezTo>
                  <a:pt x="63586" y="377684"/>
                  <a:pt x="-7322" y="400967"/>
                  <a:pt x="615" y="390913"/>
                </a:cubicBezTo>
                <a:cubicBezTo>
                  <a:pt x="8552" y="380859"/>
                  <a:pt x="124969" y="308363"/>
                  <a:pt x="143490" y="302013"/>
                </a:cubicBezTo>
                <a:cubicBezTo>
                  <a:pt x="162011" y="295663"/>
                  <a:pt x="85282" y="370805"/>
                  <a:pt x="111740" y="352813"/>
                </a:cubicBezTo>
                <a:cubicBezTo>
                  <a:pt x="138198" y="334821"/>
                  <a:pt x="254086" y="245921"/>
                  <a:pt x="302240" y="194063"/>
                </a:cubicBezTo>
                <a:cubicBezTo>
                  <a:pt x="350394" y="142205"/>
                  <a:pt x="387436" y="8326"/>
                  <a:pt x="394315" y="3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18147B30-3177-4F96-D8EE-6F99F5887E27}"/>
              </a:ext>
            </a:extLst>
          </p:cNvPr>
          <p:cNvSpPr/>
          <p:nvPr/>
        </p:nvSpPr>
        <p:spPr>
          <a:xfrm>
            <a:off x="7236828" y="4093637"/>
            <a:ext cx="351182" cy="211946"/>
          </a:xfrm>
          <a:custGeom>
            <a:avLst/>
            <a:gdLst>
              <a:gd name="connsiteX0" fmla="*/ 2172 w 351182"/>
              <a:gd name="connsiteY0" fmla="*/ 211663 h 211946"/>
              <a:gd name="connsiteX1" fmla="*/ 205372 w 351182"/>
              <a:gd name="connsiteY1" fmla="*/ 138638 h 211946"/>
              <a:gd name="connsiteX2" fmla="*/ 348247 w 351182"/>
              <a:gd name="connsiteY2" fmla="*/ 2113 h 211946"/>
              <a:gd name="connsiteX3" fmla="*/ 287922 w 351182"/>
              <a:gd name="connsiteY3" fmla="*/ 62438 h 211946"/>
              <a:gd name="connsiteX4" fmla="*/ 125997 w 351182"/>
              <a:gd name="connsiteY4" fmla="*/ 154513 h 211946"/>
              <a:gd name="connsiteX5" fmla="*/ 59322 w 351182"/>
              <a:gd name="connsiteY5" fmla="*/ 154513 h 211946"/>
              <a:gd name="connsiteX6" fmla="*/ 94247 w 351182"/>
              <a:gd name="connsiteY6" fmla="*/ 164038 h 211946"/>
              <a:gd name="connsiteX7" fmla="*/ 2172 w 351182"/>
              <a:gd name="connsiteY7" fmla="*/ 211663 h 21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182" h="211946">
                <a:moveTo>
                  <a:pt x="2172" y="211663"/>
                </a:moveTo>
                <a:cubicBezTo>
                  <a:pt x="20693" y="207430"/>
                  <a:pt x="147693" y="173563"/>
                  <a:pt x="205372" y="138638"/>
                </a:cubicBezTo>
                <a:cubicBezTo>
                  <a:pt x="263051" y="103713"/>
                  <a:pt x="334489" y="14813"/>
                  <a:pt x="348247" y="2113"/>
                </a:cubicBezTo>
                <a:cubicBezTo>
                  <a:pt x="362005" y="-10587"/>
                  <a:pt x="324964" y="37038"/>
                  <a:pt x="287922" y="62438"/>
                </a:cubicBezTo>
                <a:cubicBezTo>
                  <a:pt x="250880" y="87838"/>
                  <a:pt x="164097" y="139167"/>
                  <a:pt x="125997" y="154513"/>
                </a:cubicBezTo>
                <a:cubicBezTo>
                  <a:pt x="87897" y="169859"/>
                  <a:pt x="64614" y="152926"/>
                  <a:pt x="59322" y="154513"/>
                </a:cubicBezTo>
                <a:cubicBezTo>
                  <a:pt x="54030" y="156100"/>
                  <a:pt x="99010" y="156630"/>
                  <a:pt x="94247" y="164038"/>
                </a:cubicBezTo>
                <a:cubicBezTo>
                  <a:pt x="89485" y="171446"/>
                  <a:pt x="-16349" y="215896"/>
                  <a:pt x="2172" y="2116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7346BA57-C2D0-46FF-75A2-40AB53E82D12}"/>
              </a:ext>
            </a:extLst>
          </p:cNvPr>
          <p:cNvSpPr/>
          <p:nvPr/>
        </p:nvSpPr>
        <p:spPr>
          <a:xfrm>
            <a:off x="7316290" y="3238478"/>
            <a:ext cx="287836" cy="443717"/>
          </a:xfrm>
          <a:custGeom>
            <a:avLst/>
            <a:gdLst>
              <a:gd name="connsiteX0" fmla="*/ 287835 w 287836"/>
              <a:gd name="connsiteY0" fmla="*/ 22 h 443717"/>
              <a:gd name="connsiteX1" fmla="*/ 138610 w 287836"/>
              <a:gd name="connsiteY1" fmla="*/ 98447 h 443717"/>
              <a:gd name="connsiteX2" fmla="*/ 56060 w 287836"/>
              <a:gd name="connsiteY2" fmla="*/ 212747 h 443717"/>
              <a:gd name="connsiteX3" fmla="*/ 87810 w 287836"/>
              <a:gd name="connsiteY3" fmla="*/ 155597 h 443717"/>
              <a:gd name="connsiteX4" fmla="*/ 24310 w 287836"/>
              <a:gd name="connsiteY4" fmla="*/ 311172 h 443717"/>
              <a:gd name="connsiteX5" fmla="*/ 5260 w 287836"/>
              <a:gd name="connsiteY5" fmla="*/ 441347 h 443717"/>
              <a:gd name="connsiteX6" fmla="*/ 5260 w 287836"/>
              <a:gd name="connsiteY6" fmla="*/ 377847 h 443717"/>
              <a:gd name="connsiteX7" fmla="*/ 65585 w 287836"/>
              <a:gd name="connsiteY7" fmla="*/ 168297 h 443717"/>
              <a:gd name="connsiteX8" fmla="*/ 62410 w 287836"/>
              <a:gd name="connsiteY8" fmla="*/ 187347 h 443717"/>
              <a:gd name="connsiteX9" fmla="*/ 198935 w 287836"/>
              <a:gd name="connsiteY9" fmla="*/ 31772 h 443717"/>
              <a:gd name="connsiteX10" fmla="*/ 135435 w 287836"/>
              <a:gd name="connsiteY10" fmla="*/ 88922 h 443717"/>
              <a:gd name="connsiteX11" fmla="*/ 287835 w 287836"/>
              <a:gd name="connsiteY11" fmla="*/ 22 h 4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836" h="443717">
                <a:moveTo>
                  <a:pt x="287835" y="22"/>
                </a:moveTo>
                <a:cubicBezTo>
                  <a:pt x="288364" y="1609"/>
                  <a:pt x="177239" y="62993"/>
                  <a:pt x="138610" y="98447"/>
                </a:cubicBezTo>
                <a:cubicBezTo>
                  <a:pt x="99981" y="133901"/>
                  <a:pt x="64527" y="203222"/>
                  <a:pt x="56060" y="212747"/>
                </a:cubicBezTo>
                <a:cubicBezTo>
                  <a:pt x="47593" y="222272"/>
                  <a:pt x="93102" y="139193"/>
                  <a:pt x="87810" y="155597"/>
                </a:cubicBezTo>
                <a:cubicBezTo>
                  <a:pt x="82518" y="172001"/>
                  <a:pt x="38068" y="263547"/>
                  <a:pt x="24310" y="311172"/>
                </a:cubicBezTo>
                <a:cubicBezTo>
                  <a:pt x="10552" y="358797"/>
                  <a:pt x="8435" y="430234"/>
                  <a:pt x="5260" y="441347"/>
                </a:cubicBezTo>
                <a:cubicBezTo>
                  <a:pt x="2085" y="452460"/>
                  <a:pt x="-4794" y="423355"/>
                  <a:pt x="5260" y="377847"/>
                </a:cubicBezTo>
                <a:cubicBezTo>
                  <a:pt x="15314" y="332339"/>
                  <a:pt x="56060" y="200047"/>
                  <a:pt x="65585" y="168297"/>
                </a:cubicBezTo>
                <a:cubicBezTo>
                  <a:pt x="75110" y="136547"/>
                  <a:pt x="40185" y="210101"/>
                  <a:pt x="62410" y="187347"/>
                </a:cubicBezTo>
                <a:cubicBezTo>
                  <a:pt x="84635" y="164593"/>
                  <a:pt x="186764" y="48176"/>
                  <a:pt x="198935" y="31772"/>
                </a:cubicBezTo>
                <a:cubicBezTo>
                  <a:pt x="211106" y="15368"/>
                  <a:pt x="122206" y="94743"/>
                  <a:pt x="135435" y="88922"/>
                </a:cubicBezTo>
                <a:cubicBezTo>
                  <a:pt x="148664" y="83101"/>
                  <a:pt x="287306" y="-1565"/>
                  <a:pt x="287835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077E5D85-6DFA-1B59-EE3F-A6E3E0735EAB}"/>
              </a:ext>
            </a:extLst>
          </p:cNvPr>
          <p:cNvSpPr/>
          <p:nvPr/>
        </p:nvSpPr>
        <p:spPr>
          <a:xfrm>
            <a:off x="7613650" y="3237900"/>
            <a:ext cx="217603" cy="274527"/>
          </a:xfrm>
          <a:custGeom>
            <a:avLst/>
            <a:gdLst>
              <a:gd name="connsiteX0" fmla="*/ 0 w 217603"/>
              <a:gd name="connsiteY0" fmla="*/ 600 h 274527"/>
              <a:gd name="connsiteX1" fmla="*/ 139700 w 217603"/>
              <a:gd name="connsiteY1" fmla="*/ 57750 h 274527"/>
              <a:gd name="connsiteX2" fmla="*/ 177800 w 217603"/>
              <a:gd name="connsiteY2" fmla="*/ 114900 h 274527"/>
              <a:gd name="connsiteX3" fmla="*/ 184150 w 217603"/>
              <a:gd name="connsiteY3" fmla="*/ 92675 h 274527"/>
              <a:gd name="connsiteX4" fmla="*/ 215900 w 217603"/>
              <a:gd name="connsiteY4" fmla="*/ 273650 h 274527"/>
              <a:gd name="connsiteX5" fmla="*/ 209550 w 217603"/>
              <a:gd name="connsiteY5" fmla="*/ 156175 h 274527"/>
              <a:gd name="connsiteX6" fmla="*/ 177800 w 217603"/>
              <a:gd name="connsiteY6" fmla="*/ 32350 h 274527"/>
              <a:gd name="connsiteX7" fmla="*/ 177800 w 217603"/>
              <a:gd name="connsiteY7" fmla="*/ 67275 h 274527"/>
              <a:gd name="connsiteX8" fmla="*/ 139700 w 217603"/>
              <a:gd name="connsiteY8" fmla="*/ 29175 h 274527"/>
              <a:gd name="connsiteX9" fmla="*/ 0 w 217603"/>
              <a:gd name="connsiteY9" fmla="*/ 600 h 2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603" h="274527">
                <a:moveTo>
                  <a:pt x="0" y="600"/>
                </a:moveTo>
                <a:cubicBezTo>
                  <a:pt x="0" y="5362"/>
                  <a:pt x="110067" y="38700"/>
                  <a:pt x="139700" y="57750"/>
                </a:cubicBezTo>
                <a:cubicBezTo>
                  <a:pt x="169333" y="76800"/>
                  <a:pt x="170392" y="109079"/>
                  <a:pt x="177800" y="114900"/>
                </a:cubicBezTo>
                <a:cubicBezTo>
                  <a:pt x="185208" y="120721"/>
                  <a:pt x="177800" y="66217"/>
                  <a:pt x="184150" y="92675"/>
                </a:cubicBezTo>
                <a:cubicBezTo>
                  <a:pt x="190500" y="119133"/>
                  <a:pt x="211667" y="263067"/>
                  <a:pt x="215900" y="273650"/>
                </a:cubicBezTo>
                <a:cubicBezTo>
                  <a:pt x="220133" y="284233"/>
                  <a:pt x="215900" y="196392"/>
                  <a:pt x="209550" y="156175"/>
                </a:cubicBezTo>
                <a:cubicBezTo>
                  <a:pt x="203200" y="115958"/>
                  <a:pt x="183092" y="47167"/>
                  <a:pt x="177800" y="32350"/>
                </a:cubicBezTo>
                <a:cubicBezTo>
                  <a:pt x="172508" y="17533"/>
                  <a:pt x="184150" y="67804"/>
                  <a:pt x="177800" y="67275"/>
                </a:cubicBezTo>
                <a:cubicBezTo>
                  <a:pt x="171450" y="66746"/>
                  <a:pt x="171450" y="37642"/>
                  <a:pt x="139700" y="29175"/>
                </a:cubicBezTo>
                <a:cubicBezTo>
                  <a:pt x="107950" y="20708"/>
                  <a:pt x="0" y="-4162"/>
                  <a:pt x="0" y="6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B240542E-AE90-A39E-D696-F5404E40558F}"/>
              </a:ext>
            </a:extLst>
          </p:cNvPr>
          <p:cNvSpPr/>
          <p:nvPr/>
        </p:nvSpPr>
        <p:spPr>
          <a:xfrm>
            <a:off x="7433730" y="3451025"/>
            <a:ext cx="295404" cy="716202"/>
          </a:xfrm>
          <a:custGeom>
            <a:avLst/>
            <a:gdLst>
              <a:gd name="connsiteX0" fmla="*/ 284695 w 295404"/>
              <a:gd name="connsiteY0" fmla="*/ 200 h 716202"/>
              <a:gd name="connsiteX1" fmla="*/ 268820 w 295404"/>
              <a:gd name="connsiteY1" fmla="*/ 225625 h 716202"/>
              <a:gd name="connsiteX2" fmla="*/ 265645 w 295404"/>
              <a:gd name="connsiteY2" fmla="*/ 212925 h 716202"/>
              <a:gd name="connsiteX3" fmla="*/ 233895 w 295404"/>
              <a:gd name="connsiteY3" fmla="*/ 387550 h 716202"/>
              <a:gd name="connsiteX4" fmla="*/ 246595 w 295404"/>
              <a:gd name="connsiteY4" fmla="*/ 311350 h 716202"/>
              <a:gd name="connsiteX5" fmla="*/ 189445 w 295404"/>
              <a:gd name="connsiteY5" fmla="*/ 435175 h 716202"/>
              <a:gd name="connsiteX6" fmla="*/ 122770 w 295404"/>
              <a:gd name="connsiteY6" fmla="*/ 517725 h 716202"/>
              <a:gd name="connsiteX7" fmla="*/ 52920 w 295404"/>
              <a:gd name="connsiteY7" fmla="*/ 568525 h 716202"/>
              <a:gd name="connsiteX8" fmla="*/ 14820 w 295404"/>
              <a:gd name="connsiteY8" fmla="*/ 714575 h 716202"/>
              <a:gd name="connsiteX9" fmla="*/ 8470 w 295404"/>
              <a:gd name="connsiteY9" fmla="*/ 638375 h 716202"/>
              <a:gd name="connsiteX10" fmla="*/ 129120 w 295404"/>
              <a:gd name="connsiteY10" fmla="*/ 508200 h 716202"/>
              <a:gd name="connsiteX11" fmla="*/ 246595 w 295404"/>
              <a:gd name="connsiteY11" fmla="*/ 349450 h 716202"/>
              <a:gd name="connsiteX12" fmla="*/ 294220 w 295404"/>
              <a:gd name="connsiteY12" fmla="*/ 143075 h 716202"/>
              <a:gd name="connsiteX13" fmla="*/ 281520 w 295404"/>
              <a:gd name="connsiteY13" fmla="*/ 184350 h 716202"/>
              <a:gd name="connsiteX14" fmla="*/ 284695 w 295404"/>
              <a:gd name="connsiteY14" fmla="*/ 200 h 7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04" h="716202">
                <a:moveTo>
                  <a:pt x="284695" y="200"/>
                </a:moveTo>
                <a:cubicBezTo>
                  <a:pt x="282578" y="7079"/>
                  <a:pt x="268820" y="225625"/>
                  <a:pt x="268820" y="225625"/>
                </a:cubicBezTo>
                <a:cubicBezTo>
                  <a:pt x="265645" y="261079"/>
                  <a:pt x="271466" y="185937"/>
                  <a:pt x="265645" y="212925"/>
                </a:cubicBezTo>
                <a:cubicBezTo>
                  <a:pt x="259824" y="239913"/>
                  <a:pt x="237070" y="371146"/>
                  <a:pt x="233895" y="387550"/>
                </a:cubicBezTo>
                <a:cubicBezTo>
                  <a:pt x="230720" y="403954"/>
                  <a:pt x="254003" y="303413"/>
                  <a:pt x="246595" y="311350"/>
                </a:cubicBezTo>
                <a:cubicBezTo>
                  <a:pt x="239187" y="319288"/>
                  <a:pt x="210082" y="400779"/>
                  <a:pt x="189445" y="435175"/>
                </a:cubicBezTo>
                <a:cubicBezTo>
                  <a:pt x="168808" y="469571"/>
                  <a:pt x="145524" y="495500"/>
                  <a:pt x="122770" y="517725"/>
                </a:cubicBezTo>
                <a:cubicBezTo>
                  <a:pt x="100016" y="539950"/>
                  <a:pt x="70912" y="535717"/>
                  <a:pt x="52920" y="568525"/>
                </a:cubicBezTo>
                <a:cubicBezTo>
                  <a:pt x="34928" y="601333"/>
                  <a:pt x="22228" y="702933"/>
                  <a:pt x="14820" y="714575"/>
                </a:cubicBezTo>
                <a:cubicBezTo>
                  <a:pt x="7412" y="726217"/>
                  <a:pt x="-10580" y="672771"/>
                  <a:pt x="8470" y="638375"/>
                </a:cubicBezTo>
                <a:cubicBezTo>
                  <a:pt x="27520" y="603979"/>
                  <a:pt x="89432" y="556354"/>
                  <a:pt x="129120" y="508200"/>
                </a:cubicBezTo>
                <a:cubicBezTo>
                  <a:pt x="168808" y="460046"/>
                  <a:pt x="219078" y="410304"/>
                  <a:pt x="246595" y="349450"/>
                </a:cubicBezTo>
                <a:cubicBezTo>
                  <a:pt x="274112" y="288596"/>
                  <a:pt x="288399" y="170592"/>
                  <a:pt x="294220" y="143075"/>
                </a:cubicBezTo>
                <a:cubicBezTo>
                  <a:pt x="300041" y="115558"/>
                  <a:pt x="282578" y="202871"/>
                  <a:pt x="281520" y="184350"/>
                </a:cubicBezTo>
                <a:cubicBezTo>
                  <a:pt x="280462" y="165829"/>
                  <a:pt x="286812" y="-6679"/>
                  <a:pt x="284695" y="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70A9BBB-0482-992F-A0DB-959ECF61997F}"/>
              </a:ext>
            </a:extLst>
          </p:cNvPr>
          <p:cNvSpPr/>
          <p:nvPr/>
        </p:nvSpPr>
        <p:spPr>
          <a:xfrm>
            <a:off x="7292923" y="3562860"/>
            <a:ext cx="389070" cy="447291"/>
          </a:xfrm>
          <a:custGeom>
            <a:avLst/>
            <a:gdLst>
              <a:gd name="connsiteX0" fmla="*/ 384227 w 389070"/>
              <a:gd name="connsiteY0" fmla="*/ 9015 h 447291"/>
              <a:gd name="connsiteX1" fmla="*/ 339777 w 389070"/>
              <a:gd name="connsiteY1" fmla="*/ 231265 h 447291"/>
              <a:gd name="connsiteX2" fmla="*/ 238177 w 389070"/>
              <a:gd name="connsiteY2" fmla="*/ 358265 h 447291"/>
              <a:gd name="connsiteX3" fmla="*/ 181027 w 389070"/>
              <a:gd name="connsiteY3" fmla="*/ 374140 h 447291"/>
              <a:gd name="connsiteX4" fmla="*/ 63552 w 389070"/>
              <a:gd name="connsiteY4" fmla="*/ 380490 h 447291"/>
              <a:gd name="connsiteX5" fmla="*/ 52 w 389070"/>
              <a:gd name="connsiteY5" fmla="*/ 447165 h 447291"/>
              <a:gd name="connsiteX6" fmla="*/ 73077 w 389070"/>
              <a:gd name="connsiteY6" fmla="*/ 361440 h 447291"/>
              <a:gd name="connsiteX7" fmla="*/ 117527 w 389070"/>
              <a:gd name="connsiteY7" fmla="*/ 355090 h 447291"/>
              <a:gd name="connsiteX8" fmla="*/ 215952 w 389070"/>
              <a:gd name="connsiteY8" fmla="*/ 361440 h 447291"/>
              <a:gd name="connsiteX9" fmla="*/ 308027 w 389070"/>
              <a:gd name="connsiteY9" fmla="*/ 247140 h 447291"/>
              <a:gd name="connsiteX10" fmla="*/ 327077 w 389070"/>
              <a:gd name="connsiteY10" fmla="*/ 110615 h 447291"/>
              <a:gd name="connsiteX11" fmla="*/ 298502 w 389070"/>
              <a:gd name="connsiteY11" fmla="*/ 231265 h 447291"/>
              <a:gd name="connsiteX12" fmla="*/ 377877 w 389070"/>
              <a:gd name="connsiteY12" fmla="*/ 59815 h 447291"/>
              <a:gd name="connsiteX13" fmla="*/ 384227 w 389070"/>
              <a:gd name="connsiteY13" fmla="*/ 9015 h 4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070" h="447291">
                <a:moveTo>
                  <a:pt x="384227" y="9015"/>
                </a:moveTo>
                <a:cubicBezTo>
                  <a:pt x="377877" y="37590"/>
                  <a:pt x="364119" y="173057"/>
                  <a:pt x="339777" y="231265"/>
                </a:cubicBezTo>
                <a:cubicBezTo>
                  <a:pt x="315435" y="289473"/>
                  <a:pt x="264635" y="334453"/>
                  <a:pt x="238177" y="358265"/>
                </a:cubicBezTo>
                <a:cubicBezTo>
                  <a:pt x="211719" y="382077"/>
                  <a:pt x="210131" y="370436"/>
                  <a:pt x="181027" y="374140"/>
                </a:cubicBezTo>
                <a:cubicBezTo>
                  <a:pt x="151923" y="377844"/>
                  <a:pt x="93714" y="368319"/>
                  <a:pt x="63552" y="380490"/>
                </a:cubicBezTo>
                <a:cubicBezTo>
                  <a:pt x="33390" y="392661"/>
                  <a:pt x="-1535" y="450340"/>
                  <a:pt x="52" y="447165"/>
                </a:cubicBezTo>
                <a:cubicBezTo>
                  <a:pt x="1639" y="443990"/>
                  <a:pt x="53498" y="376786"/>
                  <a:pt x="73077" y="361440"/>
                </a:cubicBezTo>
                <a:cubicBezTo>
                  <a:pt x="92656" y="346094"/>
                  <a:pt x="93715" y="355090"/>
                  <a:pt x="117527" y="355090"/>
                </a:cubicBezTo>
                <a:cubicBezTo>
                  <a:pt x="141339" y="355090"/>
                  <a:pt x="184202" y="379432"/>
                  <a:pt x="215952" y="361440"/>
                </a:cubicBezTo>
                <a:cubicBezTo>
                  <a:pt x="247702" y="343448"/>
                  <a:pt x="289506" y="288944"/>
                  <a:pt x="308027" y="247140"/>
                </a:cubicBezTo>
                <a:cubicBezTo>
                  <a:pt x="326548" y="205336"/>
                  <a:pt x="328664" y="113261"/>
                  <a:pt x="327077" y="110615"/>
                </a:cubicBezTo>
                <a:cubicBezTo>
                  <a:pt x="325489" y="107969"/>
                  <a:pt x="290035" y="239732"/>
                  <a:pt x="298502" y="231265"/>
                </a:cubicBezTo>
                <a:cubicBezTo>
                  <a:pt x="306969" y="222798"/>
                  <a:pt x="363060" y="93682"/>
                  <a:pt x="377877" y="59815"/>
                </a:cubicBezTo>
                <a:cubicBezTo>
                  <a:pt x="392694" y="25948"/>
                  <a:pt x="390577" y="-19560"/>
                  <a:pt x="384227" y="90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AFFFAECC-E478-3341-9CC4-3F0EAAC72261}"/>
              </a:ext>
            </a:extLst>
          </p:cNvPr>
          <p:cNvSpPr/>
          <p:nvPr/>
        </p:nvSpPr>
        <p:spPr>
          <a:xfrm>
            <a:off x="7162799" y="3933784"/>
            <a:ext cx="339811" cy="333869"/>
          </a:xfrm>
          <a:custGeom>
            <a:avLst/>
            <a:gdLst>
              <a:gd name="connsiteX0" fmla="*/ 339726 w 339811"/>
              <a:gd name="connsiteY0" fmla="*/ 54016 h 333869"/>
              <a:gd name="connsiteX1" fmla="*/ 222251 w 339811"/>
              <a:gd name="connsiteY1" fmla="*/ 123866 h 333869"/>
              <a:gd name="connsiteX2" fmla="*/ 117476 w 339811"/>
              <a:gd name="connsiteY2" fmla="*/ 231816 h 333869"/>
              <a:gd name="connsiteX3" fmla="*/ 174626 w 339811"/>
              <a:gd name="connsiteY3" fmla="*/ 165141 h 333869"/>
              <a:gd name="connsiteX4" fmla="*/ 92076 w 339811"/>
              <a:gd name="connsiteY4" fmla="*/ 330241 h 333869"/>
              <a:gd name="connsiteX5" fmla="*/ 130176 w 339811"/>
              <a:gd name="connsiteY5" fmla="*/ 269916 h 333869"/>
              <a:gd name="connsiteX6" fmla="*/ 165101 w 339811"/>
              <a:gd name="connsiteY6" fmla="*/ 161966 h 333869"/>
              <a:gd name="connsiteX7" fmla="*/ 142876 w 339811"/>
              <a:gd name="connsiteY7" fmla="*/ 139741 h 333869"/>
              <a:gd name="connsiteX8" fmla="*/ 1 w 339811"/>
              <a:gd name="connsiteY8" fmla="*/ 158791 h 333869"/>
              <a:gd name="connsiteX9" fmla="*/ 139701 w 339811"/>
              <a:gd name="connsiteY9" fmla="*/ 139741 h 333869"/>
              <a:gd name="connsiteX10" fmla="*/ 123826 w 339811"/>
              <a:gd name="connsiteY10" fmla="*/ 111166 h 333869"/>
              <a:gd name="connsiteX11" fmla="*/ 212726 w 339811"/>
              <a:gd name="connsiteY11" fmla="*/ 123866 h 333869"/>
              <a:gd name="connsiteX12" fmla="*/ 254001 w 339811"/>
              <a:gd name="connsiteY12" fmla="*/ 63541 h 333869"/>
              <a:gd name="connsiteX13" fmla="*/ 273051 w 339811"/>
              <a:gd name="connsiteY13" fmla="*/ 41 h 333869"/>
              <a:gd name="connsiteX14" fmla="*/ 241301 w 339811"/>
              <a:gd name="connsiteY14" fmla="*/ 73066 h 333869"/>
              <a:gd name="connsiteX15" fmla="*/ 339726 w 339811"/>
              <a:gd name="connsiteY15" fmla="*/ 54016 h 3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811" h="333869">
                <a:moveTo>
                  <a:pt x="339726" y="54016"/>
                </a:moveTo>
                <a:cubicBezTo>
                  <a:pt x="336551" y="62483"/>
                  <a:pt x="259293" y="94233"/>
                  <a:pt x="222251" y="123866"/>
                </a:cubicBezTo>
                <a:cubicBezTo>
                  <a:pt x="185209" y="153499"/>
                  <a:pt x="125414" y="224937"/>
                  <a:pt x="117476" y="231816"/>
                </a:cubicBezTo>
                <a:cubicBezTo>
                  <a:pt x="109538" y="238695"/>
                  <a:pt x="178859" y="148737"/>
                  <a:pt x="174626" y="165141"/>
                </a:cubicBezTo>
                <a:cubicBezTo>
                  <a:pt x="170393" y="181545"/>
                  <a:pt x="99484" y="312779"/>
                  <a:pt x="92076" y="330241"/>
                </a:cubicBezTo>
                <a:cubicBezTo>
                  <a:pt x="84668" y="347703"/>
                  <a:pt x="118005" y="297962"/>
                  <a:pt x="130176" y="269916"/>
                </a:cubicBezTo>
                <a:cubicBezTo>
                  <a:pt x="142347" y="241870"/>
                  <a:pt x="162984" y="183662"/>
                  <a:pt x="165101" y="161966"/>
                </a:cubicBezTo>
                <a:cubicBezTo>
                  <a:pt x="167218" y="140270"/>
                  <a:pt x="170393" y="140270"/>
                  <a:pt x="142876" y="139741"/>
                </a:cubicBezTo>
                <a:cubicBezTo>
                  <a:pt x="115359" y="139212"/>
                  <a:pt x="530" y="158791"/>
                  <a:pt x="1" y="158791"/>
                </a:cubicBezTo>
                <a:cubicBezTo>
                  <a:pt x="-528" y="158791"/>
                  <a:pt x="119063" y="147679"/>
                  <a:pt x="139701" y="139741"/>
                </a:cubicBezTo>
                <a:cubicBezTo>
                  <a:pt x="160338" y="131804"/>
                  <a:pt x="111655" y="113812"/>
                  <a:pt x="123826" y="111166"/>
                </a:cubicBezTo>
                <a:cubicBezTo>
                  <a:pt x="135997" y="108520"/>
                  <a:pt x="191030" y="131803"/>
                  <a:pt x="212726" y="123866"/>
                </a:cubicBezTo>
                <a:cubicBezTo>
                  <a:pt x="234422" y="115929"/>
                  <a:pt x="243947" y="84179"/>
                  <a:pt x="254001" y="63541"/>
                </a:cubicBezTo>
                <a:cubicBezTo>
                  <a:pt x="264055" y="42903"/>
                  <a:pt x="275168" y="-1547"/>
                  <a:pt x="273051" y="41"/>
                </a:cubicBezTo>
                <a:cubicBezTo>
                  <a:pt x="270934" y="1629"/>
                  <a:pt x="225955" y="64599"/>
                  <a:pt x="241301" y="73066"/>
                </a:cubicBezTo>
                <a:cubicBezTo>
                  <a:pt x="256647" y="81533"/>
                  <a:pt x="342901" y="45549"/>
                  <a:pt x="339726" y="540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3197DA43-030A-7CC9-2059-5D4C2CF32AA0}"/>
              </a:ext>
            </a:extLst>
          </p:cNvPr>
          <p:cNvSpPr/>
          <p:nvPr/>
        </p:nvSpPr>
        <p:spPr>
          <a:xfrm>
            <a:off x="7106918" y="3628970"/>
            <a:ext cx="141749" cy="552717"/>
          </a:xfrm>
          <a:custGeom>
            <a:avLst/>
            <a:gdLst>
              <a:gd name="connsiteX0" fmla="*/ 128907 w 141749"/>
              <a:gd name="connsiteY0" fmla="*/ 55 h 552717"/>
              <a:gd name="connsiteX1" fmla="*/ 141607 w 141749"/>
              <a:gd name="connsiteY1" fmla="*/ 133405 h 552717"/>
              <a:gd name="connsiteX2" fmla="*/ 119382 w 141749"/>
              <a:gd name="connsiteY2" fmla="*/ 196905 h 552717"/>
              <a:gd name="connsiteX3" fmla="*/ 74932 w 141749"/>
              <a:gd name="connsiteY3" fmla="*/ 254055 h 552717"/>
              <a:gd name="connsiteX4" fmla="*/ 24132 w 141749"/>
              <a:gd name="connsiteY4" fmla="*/ 320730 h 552717"/>
              <a:gd name="connsiteX5" fmla="*/ 1907 w 141749"/>
              <a:gd name="connsiteY5" fmla="*/ 387405 h 552717"/>
              <a:gd name="connsiteX6" fmla="*/ 1907 w 141749"/>
              <a:gd name="connsiteY6" fmla="*/ 549330 h 552717"/>
              <a:gd name="connsiteX7" fmla="*/ 8257 w 141749"/>
              <a:gd name="connsiteY7" fmla="*/ 479480 h 552717"/>
              <a:gd name="connsiteX8" fmla="*/ 20957 w 141749"/>
              <a:gd name="connsiteY8" fmla="*/ 273105 h 552717"/>
              <a:gd name="connsiteX9" fmla="*/ 36832 w 141749"/>
              <a:gd name="connsiteY9" fmla="*/ 301680 h 552717"/>
              <a:gd name="connsiteX10" fmla="*/ 100332 w 141749"/>
              <a:gd name="connsiteY10" fmla="*/ 190555 h 552717"/>
              <a:gd name="connsiteX11" fmla="*/ 122557 w 141749"/>
              <a:gd name="connsiteY11" fmla="*/ 111180 h 552717"/>
              <a:gd name="connsiteX12" fmla="*/ 87632 w 141749"/>
              <a:gd name="connsiteY12" fmla="*/ 206430 h 552717"/>
              <a:gd name="connsiteX13" fmla="*/ 128907 w 141749"/>
              <a:gd name="connsiteY13" fmla="*/ 117530 h 552717"/>
              <a:gd name="connsiteX14" fmla="*/ 128907 w 141749"/>
              <a:gd name="connsiteY14" fmla="*/ 55 h 55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749" h="552717">
                <a:moveTo>
                  <a:pt x="128907" y="55"/>
                </a:moveTo>
                <a:cubicBezTo>
                  <a:pt x="131024" y="2701"/>
                  <a:pt x="143195" y="100597"/>
                  <a:pt x="141607" y="133405"/>
                </a:cubicBezTo>
                <a:cubicBezTo>
                  <a:pt x="140020" y="166213"/>
                  <a:pt x="130494" y="176797"/>
                  <a:pt x="119382" y="196905"/>
                </a:cubicBezTo>
                <a:cubicBezTo>
                  <a:pt x="108270" y="217013"/>
                  <a:pt x="90807" y="233418"/>
                  <a:pt x="74932" y="254055"/>
                </a:cubicBezTo>
                <a:cubicBezTo>
                  <a:pt x="59057" y="274693"/>
                  <a:pt x="36303" y="298505"/>
                  <a:pt x="24132" y="320730"/>
                </a:cubicBezTo>
                <a:cubicBezTo>
                  <a:pt x="11961" y="342955"/>
                  <a:pt x="5611" y="349305"/>
                  <a:pt x="1907" y="387405"/>
                </a:cubicBezTo>
                <a:cubicBezTo>
                  <a:pt x="-1797" y="425505"/>
                  <a:pt x="849" y="533984"/>
                  <a:pt x="1907" y="549330"/>
                </a:cubicBezTo>
                <a:cubicBezTo>
                  <a:pt x="2965" y="564676"/>
                  <a:pt x="5082" y="525517"/>
                  <a:pt x="8257" y="479480"/>
                </a:cubicBezTo>
                <a:cubicBezTo>
                  <a:pt x="11432" y="433443"/>
                  <a:pt x="16195" y="302738"/>
                  <a:pt x="20957" y="273105"/>
                </a:cubicBezTo>
                <a:cubicBezTo>
                  <a:pt x="25719" y="243472"/>
                  <a:pt x="23603" y="315438"/>
                  <a:pt x="36832" y="301680"/>
                </a:cubicBezTo>
                <a:cubicBezTo>
                  <a:pt x="50061" y="287922"/>
                  <a:pt x="86044" y="222305"/>
                  <a:pt x="100332" y="190555"/>
                </a:cubicBezTo>
                <a:cubicBezTo>
                  <a:pt x="114619" y="158805"/>
                  <a:pt x="124674" y="108534"/>
                  <a:pt x="122557" y="111180"/>
                </a:cubicBezTo>
                <a:cubicBezTo>
                  <a:pt x="120440" y="113826"/>
                  <a:pt x="86574" y="205372"/>
                  <a:pt x="87632" y="206430"/>
                </a:cubicBezTo>
                <a:cubicBezTo>
                  <a:pt x="88690" y="207488"/>
                  <a:pt x="120440" y="145047"/>
                  <a:pt x="128907" y="117530"/>
                </a:cubicBezTo>
                <a:cubicBezTo>
                  <a:pt x="137374" y="90013"/>
                  <a:pt x="126790" y="-2591"/>
                  <a:pt x="128907" y="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42864E2-DC33-B5FB-595A-6F64737D3934}"/>
              </a:ext>
            </a:extLst>
          </p:cNvPr>
          <p:cNvSpPr/>
          <p:nvPr/>
        </p:nvSpPr>
        <p:spPr>
          <a:xfrm>
            <a:off x="7145351" y="3628808"/>
            <a:ext cx="215219" cy="416344"/>
          </a:xfrm>
          <a:custGeom>
            <a:avLst/>
            <a:gdLst>
              <a:gd name="connsiteX0" fmla="*/ 84124 w 215219"/>
              <a:gd name="connsiteY0" fmla="*/ 217 h 416344"/>
              <a:gd name="connsiteX1" fmla="*/ 109524 w 215219"/>
              <a:gd name="connsiteY1" fmla="*/ 174842 h 416344"/>
              <a:gd name="connsiteX2" fmla="*/ 103174 w 215219"/>
              <a:gd name="connsiteY2" fmla="*/ 228817 h 416344"/>
              <a:gd name="connsiteX3" fmla="*/ 55549 w 215219"/>
              <a:gd name="connsiteY3" fmla="*/ 276442 h 416344"/>
              <a:gd name="connsiteX4" fmla="*/ 23799 w 215219"/>
              <a:gd name="connsiteY4" fmla="*/ 317717 h 416344"/>
              <a:gd name="connsiteX5" fmla="*/ 1574 w 215219"/>
              <a:gd name="connsiteY5" fmla="*/ 393917 h 416344"/>
              <a:gd name="connsiteX6" fmla="*/ 68249 w 215219"/>
              <a:gd name="connsiteY6" fmla="*/ 374867 h 416344"/>
              <a:gd name="connsiteX7" fmla="*/ 160324 w 215219"/>
              <a:gd name="connsiteY7" fmla="*/ 339942 h 416344"/>
              <a:gd name="connsiteX8" fmla="*/ 195249 w 215219"/>
              <a:gd name="connsiteY8" fmla="*/ 273267 h 416344"/>
              <a:gd name="connsiteX9" fmla="*/ 214299 w 215219"/>
              <a:gd name="connsiteY9" fmla="*/ 295492 h 416344"/>
              <a:gd name="connsiteX10" fmla="*/ 166674 w 215219"/>
              <a:gd name="connsiteY10" fmla="*/ 374867 h 416344"/>
              <a:gd name="connsiteX11" fmla="*/ 61899 w 215219"/>
              <a:gd name="connsiteY11" fmla="*/ 416142 h 416344"/>
              <a:gd name="connsiteX12" fmla="*/ 147624 w 215219"/>
              <a:gd name="connsiteY12" fmla="*/ 358992 h 416344"/>
              <a:gd name="connsiteX13" fmla="*/ 20624 w 215219"/>
              <a:gd name="connsiteY13" fmla="*/ 374867 h 416344"/>
              <a:gd name="connsiteX14" fmla="*/ 52374 w 215219"/>
              <a:gd name="connsiteY14" fmla="*/ 254217 h 416344"/>
              <a:gd name="connsiteX15" fmla="*/ 99999 w 215219"/>
              <a:gd name="connsiteY15" fmla="*/ 212942 h 416344"/>
              <a:gd name="connsiteX16" fmla="*/ 128574 w 215219"/>
              <a:gd name="connsiteY16" fmla="*/ 82767 h 416344"/>
              <a:gd name="connsiteX17" fmla="*/ 115874 w 215219"/>
              <a:gd name="connsiteY17" fmla="*/ 136742 h 416344"/>
              <a:gd name="connsiteX18" fmla="*/ 84124 w 215219"/>
              <a:gd name="connsiteY18" fmla="*/ 217 h 4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219" h="416344">
                <a:moveTo>
                  <a:pt x="84124" y="217"/>
                </a:moveTo>
                <a:cubicBezTo>
                  <a:pt x="83066" y="6567"/>
                  <a:pt x="106349" y="136742"/>
                  <a:pt x="109524" y="174842"/>
                </a:cubicBezTo>
                <a:cubicBezTo>
                  <a:pt x="112699" y="212942"/>
                  <a:pt x="112170" y="211884"/>
                  <a:pt x="103174" y="228817"/>
                </a:cubicBezTo>
                <a:cubicBezTo>
                  <a:pt x="94178" y="245750"/>
                  <a:pt x="68778" y="261625"/>
                  <a:pt x="55549" y="276442"/>
                </a:cubicBezTo>
                <a:cubicBezTo>
                  <a:pt x="42320" y="291259"/>
                  <a:pt x="32795" y="298138"/>
                  <a:pt x="23799" y="317717"/>
                </a:cubicBezTo>
                <a:cubicBezTo>
                  <a:pt x="14803" y="337296"/>
                  <a:pt x="-5834" y="384392"/>
                  <a:pt x="1574" y="393917"/>
                </a:cubicBezTo>
                <a:cubicBezTo>
                  <a:pt x="8982" y="403442"/>
                  <a:pt x="41791" y="383863"/>
                  <a:pt x="68249" y="374867"/>
                </a:cubicBezTo>
                <a:cubicBezTo>
                  <a:pt x="94707" y="365871"/>
                  <a:pt x="139157" y="356875"/>
                  <a:pt x="160324" y="339942"/>
                </a:cubicBezTo>
                <a:cubicBezTo>
                  <a:pt x="181491" y="323009"/>
                  <a:pt x="186253" y="280675"/>
                  <a:pt x="195249" y="273267"/>
                </a:cubicBezTo>
                <a:cubicBezTo>
                  <a:pt x="204245" y="265859"/>
                  <a:pt x="219061" y="278559"/>
                  <a:pt x="214299" y="295492"/>
                </a:cubicBezTo>
                <a:cubicBezTo>
                  <a:pt x="209537" y="312425"/>
                  <a:pt x="192074" y="354759"/>
                  <a:pt x="166674" y="374867"/>
                </a:cubicBezTo>
                <a:cubicBezTo>
                  <a:pt x="141274" y="394975"/>
                  <a:pt x="65074" y="418788"/>
                  <a:pt x="61899" y="416142"/>
                </a:cubicBezTo>
                <a:cubicBezTo>
                  <a:pt x="58724" y="413496"/>
                  <a:pt x="154503" y="365871"/>
                  <a:pt x="147624" y="358992"/>
                </a:cubicBezTo>
                <a:cubicBezTo>
                  <a:pt x="140745" y="352113"/>
                  <a:pt x="36499" y="392329"/>
                  <a:pt x="20624" y="374867"/>
                </a:cubicBezTo>
                <a:cubicBezTo>
                  <a:pt x="4749" y="357405"/>
                  <a:pt x="39145" y="281205"/>
                  <a:pt x="52374" y="254217"/>
                </a:cubicBezTo>
                <a:cubicBezTo>
                  <a:pt x="65603" y="227230"/>
                  <a:pt x="87299" y="241517"/>
                  <a:pt x="99999" y="212942"/>
                </a:cubicBezTo>
                <a:cubicBezTo>
                  <a:pt x="112699" y="184367"/>
                  <a:pt x="125928" y="95467"/>
                  <a:pt x="128574" y="82767"/>
                </a:cubicBezTo>
                <a:cubicBezTo>
                  <a:pt x="131220" y="70067"/>
                  <a:pt x="121695" y="144679"/>
                  <a:pt x="115874" y="136742"/>
                </a:cubicBezTo>
                <a:cubicBezTo>
                  <a:pt x="110053" y="128805"/>
                  <a:pt x="85182" y="-6133"/>
                  <a:pt x="84124" y="2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2807D5D-A1FE-1A5E-055B-184EB6C28F4F}"/>
              </a:ext>
            </a:extLst>
          </p:cNvPr>
          <p:cNvSpPr/>
          <p:nvPr/>
        </p:nvSpPr>
        <p:spPr>
          <a:xfrm>
            <a:off x="7381690" y="3473430"/>
            <a:ext cx="286100" cy="263946"/>
          </a:xfrm>
          <a:custGeom>
            <a:avLst/>
            <a:gdLst>
              <a:gd name="connsiteX0" fmla="*/ 185 w 286100"/>
              <a:gd name="connsiteY0" fmla="*/ 20 h 263946"/>
              <a:gd name="connsiteX1" fmla="*/ 111310 w 286100"/>
              <a:gd name="connsiteY1" fmla="*/ 82570 h 263946"/>
              <a:gd name="connsiteX2" fmla="*/ 165285 w 286100"/>
              <a:gd name="connsiteY2" fmla="*/ 263545 h 263946"/>
              <a:gd name="connsiteX3" fmla="*/ 162110 w 286100"/>
              <a:gd name="connsiteY3" fmla="*/ 133370 h 263946"/>
              <a:gd name="connsiteX4" fmla="*/ 285935 w 286100"/>
              <a:gd name="connsiteY4" fmla="*/ 200045 h 263946"/>
              <a:gd name="connsiteX5" fmla="*/ 187510 w 286100"/>
              <a:gd name="connsiteY5" fmla="*/ 127020 h 263946"/>
              <a:gd name="connsiteX6" fmla="*/ 139885 w 286100"/>
              <a:gd name="connsiteY6" fmla="*/ 88920 h 263946"/>
              <a:gd name="connsiteX7" fmla="*/ 185 w 286100"/>
              <a:gd name="connsiteY7" fmla="*/ 20 h 26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100" h="263946">
                <a:moveTo>
                  <a:pt x="185" y="20"/>
                </a:moveTo>
                <a:cubicBezTo>
                  <a:pt x="-4577" y="-1038"/>
                  <a:pt x="83793" y="38649"/>
                  <a:pt x="111310" y="82570"/>
                </a:cubicBezTo>
                <a:cubicBezTo>
                  <a:pt x="138827" y="126491"/>
                  <a:pt x="156818" y="255078"/>
                  <a:pt x="165285" y="263545"/>
                </a:cubicBezTo>
                <a:cubicBezTo>
                  <a:pt x="173752" y="272012"/>
                  <a:pt x="142002" y="143953"/>
                  <a:pt x="162110" y="133370"/>
                </a:cubicBezTo>
                <a:cubicBezTo>
                  <a:pt x="182218" y="122787"/>
                  <a:pt x="281702" y="201103"/>
                  <a:pt x="285935" y="200045"/>
                </a:cubicBezTo>
                <a:cubicBezTo>
                  <a:pt x="290168" y="198987"/>
                  <a:pt x="211852" y="145541"/>
                  <a:pt x="187510" y="127020"/>
                </a:cubicBezTo>
                <a:cubicBezTo>
                  <a:pt x="163168" y="108499"/>
                  <a:pt x="165814" y="107441"/>
                  <a:pt x="139885" y="88920"/>
                </a:cubicBezTo>
                <a:cubicBezTo>
                  <a:pt x="113956" y="70399"/>
                  <a:pt x="4947" y="1078"/>
                  <a:pt x="185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34EB50F8-1457-BFFB-8D77-C2141572BD73}"/>
              </a:ext>
            </a:extLst>
          </p:cNvPr>
          <p:cNvSpPr/>
          <p:nvPr/>
        </p:nvSpPr>
        <p:spPr>
          <a:xfrm>
            <a:off x="7314529" y="3686113"/>
            <a:ext cx="185645" cy="198479"/>
          </a:xfrm>
          <a:custGeom>
            <a:avLst/>
            <a:gdLst>
              <a:gd name="connsiteX0" fmla="*/ 16546 w 185645"/>
              <a:gd name="connsiteY0" fmla="*/ 62 h 198479"/>
              <a:gd name="connsiteX1" fmla="*/ 118146 w 185645"/>
              <a:gd name="connsiteY1" fmla="*/ 123887 h 198479"/>
              <a:gd name="connsiteX2" fmla="*/ 181646 w 185645"/>
              <a:gd name="connsiteY2" fmla="*/ 196912 h 198479"/>
              <a:gd name="connsiteX3" fmla="*/ 159421 w 185645"/>
              <a:gd name="connsiteY3" fmla="*/ 171512 h 198479"/>
              <a:gd name="connsiteX4" fmla="*/ 671 w 185645"/>
              <a:gd name="connsiteY4" fmla="*/ 142937 h 198479"/>
              <a:gd name="connsiteX5" fmla="*/ 102271 w 185645"/>
              <a:gd name="connsiteY5" fmla="*/ 171512 h 198479"/>
              <a:gd name="connsiteX6" fmla="*/ 99096 w 185645"/>
              <a:gd name="connsiteY6" fmla="*/ 108012 h 198479"/>
              <a:gd name="connsiteX7" fmla="*/ 16546 w 185645"/>
              <a:gd name="connsiteY7" fmla="*/ 62 h 1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645" h="198479">
                <a:moveTo>
                  <a:pt x="16546" y="62"/>
                </a:moveTo>
                <a:cubicBezTo>
                  <a:pt x="19721" y="2708"/>
                  <a:pt x="90629" y="91079"/>
                  <a:pt x="118146" y="123887"/>
                </a:cubicBezTo>
                <a:cubicBezTo>
                  <a:pt x="145663" y="156695"/>
                  <a:pt x="174767" y="188974"/>
                  <a:pt x="181646" y="196912"/>
                </a:cubicBezTo>
                <a:cubicBezTo>
                  <a:pt x="188525" y="204850"/>
                  <a:pt x="189584" y="180508"/>
                  <a:pt x="159421" y="171512"/>
                </a:cubicBezTo>
                <a:cubicBezTo>
                  <a:pt x="129259" y="162516"/>
                  <a:pt x="10196" y="142937"/>
                  <a:pt x="671" y="142937"/>
                </a:cubicBezTo>
                <a:cubicBezTo>
                  <a:pt x="-8854" y="142937"/>
                  <a:pt x="85867" y="177333"/>
                  <a:pt x="102271" y="171512"/>
                </a:cubicBezTo>
                <a:cubicBezTo>
                  <a:pt x="118675" y="165691"/>
                  <a:pt x="113383" y="136587"/>
                  <a:pt x="99096" y="108012"/>
                </a:cubicBezTo>
                <a:cubicBezTo>
                  <a:pt x="84809" y="79437"/>
                  <a:pt x="13371" y="-2584"/>
                  <a:pt x="16546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02D887D5-29C2-A9DA-8B1D-FD606ABE9AE5}"/>
              </a:ext>
            </a:extLst>
          </p:cNvPr>
          <p:cNvSpPr/>
          <p:nvPr/>
        </p:nvSpPr>
        <p:spPr>
          <a:xfrm>
            <a:off x="7394466" y="3271119"/>
            <a:ext cx="257327" cy="342553"/>
          </a:xfrm>
          <a:custGeom>
            <a:avLst/>
            <a:gdLst>
              <a:gd name="connsiteX0" fmla="*/ 104884 w 257327"/>
              <a:gd name="connsiteY0" fmla="*/ 2306 h 342553"/>
              <a:gd name="connsiteX1" fmla="*/ 216009 w 257327"/>
              <a:gd name="connsiteY1" fmla="*/ 145181 h 342553"/>
              <a:gd name="connsiteX2" fmla="*/ 149334 w 257327"/>
              <a:gd name="connsiteY2" fmla="*/ 224556 h 342553"/>
              <a:gd name="connsiteX3" fmla="*/ 85834 w 257327"/>
              <a:gd name="connsiteY3" fmla="*/ 218206 h 342553"/>
              <a:gd name="connsiteX4" fmla="*/ 109 w 257327"/>
              <a:gd name="connsiteY4" fmla="*/ 129306 h 342553"/>
              <a:gd name="connsiteX5" fmla="*/ 69959 w 257327"/>
              <a:gd name="connsiteY5" fmla="*/ 205506 h 342553"/>
              <a:gd name="connsiteX6" fmla="*/ 158859 w 257327"/>
              <a:gd name="connsiteY6" fmla="*/ 249956 h 342553"/>
              <a:gd name="connsiteX7" fmla="*/ 247759 w 257327"/>
              <a:gd name="connsiteY7" fmla="*/ 342031 h 342553"/>
              <a:gd name="connsiteX8" fmla="*/ 238234 w 257327"/>
              <a:gd name="connsiteY8" fmla="*/ 281706 h 342553"/>
              <a:gd name="connsiteX9" fmla="*/ 257284 w 257327"/>
              <a:gd name="connsiteY9" fmla="*/ 164231 h 342553"/>
              <a:gd name="connsiteX10" fmla="*/ 231884 w 257327"/>
              <a:gd name="connsiteY10" fmla="*/ 272181 h 342553"/>
              <a:gd name="connsiteX11" fmla="*/ 177909 w 257327"/>
              <a:gd name="connsiteY11" fmla="*/ 240431 h 342553"/>
              <a:gd name="connsiteX12" fmla="*/ 206484 w 257327"/>
              <a:gd name="connsiteY12" fmla="*/ 164231 h 342553"/>
              <a:gd name="connsiteX13" fmla="*/ 136634 w 257327"/>
              <a:gd name="connsiteY13" fmla="*/ 62631 h 342553"/>
              <a:gd name="connsiteX14" fmla="*/ 104884 w 257327"/>
              <a:gd name="connsiteY14" fmla="*/ 2306 h 3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327" h="342553">
                <a:moveTo>
                  <a:pt x="104884" y="2306"/>
                </a:moveTo>
                <a:cubicBezTo>
                  <a:pt x="118113" y="16064"/>
                  <a:pt x="208601" y="108139"/>
                  <a:pt x="216009" y="145181"/>
                </a:cubicBezTo>
                <a:cubicBezTo>
                  <a:pt x="223417" y="182223"/>
                  <a:pt x="171030" y="212385"/>
                  <a:pt x="149334" y="224556"/>
                </a:cubicBezTo>
                <a:cubicBezTo>
                  <a:pt x="127638" y="236727"/>
                  <a:pt x="110705" y="234081"/>
                  <a:pt x="85834" y="218206"/>
                </a:cubicBezTo>
                <a:cubicBezTo>
                  <a:pt x="60963" y="202331"/>
                  <a:pt x="2755" y="131423"/>
                  <a:pt x="109" y="129306"/>
                </a:cubicBezTo>
                <a:cubicBezTo>
                  <a:pt x="-2537" y="127189"/>
                  <a:pt x="43501" y="185398"/>
                  <a:pt x="69959" y="205506"/>
                </a:cubicBezTo>
                <a:cubicBezTo>
                  <a:pt x="96417" y="225614"/>
                  <a:pt x="129226" y="227202"/>
                  <a:pt x="158859" y="249956"/>
                </a:cubicBezTo>
                <a:cubicBezTo>
                  <a:pt x="188492" y="272710"/>
                  <a:pt x="234530" y="336739"/>
                  <a:pt x="247759" y="342031"/>
                </a:cubicBezTo>
                <a:cubicBezTo>
                  <a:pt x="260988" y="347323"/>
                  <a:pt x="236647" y="311339"/>
                  <a:pt x="238234" y="281706"/>
                </a:cubicBezTo>
                <a:cubicBezTo>
                  <a:pt x="239821" y="252073"/>
                  <a:pt x="258342" y="165819"/>
                  <a:pt x="257284" y="164231"/>
                </a:cubicBezTo>
                <a:cubicBezTo>
                  <a:pt x="256226" y="162643"/>
                  <a:pt x="245113" y="259481"/>
                  <a:pt x="231884" y="272181"/>
                </a:cubicBezTo>
                <a:cubicBezTo>
                  <a:pt x="218655" y="284881"/>
                  <a:pt x="182142" y="258423"/>
                  <a:pt x="177909" y="240431"/>
                </a:cubicBezTo>
                <a:cubicBezTo>
                  <a:pt x="173676" y="222439"/>
                  <a:pt x="213363" y="193864"/>
                  <a:pt x="206484" y="164231"/>
                </a:cubicBezTo>
                <a:cubicBezTo>
                  <a:pt x="199605" y="134598"/>
                  <a:pt x="150922" y="85385"/>
                  <a:pt x="136634" y="62631"/>
                </a:cubicBezTo>
                <a:cubicBezTo>
                  <a:pt x="122347" y="39877"/>
                  <a:pt x="91655" y="-11452"/>
                  <a:pt x="104884" y="23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5C426F4-9D6C-6884-0E9C-B6C58948611C}"/>
              </a:ext>
            </a:extLst>
          </p:cNvPr>
          <p:cNvSpPr/>
          <p:nvPr/>
        </p:nvSpPr>
        <p:spPr>
          <a:xfrm>
            <a:off x="7480243" y="3238498"/>
            <a:ext cx="259392" cy="371558"/>
          </a:xfrm>
          <a:custGeom>
            <a:avLst/>
            <a:gdLst>
              <a:gd name="connsiteX0" fmla="*/ 57 w 259392"/>
              <a:gd name="connsiteY0" fmla="*/ 2 h 371558"/>
              <a:gd name="connsiteX1" fmla="*/ 158807 w 259392"/>
              <a:gd name="connsiteY1" fmla="*/ 123827 h 371558"/>
              <a:gd name="connsiteX2" fmla="*/ 200082 w 259392"/>
              <a:gd name="connsiteY2" fmla="*/ 282577 h 371558"/>
              <a:gd name="connsiteX3" fmla="*/ 212782 w 259392"/>
              <a:gd name="connsiteY3" fmla="*/ 228602 h 371558"/>
              <a:gd name="connsiteX4" fmla="*/ 257232 w 259392"/>
              <a:gd name="connsiteY4" fmla="*/ 371477 h 371558"/>
              <a:gd name="connsiteX5" fmla="*/ 247707 w 259392"/>
              <a:gd name="connsiteY5" fmla="*/ 247652 h 371558"/>
              <a:gd name="connsiteX6" fmla="*/ 206432 w 259392"/>
              <a:gd name="connsiteY6" fmla="*/ 149227 h 371558"/>
              <a:gd name="connsiteX7" fmla="*/ 196907 w 259392"/>
              <a:gd name="connsiteY7" fmla="*/ 177802 h 371558"/>
              <a:gd name="connsiteX8" fmla="*/ 177857 w 259392"/>
              <a:gd name="connsiteY8" fmla="*/ 127002 h 371558"/>
              <a:gd name="connsiteX9" fmla="*/ 57 w 259392"/>
              <a:gd name="connsiteY9" fmla="*/ 2 h 3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392" h="371558">
                <a:moveTo>
                  <a:pt x="57" y="2"/>
                </a:moveTo>
                <a:cubicBezTo>
                  <a:pt x="-3118" y="-527"/>
                  <a:pt x="125470" y="76731"/>
                  <a:pt x="158807" y="123827"/>
                </a:cubicBezTo>
                <a:cubicBezTo>
                  <a:pt x="192144" y="170923"/>
                  <a:pt x="191086" y="265115"/>
                  <a:pt x="200082" y="282577"/>
                </a:cubicBezTo>
                <a:cubicBezTo>
                  <a:pt x="209078" y="300040"/>
                  <a:pt x="203257" y="213785"/>
                  <a:pt x="212782" y="228602"/>
                </a:cubicBezTo>
                <a:cubicBezTo>
                  <a:pt x="222307" y="243419"/>
                  <a:pt x="251411" y="368302"/>
                  <a:pt x="257232" y="371477"/>
                </a:cubicBezTo>
                <a:cubicBezTo>
                  <a:pt x="263053" y="374652"/>
                  <a:pt x="256174" y="284694"/>
                  <a:pt x="247707" y="247652"/>
                </a:cubicBezTo>
                <a:cubicBezTo>
                  <a:pt x="239240" y="210610"/>
                  <a:pt x="214899" y="160869"/>
                  <a:pt x="206432" y="149227"/>
                </a:cubicBezTo>
                <a:cubicBezTo>
                  <a:pt x="197965" y="137585"/>
                  <a:pt x="201669" y="181506"/>
                  <a:pt x="196907" y="177802"/>
                </a:cubicBezTo>
                <a:cubicBezTo>
                  <a:pt x="192145" y="174098"/>
                  <a:pt x="205374" y="152931"/>
                  <a:pt x="177857" y="127002"/>
                </a:cubicBezTo>
                <a:cubicBezTo>
                  <a:pt x="150340" y="101073"/>
                  <a:pt x="3232" y="531"/>
                  <a:pt x="5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FE0B3B6-C869-1CC8-688F-CC2A175376C7}"/>
              </a:ext>
            </a:extLst>
          </p:cNvPr>
          <p:cNvSpPr/>
          <p:nvPr/>
        </p:nvSpPr>
        <p:spPr>
          <a:xfrm>
            <a:off x="7286359" y="3542873"/>
            <a:ext cx="159504" cy="264860"/>
          </a:xfrm>
          <a:custGeom>
            <a:avLst/>
            <a:gdLst>
              <a:gd name="connsiteX0" fmla="*/ 266 w 159504"/>
              <a:gd name="connsiteY0" fmla="*/ 92502 h 264860"/>
              <a:gd name="connsiteX1" fmla="*/ 85991 w 159504"/>
              <a:gd name="connsiteY1" fmla="*/ 190927 h 264860"/>
              <a:gd name="connsiteX2" fmla="*/ 149491 w 159504"/>
              <a:gd name="connsiteY2" fmla="*/ 263952 h 264860"/>
              <a:gd name="connsiteX3" fmla="*/ 143141 w 159504"/>
              <a:gd name="connsiteY3" fmla="*/ 229027 h 264860"/>
              <a:gd name="connsiteX4" fmla="*/ 146316 w 159504"/>
              <a:gd name="connsiteY4" fmla="*/ 187752 h 264860"/>
              <a:gd name="connsiteX5" fmla="*/ 159016 w 159504"/>
              <a:gd name="connsiteY5" fmla="*/ 121077 h 264860"/>
              <a:gd name="connsiteX6" fmla="*/ 127266 w 159504"/>
              <a:gd name="connsiteY6" fmla="*/ 427 h 264860"/>
              <a:gd name="connsiteX7" fmla="*/ 146316 w 159504"/>
              <a:gd name="connsiteY7" fmla="*/ 82977 h 264860"/>
              <a:gd name="connsiteX8" fmla="*/ 143141 w 159504"/>
              <a:gd name="connsiteY8" fmla="*/ 136952 h 264860"/>
              <a:gd name="connsiteX9" fmla="*/ 92341 w 159504"/>
              <a:gd name="connsiteY9" fmla="*/ 127427 h 264860"/>
              <a:gd name="connsiteX10" fmla="*/ 120916 w 159504"/>
              <a:gd name="connsiteY10" fmla="*/ 197277 h 264860"/>
              <a:gd name="connsiteX11" fmla="*/ 266 w 159504"/>
              <a:gd name="connsiteY11" fmla="*/ 92502 h 26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504" h="264860">
                <a:moveTo>
                  <a:pt x="266" y="92502"/>
                </a:moveTo>
                <a:cubicBezTo>
                  <a:pt x="-5555" y="91444"/>
                  <a:pt x="85991" y="190927"/>
                  <a:pt x="85991" y="190927"/>
                </a:cubicBezTo>
                <a:cubicBezTo>
                  <a:pt x="110862" y="219502"/>
                  <a:pt x="139966" y="257602"/>
                  <a:pt x="149491" y="263952"/>
                </a:cubicBezTo>
                <a:cubicBezTo>
                  <a:pt x="159016" y="270302"/>
                  <a:pt x="143670" y="241727"/>
                  <a:pt x="143141" y="229027"/>
                </a:cubicBezTo>
                <a:cubicBezTo>
                  <a:pt x="142612" y="216327"/>
                  <a:pt x="143670" y="205744"/>
                  <a:pt x="146316" y="187752"/>
                </a:cubicBezTo>
                <a:cubicBezTo>
                  <a:pt x="148962" y="169760"/>
                  <a:pt x="162191" y="152298"/>
                  <a:pt x="159016" y="121077"/>
                </a:cubicBezTo>
                <a:cubicBezTo>
                  <a:pt x="155841" y="89856"/>
                  <a:pt x="129383" y="6777"/>
                  <a:pt x="127266" y="427"/>
                </a:cubicBezTo>
                <a:cubicBezTo>
                  <a:pt x="125149" y="-5923"/>
                  <a:pt x="143670" y="60223"/>
                  <a:pt x="146316" y="82977"/>
                </a:cubicBezTo>
                <a:cubicBezTo>
                  <a:pt x="148962" y="105731"/>
                  <a:pt x="152137" y="129544"/>
                  <a:pt x="143141" y="136952"/>
                </a:cubicBezTo>
                <a:cubicBezTo>
                  <a:pt x="134145" y="144360"/>
                  <a:pt x="96045" y="117373"/>
                  <a:pt x="92341" y="127427"/>
                </a:cubicBezTo>
                <a:cubicBezTo>
                  <a:pt x="88637" y="137481"/>
                  <a:pt x="133087" y="203627"/>
                  <a:pt x="120916" y="197277"/>
                </a:cubicBezTo>
                <a:cubicBezTo>
                  <a:pt x="108745" y="190927"/>
                  <a:pt x="6087" y="93560"/>
                  <a:pt x="266" y="925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121FD9-F017-EC48-4EBB-BE282FEB2C80}"/>
              </a:ext>
            </a:extLst>
          </p:cNvPr>
          <p:cNvSpPr/>
          <p:nvPr/>
        </p:nvSpPr>
        <p:spPr>
          <a:xfrm>
            <a:off x="7467039" y="4222164"/>
            <a:ext cx="82813" cy="669831"/>
          </a:xfrm>
          <a:custGeom>
            <a:avLst/>
            <a:gdLst>
              <a:gd name="connsiteX0" fmla="*/ 81364 w 82813"/>
              <a:gd name="connsiteY0" fmla="*/ 32 h 669831"/>
              <a:gd name="connsiteX1" fmla="*/ 62953 w 82813"/>
              <a:gd name="connsiteY1" fmla="*/ 429616 h 669831"/>
              <a:gd name="connsiteX2" fmla="*/ 56816 w 82813"/>
              <a:gd name="connsiteY2" fmla="*/ 331425 h 669831"/>
              <a:gd name="connsiteX3" fmla="*/ 1584 w 82813"/>
              <a:gd name="connsiteY3" fmla="*/ 656682 h 669831"/>
              <a:gd name="connsiteX4" fmla="*/ 13858 w 82813"/>
              <a:gd name="connsiteY4" fmla="*/ 570765 h 669831"/>
              <a:gd name="connsiteX5" fmla="*/ 1584 w 82813"/>
              <a:gd name="connsiteY5" fmla="*/ 245508 h 669831"/>
              <a:gd name="connsiteX6" fmla="*/ 19995 w 82813"/>
              <a:gd name="connsiteY6" fmla="*/ 454164 h 669831"/>
              <a:gd name="connsiteX7" fmla="*/ 81364 w 82813"/>
              <a:gd name="connsiteY7" fmla="*/ 32 h 6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3" h="669831">
                <a:moveTo>
                  <a:pt x="81364" y="32"/>
                </a:moveTo>
                <a:cubicBezTo>
                  <a:pt x="88524" y="-4059"/>
                  <a:pt x="67044" y="374384"/>
                  <a:pt x="62953" y="429616"/>
                </a:cubicBezTo>
                <a:cubicBezTo>
                  <a:pt x="58862" y="484848"/>
                  <a:pt x="67044" y="293581"/>
                  <a:pt x="56816" y="331425"/>
                </a:cubicBezTo>
                <a:cubicBezTo>
                  <a:pt x="46588" y="369269"/>
                  <a:pt x="8744" y="616792"/>
                  <a:pt x="1584" y="656682"/>
                </a:cubicBezTo>
                <a:cubicBezTo>
                  <a:pt x="-5576" y="696572"/>
                  <a:pt x="13858" y="639294"/>
                  <a:pt x="13858" y="570765"/>
                </a:cubicBezTo>
                <a:cubicBezTo>
                  <a:pt x="13858" y="502236"/>
                  <a:pt x="561" y="264941"/>
                  <a:pt x="1584" y="245508"/>
                </a:cubicBezTo>
                <a:cubicBezTo>
                  <a:pt x="2607" y="226075"/>
                  <a:pt x="12835" y="492008"/>
                  <a:pt x="19995" y="454164"/>
                </a:cubicBezTo>
                <a:cubicBezTo>
                  <a:pt x="27155" y="416320"/>
                  <a:pt x="74204" y="4123"/>
                  <a:pt x="81364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0E77D90-3353-AB17-CDFF-D2D09F77511F}"/>
              </a:ext>
            </a:extLst>
          </p:cNvPr>
          <p:cNvSpPr/>
          <p:nvPr/>
        </p:nvSpPr>
        <p:spPr>
          <a:xfrm>
            <a:off x="6218285" y="4984765"/>
            <a:ext cx="285492" cy="792374"/>
          </a:xfrm>
          <a:custGeom>
            <a:avLst/>
            <a:gdLst>
              <a:gd name="connsiteX0" fmla="*/ 16818 w 285492"/>
              <a:gd name="connsiteY0" fmla="*/ 698016 h 792374"/>
              <a:gd name="connsiteX1" fmla="*/ 102735 w 285492"/>
              <a:gd name="connsiteY1" fmla="*/ 323665 h 792374"/>
              <a:gd name="connsiteX2" fmla="*/ 35229 w 285492"/>
              <a:gd name="connsiteY2" fmla="*/ 434129 h 792374"/>
              <a:gd name="connsiteX3" fmla="*/ 243884 w 285492"/>
              <a:gd name="connsiteY3" fmla="*/ 96599 h 792374"/>
              <a:gd name="connsiteX4" fmla="*/ 280706 w 285492"/>
              <a:gd name="connsiteY4" fmla="*/ 4545 h 792374"/>
              <a:gd name="connsiteX5" fmla="*/ 176378 w 285492"/>
              <a:gd name="connsiteY5" fmla="*/ 207063 h 792374"/>
              <a:gd name="connsiteX6" fmla="*/ 16818 w 285492"/>
              <a:gd name="connsiteY6" fmla="*/ 342075 h 792374"/>
              <a:gd name="connsiteX7" fmla="*/ 59777 w 285492"/>
              <a:gd name="connsiteY7" fmla="*/ 323665 h 792374"/>
              <a:gd name="connsiteX8" fmla="*/ 4545 w 285492"/>
              <a:gd name="connsiteY8" fmla="*/ 765522 h 792374"/>
              <a:gd name="connsiteX9" fmla="*/ 16818 w 285492"/>
              <a:gd name="connsiteY9" fmla="*/ 698016 h 79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492" h="792374">
                <a:moveTo>
                  <a:pt x="16818" y="698016"/>
                </a:moveTo>
                <a:cubicBezTo>
                  <a:pt x="33183" y="624373"/>
                  <a:pt x="99667" y="367646"/>
                  <a:pt x="102735" y="323665"/>
                </a:cubicBezTo>
                <a:cubicBezTo>
                  <a:pt x="105804" y="279684"/>
                  <a:pt x="35229" y="434129"/>
                  <a:pt x="35229" y="434129"/>
                </a:cubicBezTo>
                <a:cubicBezTo>
                  <a:pt x="58754" y="396285"/>
                  <a:pt x="202971" y="168196"/>
                  <a:pt x="243884" y="96599"/>
                </a:cubicBezTo>
                <a:cubicBezTo>
                  <a:pt x="284797" y="25002"/>
                  <a:pt x="291957" y="-13866"/>
                  <a:pt x="280706" y="4545"/>
                </a:cubicBezTo>
                <a:cubicBezTo>
                  <a:pt x="269455" y="22956"/>
                  <a:pt x="220359" y="150808"/>
                  <a:pt x="176378" y="207063"/>
                </a:cubicBezTo>
                <a:cubicBezTo>
                  <a:pt x="132397" y="263318"/>
                  <a:pt x="36251" y="322641"/>
                  <a:pt x="16818" y="342075"/>
                </a:cubicBezTo>
                <a:cubicBezTo>
                  <a:pt x="-2615" y="361509"/>
                  <a:pt x="61823" y="253090"/>
                  <a:pt x="59777" y="323665"/>
                </a:cubicBezTo>
                <a:cubicBezTo>
                  <a:pt x="57732" y="394239"/>
                  <a:pt x="13750" y="703130"/>
                  <a:pt x="4545" y="765522"/>
                </a:cubicBezTo>
                <a:cubicBezTo>
                  <a:pt x="-4660" y="827914"/>
                  <a:pt x="453" y="771659"/>
                  <a:pt x="16818" y="6980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934E925-0795-EB59-8712-4B1B634B0E2A}"/>
              </a:ext>
            </a:extLst>
          </p:cNvPr>
          <p:cNvSpPr/>
          <p:nvPr/>
        </p:nvSpPr>
        <p:spPr>
          <a:xfrm>
            <a:off x="5990938" y="1356881"/>
            <a:ext cx="293567" cy="871416"/>
          </a:xfrm>
          <a:custGeom>
            <a:avLst/>
            <a:gdLst>
              <a:gd name="connsiteX0" fmla="*/ 287 w 293567"/>
              <a:gd name="connsiteY0" fmla="*/ 2019 h 871416"/>
              <a:gd name="connsiteX1" fmla="*/ 235237 w 293567"/>
              <a:gd name="connsiteY1" fmla="*/ 427469 h 871416"/>
              <a:gd name="connsiteX2" fmla="*/ 219362 w 293567"/>
              <a:gd name="connsiteY2" fmla="*/ 367144 h 871416"/>
              <a:gd name="connsiteX3" fmla="*/ 292387 w 293567"/>
              <a:gd name="connsiteY3" fmla="*/ 852919 h 871416"/>
              <a:gd name="connsiteX4" fmla="*/ 263812 w 293567"/>
              <a:gd name="connsiteY4" fmla="*/ 732269 h 871416"/>
              <a:gd name="connsiteX5" fmla="*/ 254287 w 293567"/>
              <a:gd name="connsiteY5" fmla="*/ 376669 h 871416"/>
              <a:gd name="connsiteX6" fmla="*/ 276512 w 293567"/>
              <a:gd name="connsiteY6" fmla="*/ 443344 h 871416"/>
              <a:gd name="connsiteX7" fmla="*/ 168562 w 293567"/>
              <a:gd name="connsiteY7" fmla="*/ 46469 h 871416"/>
              <a:gd name="connsiteX8" fmla="*/ 232062 w 293567"/>
              <a:gd name="connsiteY8" fmla="*/ 335394 h 871416"/>
              <a:gd name="connsiteX9" fmla="*/ 187612 w 293567"/>
              <a:gd name="connsiteY9" fmla="*/ 268719 h 871416"/>
              <a:gd name="connsiteX10" fmla="*/ 287 w 293567"/>
              <a:gd name="connsiteY10" fmla="*/ 2019 h 8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567" h="871416">
                <a:moveTo>
                  <a:pt x="287" y="2019"/>
                </a:moveTo>
                <a:cubicBezTo>
                  <a:pt x="8225" y="28477"/>
                  <a:pt x="198725" y="366615"/>
                  <a:pt x="235237" y="427469"/>
                </a:cubicBezTo>
                <a:cubicBezTo>
                  <a:pt x="271749" y="488323"/>
                  <a:pt x="209837" y="296236"/>
                  <a:pt x="219362" y="367144"/>
                </a:cubicBezTo>
                <a:cubicBezTo>
                  <a:pt x="228887" y="438052"/>
                  <a:pt x="284979" y="792065"/>
                  <a:pt x="292387" y="852919"/>
                </a:cubicBezTo>
                <a:cubicBezTo>
                  <a:pt x="299795" y="913773"/>
                  <a:pt x="270162" y="811644"/>
                  <a:pt x="263812" y="732269"/>
                </a:cubicBezTo>
                <a:cubicBezTo>
                  <a:pt x="257462" y="652894"/>
                  <a:pt x="252170" y="424823"/>
                  <a:pt x="254287" y="376669"/>
                </a:cubicBezTo>
                <a:cubicBezTo>
                  <a:pt x="256404" y="328515"/>
                  <a:pt x="290800" y="498377"/>
                  <a:pt x="276512" y="443344"/>
                </a:cubicBezTo>
                <a:cubicBezTo>
                  <a:pt x="262225" y="388311"/>
                  <a:pt x="175970" y="64461"/>
                  <a:pt x="168562" y="46469"/>
                </a:cubicBezTo>
                <a:cubicBezTo>
                  <a:pt x="161154" y="28477"/>
                  <a:pt x="228887" y="298352"/>
                  <a:pt x="232062" y="335394"/>
                </a:cubicBezTo>
                <a:cubicBezTo>
                  <a:pt x="235237" y="372436"/>
                  <a:pt x="224124" y="320577"/>
                  <a:pt x="187612" y="268719"/>
                </a:cubicBezTo>
                <a:cubicBezTo>
                  <a:pt x="151100" y="216861"/>
                  <a:pt x="-7651" y="-24439"/>
                  <a:pt x="287" y="20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FA85CDF-CDBE-4880-0B23-C0680D662313}"/>
              </a:ext>
            </a:extLst>
          </p:cNvPr>
          <p:cNvSpPr/>
          <p:nvPr/>
        </p:nvSpPr>
        <p:spPr>
          <a:xfrm>
            <a:off x="6251771" y="2110934"/>
            <a:ext cx="138920" cy="880849"/>
          </a:xfrm>
          <a:custGeom>
            <a:avLst/>
            <a:gdLst>
              <a:gd name="connsiteX0" fmla="*/ 31554 w 138920"/>
              <a:gd name="connsiteY0" fmla="*/ 441 h 880849"/>
              <a:gd name="connsiteX1" fmla="*/ 34729 w 138920"/>
              <a:gd name="connsiteY1" fmla="*/ 390966 h 880849"/>
              <a:gd name="connsiteX2" fmla="*/ 136329 w 138920"/>
              <a:gd name="connsiteY2" fmla="*/ 708466 h 880849"/>
              <a:gd name="connsiteX3" fmla="*/ 110929 w 138920"/>
              <a:gd name="connsiteY3" fmla="*/ 606866 h 880849"/>
              <a:gd name="connsiteX4" fmla="*/ 136329 w 138920"/>
              <a:gd name="connsiteY4" fmla="*/ 879916 h 880849"/>
              <a:gd name="connsiteX5" fmla="*/ 107754 w 138920"/>
              <a:gd name="connsiteY5" fmla="*/ 679891 h 880849"/>
              <a:gd name="connsiteX6" fmla="*/ 47429 w 138920"/>
              <a:gd name="connsiteY6" fmla="*/ 260791 h 880849"/>
              <a:gd name="connsiteX7" fmla="*/ 63304 w 138920"/>
              <a:gd name="connsiteY7" fmla="*/ 476691 h 880849"/>
              <a:gd name="connsiteX8" fmla="*/ 28379 w 138920"/>
              <a:gd name="connsiteY8" fmla="*/ 375091 h 880849"/>
              <a:gd name="connsiteX9" fmla="*/ 2979 w 138920"/>
              <a:gd name="connsiteY9" fmla="*/ 248091 h 880849"/>
              <a:gd name="connsiteX10" fmla="*/ 2979 w 138920"/>
              <a:gd name="connsiteY10" fmla="*/ 311591 h 880849"/>
              <a:gd name="connsiteX11" fmla="*/ 31554 w 138920"/>
              <a:gd name="connsiteY11" fmla="*/ 441 h 88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920" h="880849">
                <a:moveTo>
                  <a:pt x="31554" y="441"/>
                </a:moveTo>
                <a:cubicBezTo>
                  <a:pt x="36846" y="13670"/>
                  <a:pt x="17266" y="272962"/>
                  <a:pt x="34729" y="390966"/>
                </a:cubicBezTo>
                <a:cubicBezTo>
                  <a:pt x="52192" y="508970"/>
                  <a:pt x="123629" y="672483"/>
                  <a:pt x="136329" y="708466"/>
                </a:cubicBezTo>
                <a:cubicBezTo>
                  <a:pt x="149029" y="744449"/>
                  <a:pt x="110929" y="578291"/>
                  <a:pt x="110929" y="606866"/>
                </a:cubicBezTo>
                <a:cubicBezTo>
                  <a:pt x="110929" y="635441"/>
                  <a:pt x="136858" y="867745"/>
                  <a:pt x="136329" y="879916"/>
                </a:cubicBezTo>
                <a:cubicBezTo>
                  <a:pt x="135800" y="892087"/>
                  <a:pt x="122571" y="783078"/>
                  <a:pt x="107754" y="679891"/>
                </a:cubicBezTo>
                <a:cubicBezTo>
                  <a:pt x="92937" y="576704"/>
                  <a:pt x="54837" y="294658"/>
                  <a:pt x="47429" y="260791"/>
                </a:cubicBezTo>
                <a:cubicBezTo>
                  <a:pt x="40021" y="226924"/>
                  <a:pt x="66479" y="457641"/>
                  <a:pt x="63304" y="476691"/>
                </a:cubicBezTo>
                <a:cubicBezTo>
                  <a:pt x="60129" y="495741"/>
                  <a:pt x="38433" y="413191"/>
                  <a:pt x="28379" y="375091"/>
                </a:cubicBezTo>
                <a:cubicBezTo>
                  <a:pt x="18325" y="336991"/>
                  <a:pt x="7212" y="258674"/>
                  <a:pt x="2979" y="248091"/>
                </a:cubicBezTo>
                <a:cubicBezTo>
                  <a:pt x="-1254" y="237508"/>
                  <a:pt x="-725" y="347574"/>
                  <a:pt x="2979" y="311591"/>
                </a:cubicBezTo>
                <a:cubicBezTo>
                  <a:pt x="6683" y="275608"/>
                  <a:pt x="26262" y="-12788"/>
                  <a:pt x="31554" y="4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039A770-2268-75B1-2331-AD00A9EFC22A}"/>
              </a:ext>
            </a:extLst>
          </p:cNvPr>
          <p:cNvSpPr/>
          <p:nvPr/>
        </p:nvSpPr>
        <p:spPr>
          <a:xfrm>
            <a:off x="6216058" y="2440682"/>
            <a:ext cx="378396" cy="933051"/>
          </a:xfrm>
          <a:custGeom>
            <a:avLst/>
            <a:gdLst>
              <a:gd name="connsiteX0" fmla="*/ 592 w 378396"/>
              <a:gd name="connsiteY0" fmla="*/ 4068 h 933051"/>
              <a:gd name="connsiteX1" fmla="*/ 178392 w 378396"/>
              <a:gd name="connsiteY1" fmla="*/ 642243 h 933051"/>
              <a:gd name="connsiteX2" fmla="*/ 146642 w 378396"/>
              <a:gd name="connsiteY2" fmla="*/ 569218 h 933051"/>
              <a:gd name="connsiteX3" fmla="*/ 372067 w 378396"/>
              <a:gd name="connsiteY3" fmla="*/ 921643 h 933051"/>
              <a:gd name="connsiteX4" fmla="*/ 302217 w 378396"/>
              <a:gd name="connsiteY4" fmla="*/ 820043 h 933051"/>
              <a:gd name="connsiteX5" fmla="*/ 156167 w 378396"/>
              <a:gd name="connsiteY5" fmla="*/ 553343 h 933051"/>
              <a:gd name="connsiteX6" fmla="*/ 41867 w 378396"/>
              <a:gd name="connsiteY6" fmla="*/ 235843 h 933051"/>
              <a:gd name="connsiteX7" fmla="*/ 118067 w 378396"/>
              <a:gd name="connsiteY7" fmla="*/ 362843 h 933051"/>
              <a:gd name="connsiteX8" fmla="*/ 592 w 378396"/>
              <a:gd name="connsiteY8" fmla="*/ 4068 h 9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396" h="933051">
                <a:moveTo>
                  <a:pt x="592" y="4068"/>
                </a:moveTo>
                <a:cubicBezTo>
                  <a:pt x="10646" y="50635"/>
                  <a:pt x="154050" y="548051"/>
                  <a:pt x="178392" y="642243"/>
                </a:cubicBezTo>
                <a:cubicBezTo>
                  <a:pt x="202734" y="736435"/>
                  <a:pt x="114363" y="522651"/>
                  <a:pt x="146642" y="569218"/>
                </a:cubicBezTo>
                <a:cubicBezTo>
                  <a:pt x="178921" y="615785"/>
                  <a:pt x="346138" y="879839"/>
                  <a:pt x="372067" y="921643"/>
                </a:cubicBezTo>
                <a:cubicBezTo>
                  <a:pt x="397996" y="963447"/>
                  <a:pt x="338200" y="881426"/>
                  <a:pt x="302217" y="820043"/>
                </a:cubicBezTo>
                <a:cubicBezTo>
                  <a:pt x="266234" y="758660"/>
                  <a:pt x="199559" y="650710"/>
                  <a:pt x="156167" y="553343"/>
                </a:cubicBezTo>
                <a:cubicBezTo>
                  <a:pt x="112775" y="455976"/>
                  <a:pt x="48217" y="267593"/>
                  <a:pt x="41867" y="235843"/>
                </a:cubicBezTo>
                <a:cubicBezTo>
                  <a:pt x="35517" y="204093"/>
                  <a:pt x="124417" y="400414"/>
                  <a:pt x="118067" y="362843"/>
                </a:cubicBezTo>
                <a:cubicBezTo>
                  <a:pt x="111717" y="325272"/>
                  <a:pt x="-9462" y="-42499"/>
                  <a:pt x="592" y="40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6B5D8AE-D26B-EC2D-4791-2E09D8D67FDC}"/>
              </a:ext>
            </a:extLst>
          </p:cNvPr>
          <p:cNvSpPr/>
          <p:nvPr/>
        </p:nvSpPr>
        <p:spPr>
          <a:xfrm>
            <a:off x="6234400" y="2657617"/>
            <a:ext cx="398697" cy="887999"/>
          </a:xfrm>
          <a:custGeom>
            <a:avLst/>
            <a:gdLst>
              <a:gd name="connsiteX0" fmla="*/ 1300 w 398697"/>
              <a:gd name="connsiteY0" fmla="*/ 3033 h 887999"/>
              <a:gd name="connsiteX1" fmla="*/ 80675 w 398697"/>
              <a:gd name="connsiteY1" fmla="*/ 330058 h 887999"/>
              <a:gd name="connsiteX2" fmla="*/ 194975 w 398697"/>
              <a:gd name="connsiteY2" fmla="*/ 558658 h 887999"/>
              <a:gd name="connsiteX3" fmla="*/ 150525 w 398697"/>
              <a:gd name="connsiteY3" fmla="*/ 482458 h 887999"/>
              <a:gd name="connsiteX4" fmla="*/ 375950 w 398697"/>
              <a:gd name="connsiteY4" fmla="*/ 863458 h 887999"/>
              <a:gd name="connsiteX5" fmla="*/ 360075 w 398697"/>
              <a:gd name="connsiteY5" fmla="*/ 812658 h 887999"/>
              <a:gd name="connsiteX6" fmla="*/ 102900 w 398697"/>
              <a:gd name="connsiteY6" fmla="*/ 507858 h 887999"/>
              <a:gd name="connsiteX7" fmla="*/ 153700 w 398697"/>
              <a:gd name="connsiteY7" fmla="*/ 561833 h 887999"/>
              <a:gd name="connsiteX8" fmla="*/ 102900 w 398697"/>
              <a:gd name="connsiteY8" fmla="*/ 361808 h 887999"/>
              <a:gd name="connsiteX9" fmla="*/ 36225 w 398697"/>
              <a:gd name="connsiteY9" fmla="*/ 177658 h 887999"/>
              <a:gd name="connsiteX10" fmla="*/ 1300 w 398697"/>
              <a:gd name="connsiteY10" fmla="*/ 3033 h 88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697" h="887999">
                <a:moveTo>
                  <a:pt x="1300" y="3033"/>
                </a:moveTo>
                <a:cubicBezTo>
                  <a:pt x="8708" y="28433"/>
                  <a:pt x="48396" y="237454"/>
                  <a:pt x="80675" y="330058"/>
                </a:cubicBezTo>
                <a:cubicBezTo>
                  <a:pt x="112954" y="422662"/>
                  <a:pt x="183333" y="533258"/>
                  <a:pt x="194975" y="558658"/>
                </a:cubicBezTo>
                <a:cubicBezTo>
                  <a:pt x="206617" y="584058"/>
                  <a:pt x="150525" y="482458"/>
                  <a:pt x="150525" y="482458"/>
                </a:cubicBezTo>
                <a:cubicBezTo>
                  <a:pt x="180687" y="533258"/>
                  <a:pt x="341025" y="808425"/>
                  <a:pt x="375950" y="863458"/>
                </a:cubicBezTo>
                <a:cubicBezTo>
                  <a:pt x="410875" y="918491"/>
                  <a:pt x="405583" y="871925"/>
                  <a:pt x="360075" y="812658"/>
                </a:cubicBezTo>
                <a:cubicBezTo>
                  <a:pt x="314567" y="753391"/>
                  <a:pt x="137296" y="549662"/>
                  <a:pt x="102900" y="507858"/>
                </a:cubicBezTo>
                <a:cubicBezTo>
                  <a:pt x="68504" y="466054"/>
                  <a:pt x="153700" y="586175"/>
                  <a:pt x="153700" y="561833"/>
                </a:cubicBezTo>
                <a:cubicBezTo>
                  <a:pt x="153700" y="537491"/>
                  <a:pt x="122479" y="425837"/>
                  <a:pt x="102900" y="361808"/>
                </a:cubicBezTo>
                <a:cubicBezTo>
                  <a:pt x="83321" y="297779"/>
                  <a:pt x="52629" y="236925"/>
                  <a:pt x="36225" y="177658"/>
                </a:cubicBezTo>
                <a:cubicBezTo>
                  <a:pt x="19821" y="118391"/>
                  <a:pt x="-6108" y="-22367"/>
                  <a:pt x="1300" y="30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AB21D52-169E-13C5-BED3-D54BFE4C0729}"/>
              </a:ext>
            </a:extLst>
          </p:cNvPr>
          <p:cNvSpPr/>
          <p:nvPr/>
        </p:nvSpPr>
        <p:spPr>
          <a:xfrm>
            <a:off x="5893646" y="1344168"/>
            <a:ext cx="245267" cy="1333068"/>
          </a:xfrm>
          <a:custGeom>
            <a:avLst/>
            <a:gdLst>
              <a:gd name="connsiteX0" fmla="*/ 78529 w 245267"/>
              <a:gd name="connsiteY0" fmla="*/ 2032 h 1333068"/>
              <a:gd name="connsiteX1" fmla="*/ 2329 w 245267"/>
              <a:gd name="connsiteY1" fmla="*/ 398907 h 1333068"/>
              <a:gd name="connsiteX2" fmla="*/ 186479 w 245267"/>
              <a:gd name="connsiteY2" fmla="*/ 1291082 h 1333068"/>
              <a:gd name="connsiteX3" fmla="*/ 186479 w 245267"/>
              <a:gd name="connsiteY3" fmla="*/ 1157732 h 1333068"/>
              <a:gd name="connsiteX4" fmla="*/ 243629 w 245267"/>
              <a:gd name="connsiteY4" fmla="*/ 1329182 h 1333068"/>
              <a:gd name="connsiteX5" fmla="*/ 230929 w 245267"/>
              <a:gd name="connsiteY5" fmla="*/ 1281557 h 1333068"/>
              <a:gd name="connsiteX6" fmla="*/ 65829 w 245267"/>
              <a:gd name="connsiteY6" fmla="*/ 671957 h 1333068"/>
              <a:gd name="connsiteX7" fmla="*/ 91229 w 245267"/>
              <a:gd name="connsiteY7" fmla="*/ 878332 h 1333068"/>
              <a:gd name="connsiteX8" fmla="*/ 11854 w 245267"/>
              <a:gd name="connsiteY8" fmla="*/ 316357 h 1333068"/>
              <a:gd name="connsiteX9" fmla="*/ 15029 w 245267"/>
              <a:gd name="connsiteY9" fmla="*/ 246507 h 1333068"/>
              <a:gd name="connsiteX10" fmla="*/ 78529 w 245267"/>
              <a:gd name="connsiteY10" fmla="*/ 2032 h 133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67" h="1333068">
                <a:moveTo>
                  <a:pt x="78529" y="2032"/>
                </a:moveTo>
                <a:cubicBezTo>
                  <a:pt x="76412" y="27432"/>
                  <a:pt x="-15663" y="184065"/>
                  <a:pt x="2329" y="398907"/>
                </a:cubicBezTo>
                <a:cubicBezTo>
                  <a:pt x="20321" y="613749"/>
                  <a:pt x="155787" y="1164611"/>
                  <a:pt x="186479" y="1291082"/>
                </a:cubicBezTo>
                <a:cubicBezTo>
                  <a:pt x="217171" y="1417553"/>
                  <a:pt x="176954" y="1151382"/>
                  <a:pt x="186479" y="1157732"/>
                </a:cubicBezTo>
                <a:cubicBezTo>
                  <a:pt x="196004" y="1164082"/>
                  <a:pt x="236221" y="1308545"/>
                  <a:pt x="243629" y="1329182"/>
                </a:cubicBezTo>
                <a:cubicBezTo>
                  <a:pt x="251037" y="1349819"/>
                  <a:pt x="230929" y="1281557"/>
                  <a:pt x="230929" y="1281557"/>
                </a:cubicBezTo>
                <a:cubicBezTo>
                  <a:pt x="201296" y="1172020"/>
                  <a:pt x="89112" y="739161"/>
                  <a:pt x="65829" y="671957"/>
                </a:cubicBezTo>
                <a:cubicBezTo>
                  <a:pt x="42546" y="604753"/>
                  <a:pt x="100225" y="937599"/>
                  <a:pt x="91229" y="878332"/>
                </a:cubicBezTo>
                <a:cubicBezTo>
                  <a:pt x="82233" y="819065"/>
                  <a:pt x="24554" y="421661"/>
                  <a:pt x="11854" y="316357"/>
                </a:cubicBezTo>
                <a:cubicBezTo>
                  <a:pt x="-846" y="211053"/>
                  <a:pt x="4975" y="296249"/>
                  <a:pt x="15029" y="246507"/>
                </a:cubicBezTo>
                <a:cubicBezTo>
                  <a:pt x="25083" y="196765"/>
                  <a:pt x="80646" y="-23368"/>
                  <a:pt x="78529" y="20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81E9668-BB72-6F07-D2B2-59A488136002}"/>
              </a:ext>
            </a:extLst>
          </p:cNvPr>
          <p:cNvSpPr/>
          <p:nvPr/>
        </p:nvSpPr>
        <p:spPr>
          <a:xfrm>
            <a:off x="5873612" y="2514639"/>
            <a:ext cx="486241" cy="804085"/>
          </a:xfrm>
          <a:custGeom>
            <a:avLst/>
            <a:gdLst>
              <a:gd name="connsiteX0" fmla="*/ 76338 w 486241"/>
              <a:gd name="connsiteY0" fmla="*/ 3136 h 804085"/>
              <a:gd name="connsiteX1" fmla="*/ 381138 w 486241"/>
              <a:gd name="connsiteY1" fmla="*/ 666711 h 804085"/>
              <a:gd name="connsiteX2" fmla="*/ 387488 w 486241"/>
              <a:gd name="connsiteY2" fmla="*/ 654011 h 804085"/>
              <a:gd name="connsiteX3" fmla="*/ 485913 w 486241"/>
              <a:gd name="connsiteY3" fmla="*/ 803236 h 804085"/>
              <a:gd name="connsiteX4" fmla="*/ 416063 w 486241"/>
              <a:gd name="connsiteY4" fmla="*/ 707986 h 804085"/>
              <a:gd name="connsiteX5" fmla="*/ 327163 w 486241"/>
              <a:gd name="connsiteY5" fmla="*/ 565111 h 804085"/>
              <a:gd name="connsiteX6" fmla="*/ 138 w 486241"/>
              <a:gd name="connsiteY6" fmla="*/ 196811 h 804085"/>
              <a:gd name="connsiteX7" fmla="*/ 285888 w 486241"/>
              <a:gd name="connsiteY7" fmla="*/ 504786 h 804085"/>
              <a:gd name="connsiteX8" fmla="*/ 247788 w 486241"/>
              <a:gd name="connsiteY8" fmla="*/ 419061 h 804085"/>
              <a:gd name="connsiteX9" fmla="*/ 76338 w 486241"/>
              <a:gd name="connsiteY9" fmla="*/ 3136 h 80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241" h="804085">
                <a:moveTo>
                  <a:pt x="76338" y="3136"/>
                </a:moveTo>
                <a:cubicBezTo>
                  <a:pt x="98563" y="44411"/>
                  <a:pt x="329280" y="558232"/>
                  <a:pt x="381138" y="666711"/>
                </a:cubicBezTo>
                <a:cubicBezTo>
                  <a:pt x="432996" y="775190"/>
                  <a:pt x="370026" y="631257"/>
                  <a:pt x="387488" y="654011"/>
                </a:cubicBezTo>
                <a:cubicBezTo>
                  <a:pt x="404951" y="676765"/>
                  <a:pt x="481151" y="794240"/>
                  <a:pt x="485913" y="803236"/>
                </a:cubicBezTo>
                <a:cubicBezTo>
                  <a:pt x="490675" y="812232"/>
                  <a:pt x="442521" y="747673"/>
                  <a:pt x="416063" y="707986"/>
                </a:cubicBezTo>
                <a:cubicBezTo>
                  <a:pt x="389605" y="668299"/>
                  <a:pt x="396484" y="650307"/>
                  <a:pt x="327163" y="565111"/>
                </a:cubicBezTo>
                <a:cubicBezTo>
                  <a:pt x="257842" y="479915"/>
                  <a:pt x="7017" y="206865"/>
                  <a:pt x="138" y="196811"/>
                </a:cubicBezTo>
                <a:cubicBezTo>
                  <a:pt x="-6741" y="186757"/>
                  <a:pt x="244613" y="467744"/>
                  <a:pt x="285888" y="504786"/>
                </a:cubicBezTo>
                <a:cubicBezTo>
                  <a:pt x="327163" y="541828"/>
                  <a:pt x="280067" y="497907"/>
                  <a:pt x="247788" y="419061"/>
                </a:cubicBezTo>
                <a:cubicBezTo>
                  <a:pt x="215509" y="340215"/>
                  <a:pt x="54113" y="-38139"/>
                  <a:pt x="76338" y="31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CA378DF-3D5D-C66D-FE14-D3EC02DCCB6A}"/>
              </a:ext>
            </a:extLst>
          </p:cNvPr>
          <p:cNvSpPr/>
          <p:nvPr/>
        </p:nvSpPr>
        <p:spPr>
          <a:xfrm>
            <a:off x="5706587" y="1364729"/>
            <a:ext cx="281314" cy="1499773"/>
          </a:xfrm>
          <a:custGeom>
            <a:avLst/>
            <a:gdLst>
              <a:gd name="connsiteX0" fmla="*/ 179863 w 281314"/>
              <a:gd name="connsiteY0" fmla="*/ 6871 h 1499773"/>
              <a:gd name="connsiteX1" fmla="*/ 40163 w 281314"/>
              <a:gd name="connsiteY1" fmla="*/ 448196 h 1499773"/>
              <a:gd name="connsiteX2" fmla="*/ 119538 w 281314"/>
              <a:gd name="connsiteY2" fmla="*/ 1019696 h 1499773"/>
              <a:gd name="connsiteX3" fmla="*/ 87788 w 281314"/>
              <a:gd name="connsiteY3" fmla="*/ 902221 h 1499773"/>
              <a:gd name="connsiteX4" fmla="*/ 271938 w 281314"/>
              <a:gd name="connsiteY4" fmla="*/ 1467371 h 1499773"/>
              <a:gd name="connsiteX5" fmla="*/ 237013 w 281314"/>
              <a:gd name="connsiteY5" fmla="*/ 1359421 h 1499773"/>
              <a:gd name="connsiteX6" fmla="*/ 87788 w 281314"/>
              <a:gd name="connsiteY6" fmla="*/ 765696 h 1499773"/>
              <a:gd name="connsiteX7" fmla="*/ 2063 w 281314"/>
              <a:gd name="connsiteY7" fmla="*/ 308496 h 1499773"/>
              <a:gd name="connsiteX8" fmla="*/ 33813 w 281314"/>
              <a:gd name="connsiteY8" fmla="*/ 391046 h 1499773"/>
              <a:gd name="connsiteX9" fmla="*/ 113188 w 281314"/>
              <a:gd name="connsiteY9" fmla="*/ 108471 h 1499773"/>
              <a:gd name="connsiteX10" fmla="*/ 49688 w 281314"/>
              <a:gd name="connsiteY10" fmla="*/ 175146 h 1499773"/>
              <a:gd name="connsiteX11" fmla="*/ 179863 w 281314"/>
              <a:gd name="connsiteY11" fmla="*/ 6871 h 149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1314" h="1499773">
                <a:moveTo>
                  <a:pt x="179863" y="6871"/>
                </a:moveTo>
                <a:cubicBezTo>
                  <a:pt x="178275" y="52379"/>
                  <a:pt x="50217" y="279392"/>
                  <a:pt x="40163" y="448196"/>
                </a:cubicBezTo>
                <a:cubicBezTo>
                  <a:pt x="30109" y="617000"/>
                  <a:pt x="111600" y="944025"/>
                  <a:pt x="119538" y="1019696"/>
                </a:cubicBezTo>
                <a:cubicBezTo>
                  <a:pt x="127476" y="1095367"/>
                  <a:pt x="62388" y="827609"/>
                  <a:pt x="87788" y="902221"/>
                </a:cubicBezTo>
                <a:cubicBezTo>
                  <a:pt x="113188" y="976833"/>
                  <a:pt x="247067" y="1391171"/>
                  <a:pt x="271938" y="1467371"/>
                </a:cubicBezTo>
                <a:cubicBezTo>
                  <a:pt x="296809" y="1543571"/>
                  <a:pt x="267705" y="1476367"/>
                  <a:pt x="237013" y="1359421"/>
                </a:cubicBezTo>
                <a:cubicBezTo>
                  <a:pt x="206321" y="1242475"/>
                  <a:pt x="126946" y="940850"/>
                  <a:pt x="87788" y="765696"/>
                </a:cubicBezTo>
                <a:cubicBezTo>
                  <a:pt x="48630" y="590542"/>
                  <a:pt x="11059" y="370938"/>
                  <a:pt x="2063" y="308496"/>
                </a:cubicBezTo>
                <a:cubicBezTo>
                  <a:pt x="-6933" y="246054"/>
                  <a:pt x="15292" y="424384"/>
                  <a:pt x="33813" y="391046"/>
                </a:cubicBezTo>
                <a:cubicBezTo>
                  <a:pt x="52334" y="357709"/>
                  <a:pt x="110542" y="144454"/>
                  <a:pt x="113188" y="108471"/>
                </a:cubicBezTo>
                <a:cubicBezTo>
                  <a:pt x="115834" y="72488"/>
                  <a:pt x="33813" y="194196"/>
                  <a:pt x="49688" y="175146"/>
                </a:cubicBezTo>
                <a:cubicBezTo>
                  <a:pt x="65563" y="156096"/>
                  <a:pt x="181451" y="-38637"/>
                  <a:pt x="179863" y="68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019A059-B57D-DFD7-859A-43E553129A3C}"/>
              </a:ext>
            </a:extLst>
          </p:cNvPr>
          <p:cNvSpPr/>
          <p:nvPr/>
        </p:nvSpPr>
        <p:spPr>
          <a:xfrm>
            <a:off x="5562735" y="1389933"/>
            <a:ext cx="238003" cy="1591953"/>
          </a:xfrm>
          <a:custGeom>
            <a:avLst/>
            <a:gdLst>
              <a:gd name="connsiteX0" fmla="*/ 237990 w 238003"/>
              <a:gd name="connsiteY0" fmla="*/ 3892 h 1591953"/>
              <a:gd name="connsiteX1" fmla="*/ 53840 w 238003"/>
              <a:gd name="connsiteY1" fmla="*/ 632542 h 1591953"/>
              <a:gd name="connsiteX2" fmla="*/ 218940 w 238003"/>
              <a:gd name="connsiteY2" fmla="*/ 1534242 h 1591953"/>
              <a:gd name="connsiteX3" fmla="*/ 212590 w 238003"/>
              <a:gd name="connsiteY3" fmla="*/ 1473917 h 1591953"/>
              <a:gd name="connsiteX4" fmla="*/ 145915 w 238003"/>
              <a:gd name="connsiteY4" fmla="*/ 1251667 h 1591953"/>
              <a:gd name="connsiteX5" fmla="*/ 3040 w 238003"/>
              <a:gd name="connsiteY5" fmla="*/ 508717 h 1591953"/>
              <a:gd name="connsiteX6" fmla="*/ 47490 w 238003"/>
              <a:gd name="connsiteY6" fmla="*/ 708742 h 1591953"/>
              <a:gd name="connsiteX7" fmla="*/ 37965 w 238003"/>
              <a:gd name="connsiteY7" fmla="*/ 521417 h 1591953"/>
              <a:gd name="connsiteX8" fmla="*/ 44315 w 238003"/>
              <a:gd name="connsiteY8" fmla="*/ 302342 h 1591953"/>
              <a:gd name="connsiteX9" fmla="*/ 63365 w 238003"/>
              <a:gd name="connsiteY9" fmla="*/ 362667 h 1591953"/>
              <a:gd name="connsiteX10" fmla="*/ 237990 w 238003"/>
              <a:gd name="connsiteY10" fmla="*/ 3892 h 159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003" h="1591953">
                <a:moveTo>
                  <a:pt x="237990" y="3892"/>
                </a:moveTo>
                <a:cubicBezTo>
                  <a:pt x="236403" y="48871"/>
                  <a:pt x="57015" y="377484"/>
                  <a:pt x="53840" y="632542"/>
                </a:cubicBezTo>
                <a:cubicBezTo>
                  <a:pt x="50665" y="887600"/>
                  <a:pt x="192482" y="1394013"/>
                  <a:pt x="218940" y="1534242"/>
                </a:cubicBezTo>
                <a:cubicBezTo>
                  <a:pt x="245398" y="1674471"/>
                  <a:pt x="224761" y="1521013"/>
                  <a:pt x="212590" y="1473917"/>
                </a:cubicBezTo>
                <a:cubicBezTo>
                  <a:pt x="200419" y="1426821"/>
                  <a:pt x="180840" y="1412534"/>
                  <a:pt x="145915" y="1251667"/>
                </a:cubicBezTo>
                <a:cubicBezTo>
                  <a:pt x="110990" y="1090800"/>
                  <a:pt x="19444" y="599204"/>
                  <a:pt x="3040" y="508717"/>
                </a:cubicBezTo>
                <a:cubicBezTo>
                  <a:pt x="-13364" y="418230"/>
                  <a:pt x="41669" y="706625"/>
                  <a:pt x="47490" y="708742"/>
                </a:cubicBezTo>
                <a:cubicBezTo>
                  <a:pt x="53311" y="710859"/>
                  <a:pt x="38494" y="589150"/>
                  <a:pt x="37965" y="521417"/>
                </a:cubicBezTo>
                <a:cubicBezTo>
                  <a:pt x="37436" y="453684"/>
                  <a:pt x="40082" y="328800"/>
                  <a:pt x="44315" y="302342"/>
                </a:cubicBezTo>
                <a:cubicBezTo>
                  <a:pt x="48548" y="275884"/>
                  <a:pt x="28440" y="407646"/>
                  <a:pt x="63365" y="362667"/>
                </a:cubicBezTo>
                <a:cubicBezTo>
                  <a:pt x="98290" y="317688"/>
                  <a:pt x="239577" y="-41087"/>
                  <a:pt x="237990" y="38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B772DF4-A95A-0460-A5E9-68E2CA123FAD}"/>
              </a:ext>
            </a:extLst>
          </p:cNvPr>
          <p:cNvSpPr/>
          <p:nvPr/>
        </p:nvSpPr>
        <p:spPr>
          <a:xfrm>
            <a:off x="5463563" y="1341535"/>
            <a:ext cx="457832" cy="1565772"/>
          </a:xfrm>
          <a:custGeom>
            <a:avLst/>
            <a:gdLst>
              <a:gd name="connsiteX0" fmla="*/ 457812 w 457832"/>
              <a:gd name="connsiteY0" fmla="*/ 1490 h 1565772"/>
              <a:gd name="connsiteX1" fmla="*/ 235562 w 457832"/>
              <a:gd name="connsiteY1" fmla="*/ 112615 h 1565772"/>
              <a:gd name="connsiteX2" fmla="*/ 22837 w 457832"/>
              <a:gd name="connsiteY2" fmla="*/ 823815 h 1565772"/>
              <a:gd name="connsiteX3" fmla="*/ 35537 w 457832"/>
              <a:gd name="connsiteY3" fmla="*/ 611090 h 1565772"/>
              <a:gd name="connsiteX4" fmla="*/ 6962 w 457832"/>
              <a:gd name="connsiteY4" fmla="*/ 1160365 h 1565772"/>
              <a:gd name="connsiteX5" fmla="*/ 79987 w 457832"/>
              <a:gd name="connsiteY5" fmla="*/ 1554065 h 1565772"/>
              <a:gd name="connsiteX6" fmla="*/ 51412 w 457832"/>
              <a:gd name="connsiteY6" fmla="*/ 1455640 h 1565772"/>
              <a:gd name="connsiteX7" fmla="*/ 45062 w 457832"/>
              <a:gd name="connsiteY7" fmla="*/ 1388965 h 1565772"/>
              <a:gd name="connsiteX8" fmla="*/ 612 w 457832"/>
              <a:gd name="connsiteY8" fmla="*/ 503140 h 1565772"/>
              <a:gd name="connsiteX9" fmla="*/ 29187 w 457832"/>
              <a:gd name="connsiteY9" fmla="*/ 588865 h 1565772"/>
              <a:gd name="connsiteX10" fmla="*/ 156187 w 457832"/>
              <a:gd name="connsiteY10" fmla="*/ 176115 h 1565772"/>
              <a:gd name="connsiteX11" fmla="*/ 108562 w 457832"/>
              <a:gd name="connsiteY11" fmla="*/ 353915 h 1565772"/>
              <a:gd name="connsiteX12" fmla="*/ 248262 w 457832"/>
              <a:gd name="connsiteY12" fmla="*/ 71340 h 1565772"/>
              <a:gd name="connsiteX13" fmla="*/ 457812 w 457832"/>
              <a:gd name="connsiteY13" fmla="*/ 1490 h 156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7832" h="1565772">
                <a:moveTo>
                  <a:pt x="457812" y="1490"/>
                </a:moveTo>
                <a:cubicBezTo>
                  <a:pt x="455695" y="8369"/>
                  <a:pt x="308058" y="-24439"/>
                  <a:pt x="235562" y="112615"/>
                </a:cubicBezTo>
                <a:cubicBezTo>
                  <a:pt x="163066" y="249669"/>
                  <a:pt x="56174" y="740736"/>
                  <a:pt x="22837" y="823815"/>
                </a:cubicBezTo>
                <a:cubicBezTo>
                  <a:pt x="-10501" y="906894"/>
                  <a:pt x="38183" y="554998"/>
                  <a:pt x="35537" y="611090"/>
                </a:cubicBezTo>
                <a:cubicBezTo>
                  <a:pt x="32891" y="667182"/>
                  <a:pt x="-446" y="1003203"/>
                  <a:pt x="6962" y="1160365"/>
                </a:cubicBezTo>
                <a:cubicBezTo>
                  <a:pt x="14370" y="1317527"/>
                  <a:pt x="72579" y="1504853"/>
                  <a:pt x="79987" y="1554065"/>
                </a:cubicBezTo>
                <a:cubicBezTo>
                  <a:pt x="87395" y="1603277"/>
                  <a:pt x="57233" y="1483157"/>
                  <a:pt x="51412" y="1455640"/>
                </a:cubicBezTo>
                <a:cubicBezTo>
                  <a:pt x="45591" y="1428123"/>
                  <a:pt x="53529" y="1547715"/>
                  <a:pt x="45062" y="1388965"/>
                </a:cubicBezTo>
                <a:cubicBezTo>
                  <a:pt x="36595" y="1230215"/>
                  <a:pt x="3258" y="636490"/>
                  <a:pt x="612" y="503140"/>
                </a:cubicBezTo>
                <a:cubicBezTo>
                  <a:pt x="-2034" y="369790"/>
                  <a:pt x="3258" y="643369"/>
                  <a:pt x="29187" y="588865"/>
                </a:cubicBezTo>
                <a:cubicBezTo>
                  <a:pt x="55116" y="534361"/>
                  <a:pt x="142958" y="215273"/>
                  <a:pt x="156187" y="176115"/>
                </a:cubicBezTo>
                <a:cubicBezTo>
                  <a:pt x="169416" y="136957"/>
                  <a:pt x="93216" y="371377"/>
                  <a:pt x="108562" y="353915"/>
                </a:cubicBezTo>
                <a:cubicBezTo>
                  <a:pt x="123908" y="336453"/>
                  <a:pt x="197991" y="132194"/>
                  <a:pt x="248262" y="71340"/>
                </a:cubicBezTo>
                <a:cubicBezTo>
                  <a:pt x="298533" y="10486"/>
                  <a:pt x="459929" y="-5389"/>
                  <a:pt x="457812" y="14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938C828-97A9-2571-D7C8-A8A84A99D36A}"/>
              </a:ext>
            </a:extLst>
          </p:cNvPr>
          <p:cNvSpPr/>
          <p:nvPr/>
        </p:nvSpPr>
        <p:spPr>
          <a:xfrm>
            <a:off x="5323635" y="1328611"/>
            <a:ext cx="366144" cy="1629952"/>
          </a:xfrm>
          <a:custGeom>
            <a:avLst/>
            <a:gdLst>
              <a:gd name="connsiteX0" fmla="*/ 365965 w 366144"/>
              <a:gd name="connsiteY0" fmla="*/ 1714 h 1629952"/>
              <a:gd name="connsiteX1" fmla="*/ 73865 w 366144"/>
              <a:gd name="connsiteY1" fmla="*/ 471614 h 1629952"/>
              <a:gd name="connsiteX2" fmla="*/ 29415 w 366144"/>
              <a:gd name="connsiteY2" fmla="*/ 1128839 h 1629952"/>
              <a:gd name="connsiteX3" fmla="*/ 42115 w 366144"/>
              <a:gd name="connsiteY3" fmla="*/ 839914 h 1629952"/>
              <a:gd name="connsiteX4" fmla="*/ 54815 w 366144"/>
              <a:gd name="connsiteY4" fmla="*/ 366839 h 1629952"/>
              <a:gd name="connsiteX5" fmla="*/ 26240 w 366144"/>
              <a:gd name="connsiteY5" fmla="*/ 731964 h 1629952"/>
              <a:gd name="connsiteX6" fmla="*/ 23065 w 366144"/>
              <a:gd name="connsiteY6" fmla="*/ 1563814 h 1629952"/>
              <a:gd name="connsiteX7" fmla="*/ 29415 w 366144"/>
              <a:gd name="connsiteY7" fmla="*/ 1516189 h 1629952"/>
              <a:gd name="connsiteX8" fmla="*/ 19890 w 366144"/>
              <a:gd name="connsiteY8" fmla="*/ 1024064 h 1629952"/>
              <a:gd name="connsiteX9" fmla="*/ 16715 w 366144"/>
              <a:gd name="connsiteY9" fmla="*/ 341439 h 1629952"/>
              <a:gd name="connsiteX10" fmla="*/ 10365 w 366144"/>
              <a:gd name="connsiteY10" fmla="*/ 541464 h 1629952"/>
              <a:gd name="connsiteX11" fmla="*/ 172290 w 366144"/>
              <a:gd name="connsiteY11" fmla="*/ 223964 h 1629952"/>
              <a:gd name="connsiteX12" fmla="*/ 118315 w 366144"/>
              <a:gd name="connsiteY12" fmla="*/ 309689 h 1629952"/>
              <a:gd name="connsiteX13" fmla="*/ 365965 w 366144"/>
              <a:gd name="connsiteY13" fmla="*/ 1714 h 162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6144" h="1629952">
                <a:moveTo>
                  <a:pt x="365965" y="1714"/>
                </a:moveTo>
                <a:cubicBezTo>
                  <a:pt x="358557" y="28701"/>
                  <a:pt x="129957" y="283760"/>
                  <a:pt x="73865" y="471614"/>
                </a:cubicBezTo>
                <a:cubicBezTo>
                  <a:pt x="17773" y="659468"/>
                  <a:pt x="34707" y="1067456"/>
                  <a:pt x="29415" y="1128839"/>
                </a:cubicBezTo>
                <a:cubicBezTo>
                  <a:pt x="24123" y="1190222"/>
                  <a:pt x="37882" y="966914"/>
                  <a:pt x="42115" y="839914"/>
                </a:cubicBezTo>
                <a:cubicBezTo>
                  <a:pt x="46348" y="712914"/>
                  <a:pt x="57461" y="384831"/>
                  <a:pt x="54815" y="366839"/>
                </a:cubicBezTo>
                <a:cubicBezTo>
                  <a:pt x="52169" y="348847"/>
                  <a:pt x="31532" y="532468"/>
                  <a:pt x="26240" y="731964"/>
                </a:cubicBezTo>
                <a:cubicBezTo>
                  <a:pt x="20948" y="931460"/>
                  <a:pt x="22536" y="1433110"/>
                  <a:pt x="23065" y="1563814"/>
                </a:cubicBezTo>
                <a:cubicBezTo>
                  <a:pt x="23594" y="1694518"/>
                  <a:pt x="29944" y="1606147"/>
                  <a:pt x="29415" y="1516189"/>
                </a:cubicBezTo>
                <a:cubicBezTo>
                  <a:pt x="28886" y="1426231"/>
                  <a:pt x="22007" y="1219856"/>
                  <a:pt x="19890" y="1024064"/>
                </a:cubicBezTo>
                <a:cubicBezTo>
                  <a:pt x="17773" y="828272"/>
                  <a:pt x="18302" y="421872"/>
                  <a:pt x="16715" y="341439"/>
                </a:cubicBezTo>
                <a:cubicBezTo>
                  <a:pt x="15127" y="261006"/>
                  <a:pt x="-15564" y="561043"/>
                  <a:pt x="10365" y="541464"/>
                </a:cubicBezTo>
                <a:cubicBezTo>
                  <a:pt x="36294" y="521885"/>
                  <a:pt x="154298" y="262593"/>
                  <a:pt x="172290" y="223964"/>
                </a:cubicBezTo>
                <a:cubicBezTo>
                  <a:pt x="190282" y="185335"/>
                  <a:pt x="87623" y="344614"/>
                  <a:pt x="118315" y="309689"/>
                </a:cubicBezTo>
                <a:cubicBezTo>
                  <a:pt x="149007" y="274764"/>
                  <a:pt x="373373" y="-25273"/>
                  <a:pt x="365965" y="17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689A9F5-EC09-F50B-7867-9DF4B73F926C}"/>
              </a:ext>
            </a:extLst>
          </p:cNvPr>
          <p:cNvSpPr/>
          <p:nvPr/>
        </p:nvSpPr>
        <p:spPr>
          <a:xfrm>
            <a:off x="5001383" y="1357065"/>
            <a:ext cx="623348" cy="1332869"/>
          </a:xfrm>
          <a:custGeom>
            <a:avLst/>
            <a:gdLst>
              <a:gd name="connsiteX0" fmla="*/ 621542 w 623348"/>
              <a:gd name="connsiteY0" fmla="*/ 8185 h 1332869"/>
              <a:gd name="connsiteX1" fmla="*/ 110367 w 623348"/>
              <a:gd name="connsiteY1" fmla="*/ 709860 h 1332869"/>
              <a:gd name="connsiteX2" fmla="*/ 8767 w 623348"/>
              <a:gd name="connsiteY2" fmla="*/ 1303585 h 1332869"/>
              <a:gd name="connsiteX3" fmla="*/ 18292 w 623348"/>
              <a:gd name="connsiteY3" fmla="*/ 1173410 h 1332869"/>
              <a:gd name="connsiteX4" fmla="*/ 123067 w 623348"/>
              <a:gd name="connsiteY4" fmla="*/ 579685 h 1332869"/>
              <a:gd name="connsiteX5" fmla="*/ 84967 w 623348"/>
              <a:gd name="connsiteY5" fmla="*/ 697160 h 1332869"/>
              <a:gd name="connsiteX6" fmla="*/ 408817 w 623348"/>
              <a:gd name="connsiteY6" fmla="*/ 220910 h 1332869"/>
              <a:gd name="connsiteX7" fmla="*/ 284992 w 623348"/>
              <a:gd name="connsiteY7" fmla="*/ 319335 h 1332869"/>
              <a:gd name="connsiteX8" fmla="*/ 621542 w 623348"/>
              <a:gd name="connsiteY8" fmla="*/ 8185 h 133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348" h="1332869">
                <a:moveTo>
                  <a:pt x="621542" y="8185"/>
                </a:moveTo>
                <a:cubicBezTo>
                  <a:pt x="592438" y="73273"/>
                  <a:pt x="212496" y="493960"/>
                  <a:pt x="110367" y="709860"/>
                </a:cubicBezTo>
                <a:cubicBezTo>
                  <a:pt x="8238" y="925760"/>
                  <a:pt x="24113" y="1226327"/>
                  <a:pt x="8767" y="1303585"/>
                </a:cubicBezTo>
                <a:cubicBezTo>
                  <a:pt x="-6579" y="1380843"/>
                  <a:pt x="-758" y="1294060"/>
                  <a:pt x="18292" y="1173410"/>
                </a:cubicBezTo>
                <a:cubicBezTo>
                  <a:pt x="37342" y="1052760"/>
                  <a:pt x="111955" y="659060"/>
                  <a:pt x="123067" y="579685"/>
                </a:cubicBezTo>
                <a:cubicBezTo>
                  <a:pt x="134179" y="500310"/>
                  <a:pt x="37342" y="756956"/>
                  <a:pt x="84967" y="697160"/>
                </a:cubicBezTo>
                <a:cubicBezTo>
                  <a:pt x="132592" y="637364"/>
                  <a:pt x="375479" y="283881"/>
                  <a:pt x="408817" y="220910"/>
                </a:cubicBezTo>
                <a:cubicBezTo>
                  <a:pt x="442155" y="157939"/>
                  <a:pt x="251125" y="352143"/>
                  <a:pt x="284992" y="319335"/>
                </a:cubicBezTo>
                <a:cubicBezTo>
                  <a:pt x="318859" y="286527"/>
                  <a:pt x="650646" y="-56903"/>
                  <a:pt x="621542" y="8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32455087-CCA5-2BA2-AC45-0E5FA77849D0}"/>
              </a:ext>
            </a:extLst>
          </p:cNvPr>
          <p:cNvSpPr/>
          <p:nvPr/>
        </p:nvSpPr>
        <p:spPr>
          <a:xfrm>
            <a:off x="5185075" y="1939828"/>
            <a:ext cx="177051" cy="1005841"/>
          </a:xfrm>
          <a:custGeom>
            <a:avLst/>
            <a:gdLst>
              <a:gd name="connsiteX0" fmla="*/ 104475 w 177051"/>
              <a:gd name="connsiteY0" fmla="*/ 97 h 1005841"/>
              <a:gd name="connsiteX1" fmla="*/ 18750 w 177051"/>
              <a:gd name="connsiteY1" fmla="*/ 371572 h 1005841"/>
              <a:gd name="connsiteX2" fmla="*/ 167975 w 177051"/>
              <a:gd name="connsiteY2" fmla="*/ 968472 h 1005841"/>
              <a:gd name="connsiteX3" fmla="*/ 152100 w 177051"/>
              <a:gd name="connsiteY3" fmla="*/ 917672 h 1005841"/>
              <a:gd name="connsiteX4" fmla="*/ 82250 w 177051"/>
              <a:gd name="connsiteY4" fmla="*/ 708122 h 1005841"/>
              <a:gd name="connsiteX5" fmla="*/ 2875 w 177051"/>
              <a:gd name="connsiteY5" fmla="*/ 225522 h 1005841"/>
              <a:gd name="connsiteX6" fmla="*/ 25100 w 177051"/>
              <a:gd name="connsiteY6" fmla="*/ 333472 h 1005841"/>
              <a:gd name="connsiteX7" fmla="*/ 104475 w 177051"/>
              <a:gd name="connsiteY7" fmla="*/ 97 h 10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51" h="1005841">
                <a:moveTo>
                  <a:pt x="104475" y="97"/>
                </a:moveTo>
                <a:cubicBezTo>
                  <a:pt x="103417" y="6447"/>
                  <a:pt x="8167" y="210176"/>
                  <a:pt x="18750" y="371572"/>
                </a:cubicBezTo>
                <a:cubicBezTo>
                  <a:pt x="29333" y="532968"/>
                  <a:pt x="145750" y="877455"/>
                  <a:pt x="167975" y="968472"/>
                </a:cubicBezTo>
                <a:cubicBezTo>
                  <a:pt x="190200" y="1059489"/>
                  <a:pt x="166387" y="961064"/>
                  <a:pt x="152100" y="917672"/>
                </a:cubicBezTo>
                <a:cubicBezTo>
                  <a:pt x="137813" y="874280"/>
                  <a:pt x="107121" y="823480"/>
                  <a:pt x="82250" y="708122"/>
                </a:cubicBezTo>
                <a:cubicBezTo>
                  <a:pt x="57379" y="592764"/>
                  <a:pt x="12400" y="287964"/>
                  <a:pt x="2875" y="225522"/>
                </a:cubicBezTo>
                <a:cubicBezTo>
                  <a:pt x="-6650" y="163080"/>
                  <a:pt x="9225" y="366280"/>
                  <a:pt x="25100" y="333472"/>
                </a:cubicBezTo>
                <a:cubicBezTo>
                  <a:pt x="40975" y="300664"/>
                  <a:pt x="105533" y="-6253"/>
                  <a:pt x="104475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E82F398-A480-165A-4FB7-2AF95A9A3530}"/>
              </a:ext>
            </a:extLst>
          </p:cNvPr>
          <p:cNvSpPr/>
          <p:nvPr/>
        </p:nvSpPr>
        <p:spPr>
          <a:xfrm>
            <a:off x="5079382" y="1897663"/>
            <a:ext cx="175259" cy="1076703"/>
          </a:xfrm>
          <a:custGeom>
            <a:avLst/>
            <a:gdLst>
              <a:gd name="connsiteX0" fmla="*/ 175243 w 175259"/>
              <a:gd name="connsiteY0" fmla="*/ 987 h 1076703"/>
              <a:gd name="connsiteX1" fmla="*/ 29193 w 175259"/>
              <a:gd name="connsiteY1" fmla="*/ 464537 h 1076703"/>
              <a:gd name="connsiteX2" fmla="*/ 3793 w 175259"/>
              <a:gd name="connsiteY2" fmla="*/ 1026512 h 1076703"/>
              <a:gd name="connsiteX3" fmla="*/ 3793 w 175259"/>
              <a:gd name="connsiteY3" fmla="*/ 953487 h 1076703"/>
              <a:gd name="connsiteX4" fmla="*/ 38718 w 175259"/>
              <a:gd name="connsiteY4" fmla="*/ 178787 h 1076703"/>
              <a:gd name="connsiteX5" fmla="*/ 38718 w 175259"/>
              <a:gd name="connsiteY5" fmla="*/ 337537 h 1076703"/>
              <a:gd name="connsiteX6" fmla="*/ 175243 w 175259"/>
              <a:gd name="connsiteY6" fmla="*/ 987 h 10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259" h="1076703">
                <a:moveTo>
                  <a:pt x="175243" y="987"/>
                </a:moveTo>
                <a:cubicBezTo>
                  <a:pt x="173656" y="22154"/>
                  <a:pt x="57768" y="293616"/>
                  <a:pt x="29193" y="464537"/>
                </a:cubicBezTo>
                <a:cubicBezTo>
                  <a:pt x="618" y="635458"/>
                  <a:pt x="8026" y="945020"/>
                  <a:pt x="3793" y="1026512"/>
                </a:cubicBezTo>
                <a:cubicBezTo>
                  <a:pt x="-440" y="1108004"/>
                  <a:pt x="-2028" y="1094775"/>
                  <a:pt x="3793" y="953487"/>
                </a:cubicBezTo>
                <a:cubicBezTo>
                  <a:pt x="9614" y="812199"/>
                  <a:pt x="32897" y="281445"/>
                  <a:pt x="38718" y="178787"/>
                </a:cubicBezTo>
                <a:cubicBezTo>
                  <a:pt x="44539" y="76129"/>
                  <a:pt x="16493" y="369287"/>
                  <a:pt x="38718" y="337537"/>
                </a:cubicBezTo>
                <a:cubicBezTo>
                  <a:pt x="60943" y="305787"/>
                  <a:pt x="176830" y="-20180"/>
                  <a:pt x="175243" y="9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4E47B00F-E7C3-D16D-9ECD-A8081017B1F9}"/>
              </a:ext>
            </a:extLst>
          </p:cNvPr>
          <p:cNvSpPr/>
          <p:nvPr/>
        </p:nvSpPr>
        <p:spPr>
          <a:xfrm>
            <a:off x="4819496" y="1356820"/>
            <a:ext cx="677805" cy="1691497"/>
          </a:xfrm>
          <a:custGeom>
            <a:avLst/>
            <a:gdLst>
              <a:gd name="connsiteX0" fmla="*/ 676429 w 677805"/>
              <a:gd name="connsiteY0" fmla="*/ 2080 h 1691497"/>
              <a:gd name="connsiteX1" fmla="*/ 355754 w 677805"/>
              <a:gd name="connsiteY1" fmla="*/ 319580 h 1691497"/>
              <a:gd name="connsiteX2" fmla="*/ 79529 w 677805"/>
              <a:gd name="connsiteY2" fmla="*/ 910130 h 1691497"/>
              <a:gd name="connsiteX3" fmla="*/ 219229 w 677805"/>
              <a:gd name="connsiteY3" fmla="*/ 608505 h 1691497"/>
              <a:gd name="connsiteX4" fmla="*/ 238279 w 677805"/>
              <a:gd name="connsiteY4" fmla="*/ 475155 h 1691497"/>
              <a:gd name="connsiteX5" fmla="*/ 85879 w 677805"/>
              <a:gd name="connsiteY5" fmla="*/ 795830 h 1691497"/>
              <a:gd name="connsiteX6" fmla="*/ 154 w 677805"/>
              <a:gd name="connsiteY6" fmla="*/ 1272080 h 1691497"/>
              <a:gd name="connsiteX7" fmla="*/ 63654 w 677805"/>
              <a:gd name="connsiteY7" fmla="*/ 1141905 h 1691497"/>
              <a:gd name="connsiteX8" fmla="*/ 19204 w 677805"/>
              <a:gd name="connsiteY8" fmla="*/ 1389555 h 1691497"/>
              <a:gd name="connsiteX9" fmla="*/ 41429 w 677805"/>
              <a:gd name="connsiteY9" fmla="*/ 1688005 h 1691497"/>
              <a:gd name="connsiteX10" fmla="*/ 31904 w 677805"/>
              <a:gd name="connsiteY10" fmla="*/ 1535605 h 1691497"/>
              <a:gd name="connsiteX11" fmla="*/ 41429 w 677805"/>
              <a:gd name="connsiteY11" fmla="*/ 1278430 h 1691497"/>
              <a:gd name="connsiteX12" fmla="*/ 238279 w 677805"/>
              <a:gd name="connsiteY12" fmla="*/ 392605 h 1691497"/>
              <a:gd name="connsiteX13" fmla="*/ 228754 w 677805"/>
              <a:gd name="connsiteY13" fmla="*/ 551355 h 1691497"/>
              <a:gd name="connsiteX14" fmla="*/ 492279 w 677805"/>
              <a:gd name="connsiteY14" fmla="*/ 141780 h 1691497"/>
              <a:gd name="connsiteX15" fmla="*/ 473229 w 677805"/>
              <a:gd name="connsiteY15" fmla="*/ 179880 h 1691497"/>
              <a:gd name="connsiteX16" fmla="*/ 676429 w 677805"/>
              <a:gd name="connsiteY16" fmla="*/ 2080 h 169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7805" h="1691497">
                <a:moveTo>
                  <a:pt x="676429" y="2080"/>
                </a:moveTo>
                <a:cubicBezTo>
                  <a:pt x="656850" y="25363"/>
                  <a:pt x="455237" y="168238"/>
                  <a:pt x="355754" y="319580"/>
                </a:cubicBezTo>
                <a:cubicBezTo>
                  <a:pt x="256271" y="470922"/>
                  <a:pt x="102283" y="861976"/>
                  <a:pt x="79529" y="910130"/>
                </a:cubicBezTo>
                <a:cubicBezTo>
                  <a:pt x="56775" y="958284"/>
                  <a:pt x="192771" y="681001"/>
                  <a:pt x="219229" y="608505"/>
                </a:cubicBezTo>
                <a:cubicBezTo>
                  <a:pt x="245687" y="536009"/>
                  <a:pt x="260504" y="443934"/>
                  <a:pt x="238279" y="475155"/>
                </a:cubicBezTo>
                <a:cubicBezTo>
                  <a:pt x="216054" y="506376"/>
                  <a:pt x="125566" y="663009"/>
                  <a:pt x="85879" y="795830"/>
                </a:cubicBezTo>
                <a:cubicBezTo>
                  <a:pt x="46191" y="928651"/>
                  <a:pt x="3858" y="1214401"/>
                  <a:pt x="154" y="1272080"/>
                </a:cubicBezTo>
                <a:cubicBezTo>
                  <a:pt x="-3550" y="1329759"/>
                  <a:pt x="60479" y="1122326"/>
                  <a:pt x="63654" y="1141905"/>
                </a:cubicBezTo>
                <a:cubicBezTo>
                  <a:pt x="66829" y="1161484"/>
                  <a:pt x="22908" y="1298538"/>
                  <a:pt x="19204" y="1389555"/>
                </a:cubicBezTo>
                <a:cubicBezTo>
                  <a:pt x="15500" y="1480572"/>
                  <a:pt x="39312" y="1663663"/>
                  <a:pt x="41429" y="1688005"/>
                </a:cubicBezTo>
                <a:cubicBezTo>
                  <a:pt x="43546" y="1712347"/>
                  <a:pt x="31904" y="1603867"/>
                  <a:pt x="31904" y="1535605"/>
                </a:cubicBezTo>
                <a:cubicBezTo>
                  <a:pt x="31904" y="1467343"/>
                  <a:pt x="7033" y="1468930"/>
                  <a:pt x="41429" y="1278430"/>
                </a:cubicBezTo>
                <a:cubicBezTo>
                  <a:pt x="75825" y="1087930"/>
                  <a:pt x="207058" y="513784"/>
                  <a:pt x="238279" y="392605"/>
                </a:cubicBezTo>
                <a:cubicBezTo>
                  <a:pt x="269500" y="271426"/>
                  <a:pt x="186421" y="593159"/>
                  <a:pt x="228754" y="551355"/>
                </a:cubicBezTo>
                <a:cubicBezTo>
                  <a:pt x="271087" y="509551"/>
                  <a:pt x="451533" y="203692"/>
                  <a:pt x="492279" y="141780"/>
                </a:cubicBezTo>
                <a:cubicBezTo>
                  <a:pt x="533025" y="79868"/>
                  <a:pt x="445712" y="201576"/>
                  <a:pt x="473229" y="179880"/>
                </a:cubicBezTo>
                <a:cubicBezTo>
                  <a:pt x="500746" y="158184"/>
                  <a:pt x="696008" y="-21203"/>
                  <a:pt x="676429" y="20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37F12F27-8B24-8161-FBEE-AEBD8DB0EBD0}"/>
              </a:ext>
            </a:extLst>
          </p:cNvPr>
          <p:cNvSpPr/>
          <p:nvPr/>
        </p:nvSpPr>
        <p:spPr>
          <a:xfrm>
            <a:off x="4949752" y="1358112"/>
            <a:ext cx="612457" cy="1679693"/>
          </a:xfrm>
          <a:custGeom>
            <a:avLst/>
            <a:gdLst>
              <a:gd name="connsiteX0" fmla="*/ 606498 w 612457"/>
              <a:gd name="connsiteY0" fmla="*/ 13488 h 1679693"/>
              <a:gd name="connsiteX1" fmla="*/ 104848 w 612457"/>
              <a:gd name="connsiteY1" fmla="*/ 731038 h 1679693"/>
              <a:gd name="connsiteX2" fmla="*/ 3248 w 612457"/>
              <a:gd name="connsiteY2" fmla="*/ 1242213 h 1679693"/>
              <a:gd name="connsiteX3" fmla="*/ 25473 w 612457"/>
              <a:gd name="connsiteY3" fmla="*/ 1115213 h 1679693"/>
              <a:gd name="connsiteX4" fmla="*/ 73 w 612457"/>
              <a:gd name="connsiteY4" fmla="*/ 1654963 h 1679693"/>
              <a:gd name="connsiteX5" fmla="*/ 19123 w 612457"/>
              <a:gd name="connsiteY5" fmla="*/ 1527963 h 1679693"/>
              <a:gd name="connsiteX6" fmla="*/ 57223 w 612457"/>
              <a:gd name="connsiteY6" fmla="*/ 991388 h 1679693"/>
              <a:gd name="connsiteX7" fmla="*/ 263598 w 612457"/>
              <a:gd name="connsiteY7" fmla="*/ 292888 h 1679693"/>
              <a:gd name="connsiteX8" fmla="*/ 241373 w 612457"/>
              <a:gd name="connsiteY8" fmla="*/ 454813 h 1679693"/>
              <a:gd name="connsiteX9" fmla="*/ 444573 w 612457"/>
              <a:gd name="connsiteY9" fmla="*/ 153188 h 1679693"/>
              <a:gd name="connsiteX10" fmla="*/ 384248 w 612457"/>
              <a:gd name="connsiteY10" fmla="*/ 254788 h 1679693"/>
              <a:gd name="connsiteX11" fmla="*/ 606498 w 612457"/>
              <a:gd name="connsiteY11" fmla="*/ 13488 h 167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457" h="1679693">
                <a:moveTo>
                  <a:pt x="606498" y="13488"/>
                </a:moveTo>
                <a:cubicBezTo>
                  <a:pt x="559931" y="92863"/>
                  <a:pt x="205390" y="526251"/>
                  <a:pt x="104848" y="731038"/>
                </a:cubicBezTo>
                <a:cubicBezTo>
                  <a:pt x="4306" y="935825"/>
                  <a:pt x="16477" y="1178184"/>
                  <a:pt x="3248" y="1242213"/>
                </a:cubicBezTo>
                <a:cubicBezTo>
                  <a:pt x="-9981" y="1306242"/>
                  <a:pt x="26002" y="1046421"/>
                  <a:pt x="25473" y="1115213"/>
                </a:cubicBezTo>
                <a:cubicBezTo>
                  <a:pt x="24944" y="1184005"/>
                  <a:pt x="1131" y="1586171"/>
                  <a:pt x="73" y="1654963"/>
                </a:cubicBezTo>
                <a:cubicBezTo>
                  <a:pt x="-985" y="1723755"/>
                  <a:pt x="9598" y="1638559"/>
                  <a:pt x="19123" y="1527963"/>
                </a:cubicBezTo>
                <a:cubicBezTo>
                  <a:pt x="28648" y="1417367"/>
                  <a:pt x="16477" y="1197234"/>
                  <a:pt x="57223" y="991388"/>
                </a:cubicBezTo>
                <a:cubicBezTo>
                  <a:pt x="97969" y="785542"/>
                  <a:pt x="232906" y="382317"/>
                  <a:pt x="263598" y="292888"/>
                </a:cubicBezTo>
                <a:cubicBezTo>
                  <a:pt x="294290" y="203459"/>
                  <a:pt x="211211" y="478096"/>
                  <a:pt x="241373" y="454813"/>
                </a:cubicBezTo>
                <a:cubicBezTo>
                  <a:pt x="271535" y="431530"/>
                  <a:pt x="420761" y="186525"/>
                  <a:pt x="444573" y="153188"/>
                </a:cubicBezTo>
                <a:cubicBezTo>
                  <a:pt x="468385" y="119851"/>
                  <a:pt x="356202" y="279659"/>
                  <a:pt x="384248" y="254788"/>
                </a:cubicBezTo>
                <a:cubicBezTo>
                  <a:pt x="412294" y="229917"/>
                  <a:pt x="653065" y="-65887"/>
                  <a:pt x="606498" y="134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8746D713-F5F9-C3E4-5074-EFF62F3E2F11}"/>
              </a:ext>
            </a:extLst>
          </p:cNvPr>
          <p:cNvSpPr/>
          <p:nvPr/>
        </p:nvSpPr>
        <p:spPr>
          <a:xfrm>
            <a:off x="4664167" y="1396676"/>
            <a:ext cx="750743" cy="1546521"/>
          </a:xfrm>
          <a:custGeom>
            <a:avLst/>
            <a:gdLst>
              <a:gd name="connsiteX0" fmla="*/ 749208 w 750743"/>
              <a:gd name="connsiteY0" fmla="*/ 3499 h 1546521"/>
              <a:gd name="connsiteX1" fmla="*/ 272958 w 750743"/>
              <a:gd name="connsiteY1" fmla="*/ 565474 h 1546521"/>
              <a:gd name="connsiteX2" fmla="*/ 50708 w 750743"/>
              <a:gd name="connsiteY2" fmla="*/ 1127449 h 1546521"/>
              <a:gd name="connsiteX3" fmla="*/ 120558 w 750743"/>
              <a:gd name="connsiteY3" fmla="*/ 927424 h 1546521"/>
              <a:gd name="connsiteX4" fmla="*/ 6258 w 750743"/>
              <a:gd name="connsiteY4" fmla="*/ 1251274 h 1546521"/>
              <a:gd name="connsiteX5" fmla="*/ 15783 w 750743"/>
              <a:gd name="connsiteY5" fmla="*/ 1540199 h 1546521"/>
              <a:gd name="connsiteX6" fmla="*/ 22133 w 750743"/>
              <a:gd name="connsiteY6" fmla="*/ 1394149 h 1546521"/>
              <a:gd name="connsiteX7" fmla="*/ 158658 w 750743"/>
              <a:gd name="connsiteY7" fmla="*/ 775024 h 1546521"/>
              <a:gd name="connsiteX8" fmla="*/ 222158 w 750743"/>
              <a:gd name="connsiteY8" fmla="*/ 479749 h 1546521"/>
              <a:gd name="connsiteX9" fmla="*/ 241208 w 750743"/>
              <a:gd name="connsiteY9" fmla="*/ 628974 h 1546521"/>
              <a:gd name="connsiteX10" fmla="*/ 501558 w 750743"/>
              <a:gd name="connsiteY10" fmla="*/ 127324 h 1546521"/>
              <a:gd name="connsiteX11" fmla="*/ 428533 w 750743"/>
              <a:gd name="connsiteY11" fmla="*/ 317824 h 1546521"/>
              <a:gd name="connsiteX12" fmla="*/ 749208 w 750743"/>
              <a:gd name="connsiteY12" fmla="*/ 3499 h 15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0743" h="1546521">
                <a:moveTo>
                  <a:pt x="749208" y="3499"/>
                </a:moveTo>
                <a:cubicBezTo>
                  <a:pt x="723279" y="44774"/>
                  <a:pt x="389375" y="378149"/>
                  <a:pt x="272958" y="565474"/>
                </a:cubicBezTo>
                <a:cubicBezTo>
                  <a:pt x="156541" y="752799"/>
                  <a:pt x="76108" y="1067124"/>
                  <a:pt x="50708" y="1127449"/>
                </a:cubicBezTo>
                <a:cubicBezTo>
                  <a:pt x="25308" y="1187774"/>
                  <a:pt x="127966" y="906787"/>
                  <a:pt x="120558" y="927424"/>
                </a:cubicBezTo>
                <a:cubicBezTo>
                  <a:pt x="113150" y="948061"/>
                  <a:pt x="23720" y="1149145"/>
                  <a:pt x="6258" y="1251274"/>
                </a:cubicBezTo>
                <a:cubicBezTo>
                  <a:pt x="-11204" y="1353403"/>
                  <a:pt x="13137" y="1516387"/>
                  <a:pt x="15783" y="1540199"/>
                </a:cubicBezTo>
                <a:cubicBezTo>
                  <a:pt x="18429" y="1564011"/>
                  <a:pt x="-1679" y="1521678"/>
                  <a:pt x="22133" y="1394149"/>
                </a:cubicBezTo>
                <a:cubicBezTo>
                  <a:pt x="45945" y="1266620"/>
                  <a:pt x="125321" y="927424"/>
                  <a:pt x="158658" y="775024"/>
                </a:cubicBezTo>
                <a:cubicBezTo>
                  <a:pt x="191995" y="622624"/>
                  <a:pt x="208400" y="504091"/>
                  <a:pt x="222158" y="479749"/>
                </a:cubicBezTo>
                <a:cubicBezTo>
                  <a:pt x="235916" y="455407"/>
                  <a:pt x="194641" y="687711"/>
                  <a:pt x="241208" y="628974"/>
                </a:cubicBezTo>
                <a:cubicBezTo>
                  <a:pt x="287775" y="570237"/>
                  <a:pt x="470337" y="179182"/>
                  <a:pt x="501558" y="127324"/>
                </a:cubicBezTo>
                <a:cubicBezTo>
                  <a:pt x="532779" y="75466"/>
                  <a:pt x="392550" y="336345"/>
                  <a:pt x="428533" y="317824"/>
                </a:cubicBezTo>
                <a:cubicBezTo>
                  <a:pt x="464516" y="299303"/>
                  <a:pt x="775137" y="-37776"/>
                  <a:pt x="749208" y="34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087854C0-2F63-F6E7-C5AA-C598BEF2D50E}"/>
              </a:ext>
            </a:extLst>
          </p:cNvPr>
          <p:cNvSpPr/>
          <p:nvPr/>
        </p:nvSpPr>
        <p:spPr>
          <a:xfrm>
            <a:off x="4415139" y="1407677"/>
            <a:ext cx="923155" cy="1206856"/>
          </a:xfrm>
          <a:custGeom>
            <a:avLst/>
            <a:gdLst>
              <a:gd name="connsiteX0" fmla="*/ 912511 w 923155"/>
              <a:gd name="connsiteY0" fmla="*/ 14723 h 1206856"/>
              <a:gd name="connsiteX1" fmla="*/ 309261 w 923155"/>
              <a:gd name="connsiteY1" fmla="*/ 440173 h 1206856"/>
              <a:gd name="connsiteX2" fmla="*/ 414036 w 923155"/>
              <a:gd name="connsiteY2" fmla="*/ 392548 h 1206856"/>
              <a:gd name="connsiteX3" fmla="*/ 239411 w 923155"/>
              <a:gd name="connsiteY3" fmla="*/ 614798 h 1206856"/>
              <a:gd name="connsiteX4" fmla="*/ 87011 w 923155"/>
              <a:gd name="connsiteY4" fmla="*/ 973573 h 1206856"/>
              <a:gd name="connsiteX5" fmla="*/ 125111 w 923155"/>
              <a:gd name="connsiteY5" fmla="*/ 903723 h 1206856"/>
              <a:gd name="connsiteX6" fmla="*/ 1286 w 923155"/>
              <a:gd name="connsiteY6" fmla="*/ 1198998 h 1206856"/>
              <a:gd name="connsiteX7" fmla="*/ 80661 w 923155"/>
              <a:gd name="connsiteY7" fmla="*/ 1049773 h 1206856"/>
              <a:gd name="connsiteX8" fmla="*/ 375936 w 923155"/>
              <a:gd name="connsiteY8" fmla="*/ 322698 h 1206856"/>
              <a:gd name="connsiteX9" fmla="*/ 464836 w 923155"/>
              <a:gd name="connsiteY9" fmla="*/ 338573 h 1206856"/>
              <a:gd name="connsiteX10" fmla="*/ 680736 w 923155"/>
              <a:gd name="connsiteY10" fmla="*/ 119498 h 1206856"/>
              <a:gd name="connsiteX11" fmla="*/ 912511 w 923155"/>
              <a:gd name="connsiteY11" fmla="*/ 14723 h 12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155" h="1206856">
                <a:moveTo>
                  <a:pt x="912511" y="14723"/>
                </a:moveTo>
                <a:cubicBezTo>
                  <a:pt x="850599" y="68169"/>
                  <a:pt x="392340" y="377202"/>
                  <a:pt x="309261" y="440173"/>
                </a:cubicBezTo>
                <a:cubicBezTo>
                  <a:pt x="226182" y="503144"/>
                  <a:pt x="425678" y="363444"/>
                  <a:pt x="414036" y="392548"/>
                </a:cubicBezTo>
                <a:cubicBezTo>
                  <a:pt x="402394" y="421652"/>
                  <a:pt x="293915" y="517961"/>
                  <a:pt x="239411" y="614798"/>
                </a:cubicBezTo>
                <a:cubicBezTo>
                  <a:pt x="184907" y="711635"/>
                  <a:pt x="106061" y="925419"/>
                  <a:pt x="87011" y="973573"/>
                </a:cubicBezTo>
                <a:cubicBezTo>
                  <a:pt x="67961" y="1021727"/>
                  <a:pt x="139399" y="866152"/>
                  <a:pt x="125111" y="903723"/>
                </a:cubicBezTo>
                <a:cubicBezTo>
                  <a:pt x="110823" y="941294"/>
                  <a:pt x="8694" y="1174656"/>
                  <a:pt x="1286" y="1198998"/>
                </a:cubicBezTo>
                <a:cubicBezTo>
                  <a:pt x="-6122" y="1223340"/>
                  <a:pt x="18219" y="1195823"/>
                  <a:pt x="80661" y="1049773"/>
                </a:cubicBezTo>
                <a:cubicBezTo>
                  <a:pt x="143103" y="903723"/>
                  <a:pt x="311907" y="441231"/>
                  <a:pt x="375936" y="322698"/>
                </a:cubicBezTo>
                <a:cubicBezTo>
                  <a:pt x="439965" y="204165"/>
                  <a:pt x="414036" y="372440"/>
                  <a:pt x="464836" y="338573"/>
                </a:cubicBezTo>
                <a:cubicBezTo>
                  <a:pt x="515636" y="304706"/>
                  <a:pt x="612474" y="172415"/>
                  <a:pt x="680736" y="119498"/>
                </a:cubicBezTo>
                <a:cubicBezTo>
                  <a:pt x="748998" y="66581"/>
                  <a:pt x="974423" y="-38723"/>
                  <a:pt x="912511" y="147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E2DC6BE-2432-3D2A-AAA9-2188F79C6D57}"/>
              </a:ext>
            </a:extLst>
          </p:cNvPr>
          <p:cNvSpPr/>
          <p:nvPr/>
        </p:nvSpPr>
        <p:spPr>
          <a:xfrm>
            <a:off x="4503823" y="1709654"/>
            <a:ext cx="506623" cy="1258557"/>
          </a:xfrm>
          <a:custGeom>
            <a:avLst/>
            <a:gdLst>
              <a:gd name="connsiteX0" fmla="*/ 506327 w 506623"/>
              <a:gd name="connsiteY0" fmla="*/ 1671 h 1258557"/>
              <a:gd name="connsiteX1" fmla="*/ 198352 w 506623"/>
              <a:gd name="connsiteY1" fmla="*/ 385846 h 1258557"/>
              <a:gd name="connsiteX2" fmla="*/ 11027 w 506623"/>
              <a:gd name="connsiteY2" fmla="*/ 1208171 h 1258557"/>
              <a:gd name="connsiteX3" fmla="*/ 36427 w 506623"/>
              <a:gd name="connsiteY3" fmla="*/ 1081171 h 1258557"/>
              <a:gd name="connsiteX4" fmla="*/ 157077 w 506623"/>
              <a:gd name="connsiteY4" fmla="*/ 360446 h 1258557"/>
              <a:gd name="connsiteX5" fmla="*/ 147552 w 506623"/>
              <a:gd name="connsiteY5" fmla="*/ 522371 h 1258557"/>
              <a:gd name="connsiteX6" fmla="*/ 255502 w 506623"/>
              <a:gd name="connsiteY6" fmla="*/ 169946 h 1258557"/>
              <a:gd name="connsiteX7" fmla="*/ 255502 w 506623"/>
              <a:gd name="connsiteY7" fmla="*/ 242971 h 1258557"/>
              <a:gd name="connsiteX8" fmla="*/ 506327 w 506623"/>
              <a:gd name="connsiteY8" fmla="*/ 1671 h 125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23" h="1258557">
                <a:moveTo>
                  <a:pt x="506327" y="1671"/>
                </a:moveTo>
                <a:cubicBezTo>
                  <a:pt x="496802" y="25484"/>
                  <a:pt x="280902" y="184763"/>
                  <a:pt x="198352" y="385846"/>
                </a:cubicBezTo>
                <a:cubicBezTo>
                  <a:pt x="115802" y="586929"/>
                  <a:pt x="38014" y="1092284"/>
                  <a:pt x="11027" y="1208171"/>
                </a:cubicBezTo>
                <a:cubicBezTo>
                  <a:pt x="-15961" y="1324059"/>
                  <a:pt x="12085" y="1222458"/>
                  <a:pt x="36427" y="1081171"/>
                </a:cubicBezTo>
                <a:cubicBezTo>
                  <a:pt x="60769" y="939884"/>
                  <a:pt x="138556" y="453579"/>
                  <a:pt x="157077" y="360446"/>
                </a:cubicBezTo>
                <a:cubicBezTo>
                  <a:pt x="175598" y="267313"/>
                  <a:pt x="131148" y="554121"/>
                  <a:pt x="147552" y="522371"/>
                </a:cubicBezTo>
                <a:cubicBezTo>
                  <a:pt x="163956" y="490621"/>
                  <a:pt x="237510" y="216513"/>
                  <a:pt x="255502" y="169946"/>
                </a:cubicBezTo>
                <a:cubicBezTo>
                  <a:pt x="273494" y="123379"/>
                  <a:pt x="217931" y="269959"/>
                  <a:pt x="255502" y="242971"/>
                </a:cubicBezTo>
                <a:cubicBezTo>
                  <a:pt x="293073" y="215983"/>
                  <a:pt x="515852" y="-22142"/>
                  <a:pt x="506327" y="16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D2675C0-78FA-A936-1B88-DECEEEAFAEF9}"/>
              </a:ext>
            </a:extLst>
          </p:cNvPr>
          <p:cNvSpPr/>
          <p:nvPr/>
        </p:nvSpPr>
        <p:spPr>
          <a:xfrm>
            <a:off x="4615477" y="1620922"/>
            <a:ext cx="490726" cy="1370166"/>
          </a:xfrm>
          <a:custGeom>
            <a:avLst/>
            <a:gdLst>
              <a:gd name="connsiteX0" fmla="*/ 489923 w 490726"/>
              <a:gd name="connsiteY0" fmla="*/ 4678 h 1370166"/>
              <a:gd name="connsiteX1" fmla="*/ 162898 w 490726"/>
              <a:gd name="connsiteY1" fmla="*/ 522203 h 1370166"/>
              <a:gd name="connsiteX2" fmla="*/ 42248 w 490726"/>
              <a:gd name="connsiteY2" fmla="*/ 1011153 h 1370166"/>
              <a:gd name="connsiteX3" fmla="*/ 67648 w 490726"/>
              <a:gd name="connsiteY3" fmla="*/ 773028 h 1370166"/>
              <a:gd name="connsiteX4" fmla="*/ 4148 w 490726"/>
              <a:gd name="connsiteY4" fmla="*/ 1192128 h 1370166"/>
              <a:gd name="connsiteX5" fmla="*/ 7323 w 490726"/>
              <a:gd name="connsiteY5" fmla="*/ 1369928 h 1370166"/>
              <a:gd name="connsiteX6" fmla="*/ 16848 w 490726"/>
              <a:gd name="connsiteY6" fmla="*/ 1160378 h 1370166"/>
              <a:gd name="connsiteX7" fmla="*/ 194648 w 490726"/>
              <a:gd name="connsiteY7" fmla="*/ 277728 h 1370166"/>
              <a:gd name="connsiteX8" fmla="*/ 162898 w 490726"/>
              <a:gd name="connsiteY8" fmla="*/ 484103 h 1370166"/>
              <a:gd name="connsiteX9" fmla="*/ 324823 w 490726"/>
              <a:gd name="connsiteY9" fmla="*/ 192003 h 1370166"/>
              <a:gd name="connsiteX10" fmla="*/ 258148 w 490726"/>
              <a:gd name="connsiteY10" fmla="*/ 261853 h 1370166"/>
              <a:gd name="connsiteX11" fmla="*/ 489923 w 490726"/>
              <a:gd name="connsiteY11" fmla="*/ 4678 h 13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726" h="1370166">
                <a:moveTo>
                  <a:pt x="489923" y="4678"/>
                </a:moveTo>
                <a:cubicBezTo>
                  <a:pt x="474048" y="48070"/>
                  <a:pt x="237510" y="354457"/>
                  <a:pt x="162898" y="522203"/>
                </a:cubicBezTo>
                <a:cubicBezTo>
                  <a:pt x="88285" y="689949"/>
                  <a:pt x="58123" y="969349"/>
                  <a:pt x="42248" y="1011153"/>
                </a:cubicBezTo>
                <a:cubicBezTo>
                  <a:pt x="26373" y="1052957"/>
                  <a:pt x="73998" y="742866"/>
                  <a:pt x="67648" y="773028"/>
                </a:cubicBezTo>
                <a:cubicBezTo>
                  <a:pt x="61298" y="803190"/>
                  <a:pt x="14202" y="1092645"/>
                  <a:pt x="4148" y="1192128"/>
                </a:cubicBezTo>
                <a:cubicBezTo>
                  <a:pt x="-5906" y="1291611"/>
                  <a:pt x="5206" y="1375220"/>
                  <a:pt x="7323" y="1369928"/>
                </a:cubicBezTo>
                <a:cubicBezTo>
                  <a:pt x="9440" y="1364636"/>
                  <a:pt x="-14373" y="1342411"/>
                  <a:pt x="16848" y="1160378"/>
                </a:cubicBezTo>
                <a:cubicBezTo>
                  <a:pt x="48069" y="978345"/>
                  <a:pt x="170306" y="390440"/>
                  <a:pt x="194648" y="277728"/>
                </a:cubicBezTo>
                <a:cubicBezTo>
                  <a:pt x="218990" y="165016"/>
                  <a:pt x="141202" y="498391"/>
                  <a:pt x="162898" y="484103"/>
                </a:cubicBezTo>
                <a:cubicBezTo>
                  <a:pt x="184594" y="469816"/>
                  <a:pt x="308948" y="229045"/>
                  <a:pt x="324823" y="192003"/>
                </a:cubicBezTo>
                <a:cubicBezTo>
                  <a:pt x="340698" y="154961"/>
                  <a:pt x="234865" y="290428"/>
                  <a:pt x="258148" y="261853"/>
                </a:cubicBezTo>
                <a:cubicBezTo>
                  <a:pt x="281431" y="233278"/>
                  <a:pt x="505798" y="-38714"/>
                  <a:pt x="489923" y="46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485B4B7-8DFE-A799-7E45-7330462046D0}"/>
              </a:ext>
            </a:extLst>
          </p:cNvPr>
          <p:cNvSpPr/>
          <p:nvPr/>
        </p:nvSpPr>
        <p:spPr>
          <a:xfrm>
            <a:off x="4448995" y="1686836"/>
            <a:ext cx="552661" cy="1619837"/>
          </a:xfrm>
          <a:custGeom>
            <a:avLst/>
            <a:gdLst>
              <a:gd name="connsiteX0" fmla="*/ 548455 w 552661"/>
              <a:gd name="connsiteY0" fmla="*/ 14964 h 1619837"/>
              <a:gd name="connsiteX1" fmla="*/ 135705 w 552661"/>
              <a:gd name="connsiteY1" fmla="*/ 643614 h 1619837"/>
              <a:gd name="connsiteX2" fmla="*/ 40455 w 552661"/>
              <a:gd name="connsiteY2" fmla="*/ 1211939 h 1619837"/>
              <a:gd name="connsiteX3" fmla="*/ 56330 w 552661"/>
              <a:gd name="connsiteY3" fmla="*/ 1024614 h 1619837"/>
              <a:gd name="connsiteX4" fmla="*/ 18230 w 552661"/>
              <a:gd name="connsiteY4" fmla="*/ 1326239 h 1619837"/>
              <a:gd name="connsiteX5" fmla="*/ 65855 w 552661"/>
              <a:gd name="connsiteY5" fmla="*/ 1611989 h 1619837"/>
              <a:gd name="connsiteX6" fmla="*/ 62680 w 552661"/>
              <a:gd name="connsiteY6" fmla="*/ 1481814 h 1619837"/>
              <a:gd name="connsiteX7" fmla="*/ 5530 w 552661"/>
              <a:gd name="connsiteY7" fmla="*/ 897614 h 1619837"/>
              <a:gd name="connsiteX8" fmla="*/ 27755 w 552661"/>
              <a:gd name="connsiteY8" fmla="*/ 1024614 h 1619837"/>
              <a:gd name="connsiteX9" fmla="*/ 230955 w 552661"/>
              <a:gd name="connsiteY9" fmla="*/ 383264 h 1619837"/>
              <a:gd name="connsiteX10" fmla="*/ 218255 w 552661"/>
              <a:gd name="connsiteY10" fmla="*/ 443589 h 1619837"/>
              <a:gd name="connsiteX11" fmla="*/ 411930 w 552661"/>
              <a:gd name="connsiteY11" fmla="*/ 87989 h 1619837"/>
              <a:gd name="connsiteX12" fmla="*/ 354780 w 552661"/>
              <a:gd name="connsiteY12" fmla="*/ 186414 h 1619837"/>
              <a:gd name="connsiteX13" fmla="*/ 548455 w 552661"/>
              <a:gd name="connsiteY13" fmla="*/ 14964 h 161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2661" h="1619837">
                <a:moveTo>
                  <a:pt x="548455" y="14964"/>
                </a:moveTo>
                <a:cubicBezTo>
                  <a:pt x="511942" y="91164"/>
                  <a:pt x="220372" y="444118"/>
                  <a:pt x="135705" y="643614"/>
                </a:cubicBezTo>
                <a:cubicBezTo>
                  <a:pt x="51038" y="843110"/>
                  <a:pt x="53684" y="1148439"/>
                  <a:pt x="40455" y="1211939"/>
                </a:cubicBezTo>
                <a:cubicBezTo>
                  <a:pt x="27226" y="1275439"/>
                  <a:pt x="60034" y="1005564"/>
                  <a:pt x="56330" y="1024614"/>
                </a:cubicBezTo>
                <a:cubicBezTo>
                  <a:pt x="52626" y="1043664"/>
                  <a:pt x="16643" y="1228343"/>
                  <a:pt x="18230" y="1326239"/>
                </a:cubicBezTo>
                <a:cubicBezTo>
                  <a:pt x="19817" y="1424135"/>
                  <a:pt x="58447" y="1586060"/>
                  <a:pt x="65855" y="1611989"/>
                </a:cubicBezTo>
                <a:cubicBezTo>
                  <a:pt x="73263" y="1637918"/>
                  <a:pt x="72734" y="1600876"/>
                  <a:pt x="62680" y="1481814"/>
                </a:cubicBezTo>
                <a:cubicBezTo>
                  <a:pt x="52626" y="1362752"/>
                  <a:pt x="11351" y="973814"/>
                  <a:pt x="5530" y="897614"/>
                </a:cubicBezTo>
                <a:cubicBezTo>
                  <a:pt x="-291" y="821414"/>
                  <a:pt x="-9816" y="1110339"/>
                  <a:pt x="27755" y="1024614"/>
                </a:cubicBezTo>
                <a:cubicBezTo>
                  <a:pt x="65326" y="938889"/>
                  <a:pt x="199205" y="480101"/>
                  <a:pt x="230955" y="383264"/>
                </a:cubicBezTo>
                <a:cubicBezTo>
                  <a:pt x="262705" y="286427"/>
                  <a:pt x="188093" y="492801"/>
                  <a:pt x="218255" y="443589"/>
                </a:cubicBezTo>
                <a:cubicBezTo>
                  <a:pt x="248417" y="394377"/>
                  <a:pt x="389176" y="130851"/>
                  <a:pt x="411930" y="87989"/>
                </a:cubicBezTo>
                <a:cubicBezTo>
                  <a:pt x="434684" y="45127"/>
                  <a:pt x="337318" y="194881"/>
                  <a:pt x="354780" y="186414"/>
                </a:cubicBezTo>
                <a:cubicBezTo>
                  <a:pt x="372242" y="177947"/>
                  <a:pt x="584968" y="-61236"/>
                  <a:pt x="548455" y="14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1C6F5AE-9668-B010-EE01-5EEBF9576517}"/>
              </a:ext>
            </a:extLst>
          </p:cNvPr>
          <p:cNvSpPr/>
          <p:nvPr/>
        </p:nvSpPr>
        <p:spPr>
          <a:xfrm>
            <a:off x="4400551" y="2329033"/>
            <a:ext cx="124442" cy="1071642"/>
          </a:xfrm>
          <a:custGeom>
            <a:avLst/>
            <a:gdLst>
              <a:gd name="connsiteX0" fmla="*/ 123824 w 124442"/>
              <a:gd name="connsiteY0" fmla="*/ 1417 h 1071642"/>
              <a:gd name="connsiteX1" fmla="*/ 12699 w 124442"/>
              <a:gd name="connsiteY1" fmla="*/ 334792 h 1071642"/>
              <a:gd name="connsiteX2" fmla="*/ 3174 w 124442"/>
              <a:gd name="connsiteY2" fmla="*/ 817392 h 1071642"/>
              <a:gd name="connsiteX3" fmla="*/ 19049 w 124442"/>
              <a:gd name="connsiteY3" fmla="*/ 557042 h 1071642"/>
              <a:gd name="connsiteX4" fmla="*/ 73024 w 124442"/>
              <a:gd name="connsiteY4" fmla="*/ 839617 h 1071642"/>
              <a:gd name="connsiteX5" fmla="*/ 117474 w 124442"/>
              <a:gd name="connsiteY5" fmla="*/ 1071392 h 1071642"/>
              <a:gd name="connsiteX6" fmla="*/ 88899 w 124442"/>
              <a:gd name="connsiteY6" fmla="*/ 877717 h 1071642"/>
              <a:gd name="connsiteX7" fmla="*/ 31749 w 124442"/>
              <a:gd name="connsiteY7" fmla="*/ 566567 h 1071642"/>
              <a:gd name="connsiteX8" fmla="*/ 85724 w 124442"/>
              <a:gd name="connsiteY8" fmla="*/ 109367 h 1071642"/>
              <a:gd name="connsiteX9" fmla="*/ 38099 w 124442"/>
              <a:gd name="connsiteY9" fmla="*/ 528467 h 1071642"/>
              <a:gd name="connsiteX10" fmla="*/ 57149 w 124442"/>
              <a:gd name="connsiteY10" fmla="*/ 226842 h 1071642"/>
              <a:gd name="connsiteX11" fmla="*/ 123824 w 124442"/>
              <a:gd name="connsiteY11" fmla="*/ 1417 h 107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42" h="1071642">
                <a:moveTo>
                  <a:pt x="123824" y="1417"/>
                </a:moveTo>
                <a:cubicBezTo>
                  <a:pt x="116416" y="19409"/>
                  <a:pt x="32807" y="198796"/>
                  <a:pt x="12699" y="334792"/>
                </a:cubicBezTo>
                <a:cubicBezTo>
                  <a:pt x="-7409" y="470788"/>
                  <a:pt x="2116" y="780350"/>
                  <a:pt x="3174" y="817392"/>
                </a:cubicBezTo>
                <a:cubicBezTo>
                  <a:pt x="4232" y="854434"/>
                  <a:pt x="7407" y="553338"/>
                  <a:pt x="19049" y="557042"/>
                </a:cubicBezTo>
                <a:cubicBezTo>
                  <a:pt x="30691" y="560746"/>
                  <a:pt x="56620" y="753892"/>
                  <a:pt x="73024" y="839617"/>
                </a:cubicBezTo>
                <a:cubicBezTo>
                  <a:pt x="89428" y="925342"/>
                  <a:pt x="114828" y="1065042"/>
                  <a:pt x="117474" y="1071392"/>
                </a:cubicBezTo>
                <a:cubicBezTo>
                  <a:pt x="120120" y="1077742"/>
                  <a:pt x="103186" y="961854"/>
                  <a:pt x="88899" y="877717"/>
                </a:cubicBezTo>
                <a:cubicBezTo>
                  <a:pt x="74612" y="793580"/>
                  <a:pt x="32278" y="694625"/>
                  <a:pt x="31749" y="566567"/>
                </a:cubicBezTo>
                <a:cubicBezTo>
                  <a:pt x="31220" y="438509"/>
                  <a:pt x="84666" y="115717"/>
                  <a:pt x="85724" y="109367"/>
                </a:cubicBezTo>
                <a:cubicBezTo>
                  <a:pt x="86782" y="103017"/>
                  <a:pt x="42861" y="508888"/>
                  <a:pt x="38099" y="528467"/>
                </a:cubicBezTo>
                <a:cubicBezTo>
                  <a:pt x="33337" y="548046"/>
                  <a:pt x="44449" y="312567"/>
                  <a:pt x="57149" y="226842"/>
                </a:cubicBezTo>
                <a:cubicBezTo>
                  <a:pt x="69849" y="141117"/>
                  <a:pt x="131232" y="-16575"/>
                  <a:pt x="123824" y="14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FDE20AAE-D380-8462-1762-42E514FD4F01}"/>
              </a:ext>
            </a:extLst>
          </p:cNvPr>
          <p:cNvSpPr/>
          <p:nvPr/>
        </p:nvSpPr>
        <p:spPr>
          <a:xfrm>
            <a:off x="5548305" y="1294925"/>
            <a:ext cx="646721" cy="1164432"/>
          </a:xfrm>
          <a:custGeom>
            <a:avLst/>
            <a:gdLst>
              <a:gd name="connsiteX0" fmla="*/ 1595 w 646721"/>
              <a:gd name="connsiteY0" fmla="*/ 54450 h 1164432"/>
              <a:gd name="connsiteX1" fmla="*/ 315920 w 646721"/>
              <a:gd name="connsiteY1" fmla="*/ 54450 h 1164432"/>
              <a:gd name="connsiteX2" fmla="*/ 496895 w 646721"/>
              <a:gd name="connsiteY2" fmla="*/ 419575 h 1164432"/>
              <a:gd name="connsiteX3" fmla="*/ 490545 w 646721"/>
              <a:gd name="connsiteY3" fmla="*/ 238600 h 1164432"/>
              <a:gd name="connsiteX4" fmla="*/ 630245 w 646721"/>
              <a:gd name="connsiteY4" fmla="*/ 1114900 h 1164432"/>
              <a:gd name="connsiteX5" fmla="*/ 633420 w 646721"/>
              <a:gd name="connsiteY5" fmla="*/ 987900 h 1164432"/>
              <a:gd name="connsiteX6" fmla="*/ 534995 w 646721"/>
              <a:gd name="connsiteY6" fmla="*/ 425925 h 1164432"/>
              <a:gd name="connsiteX7" fmla="*/ 490545 w 646721"/>
              <a:gd name="connsiteY7" fmla="*/ 343375 h 1164432"/>
              <a:gd name="connsiteX8" fmla="*/ 379420 w 646721"/>
              <a:gd name="connsiteY8" fmla="*/ 121125 h 1164432"/>
              <a:gd name="connsiteX9" fmla="*/ 271470 w 646721"/>
              <a:gd name="connsiteY9" fmla="*/ 89375 h 1164432"/>
              <a:gd name="connsiteX10" fmla="*/ 354020 w 646721"/>
              <a:gd name="connsiteY10" fmla="*/ 98900 h 1164432"/>
              <a:gd name="connsiteX11" fmla="*/ 261945 w 646721"/>
              <a:gd name="connsiteY11" fmla="*/ 475 h 1164432"/>
              <a:gd name="connsiteX12" fmla="*/ 300045 w 646721"/>
              <a:gd name="connsiteY12" fmla="*/ 60800 h 1164432"/>
              <a:gd name="connsiteX13" fmla="*/ 198445 w 646721"/>
              <a:gd name="connsiteY13" fmla="*/ 44925 h 1164432"/>
              <a:gd name="connsiteX14" fmla="*/ 1595 w 646721"/>
              <a:gd name="connsiteY14" fmla="*/ 54450 h 11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6721" h="1164432">
                <a:moveTo>
                  <a:pt x="1595" y="54450"/>
                </a:moveTo>
                <a:cubicBezTo>
                  <a:pt x="21174" y="56037"/>
                  <a:pt x="233370" y="-6404"/>
                  <a:pt x="315920" y="54450"/>
                </a:cubicBezTo>
                <a:cubicBezTo>
                  <a:pt x="398470" y="115304"/>
                  <a:pt x="467791" y="388883"/>
                  <a:pt x="496895" y="419575"/>
                </a:cubicBezTo>
                <a:cubicBezTo>
                  <a:pt x="525999" y="450267"/>
                  <a:pt x="468320" y="122713"/>
                  <a:pt x="490545" y="238600"/>
                </a:cubicBezTo>
                <a:cubicBezTo>
                  <a:pt x="512770" y="354487"/>
                  <a:pt x="606433" y="990017"/>
                  <a:pt x="630245" y="1114900"/>
                </a:cubicBezTo>
                <a:cubicBezTo>
                  <a:pt x="654058" y="1239783"/>
                  <a:pt x="649295" y="1102729"/>
                  <a:pt x="633420" y="987900"/>
                </a:cubicBezTo>
                <a:cubicBezTo>
                  <a:pt x="617545" y="873071"/>
                  <a:pt x="558808" y="533346"/>
                  <a:pt x="534995" y="425925"/>
                </a:cubicBezTo>
                <a:cubicBezTo>
                  <a:pt x="511183" y="318504"/>
                  <a:pt x="516474" y="394175"/>
                  <a:pt x="490545" y="343375"/>
                </a:cubicBezTo>
                <a:cubicBezTo>
                  <a:pt x="464616" y="292575"/>
                  <a:pt x="415933" y="163458"/>
                  <a:pt x="379420" y="121125"/>
                </a:cubicBezTo>
                <a:cubicBezTo>
                  <a:pt x="342908" y="78792"/>
                  <a:pt x="275703" y="93079"/>
                  <a:pt x="271470" y="89375"/>
                </a:cubicBezTo>
                <a:cubicBezTo>
                  <a:pt x="267237" y="85671"/>
                  <a:pt x="355607" y="113717"/>
                  <a:pt x="354020" y="98900"/>
                </a:cubicBezTo>
                <a:cubicBezTo>
                  <a:pt x="352433" y="84083"/>
                  <a:pt x="270941" y="6825"/>
                  <a:pt x="261945" y="475"/>
                </a:cubicBezTo>
                <a:cubicBezTo>
                  <a:pt x="252949" y="-5875"/>
                  <a:pt x="310628" y="53392"/>
                  <a:pt x="300045" y="60800"/>
                </a:cubicBezTo>
                <a:cubicBezTo>
                  <a:pt x="289462" y="68208"/>
                  <a:pt x="248716" y="48100"/>
                  <a:pt x="198445" y="44925"/>
                </a:cubicBezTo>
                <a:cubicBezTo>
                  <a:pt x="148174" y="41750"/>
                  <a:pt x="-17984" y="52863"/>
                  <a:pt x="1595" y="544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0FC09AA-FFDB-9F5D-A2D7-64155896B2AA}"/>
              </a:ext>
            </a:extLst>
          </p:cNvPr>
          <p:cNvSpPr/>
          <p:nvPr/>
        </p:nvSpPr>
        <p:spPr>
          <a:xfrm>
            <a:off x="5778434" y="1286782"/>
            <a:ext cx="635943" cy="580749"/>
          </a:xfrm>
          <a:custGeom>
            <a:avLst/>
            <a:gdLst>
              <a:gd name="connsiteX0" fmla="*/ 66741 w 635943"/>
              <a:gd name="connsiteY0" fmla="*/ 97518 h 580749"/>
              <a:gd name="connsiteX1" fmla="*/ 222316 w 635943"/>
              <a:gd name="connsiteY1" fmla="*/ 27668 h 580749"/>
              <a:gd name="connsiteX2" fmla="*/ 298516 w 635943"/>
              <a:gd name="connsiteY2" fmla="*/ 72118 h 580749"/>
              <a:gd name="connsiteX3" fmla="*/ 304866 w 635943"/>
              <a:gd name="connsiteY3" fmla="*/ 37193 h 580749"/>
              <a:gd name="connsiteX4" fmla="*/ 625541 w 635943"/>
              <a:gd name="connsiteY4" fmla="*/ 567418 h 580749"/>
              <a:gd name="connsiteX5" fmla="*/ 536641 w 635943"/>
              <a:gd name="connsiteY5" fmla="*/ 389618 h 580749"/>
              <a:gd name="connsiteX6" fmla="*/ 327091 w 635943"/>
              <a:gd name="connsiteY6" fmla="*/ 43543 h 580749"/>
              <a:gd name="connsiteX7" fmla="*/ 292166 w 635943"/>
              <a:gd name="connsiteY7" fmla="*/ 18143 h 580749"/>
              <a:gd name="connsiteX8" fmla="*/ 66 w 635943"/>
              <a:gd name="connsiteY8" fmla="*/ 5443 h 580749"/>
              <a:gd name="connsiteX9" fmla="*/ 263591 w 635943"/>
              <a:gd name="connsiteY9" fmla="*/ 5443 h 580749"/>
              <a:gd name="connsiteX10" fmla="*/ 66741 w 635943"/>
              <a:gd name="connsiteY10" fmla="*/ 97518 h 58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943" h="580749">
                <a:moveTo>
                  <a:pt x="66741" y="97518"/>
                </a:moveTo>
                <a:cubicBezTo>
                  <a:pt x="59862" y="101222"/>
                  <a:pt x="183687" y="31901"/>
                  <a:pt x="222316" y="27668"/>
                </a:cubicBezTo>
                <a:cubicBezTo>
                  <a:pt x="260945" y="23435"/>
                  <a:pt x="284758" y="70531"/>
                  <a:pt x="298516" y="72118"/>
                </a:cubicBezTo>
                <a:cubicBezTo>
                  <a:pt x="312274" y="73705"/>
                  <a:pt x="250362" y="-45357"/>
                  <a:pt x="304866" y="37193"/>
                </a:cubicBezTo>
                <a:cubicBezTo>
                  <a:pt x="359370" y="119743"/>
                  <a:pt x="586912" y="508681"/>
                  <a:pt x="625541" y="567418"/>
                </a:cubicBezTo>
                <a:cubicBezTo>
                  <a:pt x="664170" y="626155"/>
                  <a:pt x="586383" y="476930"/>
                  <a:pt x="536641" y="389618"/>
                </a:cubicBezTo>
                <a:cubicBezTo>
                  <a:pt x="486899" y="302306"/>
                  <a:pt x="367837" y="105455"/>
                  <a:pt x="327091" y="43543"/>
                </a:cubicBezTo>
                <a:cubicBezTo>
                  <a:pt x="286345" y="-18369"/>
                  <a:pt x="346670" y="24493"/>
                  <a:pt x="292166" y="18143"/>
                </a:cubicBezTo>
                <a:cubicBezTo>
                  <a:pt x="237662" y="11793"/>
                  <a:pt x="4828" y="7560"/>
                  <a:pt x="66" y="5443"/>
                </a:cubicBezTo>
                <a:cubicBezTo>
                  <a:pt x="-4696" y="3326"/>
                  <a:pt x="248245" y="-5669"/>
                  <a:pt x="263591" y="5443"/>
                </a:cubicBezTo>
                <a:cubicBezTo>
                  <a:pt x="278937" y="16555"/>
                  <a:pt x="73620" y="93814"/>
                  <a:pt x="66741" y="97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B751454-CCD0-9BCB-EE7A-5E5D481FF4D8}"/>
              </a:ext>
            </a:extLst>
          </p:cNvPr>
          <p:cNvSpPr/>
          <p:nvPr/>
        </p:nvSpPr>
        <p:spPr>
          <a:xfrm>
            <a:off x="5212863" y="1293269"/>
            <a:ext cx="962792" cy="266324"/>
          </a:xfrm>
          <a:custGeom>
            <a:avLst/>
            <a:gdLst>
              <a:gd name="connsiteX0" fmla="*/ 487 w 962792"/>
              <a:gd name="connsiteY0" fmla="*/ 265656 h 266324"/>
              <a:gd name="connsiteX1" fmla="*/ 352912 w 962792"/>
              <a:gd name="connsiteY1" fmla="*/ 14831 h 266324"/>
              <a:gd name="connsiteX2" fmla="*/ 657712 w 962792"/>
              <a:gd name="connsiteY2" fmla="*/ 119606 h 266324"/>
              <a:gd name="connsiteX3" fmla="*/ 625962 w 962792"/>
              <a:gd name="connsiteY3" fmla="*/ 2131 h 266324"/>
              <a:gd name="connsiteX4" fmla="*/ 956162 w 962792"/>
              <a:gd name="connsiteY4" fmla="*/ 243431 h 266324"/>
              <a:gd name="connsiteX5" fmla="*/ 825987 w 962792"/>
              <a:gd name="connsiteY5" fmla="*/ 116431 h 266324"/>
              <a:gd name="connsiteX6" fmla="*/ 575162 w 962792"/>
              <a:gd name="connsiteY6" fmla="*/ 8481 h 266324"/>
              <a:gd name="connsiteX7" fmla="*/ 305287 w 962792"/>
              <a:gd name="connsiteY7" fmla="*/ 52931 h 266324"/>
              <a:gd name="connsiteX8" fmla="*/ 321162 w 962792"/>
              <a:gd name="connsiteY8" fmla="*/ 18006 h 266324"/>
              <a:gd name="connsiteX9" fmla="*/ 156062 w 962792"/>
              <a:gd name="connsiteY9" fmla="*/ 62456 h 266324"/>
              <a:gd name="connsiteX10" fmla="*/ 273537 w 962792"/>
              <a:gd name="connsiteY10" fmla="*/ 87856 h 266324"/>
              <a:gd name="connsiteX11" fmla="*/ 487 w 962792"/>
              <a:gd name="connsiteY11" fmla="*/ 265656 h 26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2792" h="266324">
                <a:moveTo>
                  <a:pt x="487" y="265656"/>
                </a:moveTo>
                <a:cubicBezTo>
                  <a:pt x="13716" y="253485"/>
                  <a:pt x="243374" y="39173"/>
                  <a:pt x="352912" y="14831"/>
                </a:cubicBezTo>
                <a:cubicBezTo>
                  <a:pt x="462450" y="-9511"/>
                  <a:pt x="612204" y="121723"/>
                  <a:pt x="657712" y="119606"/>
                </a:cubicBezTo>
                <a:cubicBezTo>
                  <a:pt x="703220" y="117489"/>
                  <a:pt x="576220" y="-18506"/>
                  <a:pt x="625962" y="2131"/>
                </a:cubicBezTo>
                <a:cubicBezTo>
                  <a:pt x="675704" y="22768"/>
                  <a:pt x="922825" y="224381"/>
                  <a:pt x="956162" y="243431"/>
                </a:cubicBezTo>
                <a:cubicBezTo>
                  <a:pt x="989500" y="262481"/>
                  <a:pt x="889487" y="155589"/>
                  <a:pt x="825987" y="116431"/>
                </a:cubicBezTo>
                <a:cubicBezTo>
                  <a:pt x="762487" y="77273"/>
                  <a:pt x="661945" y="19064"/>
                  <a:pt x="575162" y="8481"/>
                </a:cubicBezTo>
                <a:cubicBezTo>
                  <a:pt x="488379" y="-2102"/>
                  <a:pt x="347620" y="51343"/>
                  <a:pt x="305287" y="52931"/>
                </a:cubicBezTo>
                <a:cubicBezTo>
                  <a:pt x="262954" y="54518"/>
                  <a:pt x="346033" y="16418"/>
                  <a:pt x="321162" y="18006"/>
                </a:cubicBezTo>
                <a:cubicBezTo>
                  <a:pt x="296291" y="19593"/>
                  <a:pt x="164000" y="50814"/>
                  <a:pt x="156062" y="62456"/>
                </a:cubicBezTo>
                <a:cubicBezTo>
                  <a:pt x="148125" y="74098"/>
                  <a:pt x="299466" y="55577"/>
                  <a:pt x="273537" y="87856"/>
                </a:cubicBezTo>
                <a:cubicBezTo>
                  <a:pt x="247608" y="120135"/>
                  <a:pt x="-12742" y="277827"/>
                  <a:pt x="487" y="2656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9EFA655-3400-A47B-2252-F178ACC515B3}"/>
              </a:ext>
            </a:extLst>
          </p:cNvPr>
          <p:cNvSpPr/>
          <p:nvPr/>
        </p:nvSpPr>
        <p:spPr>
          <a:xfrm>
            <a:off x="6362121" y="2455911"/>
            <a:ext cx="535542" cy="701043"/>
          </a:xfrm>
          <a:custGeom>
            <a:avLst/>
            <a:gdLst>
              <a:gd name="connsiteX0" fmla="*/ 141 w 535542"/>
              <a:gd name="connsiteY0" fmla="*/ 6 h 701043"/>
              <a:gd name="connsiteX1" fmla="*/ 140279 w 535542"/>
              <a:gd name="connsiteY1" fmla="*/ 280282 h 701043"/>
              <a:gd name="connsiteX2" fmla="*/ 522155 w 535542"/>
              <a:gd name="connsiteY2" fmla="*/ 686682 h 701043"/>
              <a:gd name="connsiteX3" fmla="*/ 455589 w 535542"/>
              <a:gd name="connsiteY3" fmla="*/ 616613 h 701043"/>
              <a:gd name="connsiteX4" fmla="*/ 308445 w 535542"/>
              <a:gd name="connsiteY4" fmla="*/ 462461 h 701043"/>
              <a:gd name="connsiteX5" fmla="*/ 14155 w 535542"/>
              <a:gd name="connsiteY5" fmla="*/ 147151 h 701043"/>
              <a:gd name="connsiteX6" fmla="*/ 112251 w 535542"/>
              <a:gd name="connsiteY6" fmla="*/ 287289 h 701043"/>
              <a:gd name="connsiteX7" fmla="*/ 141 w 535542"/>
              <a:gd name="connsiteY7" fmla="*/ 6 h 70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42" h="701043">
                <a:moveTo>
                  <a:pt x="141" y="6"/>
                </a:moveTo>
                <a:cubicBezTo>
                  <a:pt x="4812" y="-1162"/>
                  <a:pt x="53277" y="165836"/>
                  <a:pt x="140279" y="280282"/>
                </a:cubicBezTo>
                <a:cubicBezTo>
                  <a:pt x="227281" y="394728"/>
                  <a:pt x="469603" y="630627"/>
                  <a:pt x="522155" y="686682"/>
                </a:cubicBezTo>
                <a:cubicBezTo>
                  <a:pt x="574707" y="742737"/>
                  <a:pt x="455589" y="616613"/>
                  <a:pt x="455589" y="616613"/>
                </a:cubicBezTo>
                <a:lnTo>
                  <a:pt x="308445" y="462461"/>
                </a:lnTo>
                <a:cubicBezTo>
                  <a:pt x="234873" y="384217"/>
                  <a:pt x="46854" y="176346"/>
                  <a:pt x="14155" y="147151"/>
                </a:cubicBezTo>
                <a:cubicBezTo>
                  <a:pt x="-18544" y="117956"/>
                  <a:pt x="116922" y="311229"/>
                  <a:pt x="112251" y="287289"/>
                </a:cubicBezTo>
                <a:cubicBezTo>
                  <a:pt x="107580" y="263349"/>
                  <a:pt x="-4530" y="1174"/>
                  <a:pt x="141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AE57256A-0976-9147-C13F-03A4B3C84F58}"/>
              </a:ext>
            </a:extLst>
          </p:cNvPr>
          <p:cNvSpPr/>
          <p:nvPr/>
        </p:nvSpPr>
        <p:spPr>
          <a:xfrm>
            <a:off x="6346150" y="2689922"/>
            <a:ext cx="543185" cy="519902"/>
          </a:xfrm>
          <a:custGeom>
            <a:avLst/>
            <a:gdLst>
              <a:gd name="connsiteX0" fmla="*/ 5602 w 543185"/>
              <a:gd name="connsiteY0" fmla="*/ 7733 h 519902"/>
              <a:gd name="connsiteX1" fmla="*/ 261353 w 543185"/>
              <a:gd name="connsiteY1" fmla="*/ 281002 h 519902"/>
              <a:gd name="connsiteX2" fmla="*/ 212305 w 543185"/>
              <a:gd name="connsiteY2" fmla="*/ 210933 h 519902"/>
              <a:gd name="connsiteX3" fmla="*/ 534622 w 543185"/>
              <a:gd name="connsiteY3" fmla="*/ 512230 h 519902"/>
              <a:gd name="connsiteX4" fmla="*/ 436526 w 543185"/>
              <a:gd name="connsiteY4" fmla="*/ 417637 h 519902"/>
              <a:gd name="connsiteX5" fmla="*/ 289381 w 543185"/>
              <a:gd name="connsiteY5" fmla="*/ 281002 h 519902"/>
              <a:gd name="connsiteX6" fmla="*/ 110705 w 543185"/>
              <a:gd name="connsiteY6" fmla="*/ 39264 h 519902"/>
              <a:gd name="connsiteX7" fmla="*/ 205298 w 543185"/>
              <a:gd name="connsiteY7" fmla="*/ 172395 h 519902"/>
              <a:gd name="connsiteX8" fmla="*/ 93188 w 543185"/>
              <a:gd name="connsiteY8" fmla="*/ 81306 h 519902"/>
              <a:gd name="connsiteX9" fmla="*/ 5602 w 543185"/>
              <a:gd name="connsiteY9" fmla="*/ 7733 h 51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85" h="519902">
                <a:moveTo>
                  <a:pt x="5602" y="7733"/>
                </a:moveTo>
                <a:cubicBezTo>
                  <a:pt x="33630" y="41016"/>
                  <a:pt x="226902" y="247135"/>
                  <a:pt x="261353" y="281002"/>
                </a:cubicBezTo>
                <a:cubicBezTo>
                  <a:pt x="295804" y="314869"/>
                  <a:pt x="166760" y="172395"/>
                  <a:pt x="212305" y="210933"/>
                </a:cubicBezTo>
                <a:cubicBezTo>
                  <a:pt x="257850" y="249471"/>
                  <a:pt x="497252" y="477779"/>
                  <a:pt x="534622" y="512230"/>
                </a:cubicBezTo>
                <a:cubicBezTo>
                  <a:pt x="571992" y="546681"/>
                  <a:pt x="477399" y="456175"/>
                  <a:pt x="436526" y="417637"/>
                </a:cubicBezTo>
                <a:cubicBezTo>
                  <a:pt x="395653" y="379099"/>
                  <a:pt x="343685" y="344064"/>
                  <a:pt x="289381" y="281002"/>
                </a:cubicBezTo>
                <a:cubicBezTo>
                  <a:pt x="235078" y="217940"/>
                  <a:pt x="124719" y="57365"/>
                  <a:pt x="110705" y="39264"/>
                </a:cubicBezTo>
                <a:cubicBezTo>
                  <a:pt x="96691" y="21163"/>
                  <a:pt x="208218" y="165388"/>
                  <a:pt x="205298" y="172395"/>
                </a:cubicBezTo>
                <a:cubicBezTo>
                  <a:pt x="202379" y="179402"/>
                  <a:pt x="124135" y="104662"/>
                  <a:pt x="93188" y="81306"/>
                </a:cubicBezTo>
                <a:cubicBezTo>
                  <a:pt x="62241" y="57950"/>
                  <a:pt x="-22426" y="-25550"/>
                  <a:pt x="5602" y="77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FE63048-E24F-4BFC-DA7B-2F1A5073B285}"/>
              </a:ext>
            </a:extLst>
          </p:cNvPr>
          <p:cNvSpPr/>
          <p:nvPr/>
        </p:nvSpPr>
        <p:spPr>
          <a:xfrm>
            <a:off x="6673206" y="3079013"/>
            <a:ext cx="863424" cy="368430"/>
          </a:xfrm>
          <a:custGeom>
            <a:avLst/>
            <a:gdLst>
              <a:gd name="connsiteX0" fmla="*/ 863 w 863424"/>
              <a:gd name="connsiteY0" fmla="*/ 518 h 368430"/>
              <a:gd name="connsiteX1" fmla="*/ 162022 w 863424"/>
              <a:gd name="connsiteY1" fmla="*/ 249263 h 368430"/>
              <a:gd name="connsiteX2" fmla="*/ 424780 w 863424"/>
              <a:gd name="connsiteY2" fmla="*/ 294808 h 368430"/>
              <a:gd name="connsiteX3" fmla="*/ 246104 w 863424"/>
              <a:gd name="connsiteY3" fmla="*/ 354366 h 368430"/>
              <a:gd name="connsiteX4" fmla="*/ 452808 w 863424"/>
              <a:gd name="connsiteY4" fmla="*/ 298311 h 368430"/>
              <a:gd name="connsiteX5" fmla="*/ 859208 w 863424"/>
              <a:gd name="connsiteY5" fmla="*/ 137153 h 368430"/>
              <a:gd name="connsiteX6" fmla="*/ 649001 w 863424"/>
              <a:gd name="connsiteY6" fmla="*/ 224739 h 368430"/>
              <a:gd name="connsiteX7" fmla="*/ 396753 w 863424"/>
              <a:gd name="connsiteY7" fmla="*/ 298311 h 368430"/>
              <a:gd name="connsiteX8" fmla="*/ 197056 w 863424"/>
              <a:gd name="connsiteY8" fmla="*/ 368380 h 368430"/>
              <a:gd name="connsiteX9" fmla="*/ 400256 w 863424"/>
              <a:gd name="connsiteY9" fmla="*/ 308821 h 368430"/>
              <a:gd name="connsiteX10" fmla="*/ 277635 w 863424"/>
              <a:gd name="connsiteY10" fmla="*/ 266780 h 368430"/>
              <a:gd name="connsiteX11" fmla="*/ 197056 w 863424"/>
              <a:gd name="connsiteY11" fmla="*/ 231746 h 368430"/>
              <a:gd name="connsiteX12" fmla="*/ 74435 w 863424"/>
              <a:gd name="connsiteY12" fmla="*/ 151166 h 368430"/>
              <a:gd name="connsiteX13" fmla="*/ 218077 w 863424"/>
              <a:gd name="connsiteY13" fmla="*/ 301815 h 368430"/>
              <a:gd name="connsiteX14" fmla="*/ 102463 w 863424"/>
              <a:gd name="connsiteY14" fmla="*/ 186201 h 368430"/>
              <a:gd name="connsiteX15" fmla="*/ 863 w 863424"/>
              <a:gd name="connsiteY15" fmla="*/ 518 h 3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3424" h="368430">
                <a:moveTo>
                  <a:pt x="863" y="518"/>
                </a:moveTo>
                <a:cubicBezTo>
                  <a:pt x="10789" y="11028"/>
                  <a:pt x="91369" y="200215"/>
                  <a:pt x="162022" y="249263"/>
                </a:cubicBezTo>
                <a:cubicBezTo>
                  <a:pt x="232675" y="298311"/>
                  <a:pt x="410766" y="277291"/>
                  <a:pt x="424780" y="294808"/>
                </a:cubicBezTo>
                <a:cubicBezTo>
                  <a:pt x="438794" y="312325"/>
                  <a:pt x="241433" y="353782"/>
                  <a:pt x="246104" y="354366"/>
                </a:cubicBezTo>
                <a:cubicBezTo>
                  <a:pt x="250775" y="354950"/>
                  <a:pt x="350624" y="334513"/>
                  <a:pt x="452808" y="298311"/>
                </a:cubicBezTo>
                <a:cubicBezTo>
                  <a:pt x="554992" y="262109"/>
                  <a:pt x="826509" y="149415"/>
                  <a:pt x="859208" y="137153"/>
                </a:cubicBezTo>
                <a:cubicBezTo>
                  <a:pt x="891907" y="124891"/>
                  <a:pt x="726077" y="197879"/>
                  <a:pt x="649001" y="224739"/>
                </a:cubicBezTo>
                <a:cubicBezTo>
                  <a:pt x="571925" y="251599"/>
                  <a:pt x="472077" y="274371"/>
                  <a:pt x="396753" y="298311"/>
                </a:cubicBezTo>
                <a:cubicBezTo>
                  <a:pt x="321429" y="322251"/>
                  <a:pt x="196472" y="366628"/>
                  <a:pt x="197056" y="368380"/>
                </a:cubicBezTo>
                <a:cubicBezTo>
                  <a:pt x="197640" y="370132"/>
                  <a:pt x="386826" y="325754"/>
                  <a:pt x="400256" y="308821"/>
                </a:cubicBezTo>
                <a:cubicBezTo>
                  <a:pt x="413686" y="291888"/>
                  <a:pt x="311502" y="279626"/>
                  <a:pt x="277635" y="266780"/>
                </a:cubicBezTo>
                <a:cubicBezTo>
                  <a:pt x="243768" y="253934"/>
                  <a:pt x="230923" y="251015"/>
                  <a:pt x="197056" y="231746"/>
                </a:cubicBezTo>
                <a:cubicBezTo>
                  <a:pt x="163189" y="212477"/>
                  <a:pt x="70932" y="139488"/>
                  <a:pt x="74435" y="151166"/>
                </a:cubicBezTo>
                <a:cubicBezTo>
                  <a:pt x="77938" y="162844"/>
                  <a:pt x="213406" y="295976"/>
                  <a:pt x="218077" y="301815"/>
                </a:cubicBezTo>
                <a:cubicBezTo>
                  <a:pt x="222748" y="307654"/>
                  <a:pt x="135746" y="229994"/>
                  <a:pt x="102463" y="186201"/>
                </a:cubicBezTo>
                <a:cubicBezTo>
                  <a:pt x="69180" y="142408"/>
                  <a:pt x="-9063" y="-9992"/>
                  <a:pt x="863" y="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39A6CCCD-4D58-9ABE-C716-65FD4BB7A5EC}"/>
              </a:ext>
            </a:extLst>
          </p:cNvPr>
          <p:cNvSpPr/>
          <p:nvPr/>
        </p:nvSpPr>
        <p:spPr>
          <a:xfrm>
            <a:off x="6697385" y="3222622"/>
            <a:ext cx="636787" cy="354867"/>
          </a:xfrm>
          <a:custGeom>
            <a:avLst/>
            <a:gdLst>
              <a:gd name="connsiteX0" fmla="*/ 1208 w 636787"/>
              <a:gd name="connsiteY0" fmla="*/ 550 h 354867"/>
              <a:gd name="connsiteX1" fmla="*/ 113318 w 636787"/>
              <a:gd name="connsiteY1" fmla="*/ 224771 h 354867"/>
              <a:gd name="connsiteX2" fmla="*/ 386587 w 636787"/>
              <a:gd name="connsiteY2" fmla="*/ 305350 h 354867"/>
              <a:gd name="connsiteX3" fmla="*/ 113318 w 636787"/>
              <a:gd name="connsiteY3" fmla="*/ 280826 h 354867"/>
              <a:gd name="connsiteX4" fmla="*/ 428629 w 636787"/>
              <a:gd name="connsiteY4" fmla="*/ 287833 h 354867"/>
              <a:gd name="connsiteX5" fmla="*/ 491691 w 636787"/>
              <a:gd name="connsiteY5" fmla="*/ 249295 h 354867"/>
              <a:gd name="connsiteX6" fmla="*/ 635332 w 636787"/>
              <a:gd name="connsiteY6" fmla="*/ 98647 h 354867"/>
              <a:gd name="connsiteX7" fmla="*/ 558256 w 636787"/>
              <a:gd name="connsiteY7" fmla="*/ 179226 h 354867"/>
              <a:gd name="connsiteX8" fmla="*/ 435636 w 636787"/>
              <a:gd name="connsiteY8" fmla="*/ 312357 h 354867"/>
              <a:gd name="connsiteX9" fmla="*/ 334036 w 636787"/>
              <a:gd name="connsiteY9" fmla="*/ 354399 h 354867"/>
              <a:gd name="connsiteX10" fmla="*/ 355056 w 636787"/>
              <a:gd name="connsiteY10" fmla="*/ 291337 h 354867"/>
              <a:gd name="connsiteX11" fmla="*/ 158863 w 636787"/>
              <a:gd name="connsiteY11" fmla="*/ 266812 h 354867"/>
              <a:gd name="connsiteX12" fmla="*/ 113318 w 636787"/>
              <a:gd name="connsiteY12" fmla="*/ 277323 h 354867"/>
              <a:gd name="connsiteX13" fmla="*/ 190394 w 636787"/>
              <a:gd name="connsiteY13" fmla="*/ 273819 h 354867"/>
              <a:gd name="connsiteX14" fmla="*/ 116822 w 636787"/>
              <a:gd name="connsiteY14" fmla="*/ 210757 h 354867"/>
              <a:gd name="connsiteX15" fmla="*/ 57263 w 636787"/>
              <a:gd name="connsiteY15" fmla="*/ 161709 h 354867"/>
              <a:gd name="connsiteX16" fmla="*/ 1208 w 636787"/>
              <a:gd name="connsiteY16" fmla="*/ 550 h 3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787" h="354867">
                <a:moveTo>
                  <a:pt x="1208" y="550"/>
                </a:moveTo>
                <a:cubicBezTo>
                  <a:pt x="10550" y="11060"/>
                  <a:pt x="49088" y="173971"/>
                  <a:pt x="113318" y="224771"/>
                </a:cubicBezTo>
                <a:cubicBezTo>
                  <a:pt x="177548" y="275571"/>
                  <a:pt x="386587" y="296008"/>
                  <a:pt x="386587" y="305350"/>
                </a:cubicBezTo>
                <a:cubicBezTo>
                  <a:pt x="386587" y="314692"/>
                  <a:pt x="106311" y="283746"/>
                  <a:pt x="113318" y="280826"/>
                </a:cubicBezTo>
                <a:cubicBezTo>
                  <a:pt x="120325" y="277907"/>
                  <a:pt x="365567" y="293088"/>
                  <a:pt x="428629" y="287833"/>
                </a:cubicBezTo>
                <a:cubicBezTo>
                  <a:pt x="491691" y="282578"/>
                  <a:pt x="457241" y="280826"/>
                  <a:pt x="491691" y="249295"/>
                </a:cubicBezTo>
                <a:cubicBezTo>
                  <a:pt x="526141" y="217764"/>
                  <a:pt x="635332" y="98647"/>
                  <a:pt x="635332" y="98647"/>
                </a:cubicBezTo>
                <a:cubicBezTo>
                  <a:pt x="646426" y="86969"/>
                  <a:pt x="591539" y="143608"/>
                  <a:pt x="558256" y="179226"/>
                </a:cubicBezTo>
                <a:cubicBezTo>
                  <a:pt x="524973" y="214844"/>
                  <a:pt x="473006" y="283162"/>
                  <a:pt x="435636" y="312357"/>
                </a:cubicBezTo>
                <a:cubicBezTo>
                  <a:pt x="398266" y="341552"/>
                  <a:pt x="347466" y="357902"/>
                  <a:pt x="334036" y="354399"/>
                </a:cubicBezTo>
                <a:cubicBezTo>
                  <a:pt x="320606" y="350896"/>
                  <a:pt x="384252" y="305935"/>
                  <a:pt x="355056" y="291337"/>
                </a:cubicBezTo>
                <a:cubicBezTo>
                  <a:pt x="325861" y="276739"/>
                  <a:pt x="199153" y="269148"/>
                  <a:pt x="158863" y="266812"/>
                </a:cubicBezTo>
                <a:cubicBezTo>
                  <a:pt x="118573" y="264476"/>
                  <a:pt x="108063" y="276155"/>
                  <a:pt x="113318" y="277323"/>
                </a:cubicBezTo>
                <a:cubicBezTo>
                  <a:pt x="118573" y="278491"/>
                  <a:pt x="189810" y="284913"/>
                  <a:pt x="190394" y="273819"/>
                </a:cubicBezTo>
                <a:cubicBezTo>
                  <a:pt x="190978" y="262725"/>
                  <a:pt x="139011" y="229442"/>
                  <a:pt x="116822" y="210757"/>
                </a:cubicBezTo>
                <a:cubicBezTo>
                  <a:pt x="94634" y="192072"/>
                  <a:pt x="75364" y="190320"/>
                  <a:pt x="57263" y="161709"/>
                </a:cubicBezTo>
                <a:cubicBezTo>
                  <a:pt x="39162" y="133098"/>
                  <a:pt x="-8134" y="-9960"/>
                  <a:pt x="1208" y="5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AEB47E5B-E129-8149-F908-841B0AD8237B}"/>
              </a:ext>
            </a:extLst>
          </p:cNvPr>
          <p:cNvSpPr/>
          <p:nvPr/>
        </p:nvSpPr>
        <p:spPr>
          <a:xfrm>
            <a:off x="6687848" y="3250994"/>
            <a:ext cx="280840" cy="1041607"/>
          </a:xfrm>
          <a:custGeom>
            <a:avLst/>
            <a:gdLst>
              <a:gd name="connsiteX0" fmla="*/ 235 w 280840"/>
              <a:gd name="connsiteY0" fmla="*/ 206 h 1041607"/>
              <a:gd name="connsiteX1" fmla="*/ 161393 w 280840"/>
              <a:gd name="connsiteY1" fmla="*/ 480178 h 1041607"/>
              <a:gd name="connsiteX2" fmla="*/ 164897 w 280840"/>
              <a:gd name="connsiteY2" fmla="*/ 378578 h 1041607"/>
              <a:gd name="connsiteX3" fmla="*/ 189421 w 280840"/>
              <a:gd name="connsiteY3" fmla="*/ 623820 h 1041607"/>
              <a:gd name="connsiteX4" fmla="*/ 210442 w 280840"/>
              <a:gd name="connsiteY4" fmla="*/ 784978 h 1041607"/>
              <a:gd name="connsiteX5" fmla="*/ 280511 w 280840"/>
              <a:gd name="connsiteY5" fmla="*/ 1040730 h 1041607"/>
              <a:gd name="connsiteX6" fmla="*/ 234966 w 280840"/>
              <a:gd name="connsiteY6" fmla="*/ 858551 h 1041607"/>
              <a:gd name="connsiteX7" fmla="*/ 192924 w 280840"/>
              <a:gd name="connsiteY7" fmla="*/ 588785 h 1041607"/>
              <a:gd name="connsiteX8" fmla="*/ 35269 w 280840"/>
              <a:gd name="connsiteY8" fmla="*/ 213916 h 1041607"/>
              <a:gd name="connsiteX9" fmla="*/ 122855 w 280840"/>
              <a:gd name="connsiteY9" fmla="*/ 417116 h 1041607"/>
              <a:gd name="connsiteX10" fmla="*/ 235 w 280840"/>
              <a:gd name="connsiteY10" fmla="*/ 206 h 10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840" h="1041607">
                <a:moveTo>
                  <a:pt x="235" y="206"/>
                </a:moveTo>
                <a:cubicBezTo>
                  <a:pt x="6658" y="10716"/>
                  <a:pt x="133949" y="417116"/>
                  <a:pt x="161393" y="480178"/>
                </a:cubicBezTo>
                <a:cubicBezTo>
                  <a:pt x="188837" y="543240"/>
                  <a:pt x="160226" y="354638"/>
                  <a:pt x="164897" y="378578"/>
                </a:cubicBezTo>
                <a:cubicBezTo>
                  <a:pt x="169568" y="402518"/>
                  <a:pt x="181830" y="556087"/>
                  <a:pt x="189421" y="623820"/>
                </a:cubicBezTo>
                <a:cubicBezTo>
                  <a:pt x="197012" y="691553"/>
                  <a:pt x="195260" y="715493"/>
                  <a:pt x="210442" y="784978"/>
                </a:cubicBezTo>
                <a:cubicBezTo>
                  <a:pt x="225624" y="854463"/>
                  <a:pt x="276424" y="1028468"/>
                  <a:pt x="280511" y="1040730"/>
                </a:cubicBezTo>
                <a:cubicBezTo>
                  <a:pt x="284598" y="1052992"/>
                  <a:pt x="249564" y="933875"/>
                  <a:pt x="234966" y="858551"/>
                </a:cubicBezTo>
                <a:cubicBezTo>
                  <a:pt x="220368" y="783227"/>
                  <a:pt x="226207" y="696224"/>
                  <a:pt x="192924" y="588785"/>
                </a:cubicBezTo>
                <a:cubicBezTo>
                  <a:pt x="159641" y="481346"/>
                  <a:pt x="46947" y="242527"/>
                  <a:pt x="35269" y="213916"/>
                </a:cubicBezTo>
                <a:cubicBezTo>
                  <a:pt x="23591" y="185305"/>
                  <a:pt x="124607" y="449815"/>
                  <a:pt x="122855" y="417116"/>
                </a:cubicBezTo>
                <a:cubicBezTo>
                  <a:pt x="121103" y="384417"/>
                  <a:pt x="-6188" y="-10304"/>
                  <a:pt x="235" y="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19BA862-7B4B-FE42-A5C3-8736765A7E78}"/>
              </a:ext>
            </a:extLst>
          </p:cNvPr>
          <p:cNvSpPr/>
          <p:nvPr/>
        </p:nvSpPr>
        <p:spPr>
          <a:xfrm>
            <a:off x="6845678" y="3352484"/>
            <a:ext cx="347612" cy="811118"/>
          </a:xfrm>
          <a:custGeom>
            <a:avLst/>
            <a:gdLst>
              <a:gd name="connsiteX0" fmla="*/ 182239 w 347612"/>
              <a:gd name="connsiteY0" fmla="*/ 316 h 811118"/>
              <a:gd name="connsiteX1" fmla="*/ 94653 w 347612"/>
              <a:gd name="connsiteY1" fmla="*/ 235047 h 811118"/>
              <a:gd name="connsiteX2" fmla="*/ 101660 w 347612"/>
              <a:gd name="connsiteY2" fmla="*/ 473282 h 811118"/>
              <a:gd name="connsiteX3" fmla="*/ 59619 w 347612"/>
              <a:gd name="connsiteY3" fmla="*/ 354164 h 811118"/>
              <a:gd name="connsiteX4" fmla="*/ 269825 w 347612"/>
              <a:gd name="connsiteY4" fmla="*/ 630937 h 811118"/>
              <a:gd name="connsiteX5" fmla="*/ 346901 w 347612"/>
              <a:gd name="connsiteY5" fmla="*/ 809613 h 811118"/>
              <a:gd name="connsiteX6" fmla="*/ 304860 w 347612"/>
              <a:gd name="connsiteY6" fmla="*/ 711516 h 811118"/>
              <a:gd name="connsiteX7" fmla="*/ 248805 w 347612"/>
              <a:gd name="connsiteY7" fmla="*/ 620426 h 811118"/>
              <a:gd name="connsiteX8" fmla="*/ 56115 w 347612"/>
              <a:gd name="connsiteY8" fmla="*/ 350661 h 811118"/>
              <a:gd name="connsiteX9" fmla="*/ 60 w 347612"/>
              <a:gd name="connsiteY9" fmla="*/ 249061 h 811118"/>
              <a:gd name="connsiteX10" fmla="*/ 63122 w 347612"/>
              <a:gd name="connsiteY10" fmla="*/ 305116 h 811118"/>
              <a:gd name="connsiteX11" fmla="*/ 122681 w 347612"/>
              <a:gd name="connsiteY11" fmla="*/ 108923 h 811118"/>
              <a:gd name="connsiteX12" fmla="*/ 87646 w 347612"/>
              <a:gd name="connsiteY12" fmla="*/ 182495 h 811118"/>
              <a:gd name="connsiteX13" fmla="*/ 182239 w 347612"/>
              <a:gd name="connsiteY13" fmla="*/ 316 h 81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612" h="811118">
                <a:moveTo>
                  <a:pt x="182239" y="316"/>
                </a:moveTo>
                <a:cubicBezTo>
                  <a:pt x="183407" y="9075"/>
                  <a:pt x="108083" y="156219"/>
                  <a:pt x="94653" y="235047"/>
                </a:cubicBezTo>
                <a:cubicBezTo>
                  <a:pt x="81223" y="313875"/>
                  <a:pt x="107499" y="453429"/>
                  <a:pt x="101660" y="473282"/>
                </a:cubicBezTo>
                <a:cubicBezTo>
                  <a:pt x="95821" y="493135"/>
                  <a:pt x="31592" y="327888"/>
                  <a:pt x="59619" y="354164"/>
                </a:cubicBezTo>
                <a:cubicBezTo>
                  <a:pt x="87646" y="380440"/>
                  <a:pt x="221945" y="555029"/>
                  <a:pt x="269825" y="630937"/>
                </a:cubicBezTo>
                <a:cubicBezTo>
                  <a:pt x="317705" y="706845"/>
                  <a:pt x="341062" y="796183"/>
                  <a:pt x="346901" y="809613"/>
                </a:cubicBezTo>
                <a:cubicBezTo>
                  <a:pt x="352740" y="823043"/>
                  <a:pt x="321209" y="743047"/>
                  <a:pt x="304860" y="711516"/>
                </a:cubicBezTo>
                <a:cubicBezTo>
                  <a:pt x="288511" y="679985"/>
                  <a:pt x="290263" y="680569"/>
                  <a:pt x="248805" y="620426"/>
                </a:cubicBezTo>
                <a:cubicBezTo>
                  <a:pt x="207348" y="560284"/>
                  <a:pt x="97572" y="412555"/>
                  <a:pt x="56115" y="350661"/>
                </a:cubicBezTo>
                <a:cubicBezTo>
                  <a:pt x="14657" y="288767"/>
                  <a:pt x="-1108" y="256652"/>
                  <a:pt x="60" y="249061"/>
                </a:cubicBezTo>
                <a:cubicBezTo>
                  <a:pt x="1228" y="241470"/>
                  <a:pt x="42685" y="328472"/>
                  <a:pt x="63122" y="305116"/>
                </a:cubicBezTo>
                <a:cubicBezTo>
                  <a:pt x="83559" y="281760"/>
                  <a:pt x="118594" y="129360"/>
                  <a:pt x="122681" y="108923"/>
                </a:cubicBezTo>
                <a:cubicBezTo>
                  <a:pt x="126768" y="88486"/>
                  <a:pt x="76552" y="197677"/>
                  <a:pt x="87646" y="182495"/>
                </a:cubicBezTo>
                <a:cubicBezTo>
                  <a:pt x="98740" y="167313"/>
                  <a:pt x="181071" y="-8443"/>
                  <a:pt x="182239" y="3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39D02AD-F9E2-6645-DF11-37DF8E14F3BE}"/>
              </a:ext>
            </a:extLst>
          </p:cNvPr>
          <p:cNvSpPr/>
          <p:nvPr/>
        </p:nvSpPr>
        <p:spPr>
          <a:xfrm>
            <a:off x="6814123" y="3216629"/>
            <a:ext cx="600679" cy="468999"/>
          </a:xfrm>
          <a:custGeom>
            <a:avLst/>
            <a:gdLst>
              <a:gd name="connsiteX0" fmla="*/ 84 w 600679"/>
              <a:gd name="connsiteY0" fmla="*/ 258792 h 468999"/>
              <a:gd name="connsiteX1" fmla="*/ 157739 w 600679"/>
              <a:gd name="connsiteY1" fmla="*/ 377909 h 468999"/>
              <a:gd name="connsiteX2" fmla="*/ 325905 w 600679"/>
              <a:gd name="connsiteY2" fmla="*/ 384916 h 468999"/>
              <a:gd name="connsiteX3" fmla="*/ 266346 w 600679"/>
              <a:gd name="connsiteY3" fmla="*/ 447978 h 468999"/>
              <a:gd name="connsiteX4" fmla="*/ 420498 w 600679"/>
              <a:gd name="connsiteY4" fmla="*/ 311343 h 468999"/>
              <a:gd name="connsiteX5" fmla="*/ 599174 w 600679"/>
              <a:gd name="connsiteY5" fmla="*/ 3040 h 468999"/>
              <a:gd name="connsiteX6" fmla="*/ 501077 w 600679"/>
              <a:gd name="connsiteY6" fmla="*/ 164199 h 468999"/>
              <a:gd name="connsiteX7" fmla="*/ 409987 w 600679"/>
              <a:gd name="connsiteY7" fmla="*/ 335868 h 468999"/>
              <a:gd name="connsiteX8" fmla="*/ 322401 w 600679"/>
              <a:gd name="connsiteY8" fmla="*/ 395426 h 468999"/>
              <a:gd name="connsiteX9" fmla="*/ 178760 w 600679"/>
              <a:gd name="connsiteY9" fmla="*/ 468999 h 468999"/>
              <a:gd name="connsiteX10" fmla="*/ 304884 w 600679"/>
              <a:gd name="connsiteY10" fmla="*/ 395426 h 468999"/>
              <a:gd name="connsiteX11" fmla="*/ 248829 w 600679"/>
              <a:gd name="connsiteY11" fmla="*/ 391923 h 468999"/>
              <a:gd name="connsiteX12" fmla="*/ 178760 w 600679"/>
              <a:gd name="connsiteY12" fmla="*/ 370902 h 468999"/>
              <a:gd name="connsiteX13" fmla="*/ 84 w 600679"/>
              <a:gd name="connsiteY13" fmla="*/ 258792 h 4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679" h="468999">
                <a:moveTo>
                  <a:pt x="84" y="258792"/>
                </a:moveTo>
                <a:cubicBezTo>
                  <a:pt x="-3419" y="259960"/>
                  <a:pt x="103436" y="356888"/>
                  <a:pt x="157739" y="377909"/>
                </a:cubicBezTo>
                <a:cubicBezTo>
                  <a:pt x="212042" y="398930"/>
                  <a:pt x="307804" y="373238"/>
                  <a:pt x="325905" y="384916"/>
                </a:cubicBezTo>
                <a:cubicBezTo>
                  <a:pt x="344006" y="396594"/>
                  <a:pt x="250581" y="460240"/>
                  <a:pt x="266346" y="447978"/>
                </a:cubicBezTo>
                <a:cubicBezTo>
                  <a:pt x="282111" y="435716"/>
                  <a:pt x="365027" y="385499"/>
                  <a:pt x="420498" y="311343"/>
                </a:cubicBezTo>
                <a:cubicBezTo>
                  <a:pt x="475969" y="237187"/>
                  <a:pt x="585744" y="27564"/>
                  <a:pt x="599174" y="3040"/>
                </a:cubicBezTo>
                <a:cubicBezTo>
                  <a:pt x="612604" y="-21484"/>
                  <a:pt x="532608" y="108728"/>
                  <a:pt x="501077" y="164199"/>
                </a:cubicBezTo>
                <a:cubicBezTo>
                  <a:pt x="469546" y="219670"/>
                  <a:pt x="439766" y="297330"/>
                  <a:pt x="409987" y="335868"/>
                </a:cubicBezTo>
                <a:cubicBezTo>
                  <a:pt x="380208" y="374406"/>
                  <a:pt x="360939" y="373238"/>
                  <a:pt x="322401" y="395426"/>
                </a:cubicBezTo>
                <a:cubicBezTo>
                  <a:pt x="283863" y="417614"/>
                  <a:pt x="181679" y="468999"/>
                  <a:pt x="178760" y="468999"/>
                </a:cubicBezTo>
                <a:cubicBezTo>
                  <a:pt x="175841" y="468999"/>
                  <a:pt x="293206" y="408272"/>
                  <a:pt x="304884" y="395426"/>
                </a:cubicBezTo>
                <a:cubicBezTo>
                  <a:pt x="316562" y="382580"/>
                  <a:pt x="269850" y="396010"/>
                  <a:pt x="248829" y="391923"/>
                </a:cubicBezTo>
                <a:cubicBezTo>
                  <a:pt x="227808" y="387836"/>
                  <a:pt x="218466" y="393090"/>
                  <a:pt x="178760" y="370902"/>
                </a:cubicBezTo>
                <a:cubicBezTo>
                  <a:pt x="139054" y="348714"/>
                  <a:pt x="3587" y="257624"/>
                  <a:pt x="84" y="2587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2511E8A-D0D6-AE96-2365-39BDD904104C}"/>
              </a:ext>
            </a:extLst>
          </p:cNvPr>
          <p:cNvSpPr/>
          <p:nvPr/>
        </p:nvSpPr>
        <p:spPr>
          <a:xfrm>
            <a:off x="6239210" y="2001173"/>
            <a:ext cx="778261" cy="1286951"/>
          </a:xfrm>
          <a:custGeom>
            <a:avLst/>
            <a:gdLst>
              <a:gd name="connsiteX0" fmla="*/ 135884 w 778261"/>
              <a:gd name="connsiteY0" fmla="*/ 225 h 1286951"/>
              <a:gd name="connsiteX1" fmla="*/ 135884 w 778261"/>
              <a:gd name="connsiteY1" fmla="*/ 264629 h 1286951"/>
              <a:gd name="connsiteX2" fmla="*/ 451701 w 778261"/>
              <a:gd name="connsiteY2" fmla="*/ 896263 h 1286951"/>
              <a:gd name="connsiteX3" fmla="*/ 429667 w 778261"/>
              <a:gd name="connsiteY3" fmla="*/ 789767 h 1286951"/>
              <a:gd name="connsiteX4" fmla="*/ 767518 w 778261"/>
              <a:gd name="connsiteY4" fmla="*/ 1270837 h 1286951"/>
              <a:gd name="connsiteX5" fmla="*/ 679383 w 778261"/>
              <a:gd name="connsiteY5" fmla="*/ 1153323 h 1286951"/>
              <a:gd name="connsiteX6" fmla="*/ 528819 w 778261"/>
              <a:gd name="connsiteY6" fmla="*/ 958692 h 1286951"/>
              <a:gd name="connsiteX7" fmla="*/ 14698 w 778261"/>
              <a:gd name="connsiteY7" fmla="*/ 191184 h 1286951"/>
              <a:gd name="connsiteX8" fmla="*/ 135884 w 778261"/>
              <a:gd name="connsiteY8" fmla="*/ 360109 h 1286951"/>
              <a:gd name="connsiteX9" fmla="*/ 91817 w 778261"/>
              <a:gd name="connsiteY9" fmla="*/ 220562 h 1286951"/>
              <a:gd name="connsiteX10" fmla="*/ 135884 w 778261"/>
              <a:gd name="connsiteY10" fmla="*/ 225 h 128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261" h="1286951">
                <a:moveTo>
                  <a:pt x="135884" y="225"/>
                </a:moveTo>
                <a:cubicBezTo>
                  <a:pt x="143228" y="7569"/>
                  <a:pt x="83248" y="115289"/>
                  <a:pt x="135884" y="264629"/>
                </a:cubicBezTo>
                <a:cubicBezTo>
                  <a:pt x="188520" y="413969"/>
                  <a:pt x="402737" y="808740"/>
                  <a:pt x="451701" y="896263"/>
                </a:cubicBezTo>
                <a:cubicBezTo>
                  <a:pt x="500665" y="983786"/>
                  <a:pt x="377031" y="727338"/>
                  <a:pt x="429667" y="789767"/>
                </a:cubicBezTo>
                <a:cubicBezTo>
                  <a:pt x="482303" y="852196"/>
                  <a:pt x="725899" y="1210244"/>
                  <a:pt x="767518" y="1270837"/>
                </a:cubicBezTo>
                <a:cubicBezTo>
                  <a:pt x="809137" y="1331430"/>
                  <a:pt x="719166" y="1205347"/>
                  <a:pt x="679383" y="1153323"/>
                </a:cubicBezTo>
                <a:cubicBezTo>
                  <a:pt x="639600" y="1101299"/>
                  <a:pt x="639600" y="1119048"/>
                  <a:pt x="528819" y="958692"/>
                </a:cubicBezTo>
                <a:cubicBezTo>
                  <a:pt x="418038" y="798336"/>
                  <a:pt x="80187" y="290948"/>
                  <a:pt x="14698" y="191184"/>
                </a:cubicBezTo>
                <a:cubicBezTo>
                  <a:pt x="-50791" y="91420"/>
                  <a:pt x="123031" y="355213"/>
                  <a:pt x="135884" y="360109"/>
                </a:cubicBezTo>
                <a:cubicBezTo>
                  <a:pt x="148737" y="365005"/>
                  <a:pt x="89981" y="274422"/>
                  <a:pt x="91817" y="220562"/>
                </a:cubicBezTo>
                <a:cubicBezTo>
                  <a:pt x="93653" y="166702"/>
                  <a:pt x="128540" y="-7119"/>
                  <a:pt x="135884" y="2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6522F58-03DD-8EA4-28BF-C3E2F51B21BD}"/>
              </a:ext>
            </a:extLst>
          </p:cNvPr>
          <p:cNvSpPr/>
          <p:nvPr/>
        </p:nvSpPr>
        <p:spPr>
          <a:xfrm>
            <a:off x="6374942" y="1852601"/>
            <a:ext cx="1367887" cy="1361711"/>
          </a:xfrm>
          <a:custGeom>
            <a:avLst/>
            <a:gdLst>
              <a:gd name="connsiteX0" fmla="*/ 11169 w 1367887"/>
              <a:gd name="connsiteY0" fmla="*/ 71679 h 1361711"/>
              <a:gd name="connsiteX1" fmla="*/ 921897 w 1367887"/>
              <a:gd name="connsiteY1" fmla="*/ 736363 h 1361711"/>
              <a:gd name="connsiteX2" fmla="*/ 881501 w 1367887"/>
              <a:gd name="connsiteY2" fmla="*/ 648228 h 1361711"/>
              <a:gd name="connsiteX3" fmla="*/ 1355227 w 1367887"/>
              <a:gd name="connsiteY3" fmla="*/ 1338618 h 1361711"/>
              <a:gd name="connsiteX4" fmla="*/ 1212007 w 1367887"/>
              <a:gd name="connsiteY4" fmla="*/ 1166021 h 1361711"/>
              <a:gd name="connsiteX5" fmla="*/ 999015 w 1367887"/>
              <a:gd name="connsiteY5" fmla="*/ 850204 h 1361711"/>
              <a:gd name="connsiteX6" fmla="*/ 749299 w 1367887"/>
              <a:gd name="connsiteY6" fmla="*/ 501336 h 1361711"/>
              <a:gd name="connsiteX7" fmla="*/ 271901 w 1367887"/>
              <a:gd name="connsiteY7" fmla="*/ 1905 h 1361711"/>
              <a:gd name="connsiteX8" fmla="*/ 881501 w 1367887"/>
              <a:gd name="connsiteY8" fmla="*/ 695968 h 1361711"/>
              <a:gd name="connsiteX9" fmla="*/ 719921 w 1367887"/>
              <a:gd name="connsiteY9" fmla="*/ 611505 h 1361711"/>
              <a:gd name="connsiteX10" fmla="*/ 451844 w 1367887"/>
              <a:gd name="connsiteY10" fmla="*/ 284671 h 1361711"/>
              <a:gd name="connsiteX11" fmla="*/ 683198 w 1367887"/>
              <a:gd name="connsiteY11" fmla="*/ 464613 h 1361711"/>
              <a:gd name="connsiteX12" fmla="*/ 429810 w 1367887"/>
              <a:gd name="connsiteY12" fmla="*/ 350772 h 1361711"/>
              <a:gd name="connsiteX13" fmla="*/ 11169 w 1367887"/>
              <a:gd name="connsiteY13" fmla="*/ 71679 h 136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7887" h="1361711">
                <a:moveTo>
                  <a:pt x="11169" y="71679"/>
                </a:moveTo>
                <a:cubicBezTo>
                  <a:pt x="93183" y="135944"/>
                  <a:pt x="776842" y="640271"/>
                  <a:pt x="921897" y="736363"/>
                </a:cubicBezTo>
                <a:cubicBezTo>
                  <a:pt x="1066952" y="832455"/>
                  <a:pt x="809279" y="547852"/>
                  <a:pt x="881501" y="648228"/>
                </a:cubicBezTo>
                <a:cubicBezTo>
                  <a:pt x="953723" y="748604"/>
                  <a:pt x="1300143" y="1252319"/>
                  <a:pt x="1355227" y="1338618"/>
                </a:cubicBezTo>
                <a:cubicBezTo>
                  <a:pt x="1410311" y="1424917"/>
                  <a:pt x="1271376" y="1247423"/>
                  <a:pt x="1212007" y="1166021"/>
                </a:cubicBezTo>
                <a:cubicBezTo>
                  <a:pt x="1152638" y="1084619"/>
                  <a:pt x="1076133" y="960985"/>
                  <a:pt x="999015" y="850204"/>
                </a:cubicBezTo>
                <a:cubicBezTo>
                  <a:pt x="921897" y="739423"/>
                  <a:pt x="870485" y="642719"/>
                  <a:pt x="749299" y="501336"/>
                </a:cubicBezTo>
                <a:cubicBezTo>
                  <a:pt x="628113" y="359953"/>
                  <a:pt x="249867" y="-30534"/>
                  <a:pt x="271901" y="1905"/>
                </a:cubicBezTo>
                <a:cubicBezTo>
                  <a:pt x="293935" y="34344"/>
                  <a:pt x="806831" y="594368"/>
                  <a:pt x="881501" y="695968"/>
                </a:cubicBezTo>
                <a:cubicBezTo>
                  <a:pt x="956171" y="797568"/>
                  <a:pt x="791530" y="680054"/>
                  <a:pt x="719921" y="611505"/>
                </a:cubicBezTo>
                <a:cubicBezTo>
                  <a:pt x="648312" y="542956"/>
                  <a:pt x="457965" y="309153"/>
                  <a:pt x="451844" y="284671"/>
                </a:cubicBezTo>
                <a:cubicBezTo>
                  <a:pt x="445724" y="260189"/>
                  <a:pt x="686870" y="453596"/>
                  <a:pt x="683198" y="464613"/>
                </a:cubicBezTo>
                <a:cubicBezTo>
                  <a:pt x="679526" y="475630"/>
                  <a:pt x="537530" y="411977"/>
                  <a:pt x="429810" y="350772"/>
                </a:cubicBezTo>
                <a:cubicBezTo>
                  <a:pt x="322090" y="289567"/>
                  <a:pt x="-70845" y="7414"/>
                  <a:pt x="11169" y="71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0A03749-6BD4-234B-36E4-DD25933D814E}"/>
              </a:ext>
            </a:extLst>
          </p:cNvPr>
          <p:cNvSpPr/>
          <p:nvPr/>
        </p:nvSpPr>
        <p:spPr>
          <a:xfrm>
            <a:off x="6321845" y="1228688"/>
            <a:ext cx="1773673" cy="1627634"/>
          </a:xfrm>
          <a:custGeom>
            <a:avLst/>
            <a:gdLst>
              <a:gd name="connsiteX0" fmla="*/ 23871 w 1773673"/>
              <a:gd name="connsiteY0" fmla="*/ 19890 h 1627634"/>
              <a:gd name="connsiteX1" fmla="*/ 1349567 w 1773673"/>
              <a:gd name="connsiteY1" fmla="*/ 831466 h 1627634"/>
              <a:gd name="connsiteX2" fmla="*/ 1323861 w 1773673"/>
              <a:gd name="connsiteY2" fmla="*/ 769037 h 1627634"/>
              <a:gd name="connsiteX3" fmla="*/ 1588266 w 1773673"/>
              <a:gd name="connsiteY3" fmla="*/ 1040787 h 1627634"/>
              <a:gd name="connsiteX4" fmla="*/ 1639678 w 1773673"/>
              <a:gd name="connsiteY4" fmla="*/ 1165645 h 1627634"/>
              <a:gd name="connsiteX5" fmla="*/ 1771880 w 1773673"/>
              <a:gd name="connsiteY5" fmla="*/ 1617336 h 1627634"/>
              <a:gd name="connsiteX6" fmla="*/ 1709451 w 1773673"/>
              <a:gd name="connsiteY6" fmla="*/ 1441066 h 1627634"/>
              <a:gd name="connsiteX7" fmla="*/ 1613972 w 1773673"/>
              <a:gd name="connsiteY7" fmla="*/ 982030 h 1627634"/>
              <a:gd name="connsiteX8" fmla="*/ 1595610 w 1773673"/>
              <a:gd name="connsiteY8" fmla="*/ 857172 h 1627634"/>
              <a:gd name="connsiteX9" fmla="*/ 1602955 w 1773673"/>
              <a:gd name="connsiteY9" fmla="*/ 978358 h 1627634"/>
              <a:gd name="connsiteX10" fmla="*/ 1305500 w 1773673"/>
              <a:gd name="connsiteY10" fmla="*/ 783726 h 1627634"/>
              <a:gd name="connsiteX11" fmla="*/ 960304 w 1773673"/>
              <a:gd name="connsiteY11" fmla="*/ 511977 h 1627634"/>
              <a:gd name="connsiteX12" fmla="*/ 563697 w 1773673"/>
              <a:gd name="connsiteY12" fmla="*/ 192488 h 1627634"/>
              <a:gd name="connsiteX13" fmla="*/ 1169625 w 1773673"/>
              <a:gd name="connsiteY13" fmla="*/ 732314 h 1627634"/>
              <a:gd name="connsiteX14" fmla="*/ 739967 w 1773673"/>
              <a:gd name="connsiteY14" fmla="*/ 438531 h 1627634"/>
              <a:gd name="connsiteX15" fmla="*/ 512285 w 1773673"/>
              <a:gd name="connsiteY15" fmla="*/ 262261 h 1627634"/>
              <a:gd name="connsiteX16" fmla="*/ 23871 w 1773673"/>
              <a:gd name="connsiteY16" fmla="*/ 19890 h 162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73673" h="1627634">
                <a:moveTo>
                  <a:pt x="23871" y="19890"/>
                </a:moveTo>
                <a:cubicBezTo>
                  <a:pt x="163418" y="114757"/>
                  <a:pt x="1132902" y="706608"/>
                  <a:pt x="1349567" y="831466"/>
                </a:cubicBezTo>
                <a:cubicBezTo>
                  <a:pt x="1566232" y="956324"/>
                  <a:pt x="1284078" y="734150"/>
                  <a:pt x="1323861" y="769037"/>
                </a:cubicBezTo>
                <a:cubicBezTo>
                  <a:pt x="1363644" y="803924"/>
                  <a:pt x="1535630" y="974686"/>
                  <a:pt x="1588266" y="1040787"/>
                </a:cubicBezTo>
                <a:cubicBezTo>
                  <a:pt x="1640902" y="1106888"/>
                  <a:pt x="1609076" y="1069554"/>
                  <a:pt x="1639678" y="1165645"/>
                </a:cubicBezTo>
                <a:cubicBezTo>
                  <a:pt x="1670280" y="1261736"/>
                  <a:pt x="1760251" y="1571433"/>
                  <a:pt x="1771880" y="1617336"/>
                </a:cubicBezTo>
                <a:cubicBezTo>
                  <a:pt x="1783509" y="1663240"/>
                  <a:pt x="1735769" y="1546950"/>
                  <a:pt x="1709451" y="1441066"/>
                </a:cubicBezTo>
                <a:cubicBezTo>
                  <a:pt x="1683133" y="1335182"/>
                  <a:pt x="1632945" y="1079346"/>
                  <a:pt x="1613972" y="982030"/>
                </a:cubicBezTo>
                <a:cubicBezTo>
                  <a:pt x="1594999" y="884714"/>
                  <a:pt x="1597446" y="857784"/>
                  <a:pt x="1595610" y="857172"/>
                </a:cubicBezTo>
                <a:cubicBezTo>
                  <a:pt x="1593774" y="856560"/>
                  <a:pt x="1651307" y="990599"/>
                  <a:pt x="1602955" y="978358"/>
                </a:cubicBezTo>
                <a:cubicBezTo>
                  <a:pt x="1554603" y="966117"/>
                  <a:pt x="1412608" y="861456"/>
                  <a:pt x="1305500" y="783726"/>
                </a:cubicBezTo>
                <a:cubicBezTo>
                  <a:pt x="1198392" y="705996"/>
                  <a:pt x="960304" y="511977"/>
                  <a:pt x="960304" y="511977"/>
                </a:cubicBezTo>
                <a:cubicBezTo>
                  <a:pt x="836670" y="413437"/>
                  <a:pt x="528810" y="155765"/>
                  <a:pt x="563697" y="192488"/>
                </a:cubicBezTo>
                <a:cubicBezTo>
                  <a:pt x="598584" y="229211"/>
                  <a:pt x="1140247" y="691307"/>
                  <a:pt x="1169625" y="732314"/>
                </a:cubicBezTo>
                <a:cubicBezTo>
                  <a:pt x="1199003" y="773321"/>
                  <a:pt x="849524" y="516873"/>
                  <a:pt x="739967" y="438531"/>
                </a:cubicBezTo>
                <a:cubicBezTo>
                  <a:pt x="630410" y="360189"/>
                  <a:pt x="627350" y="327750"/>
                  <a:pt x="512285" y="262261"/>
                </a:cubicBezTo>
                <a:cubicBezTo>
                  <a:pt x="397220" y="196772"/>
                  <a:pt x="-115676" y="-74977"/>
                  <a:pt x="23871" y="198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215AEEA0-CC1D-E751-BBF9-997282FC126A}"/>
              </a:ext>
            </a:extLst>
          </p:cNvPr>
          <p:cNvSpPr/>
          <p:nvPr/>
        </p:nvSpPr>
        <p:spPr>
          <a:xfrm>
            <a:off x="6073965" y="1192228"/>
            <a:ext cx="1580857" cy="451942"/>
          </a:xfrm>
          <a:custGeom>
            <a:avLst/>
            <a:gdLst>
              <a:gd name="connsiteX0" fmla="*/ 1 w 1580857"/>
              <a:gd name="connsiteY0" fmla="*/ 118779 h 451942"/>
              <a:gd name="connsiteX1" fmla="*/ 356213 w 1580857"/>
              <a:gd name="connsiteY1" fmla="*/ 12283 h 451942"/>
              <a:gd name="connsiteX2" fmla="*/ 980502 w 1580857"/>
              <a:gd name="connsiteY2" fmla="*/ 159174 h 451942"/>
              <a:gd name="connsiteX3" fmla="*/ 958469 w 1580857"/>
              <a:gd name="connsiteY3" fmla="*/ 96745 h 451942"/>
              <a:gd name="connsiteX4" fmla="*/ 1568069 w 1580857"/>
              <a:gd name="connsiteY4" fmla="*/ 445613 h 451942"/>
              <a:gd name="connsiteX5" fmla="*/ 1336715 w 1580857"/>
              <a:gd name="connsiteY5" fmla="*/ 306066 h 451942"/>
              <a:gd name="connsiteX6" fmla="*/ 910729 w 1580857"/>
              <a:gd name="connsiteY6" fmla="*/ 107762 h 451942"/>
              <a:gd name="connsiteX7" fmla="*/ 506777 w 1580857"/>
              <a:gd name="connsiteY7" fmla="*/ 8611 h 451942"/>
              <a:gd name="connsiteX8" fmla="*/ 359886 w 1580857"/>
              <a:gd name="connsiteY8" fmla="*/ 15955 h 451942"/>
              <a:gd name="connsiteX9" fmla="*/ 1 w 1580857"/>
              <a:gd name="connsiteY9" fmla="*/ 118779 h 4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0857" h="451942">
                <a:moveTo>
                  <a:pt x="1" y="118779"/>
                </a:moveTo>
                <a:cubicBezTo>
                  <a:pt x="-611" y="118167"/>
                  <a:pt x="192796" y="5551"/>
                  <a:pt x="356213" y="12283"/>
                </a:cubicBezTo>
                <a:cubicBezTo>
                  <a:pt x="519630" y="19015"/>
                  <a:pt x="880126" y="145097"/>
                  <a:pt x="980502" y="159174"/>
                </a:cubicBezTo>
                <a:cubicBezTo>
                  <a:pt x="1080878" y="173251"/>
                  <a:pt x="860541" y="49005"/>
                  <a:pt x="958469" y="96745"/>
                </a:cubicBezTo>
                <a:cubicBezTo>
                  <a:pt x="1056397" y="144485"/>
                  <a:pt x="1505028" y="410726"/>
                  <a:pt x="1568069" y="445613"/>
                </a:cubicBezTo>
                <a:cubicBezTo>
                  <a:pt x="1631110" y="480500"/>
                  <a:pt x="1446272" y="362375"/>
                  <a:pt x="1336715" y="306066"/>
                </a:cubicBezTo>
                <a:cubicBezTo>
                  <a:pt x="1227158" y="249758"/>
                  <a:pt x="1049052" y="157338"/>
                  <a:pt x="910729" y="107762"/>
                </a:cubicBezTo>
                <a:cubicBezTo>
                  <a:pt x="772406" y="58186"/>
                  <a:pt x="598584" y="23912"/>
                  <a:pt x="506777" y="8611"/>
                </a:cubicBezTo>
                <a:cubicBezTo>
                  <a:pt x="414970" y="-6690"/>
                  <a:pt x="448021" y="42"/>
                  <a:pt x="359886" y="15955"/>
                </a:cubicBezTo>
                <a:cubicBezTo>
                  <a:pt x="271751" y="31868"/>
                  <a:pt x="613" y="119391"/>
                  <a:pt x="1" y="118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68C84498-37F8-AF53-4B7F-82DE3FCFBC57}"/>
              </a:ext>
            </a:extLst>
          </p:cNvPr>
          <p:cNvSpPr/>
          <p:nvPr/>
        </p:nvSpPr>
        <p:spPr>
          <a:xfrm>
            <a:off x="6652221" y="1328766"/>
            <a:ext cx="1294683" cy="864287"/>
          </a:xfrm>
          <a:custGeom>
            <a:avLst/>
            <a:gdLst>
              <a:gd name="connsiteX0" fmla="*/ 38690 w 1294683"/>
              <a:gd name="connsiteY0" fmla="*/ 202579 h 864287"/>
              <a:gd name="connsiteX1" fmla="*/ 618912 w 1294683"/>
              <a:gd name="connsiteY1" fmla="*/ 228285 h 864287"/>
              <a:gd name="connsiteX2" fmla="*/ 1059586 w 1294683"/>
              <a:gd name="connsiteY2" fmla="*/ 525740 h 864287"/>
              <a:gd name="connsiteX3" fmla="*/ 971451 w 1294683"/>
              <a:gd name="connsiteY3" fmla="*/ 415571 h 864287"/>
              <a:gd name="connsiteX4" fmla="*/ 1210150 w 1294683"/>
              <a:gd name="connsiteY4" fmla="*/ 713027 h 864287"/>
              <a:gd name="connsiteX5" fmla="*/ 1294613 w 1294683"/>
              <a:gd name="connsiteY5" fmla="*/ 863591 h 864287"/>
              <a:gd name="connsiteX6" fmla="*/ 1221167 w 1294683"/>
              <a:gd name="connsiteY6" fmla="*/ 760767 h 864287"/>
              <a:gd name="connsiteX7" fmla="*/ 1048569 w 1294683"/>
              <a:gd name="connsiteY7" fmla="*/ 569807 h 864287"/>
              <a:gd name="connsiteX8" fmla="*/ 1169755 w 1294683"/>
              <a:gd name="connsiteY8" fmla="*/ 665287 h 864287"/>
              <a:gd name="connsiteX9" fmla="*/ 1004502 w 1294683"/>
              <a:gd name="connsiteY9" fmla="*/ 389865 h 864287"/>
              <a:gd name="connsiteX10" fmla="*/ 751114 w 1294683"/>
              <a:gd name="connsiteY10" fmla="*/ 114444 h 864287"/>
              <a:gd name="connsiteX11" fmla="*/ 1044897 w 1294683"/>
              <a:gd name="connsiteY11" fmla="*/ 463311 h 864287"/>
              <a:gd name="connsiteX12" fmla="*/ 725408 w 1294683"/>
              <a:gd name="connsiteY12" fmla="*/ 253991 h 864287"/>
              <a:gd name="connsiteX13" fmla="*/ 1967 w 1294683"/>
              <a:gd name="connsiteY13" fmla="*/ 603 h 864287"/>
              <a:gd name="connsiteX14" fmla="*/ 497726 w 1294683"/>
              <a:gd name="connsiteY14" fmla="*/ 184217 h 864287"/>
              <a:gd name="connsiteX15" fmla="*/ 38690 w 1294683"/>
              <a:gd name="connsiteY15" fmla="*/ 202579 h 86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4683" h="864287">
                <a:moveTo>
                  <a:pt x="38690" y="202579"/>
                </a:moveTo>
                <a:cubicBezTo>
                  <a:pt x="58888" y="209924"/>
                  <a:pt x="448763" y="174425"/>
                  <a:pt x="618912" y="228285"/>
                </a:cubicBezTo>
                <a:cubicBezTo>
                  <a:pt x="789061" y="282145"/>
                  <a:pt x="1000829" y="494526"/>
                  <a:pt x="1059586" y="525740"/>
                </a:cubicBezTo>
                <a:cubicBezTo>
                  <a:pt x="1118343" y="556954"/>
                  <a:pt x="971451" y="415571"/>
                  <a:pt x="971451" y="415571"/>
                </a:cubicBezTo>
                <a:cubicBezTo>
                  <a:pt x="996545" y="446785"/>
                  <a:pt x="1156290" y="638357"/>
                  <a:pt x="1210150" y="713027"/>
                </a:cubicBezTo>
                <a:cubicBezTo>
                  <a:pt x="1264010" y="787697"/>
                  <a:pt x="1292777" y="855634"/>
                  <a:pt x="1294613" y="863591"/>
                </a:cubicBezTo>
                <a:cubicBezTo>
                  <a:pt x="1296449" y="871548"/>
                  <a:pt x="1262174" y="809731"/>
                  <a:pt x="1221167" y="760767"/>
                </a:cubicBezTo>
                <a:cubicBezTo>
                  <a:pt x="1180160" y="711803"/>
                  <a:pt x="1057138" y="585720"/>
                  <a:pt x="1048569" y="569807"/>
                </a:cubicBezTo>
                <a:cubicBezTo>
                  <a:pt x="1040000" y="553894"/>
                  <a:pt x="1177100" y="695277"/>
                  <a:pt x="1169755" y="665287"/>
                </a:cubicBezTo>
                <a:cubicBezTo>
                  <a:pt x="1162411" y="635297"/>
                  <a:pt x="1074276" y="481672"/>
                  <a:pt x="1004502" y="389865"/>
                </a:cubicBezTo>
                <a:cubicBezTo>
                  <a:pt x="934729" y="298058"/>
                  <a:pt x="744382" y="102203"/>
                  <a:pt x="751114" y="114444"/>
                </a:cubicBezTo>
                <a:cubicBezTo>
                  <a:pt x="757846" y="126685"/>
                  <a:pt x="1049181" y="440053"/>
                  <a:pt x="1044897" y="463311"/>
                </a:cubicBezTo>
                <a:cubicBezTo>
                  <a:pt x="1040613" y="486569"/>
                  <a:pt x="899230" y="331109"/>
                  <a:pt x="725408" y="253991"/>
                </a:cubicBezTo>
                <a:cubicBezTo>
                  <a:pt x="551586" y="176873"/>
                  <a:pt x="39914" y="12232"/>
                  <a:pt x="1967" y="603"/>
                </a:cubicBezTo>
                <a:cubicBezTo>
                  <a:pt x="-35980" y="-11026"/>
                  <a:pt x="487321" y="148718"/>
                  <a:pt x="497726" y="184217"/>
                </a:cubicBezTo>
                <a:cubicBezTo>
                  <a:pt x="508131" y="219716"/>
                  <a:pt x="18492" y="195234"/>
                  <a:pt x="38690" y="2025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F398DAF-B2E4-5B7E-F583-0440ABA1C295}"/>
              </a:ext>
            </a:extLst>
          </p:cNvPr>
          <p:cNvSpPr/>
          <p:nvPr/>
        </p:nvSpPr>
        <p:spPr>
          <a:xfrm>
            <a:off x="6070294" y="1310959"/>
            <a:ext cx="1949836" cy="1299693"/>
          </a:xfrm>
          <a:custGeom>
            <a:avLst/>
            <a:gdLst>
              <a:gd name="connsiteX0" fmla="*/ 0 w 1949836"/>
              <a:gd name="connsiteY0" fmla="*/ 183663 h 1299693"/>
              <a:gd name="connsiteX1" fmla="*/ 543499 w 1949836"/>
              <a:gd name="connsiteY1" fmla="*/ 209369 h 1299693"/>
              <a:gd name="connsiteX2" fmla="*/ 1329369 w 1949836"/>
              <a:gd name="connsiteY2" fmla="*/ 841002 h 1299693"/>
              <a:gd name="connsiteX3" fmla="*/ 1255923 w 1949836"/>
              <a:gd name="connsiteY3" fmla="*/ 675749 h 1299693"/>
              <a:gd name="connsiteX4" fmla="*/ 1927952 w 1949836"/>
              <a:gd name="connsiteY4" fmla="*/ 1281677 h 1299693"/>
              <a:gd name="connsiteX5" fmla="*/ 1744337 w 1949836"/>
              <a:gd name="connsiteY5" fmla="*/ 1109080 h 1299693"/>
              <a:gd name="connsiteX6" fmla="*/ 1325696 w 1949836"/>
              <a:gd name="connsiteY6" fmla="*/ 789590 h 1299693"/>
              <a:gd name="connsiteX7" fmla="*/ 756492 w 1949836"/>
              <a:gd name="connsiteY7" fmla="*/ 205696 h 1299693"/>
              <a:gd name="connsiteX8" fmla="*/ 921745 w 1949836"/>
              <a:gd name="connsiteY8" fmla="*/ 411345 h 1299693"/>
              <a:gd name="connsiteX9" fmla="*/ 451692 w 1949836"/>
              <a:gd name="connsiteY9" fmla="*/ 117561 h 1299693"/>
              <a:gd name="connsiteX10" fmla="*/ 22034 w 1949836"/>
              <a:gd name="connsiteY10" fmla="*/ 48 h 1299693"/>
              <a:gd name="connsiteX11" fmla="*/ 484742 w 1949836"/>
              <a:gd name="connsiteY11" fmla="*/ 128578 h 1299693"/>
              <a:gd name="connsiteX12" fmla="*/ 337851 w 1949836"/>
              <a:gd name="connsiteY12" fmla="*/ 139595 h 1299693"/>
              <a:gd name="connsiteX13" fmla="*/ 0 w 1949836"/>
              <a:gd name="connsiteY13" fmla="*/ 183663 h 129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9836" h="1299693">
                <a:moveTo>
                  <a:pt x="0" y="183663"/>
                </a:moveTo>
                <a:cubicBezTo>
                  <a:pt x="160968" y="141737"/>
                  <a:pt x="321937" y="99812"/>
                  <a:pt x="543499" y="209369"/>
                </a:cubicBezTo>
                <a:cubicBezTo>
                  <a:pt x="765061" y="318926"/>
                  <a:pt x="1210632" y="763272"/>
                  <a:pt x="1329369" y="841002"/>
                </a:cubicBezTo>
                <a:cubicBezTo>
                  <a:pt x="1448106" y="918732"/>
                  <a:pt x="1156159" y="602303"/>
                  <a:pt x="1255923" y="675749"/>
                </a:cubicBezTo>
                <a:cubicBezTo>
                  <a:pt x="1355687" y="749195"/>
                  <a:pt x="1846550" y="1209455"/>
                  <a:pt x="1927952" y="1281677"/>
                </a:cubicBezTo>
                <a:cubicBezTo>
                  <a:pt x="2009354" y="1353899"/>
                  <a:pt x="1844713" y="1191094"/>
                  <a:pt x="1744337" y="1109080"/>
                </a:cubicBezTo>
                <a:cubicBezTo>
                  <a:pt x="1643961" y="1027066"/>
                  <a:pt x="1490337" y="940154"/>
                  <a:pt x="1325696" y="789590"/>
                </a:cubicBezTo>
                <a:cubicBezTo>
                  <a:pt x="1161055" y="639026"/>
                  <a:pt x="823817" y="268737"/>
                  <a:pt x="756492" y="205696"/>
                </a:cubicBezTo>
                <a:cubicBezTo>
                  <a:pt x="689167" y="142655"/>
                  <a:pt x="972545" y="426034"/>
                  <a:pt x="921745" y="411345"/>
                </a:cubicBezTo>
                <a:cubicBezTo>
                  <a:pt x="870945" y="396656"/>
                  <a:pt x="601644" y="186110"/>
                  <a:pt x="451692" y="117561"/>
                </a:cubicBezTo>
                <a:cubicBezTo>
                  <a:pt x="301740" y="49012"/>
                  <a:pt x="16526" y="-1788"/>
                  <a:pt x="22034" y="48"/>
                </a:cubicBezTo>
                <a:cubicBezTo>
                  <a:pt x="27542" y="1884"/>
                  <a:pt x="432106" y="105320"/>
                  <a:pt x="484742" y="128578"/>
                </a:cubicBezTo>
                <a:cubicBezTo>
                  <a:pt x="537378" y="151836"/>
                  <a:pt x="337851" y="139595"/>
                  <a:pt x="337851" y="139595"/>
                </a:cubicBezTo>
                <a:lnTo>
                  <a:pt x="0" y="18366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63E06BD-C1D8-C521-ADA0-50E4EC4DE96D}"/>
              </a:ext>
            </a:extLst>
          </p:cNvPr>
          <p:cNvSpPr/>
          <p:nvPr/>
        </p:nvSpPr>
        <p:spPr>
          <a:xfrm>
            <a:off x="6657190" y="1727794"/>
            <a:ext cx="1427095" cy="1812936"/>
          </a:xfrm>
          <a:custGeom>
            <a:avLst/>
            <a:gdLst>
              <a:gd name="connsiteX0" fmla="*/ 4343 w 1427095"/>
              <a:gd name="connsiteY0" fmla="*/ 5526 h 1812936"/>
              <a:gd name="connsiteX1" fmla="*/ 1054617 w 1427095"/>
              <a:gd name="connsiteY1" fmla="*/ 982355 h 1812936"/>
              <a:gd name="connsiteX2" fmla="*/ 1109702 w 1427095"/>
              <a:gd name="connsiteY2" fmla="*/ 956649 h 1812936"/>
              <a:gd name="connsiteX3" fmla="*/ 1403485 w 1427095"/>
              <a:gd name="connsiteY3" fmla="*/ 1279811 h 1812936"/>
              <a:gd name="connsiteX4" fmla="*/ 1410829 w 1427095"/>
              <a:gd name="connsiteY4" fmla="*/ 1804948 h 1812936"/>
              <a:gd name="connsiteX5" fmla="*/ 1421846 w 1427095"/>
              <a:gd name="connsiteY5" fmla="*/ 1547888 h 1812936"/>
              <a:gd name="connsiteX6" fmla="*/ 1385123 w 1427095"/>
              <a:gd name="connsiteY6" fmla="*/ 897893 h 1812936"/>
              <a:gd name="connsiteX7" fmla="*/ 1381451 w 1427095"/>
              <a:gd name="connsiteY7" fmla="*/ 1114558 h 1812936"/>
              <a:gd name="connsiteX8" fmla="*/ 966482 w 1427095"/>
              <a:gd name="connsiteY8" fmla="*/ 835464 h 1812936"/>
              <a:gd name="connsiteX9" fmla="*/ 540497 w 1427095"/>
              <a:gd name="connsiteY9" fmla="*/ 299310 h 1812936"/>
              <a:gd name="connsiteX10" fmla="*/ 871003 w 1427095"/>
              <a:gd name="connsiteY10" fmla="*/ 787724 h 1812936"/>
              <a:gd name="connsiteX11" fmla="*/ 687388 w 1427095"/>
              <a:gd name="connsiteY11" fmla="*/ 593093 h 1812936"/>
              <a:gd name="connsiteX12" fmla="*/ 4343 w 1427095"/>
              <a:gd name="connsiteY12" fmla="*/ 5526 h 181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7095" h="1812936">
                <a:moveTo>
                  <a:pt x="4343" y="5526"/>
                </a:moveTo>
                <a:cubicBezTo>
                  <a:pt x="65548" y="70403"/>
                  <a:pt x="870391" y="823835"/>
                  <a:pt x="1054617" y="982355"/>
                </a:cubicBezTo>
                <a:cubicBezTo>
                  <a:pt x="1238843" y="1140875"/>
                  <a:pt x="1051557" y="907073"/>
                  <a:pt x="1109702" y="956649"/>
                </a:cubicBezTo>
                <a:cubicBezTo>
                  <a:pt x="1167847" y="1006225"/>
                  <a:pt x="1353297" y="1138428"/>
                  <a:pt x="1403485" y="1279811"/>
                </a:cubicBezTo>
                <a:cubicBezTo>
                  <a:pt x="1453673" y="1421194"/>
                  <a:pt x="1407769" y="1760269"/>
                  <a:pt x="1410829" y="1804948"/>
                </a:cubicBezTo>
                <a:cubicBezTo>
                  <a:pt x="1413889" y="1849627"/>
                  <a:pt x="1426130" y="1699064"/>
                  <a:pt x="1421846" y="1547888"/>
                </a:cubicBezTo>
                <a:cubicBezTo>
                  <a:pt x="1417562" y="1396712"/>
                  <a:pt x="1391855" y="970115"/>
                  <a:pt x="1385123" y="897893"/>
                </a:cubicBezTo>
                <a:cubicBezTo>
                  <a:pt x="1378391" y="825671"/>
                  <a:pt x="1451224" y="1124963"/>
                  <a:pt x="1381451" y="1114558"/>
                </a:cubicBezTo>
                <a:cubicBezTo>
                  <a:pt x="1311678" y="1104153"/>
                  <a:pt x="1106641" y="971339"/>
                  <a:pt x="966482" y="835464"/>
                </a:cubicBezTo>
                <a:cubicBezTo>
                  <a:pt x="826323" y="699589"/>
                  <a:pt x="556410" y="307267"/>
                  <a:pt x="540497" y="299310"/>
                </a:cubicBezTo>
                <a:cubicBezTo>
                  <a:pt x="524584" y="291353"/>
                  <a:pt x="846521" y="738760"/>
                  <a:pt x="871003" y="787724"/>
                </a:cubicBezTo>
                <a:cubicBezTo>
                  <a:pt x="895485" y="836688"/>
                  <a:pt x="828159" y="720399"/>
                  <a:pt x="687388" y="593093"/>
                </a:cubicBezTo>
                <a:cubicBezTo>
                  <a:pt x="546617" y="465787"/>
                  <a:pt x="-56862" y="-59351"/>
                  <a:pt x="4343" y="55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D6F6EDE-3138-3C63-DB11-21774457EBA6}"/>
              </a:ext>
            </a:extLst>
          </p:cNvPr>
          <p:cNvSpPr/>
          <p:nvPr/>
        </p:nvSpPr>
        <p:spPr>
          <a:xfrm>
            <a:off x="6077223" y="1372543"/>
            <a:ext cx="1299556" cy="825802"/>
          </a:xfrm>
          <a:custGeom>
            <a:avLst/>
            <a:gdLst>
              <a:gd name="connsiteX0" fmla="*/ 416 w 1299556"/>
              <a:gd name="connsiteY0" fmla="*/ 232247 h 825802"/>
              <a:gd name="connsiteX1" fmla="*/ 554931 w 1299556"/>
              <a:gd name="connsiteY1" fmla="*/ 327727 h 825802"/>
              <a:gd name="connsiteX2" fmla="*/ 1289389 w 1299556"/>
              <a:gd name="connsiteY2" fmla="*/ 819814 h 825802"/>
              <a:gd name="connsiteX3" fmla="*/ 1002950 w 1299556"/>
              <a:gd name="connsiteY3" fmla="*/ 614165 h 825802"/>
              <a:gd name="connsiteX4" fmla="*/ 679789 w 1299556"/>
              <a:gd name="connsiteY4" fmla="*/ 382811 h 825802"/>
              <a:gd name="connsiteX5" fmla="*/ 217081 w 1299556"/>
              <a:gd name="connsiteY5" fmla="*/ 893 h 825802"/>
              <a:gd name="connsiteX6" fmla="*/ 459452 w 1299556"/>
              <a:gd name="connsiteY6" fmla="*/ 276315 h 825802"/>
              <a:gd name="connsiteX7" fmla="*/ 416 w 1299556"/>
              <a:gd name="connsiteY7" fmla="*/ 232247 h 82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9556" h="825802">
                <a:moveTo>
                  <a:pt x="416" y="232247"/>
                </a:moveTo>
                <a:cubicBezTo>
                  <a:pt x="16329" y="240816"/>
                  <a:pt x="340102" y="229799"/>
                  <a:pt x="554931" y="327727"/>
                </a:cubicBezTo>
                <a:cubicBezTo>
                  <a:pt x="769760" y="425655"/>
                  <a:pt x="1214719" y="772074"/>
                  <a:pt x="1289389" y="819814"/>
                </a:cubicBezTo>
                <a:cubicBezTo>
                  <a:pt x="1364059" y="867554"/>
                  <a:pt x="1002950" y="614165"/>
                  <a:pt x="1002950" y="614165"/>
                </a:cubicBezTo>
                <a:cubicBezTo>
                  <a:pt x="901350" y="541331"/>
                  <a:pt x="810767" y="485023"/>
                  <a:pt x="679789" y="382811"/>
                </a:cubicBezTo>
                <a:cubicBezTo>
                  <a:pt x="548811" y="280599"/>
                  <a:pt x="253804" y="18642"/>
                  <a:pt x="217081" y="893"/>
                </a:cubicBezTo>
                <a:cubicBezTo>
                  <a:pt x="180358" y="-16856"/>
                  <a:pt x="489443" y="235308"/>
                  <a:pt x="459452" y="276315"/>
                </a:cubicBezTo>
                <a:cubicBezTo>
                  <a:pt x="429462" y="317322"/>
                  <a:pt x="-15497" y="223678"/>
                  <a:pt x="416" y="2322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9A15667-78A2-7CB0-10DE-F4ABD09BA08A}"/>
              </a:ext>
            </a:extLst>
          </p:cNvPr>
          <p:cNvSpPr/>
          <p:nvPr/>
        </p:nvSpPr>
        <p:spPr>
          <a:xfrm>
            <a:off x="6457978" y="2152496"/>
            <a:ext cx="1181687" cy="1044031"/>
          </a:xfrm>
          <a:custGeom>
            <a:avLst/>
            <a:gdLst>
              <a:gd name="connsiteX0" fmla="*/ 130109 w 1181687"/>
              <a:gd name="connsiteY0" fmla="*/ 3138 h 1044031"/>
              <a:gd name="connsiteX1" fmla="*/ 354118 w 1181687"/>
              <a:gd name="connsiteY1" fmla="*/ 568670 h 1044031"/>
              <a:gd name="connsiteX2" fmla="*/ 1143661 w 1181687"/>
              <a:gd name="connsiteY2" fmla="*/ 1024034 h 1044031"/>
              <a:gd name="connsiteX3" fmla="*/ 1015130 w 1181687"/>
              <a:gd name="connsiteY3" fmla="*/ 943244 h 1044031"/>
              <a:gd name="connsiteX4" fmla="*/ 647902 w 1181687"/>
              <a:gd name="connsiteY4" fmla="*/ 763302 h 1044031"/>
              <a:gd name="connsiteX5" fmla="*/ 295362 w 1181687"/>
              <a:gd name="connsiteY5" fmla="*/ 612738 h 1044031"/>
              <a:gd name="connsiteX6" fmla="*/ 412875 w 1181687"/>
              <a:gd name="connsiteY6" fmla="*/ 671494 h 1044031"/>
              <a:gd name="connsiteX7" fmla="*/ 5251 w 1181687"/>
              <a:gd name="connsiteY7" fmla="*/ 142685 h 1044031"/>
              <a:gd name="connsiteX8" fmla="*/ 177849 w 1181687"/>
              <a:gd name="connsiteY8" fmla="*/ 329971 h 1044031"/>
              <a:gd name="connsiteX9" fmla="*/ 130109 w 1181687"/>
              <a:gd name="connsiteY9" fmla="*/ 3138 h 104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687" h="1044031">
                <a:moveTo>
                  <a:pt x="130109" y="3138"/>
                </a:moveTo>
                <a:cubicBezTo>
                  <a:pt x="159487" y="42921"/>
                  <a:pt x="185193" y="398521"/>
                  <a:pt x="354118" y="568670"/>
                </a:cubicBezTo>
                <a:cubicBezTo>
                  <a:pt x="523043" y="738819"/>
                  <a:pt x="1033492" y="961605"/>
                  <a:pt x="1143661" y="1024034"/>
                </a:cubicBezTo>
                <a:cubicBezTo>
                  <a:pt x="1253830" y="1086463"/>
                  <a:pt x="1097757" y="986699"/>
                  <a:pt x="1015130" y="943244"/>
                </a:cubicBezTo>
                <a:cubicBezTo>
                  <a:pt x="932503" y="899789"/>
                  <a:pt x="767863" y="818386"/>
                  <a:pt x="647902" y="763302"/>
                </a:cubicBezTo>
                <a:cubicBezTo>
                  <a:pt x="527941" y="708218"/>
                  <a:pt x="334533" y="628039"/>
                  <a:pt x="295362" y="612738"/>
                </a:cubicBezTo>
                <a:cubicBezTo>
                  <a:pt x="256191" y="597437"/>
                  <a:pt x="461227" y="749836"/>
                  <a:pt x="412875" y="671494"/>
                </a:cubicBezTo>
                <a:cubicBezTo>
                  <a:pt x="364523" y="593152"/>
                  <a:pt x="44422" y="199605"/>
                  <a:pt x="5251" y="142685"/>
                </a:cubicBezTo>
                <a:cubicBezTo>
                  <a:pt x="-33920" y="85765"/>
                  <a:pt x="158264" y="345272"/>
                  <a:pt x="177849" y="329971"/>
                </a:cubicBezTo>
                <a:cubicBezTo>
                  <a:pt x="197434" y="314670"/>
                  <a:pt x="100731" y="-36645"/>
                  <a:pt x="130109" y="31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D7F39503-0305-B523-BAAD-5049711B09E6}"/>
              </a:ext>
            </a:extLst>
          </p:cNvPr>
          <p:cNvSpPr/>
          <p:nvPr/>
        </p:nvSpPr>
        <p:spPr>
          <a:xfrm>
            <a:off x="6706131" y="2121208"/>
            <a:ext cx="1177420" cy="871004"/>
          </a:xfrm>
          <a:custGeom>
            <a:avLst/>
            <a:gdLst>
              <a:gd name="connsiteX0" fmla="*/ 124327 w 1177420"/>
              <a:gd name="connsiteY0" fmla="*/ 1375 h 871004"/>
              <a:gd name="connsiteX1" fmla="*/ 183083 w 1177420"/>
              <a:gd name="connsiteY1" fmla="*/ 372276 h 871004"/>
              <a:gd name="connsiteX2" fmla="*/ 1134206 w 1177420"/>
              <a:gd name="connsiteY2" fmla="*/ 853346 h 871004"/>
              <a:gd name="connsiteX3" fmla="*/ 913869 w 1177420"/>
              <a:gd name="connsiteY3" fmla="*/ 739505 h 871004"/>
              <a:gd name="connsiteX4" fmla="*/ 14158 w 1177420"/>
              <a:gd name="connsiteY4" fmla="*/ 478773 h 871004"/>
              <a:gd name="connsiteX5" fmla="*/ 348336 w 1177420"/>
              <a:gd name="connsiteY5" fmla="*/ 522840 h 871004"/>
              <a:gd name="connsiteX6" fmla="*/ 146361 w 1177420"/>
              <a:gd name="connsiteY6" fmla="*/ 298831 h 871004"/>
              <a:gd name="connsiteX7" fmla="*/ 58226 w 1177420"/>
              <a:gd name="connsiteY7" fmla="*/ 247419 h 871004"/>
              <a:gd name="connsiteX8" fmla="*/ 124327 w 1177420"/>
              <a:gd name="connsiteY8" fmla="*/ 1375 h 8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420" h="871004">
                <a:moveTo>
                  <a:pt x="124327" y="1375"/>
                </a:moveTo>
                <a:cubicBezTo>
                  <a:pt x="145136" y="22184"/>
                  <a:pt x="14770" y="230281"/>
                  <a:pt x="183083" y="372276"/>
                </a:cubicBezTo>
                <a:cubicBezTo>
                  <a:pt x="351396" y="514271"/>
                  <a:pt x="1012408" y="792141"/>
                  <a:pt x="1134206" y="853346"/>
                </a:cubicBezTo>
                <a:cubicBezTo>
                  <a:pt x="1256004" y="914551"/>
                  <a:pt x="1100544" y="801934"/>
                  <a:pt x="913869" y="739505"/>
                </a:cubicBezTo>
                <a:cubicBezTo>
                  <a:pt x="727194" y="677076"/>
                  <a:pt x="108414" y="514884"/>
                  <a:pt x="14158" y="478773"/>
                </a:cubicBezTo>
                <a:cubicBezTo>
                  <a:pt x="-80098" y="442662"/>
                  <a:pt x="326302" y="552830"/>
                  <a:pt x="348336" y="522840"/>
                </a:cubicBezTo>
                <a:cubicBezTo>
                  <a:pt x="370370" y="492850"/>
                  <a:pt x="194713" y="344735"/>
                  <a:pt x="146361" y="298831"/>
                </a:cubicBezTo>
                <a:cubicBezTo>
                  <a:pt x="98009" y="252928"/>
                  <a:pt x="63734" y="292711"/>
                  <a:pt x="58226" y="247419"/>
                </a:cubicBezTo>
                <a:cubicBezTo>
                  <a:pt x="52718" y="202127"/>
                  <a:pt x="103518" y="-19434"/>
                  <a:pt x="124327" y="13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EC0B34A0-4531-6489-A5CE-A988F9EE69E6}"/>
              </a:ext>
            </a:extLst>
          </p:cNvPr>
          <p:cNvSpPr/>
          <p:nvPr/>
        </p:nvSpPr>
        <p:spPr>
          <a:xfrm>
            <a:off x="6672451" y="2779919"/>
            <a:ext cx="1299119" cy="602069"/>
          </a:xfrm>
          <a:custGeom>
            <a:avLst/>
            <a:gdLst>
              <a:gd name="connsiteX0" fmla="*/ 98 w 1299119"/>
              <a:gd name="connsiteY0" fmla="*/ 4 h 602069"/>
              <a:gd name="connsiteX1" fmla="*/ 330604 w 1299119"/>
              <a:gd name="connsiteY1" fmla="*/ 323165 h 602069"/>
              <a:gd name="connsiteX2" fmla="*/ 650094 w 1299119"/>
              <a:gd name="connsiteY2" fmla="*/ 381922 h 602069"/>
              <a:gd name="connsiteX3" fmla="*/ 1098113 w 1299119"/>
              <a:gd name="connsiteY3" fmla="*/ 403956 h 602069"/>
              <a:gd name="connsiteX4" fmla="*/ 1292744 w 1299119"/>
              <a:gd name="connsiteY4" fmla="*/ 598587 h 602069"/>
              <a:gd name="connsiteX5" fmla="*/ 1230315 w 1299119"/>
              <a:gd name="connsiteY5" fmla="*/ 517797 h 602069"/>
              <a:gd name="connsiteX6" fmla="*/ 1017322 w 1299119"/>
              <a:gd name="connsiteY6" fmla="*/ 378250 h 602069"/>
              <a:gd name="connsiteX7" fmla="*/ 510547 w 1299119"/>
              <a:gd name="connsiteY7" fmla="*/ 62433 h 602069"/>
              <a:gd name="connsiteX8" fmla="*/ 826363 w 1299119"/>
              <a:gd name="connsiteY8" fmla="*/ 363561 h 602069"/>
              <a:gd name="connsiteX9" fmla="*/ 363655 w 1299119"/>
              <a:gd name="connsiteY9" fmla="*/ 330510 h 602069"/>
              <a:gd name="connsiteX10" fmla="*/ 98 w 1299119"/>
              <a:gd name="connsiteY10" fmla="*/ 4 h 6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9119" h="602069">
                <a:moveTo>
                  <a:pt x="98" y="4"/>
                </a:moveTo>
                <a:cubicBezTo>
                  <a:pt x="-5411" y="-1220"/>
                  <a:pt x="222271" y="259512"/>
                  <a:pt x="330604" y="323165"/>
                </a:cubicBezTo>
                <a:cubicBezTo>
                  <a:pt x="438937" y="386818"/>
                  <a:pt x="522176" y="368457"/>
                  <a:pt x="650094" y="381922"/>
                </a:cubicBezTo>
                <a:cubicBezTo>
                  <a:pt x="778012" y="395387"/>
                  <a:pt x="991005" y="367845"/>
                  <a:pt x="1098113" y="403956"/>
                </a:cubicBezTo>
                <a:cubicBezTo>
                  <a:pt x="1205221" y="440067"/>
                  <a:pt x="1270710" y="579614"/>
                  <a:pt x="1292744" y="598587"/>
                </a:cubicBezTo>
                <a:cubicBezTo>
                  <a:pt x="1314778" y="617560"/>
                  <a:pt x="1276219" y="554520"/>
                  <a:pt x="1230315" y="517797"/>
                </a:cubicBezTo>
                <a:cubicBezTo>
                  <a:pt x="1184411" y="481074"/>
                  <a:pt x="1017322" y="378250"/>
                  <a:pt x="1017322" y="378250"/>
                </a:cubicBezTo>
                <a:cubicBezTo>
                  <a:pt x="897361" y="302356"/>
                  <a:pt x="542373" y="64881"/>
                  <a:pt x="510547" y="62433"/>
                </a:cubicBezTo>
                <a:cubicBezTo>
                  <a:pt x="478721" y="59985"/>
                  <a:pt x="850845" y="318882"/>
                  <a:pt x="826363" y="363561"/>
                </a:cubicBezTo>
                <a:cubicBezTo>
                  <a:pt x="801881" y="408240"/>
                  <a:pt x="498305" y="386818"/>
                  <a:pt x="363655" y="330510"/>
                </a:cubicBezTo>
                <a:cubicBezTo>
                  <a:pt x="229005" y="274202"/>
                  <a:pt x="5607" y="1228"/>
                  <a:pt x="98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670452E2-CB7E-C7BE-4687-8F81F1B58D7A}"/>
              </a:ext>
            </a:extLst>
          </p:cNvPr>
          <p:cNvSpPr/>
          <p:nvPr/>
        </p:nvSpPr>
        <p:spPr>
          <a:xfrm>
            <a:off x="6701413" y="3029507"/>
            <a:ext cx="1146671" cy="349048"/>
          </a:xfrm>
          <a:custGeom>
            <a:avLst/>
            <a:gdLst>
              <a:gd name="connsiteX0" fmla="*/ 515 w 1146671"/>
              <a:gd name="connsiteY0" fmla="*/ 106628 h 349048"/>
              <a:gd name="connsiteX1" fmla="*/ 422828 w 1146671"/>
              <a:gd name="connsiteY1" fmla="*/ 209452 h 349048"/>
              <a:gd name="connsiteX2" fmla="*/ 657854 w 1146671"/>
              <a:gd name="connsiteY2" fmla="*/ 147023 h 349048"/>
              <a:gd name="connsiteX3" fmla="*/ 1146269 w 1146671"/>
              <a:gd name="connsiteY3" fmla="*/ 147023 h 349048"/>
              <a:gd name="connsiteX4" fmla="*/ 734973 w 1146671"/>
              <a:gd name="connsiteY4" fmla="*/ 136006 h 349048"/>
              <a:gd name="connsiteX5" fmla="*/ 389777 w 1146671"/>
              <a:gd name="connsiteY5" fmla="*/ 348999 h 349048"/>
              <a:gd name="connsiteX6" fmla="*/ 580736 w 1146671"/>
              <a:gd name="connsiteY6" fmla="*/ 154368 h 349048"/>
              <a:gd name="connsiteX7" fmla="*/ 382433 w 1146671"/>
              <a:gd name="connsiteY7" fmla="*/ 132 h 349048"/>
              <a:gd name="connsiteX8" fmla="*/ 632148 w 1146671"/>
              <a:gd name="connsiteY8" fmla="*/ 180074 h 349048"/>
              <a:gd name="connsiteX9" fmla="*/ 342038 w 1146671"/>
              <a:gd name="connsiteY9" fmla="*/ 202107 h 349048"/>
              <a:gd name="connsiteX10" fmla="*/ 515 w 1146671"/>
              <a:gd name="connsiteY10" fmla="*/ 106628 h 34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671" h="349048">
                <a:moveTo>
                  <a:pt x="515" y="106628"/>
                </a:moveTo>
                <a:cubicBezTo>
                  <a:pt x="13980" y="107852"/>
                  <a:pt x="313272" y="202720"/>
                  <a:pt x="422828" y="209452"/>
                </a:cubicBezTo>
                <a:cubicBezTo>
                  <a:pt x="532384" y="216184"/>
                  <a:pt x="537281" y="157428"/>
                  <a:pt x="657854" y="147023"/>
                </a:cubicBezTo>
                <a:cubicBezTo>
                  <a:pt x="778427" y="136618"/>
                  <a:pt x="1133416" y="148859"/>
                  <a:pt x="1146269" y="147023"/>
                </a:cubicBezTo>
                <a:cubicBezTo>
                  <a:pt x="1159122" y="145187"/>
                  <a:pt x="861055" y="102343"/>
                  <a:pt x="734973" y="136006"/>
                </a:cubicBezTo>
                <a:cubicBezTo>
                  <a:pt x="608891" y="169669"/>
                  <a:pt x="415483" y="345939"/>
                  <a:pt x="389777" y="348999"/>
                </a:cubicBezTo>
                <a:cubicBezTo>
                  <a:pt x="364071" y="352059"/>
                  <a:pt x="581960" y="212512"/>
                  <a:pt x="580736" y="154368"/>
                </a:cubicBezTo>
                <a:cubicBezTo>
                  <a:pt x="579512" y="96224"/>
                  <a:pt x="373864" y="-4152"/>
                  <a:pt x="382433" y="132"/>
                </a:cubicBezTo>
                <a:cubicBezTo>
                  <a:pt x="391002" y="4416"/>
                  <a:pt x="638881" y="146412"/>
                  <a:pt x="632148" y="180074"/>
                </a:cubicBezTo>
                <a:cubicBezTo>
                  <a:pt x="625416" y="213737"/>
                  <a:pt x="443026" y="214348"/>
                  <a:pt x="342038" y="202107"/>
                </a:cubicBezTo>
                <a:cubicBezTo>
                  <a:pt x="241050" y="189866"/>
                  <a:pt x="-12950" y="105404"/>
                  <a:pt x="515" y="1066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540DB99E-59EE-64BF-8DE4-389B0AEBA3C5}"/>
              </a:ext>
            </a:extLst>
          </p:cNvPr>
          <p:cNvSpPr/>
          <p:nvPr/>
        </p:nvSpPr>
        <p:spPr>
          <a:xfrm>
            <a:off x="7586933" y="2784049"/>
            <a:ext cx="529579" cy="1453785"/>
          </a:xfrm>
          <a:custGeom>
            <a:avLst/>
            <a:gdLst>
              <a:gd name="connsiteX0" fmla="*/ 47756 w 529579"/>
              <a:gd name="connsiteY0" fmla="*/ 28924 h 1453785"/>
              <a:gd name="connsiteX1" fmla="*/ 88151 w 529579"/>
              <a:gd name="connsiteY1" fmla="*/ 72992 h 1453785"/>
              <a:gd name="connsiteX2" fmla="*/ 392951 w 529579"/>
              <a:gd name="connsiteY2" fmla="*/ 513667 h 1453785"/>
              <a:gd name="connsiteX3" fmla="*/ 341539 w 529579"/>
              <a:gd name="connsiteY3" fmla="*/ 770727 h 1453785"/>
              <a:gd name="connsiteX4" fmla="*/ 426002 w 529579"/>
              <a:gd name="connsiteY4" fmla="*/ 722987 h 1453785"/>
              <a:gd name="connsiteX5" fmla="*/ 282783 w 529579"/>
              <a:gd name="connsiteY5" fmla="*/ 1068182 h 1453785"/>
              <a:gd name="connsiteX6" fmla="*/ 341539 w 529579"/>
              <a:gd name="connsiteY6" fmla="*/ 1005753 h 1453785"/>
              <a:gd name="connsiteX7" fmla="*/ 165269 w 529579"/>
              <a:gd name="connsiteY7" fmla="*/ 1259141 h 1453785"/>
              <a:gd name="connsiteX8" fmla="*/ 301144 w 529579"/>
              <a:gd name="connsiteY8" fmla="*/ 1145300 h 1453785"/>
              <a:gd name="connsiteX9" fmla="*/ 16 w 529579"/>
              <a:gd name="connsiteY9" fmla="*/ 1453773 h 1453785"/>
              <a:gd name="connsiteX10" fmla="*/ 315833 w 529579"/>
              <a:gd name="connsiteY10" fmla="*/ 1156317 h 1453785"/>
              <a:gd name="connsiteX11" fmla="*/ 426002 w 529579"/>
              <a:gd name="connsiteY11" fmla="*/ 906602 h 1453785"/>
              <a:gd name="connsiteX12" fmla="*/ 528826 w 529579"/>
              <a:gd name="connsiteY12" fmla="*/ 212539 h 1453785"/>
              <a:gd name="connsiteX13" fmla="*/ 470069 w 529579"/>
              <a:gd name="connsiteY13" fmla="*/ 741349 h 1453785"/>
              <a:gd name="connsiteX14" fmla="*/ 422330 w 529579"/>
              <a:gd name="connsiteY14" fmla="*/ 572423 h 1453785"/>
              <a:gd name="connsiteX15" fmla="*/ 301144 w 529579"/>
              <a:gd name="connsiteY15" fmla="*/ 366775 h 1453785"/>
              <a:gd name="connsiteX16" fmla="*/ 47756 w 529579"/>
              <a:gd name="connsiteY16" fmla="*/ 28924 h 145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9579" h="1453785">
                <a:moveTo>
                  <a:pt x="47756" y="28924"/>
                </a:moveTo>
                <a:cubicBezTo>
                  <a:pt x="12257" y="-20040"/>
                  <a:pt x="30619" y="-7798"/>
                  <a:pt x="88151" y="72992"/>
                </a:cubicBezTo>
                <a:cubicBezTo>
                  <a:pt x="145683" y="153782"/>
                  <a:pt x="350720" y="397378"/>
                  <a:pt x="392951" y="513667"/>
                </a:cubicBezTo>
                <a:cubicBezTo>
                  <a:pt x="435182" y="629956"/>
                  <a:pt x="336031" y="735840"/>
                  <a:pt x="341539" y="770727"/>
                </a:cubicBezTo>
                <a:cubicBezTo>
                  <a:pt x="347047" y="805614"/>
                  <a:pt x="435795" y="673411"/>
                  <a:pt x="426002" y="722987"/>
                </a:cubicBezTo>
                <a:cubicBezTo>
                  <a:pt x="416209" y="772563"/>
                  <a:pt x="296860" y="1021054"/>
                  <a:pt x="282783" y="1068182"/>
                </a:cubicBezTo>
                <a:cubicBezTo>
                  <a:pt x="268706" y="1115310"/>
                  <a:pt x="361125" y="973926"/>
                  <a:pt x="341539" y="1005753"/>
                </a:cubicBezTo>
                <a:cubicBezTo>
                  <a:pt x="321953" y="1037580"/>
                  <a:pt x="172001" y="1235883"/>
                  <a:pt x="165269" y="1259141"/>
                </a:cubicBezTo>
                <a:cubicBezTo>
                  <a:pt x="158537" y="1282399"/>
                  <a:pt x="328686" y="1112861"/>
                  <a:pt x="301144" y="1145300"/>
                </a:cubicBezTo>
                <a:cubicBezTo>
                  <a:pt x="273602" y="1177739"/>
                  <a:pt x="-2432" y="1451937"/>
                  <a:pt x="16" y="1453773"/>
                </a:cubicBezTo>
                <a:cubicBezTo>
                  <a:pt x="2464" y="1455609"/>
                  <a:pt x="244835" y="1247512"/>
                  <a:pt x="315833" y="1156317"/>
                </a:cubicBezTo>
                <a:cubicBezTo>
                  <a:pt x="386831" y="1065122"/>
                  <a:pt x="390503" y="1063898"/>
                  <a:pt x="426002" y="906602"/>
                </a:cubicBezTo>
                <a:cubicBezTo>
                  <a:pt x="461501" y="749306"/>
                  <a:pt x="521482" y="240081"/>
                  <a:pt x="528826" y="212539"/>
                </a:cubicBezTo>
                <a:cubicBezTo>
                  <a:pt x="536171" y="184997"/>
                  <a:pt x="487818" y="681368"/>
                  <a:pt x="470069" y="741349"/>
                </a:cubicBezTo>
                <a:cubicBezTo>
                  <a:pt x="452320" y="801330"/>
                  <a:pt x="450484" y="634852"/>
                  <a:pt x="422330" y="572423"/>
                </a:cubicBezTo>
                <a:cubicBezTo>
                  <a:pt x="394176" y="509994"/>
                  <a:pt x="362349" y="456746"/>
                  <a:pt x="301144" y="366775"/>
                </a:cubicBezTo>
                <a:cubicBezTo>
                  <a:pt x="239939" y="276804"/>
                  <a:pt x="83255" y="77888"/>
                  <a:pt x="47756" y="289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527F727-05F8-5803-C633-D4856F4934D4}"/>
              </a:ext>
            </a:extLst>
          </p:cNvPr>
          <p:cNvSpPr/>
          <p:nvPr/>
        </p:nvSpPr>
        <p:spPr>
          <a:xfrm>
            <a:off x="6769571" y="3592442"/>
            <a:ext cx="267567" cy="1005720"/>
          </a:xfrm>
          <a:custGeom>
            <a:avLst/>
            <a:gdLst>
              <a:gd name="connsiteX0" fmla="*/ 266587 w 267567"/>
              <a:gd name="connsiteY0" fmla="*/ 764 h 1005720"/>
              <a:gd name="connsiteX1" fmla="*/ 240829 w 267567"/>
              <a:gd name="connsiteY1" fmla="*/ 400009 h 1005720"/>
              <a:gd name="connsiteX2" fmla="*/ 236536 w 267567"/>
              <a:gd name="connsiteY2" fmla="*/ 314150 h 1005720"/>
              <a:gd name="connsiteX3" fmla="*/ 146384 w 267567"/>
              <a:gd name="connsiteY3" fmla="*/ 520212 h 1005720"/>
              <a:gd name="connsiteX4" fmla="*/ 223657 w 267567"/>
              <a:gd name="connsiteY4" fmla="*/ 434352 h 1005720"/>
              <a:gd name="connsiteX5" fmla="*/ 9009 w 267567"/>
              <a:gd name="connsiteY5" fmla="*/ 983851 h 1005720"/>
              <a:gd name="connsiteX6" fmla="*/ 51939 w 267567"/>
              <a:gd name="connsiteY6" fmla="*/ 863648 h 1005720"/>
              <a:gd name="connsiteX7" fmla="*/ 159263 w 267567"/>
              <a:gd name="connsiteY7" fmla="*/ 558848 h 1005720"/>
              <a:gd name="connsiteX8" fmla="*/ 232243 w 267567"/>
              <a:gd name="connsiteY8" fmla="*/ 361372 h 1005720"/>
              <a:gd name="connsiteX9" fmla="*/ 197899 w 267567"/>
              <a:gd name="connsiteY9" fmla="*/ 56572 h 1005720"/>
              <a:gd name="connsiteX10" fmla="*/ 202192 w 267567"/>
              <a:gd name="connsiteY10" fmla="*/ 292685 h 1005720"/>
              <a:gd name="connsiteX11" fmla="*/ 266587 w 267567"/>
              <a:gd name="connsiteY11" fmla="*/ 764 h 10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567" h="1005720">
                <a:moveTo>
                  <a:pt x="266587" y="764"/>
                </a:moveTo>
                <a:cubicBezTo>
                  <a:pt x="273026" y="18651"/>
                  <a:pt x="245837" y="347778"/>
                  <a:pt x="240829" y="400009"/>
                </a:cubicBezTo>
                <a:cubicBezTo>
                  <a:pt x="235820" y="452240"/>
                  <a:pt x="252277" y="294116"/>
                  <a:pt x="236536" y="314150"/>
                </a:cubicBezTo>
                <a:cubicBezTo>
                  <a:pt x="220795" y="334184"/>
                  <a:pt x="148530" y="500178"/>
                  <a:pt x="146384" y="520212"/>
                </a:cubicBezTo>
                <a:cubicBezTo>
                  <a:pt x="144237" y="540246"/>
                  <a:pt x="246553" y="357079"/>
                  <a:pt x="223657" y="434352"/>
                </a:cubicBezTo>
                <a:cubicBezTo>
                  <a:pt x="200761" y="511625"/>
                  <a:pt x="37629" y="912302"/>
                  <a:pt x="9009" y="983851"/>
                </a:cubicBezTo>
                <a:cubicBezTo>
                  <a:pt x="-19611" y="1055400"/>
                  <a:pt x="26897" y="934482"/>
                  <a:pt x="51939" y="863648"/>
                </a:cubicBezTo>
                <a:cubicBezTo>
                  <a:pt x="76981" y="792814"/>
                  <a:pt x="129212" y="642561"/>
                  <a:pt x="159263" y="558848"/>
                </a:cubicBezTo>
                <a:cubicBezTo>
                  <a:pt x="189314" y="475135"/>
                  <a:pt x="225804" y="445085"/>
                  <a:pt x="232243" y="361372"/>
                </a:cubicBezTo>
                <a:cubicBezTo>
                  <a:pt x="238682" y="277659"/>
                  <a:pt x="202907" y="68020"/>
                  <a:pt x="197899" y="56572"/>
                </a:cubicBezTo>
                <a:cubicBezTo>
                  <a:pt x="192890" y="45124"/>
                  <a:pt x="188598" y="300555"/>
                  <a:pt x="202192" y="292685"/>
                </a:cubicBezTo>
                <a:cubicBezTo>
                  <a:pt x="215786" y="284815"/>
                  <a:pt x="260148" y="-17123"/>
                  <a:pt x="266587" y="7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149F83BE-4203-C973-253B-AF3A931D92A8}"/>
              </a:ext>
            </a:extLst>
          </p:cNvPr>
          <p:cNvSpPr/>
          <p:nvPr/>
        </p:nvSpPr>
        <p:spPr>
          <a:xfrm>
            <a:off x="6202703" y="4593354"/>
            <a:ext cx="582324" cy="461419"/>
          </a:xfrm>
          <a:custGeom>
            <a:avLst/>
            <a:gdLst>
              <a:gd name="connsiteX0" fmla="*/ 582272 w 582324"/>
              <a:gd name="connsiteY0" fmla="*/ 871 h 461419"/>
              <a:gd name="connsiteX1" fmla="*/ 283822 w 582324"/>
              <a:gd name="connsiteY1" fmla="*/ 261221 h 461419"/>
              <a:gd name="connsiteX2" fmla="*/ 375897 w 582324"/>
              <a:gd name="connsiteY2" fmla="*/ 172321 h 461419"/>
              <a:gd name="connsiteX3" fmla="*/ 74272 w 582324"/>
              <a:gd name="connsiteY3" fmla="*/ 375521 h 461419"/>
              <a:gd name="connsiteX4" fmla="*/ 1247 w 582324"/>
              <a:gd name="connsiteY4" fmla="*/ 461246 h 461419"/>
              <a:gd name="connsiteX5" fmla="*/ 112372 w 582324"/>
              <a:gd name="connsiteY5" fmla="*/ 356471 h 461419"/>
              <a:gd name="connsiteX6" fmla="*/ 426697 w 582324"/>
              <a:gd name="connsiteY6" fmla="*/ 54846 h 461419"/>
              <a:gd name="connsiteX7" fmla="*/ 309222 w 582324"/>
              <a:gd name="connsiteY7" fmla="*/ 172321 h 461419"/>
              <a:gd name="connsiteX8" fmla="*/ 582272 w 582324"/>
              <a:gd name="connsiteY8" fmla="*/ 871 h 46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324" h="461419">
                <a:moveTo>
                  <a:pt x="582272" y="871"/>
                </a:moveTo>
                <a:cubicBezTo>
                  <a:pt x="578039" y="15688"/>
                  <a:pt x="318218" y="232646"/>
                  <a:pt x="283822" y="261221"/>
                </a:cubicBezTo>
                <a:cubicBezTo>
                  <a:pt x="249426" y="289796"/>
                  <a:pt x="410822" y="153271"/>
                  <a:pt x="375897" y="172321"/>
                </a:cubicBezTo>
                <a:cubicBezTo>
                  <a:pt x="340972" y="191371"/>
                  <a:pt x="136714" y="327367"/>
                  <a:pt x="74272" y="375521"/>
                </a:cubicBezTo>
                <a:cubicBezTo>
                  <a:pt x="11830" y="423675"/>
                  <a:pt x="-5103" y="464421"/>
                  <a:pt x="1247" y="461246"/>
                </a:cubicBezTo>
                <a:cubicBezTo>
                  <a:pt x="7597" y="458071"/>
                  <a:pt x="112372" y="356471"/>
                  <a:pt x="112372" y="356471"/>
                </a:cubicBezTo>
                <a:lnTo>
                  <a:pt x="426697" y="54846"/>
                </a:lnTo>
                <a:cubicBezTo>
                  <a:pt x="459505" y="24154"/>
                  <a:pt x="285409" y="179729"/>
                  <a:pt x="309222" y="172321"/>
                </a:cubicBezTo>
                <a:cubicBezTo>
                  <a:pt x="333034" y="164913"/>
                  <a:pt x="586505" y="-13946"/>
                  <a:pt x="582272" y="8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81B2173D-6D00-7B02-C11E-9673E2A64D61}"/>
              </a:ext>
            </a:extLst>
          </p:cNvPr>
          <p:cNvSpPr/>
          <p:nvPr/>
        </p:nvSpPr>
        <p:spPr>
          <a:xfrm>
            <a:off x="5587096" y="4844105"/>
            <a:ext cx="630996" cy="337546"/>
          </a:xfrm>
          <a:custGeom>
            <a:avLst/>
            <a:gdLst>
              <a:gd name="connsiteX0" fmla="*/ 904 w 630996"/>
              <a:gd name="connsiteY0" fmla="*/ 337495 h 337546"/>
              <a:gd name="connsiteX1" fmla="*/ 404129 w 630996"/>
              <a:gd name="connsiteY1" fmla="*/ 86670 h 337546"/>
              <a:gd name="connsiteX2" fmla="*/ 626379 w 630996"/>
              <a:gd name="connsiteY2" fmla="*/ 945 h 337546"/>
              <a:gd name="connsiteX3" fmla="*/ 531129 w 630996"/>
              <a:gd name="connsiteY3" fmla="*/ 45395 h 337546"/>
              <a:gd name="connsiteX4" fmla="*/ 258079 w 630996"/>
              <a:gd name="connsiteY4" fmla="*/ 115245 h 337546"/>
              <a:gd name="connsiteX5" fmla="*/ 293004 w 630996"/>
              <a:gd name="connsiteY5" fmla="*/ 108895 h 337546"/>
              <a:gd name="connsiteX6" fmla="*/ 904 w 630996"/>
              <a:gd name="connsiteY6" fmla="*/ 337495 h 33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996" h="337546">
                <a:moveTo>
                  <a:pt x="904" y="337495"/>
                </a:moveTo>
                <a:cubicBezTo>
                  <a:pt x="19425" y="333791"/>
                  <a:pt x="299883" y="142762"/>
                  <a:pt x="404129" y="86670"/>
                </a:cubicBezTo>
                <a:cubicBezTo>
                  <a:pt x="508375" y="30578"/>
                  <a:pt x="605213" y="7824"/>
                  <a:pt x="626379" y="945"/>
                </a:cubicBezTo>
                <a:cubicBezTo>
                  <a:pt x="647545" y="-5934"/>
                  <a:pt x="592512" y="26345"/>
                  <a:pt x="531129" y="45395"/>
                </a:cubicBezTo>
                <a:cubicBezTo>
                  <a:pt x="469746" y="64445"/>
                  <a:pt x="297767" y="104662"/>
                  <a:pt x="258079" y="115245"/>
                </a:cubicBezTo>
                <a:cubicBezTo>
                  <a:pt x="218392" y="125828"/>
                  <a:pt x="332162" y="73441"/>
                  <a:pt x="293004" y="108895"/>
                </a:cubicBezTo>
                <a:cubicBezTo>
                  <a:pt x="253846" y="144349"/>
                  <a:pt x="-17617" y="341199"/>
                  <a:pt x="904" y="3374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24819F0-593E-32DE-122C-8E9D4D37E922}"/>
              </a:ext>
            </a:extLst>
          </p:cNvPr>
          <p:cNvSpPr/>
          <p:nvPr/>
        </p:nvSpPr>
        <p:spPr>
          <a:xfrm>
            <a:off x="4993572" y="4925388"/>
            <a:ext cx="1233756" cy="479272"/>
          </a:xfrm>
          <a:custGeom>
            <a:avLst/>
            <a:gdLst>
              <a:gd name="connsiteX0" fmla="*/ 35628 w 1233756"/>
              <a:gd name="connsiteY0" fmla="*/ 477885 h 479272"/>
              <a:gd name="connsiteX1" fmla="*/ 670958 w 1233756"/>
              <a:gd name="connsiteY1" fmla="*/ 264129 h 479272"/>
              <a:gd name="connsiteX2" fmla="*/ 593768 w 1233756"/>
              <a:gd name="connsiteY2" fmla="*/ 353194 h 479272"/>
              <a:gd name="connsiteX3" fmla="*/ 860963 w 1233756"/>
              <a:gd name="connsiteY3" fmla="*/ 198815 h 479272"/>
              <a:gd name="connsiteX4" fmla="*/ 783773 w 1233756"/>
              <a:gd name="connsiteY4" fmla="*/ 276004 h 479272"/>
              <a:gd name="connsiteX5" fmla="*/ 1229098 w 1233756"/>
              <a:gd name="connsiteY5" fmla="*/ 2872 h 479272"/>
              <a:gd name="connsiteX6" fmla="*/ 1003467 w 1233756"/>
              <a:gd name="connsiteY6" fmla="*/ 139438 h 479272"/>
              <a:gd name="connsiteX7" fmla="*/ 789711 w 1233756"/>
              <a:gd name="connsiteY7" fmla="*/ 246316 h 479272"/>
              <a:gd name="connsiteX8" fmla="*/ 421576 w 1233756"/>
              <a:gd name="connsiteY8" fmla="*/ 406633 h 479272"/>
              <a:gd name="connsiteX9" fmla="*/ 558142 w 1233756"/>
              <a:gd name="connsiteY9" fmla="*/ 305693 h 479272"/>
              <a:gd name="connsiteX10" fmla="*/ 350324 w 1233756"/>
              <a:gd name="connsiteY10" fmla="*/ 341318 h 479272"/>
              <a:gd name="connsiteX11" fmla="*/ 2 w 1233756"/>
              <a:gd name="connsiteY11" fmla="*/ 412570 h 479272"/>
              <a:gd name="connsiteX12" fmla="*/ 344386 w 1233756"/>
              <a:gd name="connsiteY12" fmla="*/ 359131 h 479272"/>
              <a:gd name="connsiteX13" fmla="*/ 35628 w 1233756"/>
              <a:gd name="connsiteY13" fmla="*/ 477885 h 47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3756" h="479272">
                <a:moveTo>
                  <a:pt x="35628" y="477885"/>
                </a:moveTo>
                <a:cubicBezTo>
                  <a:pt x="90057" y="462051"/>
                  <a:pt x="577935" y="284911"/>
                  <a:pt x="670958" y="264129"/>
                </a:cubicBezTo>
                <a:cubicBezTo>
                  <a:pt x="763981" y="243347"/>
                  <a:pt x="562101" y="364080"/>
                  <a:pt x="593768" y="353194"/>
                </a:cubicBezTo>
                <a:cubicBezTo>
                  <a:pt x="625436" y="342308"/>
                  <a:pt x="829296" y="211680"/>
                  <a:pt x="860963" y="198815"/>
                </a:cubicBezTo>
                <a:cubicBezTo>
                  <a:pt x="892630" y="185950"/>
                  <a:pt x="722417" y="308661"/>
                  <a:pt x="783773" y="276004"/>
                </a:cubicBezTo>
                <a:cubicBezTo>
                  <a:pt x="845129" y="243347"/>
                  <a:pt x="1192482" y="25633"/>
                  <a:pt x="1229098" y="2872"/>
                </a:cubicBezTo>
                <a:cubicBezTo>
                  <a:pt x="1265714" y="-19889"/>
                  <a:pt x="1076698" y="98864"/>
                  <a:pt x="1003467" y="139438"/>
                </a:cubicBezTo>
                <a:cubicBezTo>
                  <a:pt x="930236" y="180012"/>
                  <a:pt x="886693" y="201783"/>
                  <a:pt x="789711" y="246316"/>
                </a:cubicBezTo>
                <a:cubicBezTo>
                  <a:pt x="692729" y="290848"/>
                  <a:pt x="460171" y="396737"/>
                  <a:pt x="421576" y="406633"/>
                </a:cubicBezTo>
                <a:cubicBezTo>
                  <a:pt x="382981" y="416529"/>
                  <a:pt x="570017" y="316579"/>
                  <a:pt x="558142" y="305693"/>
                </a:cubicBezTo>
                <a:cubicBezTo>
                  <a:pt x="546267" y="294807"/>
                  <a:pt x="443347" y="323505"/>
                  <a:pt x="350324" y="341318"/>
                </a:cubicBezTo>
                <a:cubicBezTo>
                  <a:pt x="257301" y="359131"/>
                  <a:pt x="992" y="409601"/>
                  <a:pt x="2" y="412570"/>
                </a:cubicBezTo>
                <a:cubicBezTo>
                  <a:pt x="-988" y="415539"/>
                  <a:pt x="334490" y="349235"/>
                  <a:pt x="344386" y="359131"/>
                </a:cubicBezTo>
                <a:cubicBezTo>
                  <a:pt x="354282" y="369027"/>
                  <a:pt x="-18801" y="493719"/>
                  <a:pt x="35628" y="4778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3BBCF4F-1DC0-5D6E-E5BD-B3AB8B53ACEC}"/>
              </a:ext>
            </a:extLst>
          </p:cNvPr>
          <p:cNvSpPr/>
          <p:nvPr/>
        </p:nvSpPr>
        <p:spPr>
          <a:xfrm>
            <a:off x="7569090" y="4203655"/>
            <a:ext cx="977822" cy="367775"/>
          </a:xfrm>
          <a:custGeom>
            <a:avLst/>
            <a:gdLst>
              <a:gd name="connsiteX0" fmla="*/ 110 w 977822"/>
              <a:gd name="connsiteY0" fmla="*/ 45 h 367775"/>
              <a:gd name="connsiteX1" fmla="*/ 114410 w 977822"/>
              <a:gd name="connsiteY1" fmla="*/ 146095 h 367775"/>
              <a:gd name="connsiteX2" fmla="*/ 114410 w 977822"/>
              <a:gd name="connsiteY2" fmla="*/ 152445 h 367775"/>
              <a:gd name="connsiteX3" fmla="*/ 57260 w 977822"/>
              <a:gd name="connsiteY3" fmla="*/ 139745 h 367775"/>
              <a:gd name="connsiteX4" fmla="*/ 473185 w 977822"/>
              <a:gd name="connsiteY4" fmla="*/ 269920 h 367775"/>
              <a:gd name="connsiteX5" fmla="*/ 136635 w 977822"/>
              <a:gd name="connsiteY5" fmla="*/ 193720 h 367775"/>
              <a:gd name="connsiteX6" fmla="*/ 574785 w 977822"/>
              <a:gd name="connsiteY6" fmla="*/ 333420 h 367775"/>
              <a:gd name="connsiteX7" fmla="*/ 860535 w 977822"/>
              <a:gd name="connsiteY7" fmla="*/ 365170 h 367775"/>
              <a:gd name="connsiteX8" fmla="*/ 971660 w 977822"/>
              <a:gd name="connsiteY8" fmla="*/ 365170 h 367775"/>
              <a:gd name="connsiteX9" fmla="*/ 692260 w 977822"/>
              <a:gd name="connsiteY9" fmla="*/ 358820 h 367775"/>
              <a:gd name="connsiteX10" fmla="*/ 330310 w 977822"/>
              <a:gd name="connsiteY10" fmla="*/ 330245 h 367775"/>
              <a:gd name="connsiteX11" fmla="*/ 460485 w 977822"/>
              <a:gd name="connsiteY11" fmla="*/ 323895 h 367775"/>
              <a:gd name="connsiteX12" fmla="*/ 200135 w 977822"/>
              <a:gd name="connsiteY12" fmla="*/ 196895 h 367775"/>
              <a:gd name="connsiteX13" fmla="*/ 104885 w 977822"/>
              <a:gd name="connsiteY13" fmla="*/ 142920 h 367775"/>
              <a:gd name="connsiteX14" fmla="*/ 139810 w 977822"/>
              <a:gd name="connsiteY14" fmla="*/ 130220 h 367775"/>
              <a:gd name="connsiteX15" fmla="*/ 110 w 977822"/>
              <a:gd name="connsiteY15" fmla="*/ 45 h 3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822" h="367775">
                <a:moveTo>
                  <a:pt x="110" y="45"/>
                </a:moveTo>
                <a:cubicBezTo>
                  <a:pt x="-4123" y="2691"/>
                  <a:pt x="114410" y="146095"/>
                  <a:pt x="114410" y="146095"/>
                </a:cubicBezTo>
                <a:cubicBezTo>
                  <a:pt x="133460" y="171495"/>
                  <a:pt x="123935" y="153503"/>
                  <a:pt x="114410" y="152445"/>
                </a:cubicBezTo>
                <a:cubicBezTo>
                  <a:pt x="104885" y="151387"/>
                  <a:pt x="-2536" y="120166"/>
                  <a:pt x="57260" y="139745"/>
                </a:cubicBezTo>
                <a:cubicBezTo>
                  <a:pt x="117056" y="159324"/>
                  <a:pt x="459956" y="260924"/>
                  <a:pt x="473185" y="269920"/>
                </a:cubicBezTo>
                <a:cubicBezTo>
                  <a:pt x="486414" y="278916"/>
                  <a:pt x="119702" y="183137"/>
                  <a:pt x="136635" y="193720"/>
                </a:cubicBezTo>
                <a:cubicBezTo>
                  <a:pt x="153568" y="204303"/>
                  <a:pt x="454135" y="304845"/>
                  <a:pt x="574785" y="333420"/>
                </a:cubicBezTo>
                <a:cubicBezTo>
                  <a:pt x="695435" y="361995"/>
                  <a:pt x="794389" y="359878"/>
                  <a:pt x="860535" y="365170"/>
                </a:cubicBezTo>
                <a:cubicBezTo>
                  <a:pt x="926681" y="370462"/>
                  <a:pt x="999706" y="366228"/>
                  <a:pt x="971660" y="365170"/>
                </a:cubicBezTo>
                <a:cubicBezTo>
                  <a:pt x="943614" y="364112"/>
                  <a:pt x="799152" y="364641"/>
                  <a:pt x="692260" y="358820"/>
                </a:cubicBezTo>
                <a:cubicBezTo>
                  <a:pt x="585368" y="352999"/>
                  <a:pt x="368939" y="336066"/>
                  <a:pt x="330310" y="330245"/>
                </a:cubicBezTo>
                <a:cubicBezTo>
                  <a:pt x="291681" y="324424"/>
                  <a:pt x="482181" y="346120"/>
                  <a:pt x="460485" y="323895"/>
                </a:cubicBezTo>
                <a:cubicBezTo>
                  <a:pt x="438789" y="301670"/>
                  <a:pt x="259402" y="227057"/>
                  <a:pt x="200135" y="196895"/>
                </a:cubicBezTo>
                <a:cubicBezTo>
                  <a:pt x="140868" y="166733"/>
                  <a:pt x="114939" y="154032"/>
                  <a:pt x="104885" y="142920"/>
                </a:cubicBezTo>
                <a:cubicBezTo>
                  <a:pt x="94831" y="131808"/>
                  <a:pt x="152510" y="149270"/>
                  <a:pt x="139810" y="130220"/>
                </a:cubicBezTo>
                <a:cubicBezTo>
                  <a:pt x="127110" y="111170"/>
                  <a:pt x="4343" y="-2601"/>
                  <a:pt x="110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B4BAC2E5-7EE9-6702-6CA8-624FA1D92874}"/>
              </a:ext>
            </a:extLst>
          </p:cNvPr>
          <p:cNvSpPr/>
          <p:nvPr/>
        </p:nvSpPr>
        <p:spPr>
          <a:xfrm>
            <a:off x="7616748" y="4406913"/>
            <a:ext cx="854855" cy="393109"/>
          </a:xfrm>
          <a:custGeom>
            <a:avLst/>
            <a:gdLst>
              <a:gd name="connsiteX0" fmla="*/ 3252 w 854855"/>
              <a:gd name="connsiteY0" fmla="*/ 50787 h 393109"/>
              <a:gd name="connsiteX1" fmla="*/ 365202 w 854855"/>
              <a:gd name="connsiteY1" fmla="*/ 142862 h 393109"/>
              <a:gd name="connsiteX2" fmla="*/ 781127 w 854855"/>
              <a:gd name="connsiteY2" fmla="*/ 384162 h 393109"/>
              <a:gd name="connsiteX3" fmla="*/ 660477 w 854855"/>
              <a:gd name="connsiteY3" fmla="*/ 317487 h 393109"/>
              <a:gd name="connsiteX4" fmla="*/ 320752 w 854855"/>
              <a:gd name="connsiteY4" fmla="*/ 92062 h 393109"/>
              <a:gd name="connsiteX5" fmla="*/ 847802 w 854855"/>
              <a:gd name="connsiteY5" fmla="*/ 339712 h 393109"/>
              <a:gd name="connsiteX6" fmla="*/ 593802 w 854855"/>
              <a:gd name="connsiteY6" fmla="*/ 212712 h 393109"/>
              <a:gd name="connsiteX7" fmla="*/ 162002 w 854855"/>
              <a:gd name="connsiteY7" fmla="*/ 9512 h 393109"/>
              <a:gd name="connsiteX8" fmla="*/ 228677 w 854855"/>
              <a:gd name="connsiteY8" fmla="*/ 44437 h 393109"/>
              <a:gd name="connsiteX9" fmla="*/ 396952 w 854855"/>
              <a:gd name="connsiteY9" fmla="*/ 142862 h 393109"/>
              <a:gd name="connsiteX10" fmla="*/ 196927 w 854855"/>
              <a:gd name="connsiteY10" fmla="*/ 69837 h 393109"/>
              <a:gd name="connsiteX11" fmla="*/ 3252 w 854855"/>
              <a:gd name="connsiteY11" fmla="*/ 50787 h 39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855" h="393109">
                <a:moveTo>
                  <a:pt x="3252" y="50787"/>
                </a:moveTo>
                <a:cubicBezTo>
                  <a:pt x="31298" y="62958"/>
                  <a:pt x="235556" y="87299"/>
                  <a:pt x="365202" y="142862"/>
                </a:cubicBezTo>
                <a:cubicBezTo>
                  <a:pt x="494848" y="198425"/>
                  <a:pt x="731915" y="355058"/>
                  <a:pt x="781127" y="384162"/>
                </a:cubicBezTo>
                <a:cubicBezTo>
                  <a:pt x="830339" y="413266"/>
                  <a:pt x="737206" y="366170"/>
                  <a:pt x="660477" y="317487"/>
                </a:cubicBezTo>
                <a:cubicBezTo>
                  <a:pt x="583748" y="268804"/>
                  <a:pt x="289531" y="88358"/>
                  <a:pt x="320752" y="92062"/>
                </a:cubicBezTo>
                <a:cubicBezTo>
                  <a:pt x="351973" y="95766"/>
                  <a:pt x="802294" y="319604"/>
                  <a:pt x="847802" y="339712"/>
                </a:cubicBezTo>
                <a:cubicBezTo>
                  <a:pt x="893310" y="359820"/>
                  <a:pt x="708102" y="267745"/>
                  <a:pt x="593802" y="212712"/>
                </a:cubicBezTo>
                <a:cubicBezTo>
                  <a:pt x="479502" y="157679"/>
                  <a:pt x="222856" y="37558"/>
                  <a:pt x="162002" y="9512"/>
                </a:cubicBezTo>
                <a:cubicBezTo>
                  <a:pt x="101148" y="-18534"/>
                  <a:pt x="189519" y="22212"/>
                  <a:pt x="228677" y="44437"/>
                </a:cubicBezTo>
                <a:cubicBezTo>
                  <a:pt x="267835" y="66662"/>
                  <a:pt x="402244" y="138629"/>
                  <a:pt x="396952" y="142862"/>
                </a:cubicBezTo>
                <a:cubicBezTo>
                  <a:pt x="391660" y="147095"/>
                  <a:pt x="257781" y="83595"/>
                  <a:pt x="196927" y="69837"/>
                </a:cubicBezTo>
                <a:cubicBezTo>
                  <a:pt x="136073" y="56079"/>
                  <a:pt x="-24794" y="38616"/>
                  <a:pt x="3252" y="50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3579934-0697-0B7D-7B1B-E71398A37FCD}"/>
              </a:ext>
            </a:extLst>
          </p:cNvPr>
          <p:cNvSpPr/>
          <p:nvPr/>
        </p:nvSpPr>
        <p:spPr>
          <a:xfrm>
            <a:off x="7607195" y="4422719"/>
            <a:ext cx="386785" cy="527265"/>
          </a:xfrm>
          <a:custGeom>
            <a:avLst/>
            <a:gdLst>
              <a:gd name="connsiteX0" fmla="*/ 105 w 386785"/>
              <a:gd name="connsiteY0" fmla="*/ 56 h 527265"/>
              <a:gd name="connsiteX1" fmla="*/ 260455 w 386785"/>
              <a:gd name="connsiteY1" fmla="*/ 130231 h 527265"/>
              <a:gd name="connsiteX2" fmla="*/ 149330 w 386785"/>
              <a:gd name="connsiteY2" fmla="*/ 254056 h 527265"/>
              <a:gd name="connsiteX3" fmla="*/ 301730 w 386785"/>
              <a:gd name="connsiteY3" fmla="*/ 222306 h 527265"/>
              <a:gd name="connsiteX4" fmla="*/ 190605 w 386785"/>
              <a:gd name="connsiteY4" fmla="*/ 311206 h 527265"/>
              <a:gd name="connsiteX5" fmla="*/ 330305 w 386785"/>
              <a:gd name="connsiteY5" fmla="*/ 301681 h 527265"/>
              <a:gd name="connsiteX6" fmla="*/ 276330 w 386785"/>
              <a:gd name="connsiteY6" fmla="*/ 406456 h 527265"/>
              <a:gd name="connsiteX7" fmla="*/ 368405 w 386785"/>
              <a:gd name="connsiteY7" fmla="*/ 384231 h 527265"/>
              <a:gd name="connsiteX8" fmla="*/ 269980 w 386785"/>
              <a:gd name="connsiteY8" fmla="*/ 527106 h 527265"/>
              <a:gd name="connsiteX9" fmla="*/ 368405 w 386785"/>
              <a:gd name="connsiteY9" fmla="*/ 352481 h 527265"/>
              <a:gd name="connsiteX10" fmla="*/ 384280 w 386785"/>
              <a:gd name="connsiteY10" fmla="*/ 266756 h 527265"/>
              <a:gd name="connsiteX11" fmla="*/ 336655 w 386785"/>
              <a:gd name="connsiteY11" fmla="*/ 95306 h 527265"/>
              <a:gd name="connsiteX12" fmla="*/ 349355 w 386785"/>
              <a:gd name="connsiteY12" fmla="*/ 362006 h 527265"/>
              <a:gd name="connsiteX13" fmla="*/ 292205 w 386785"/>
              <a:gd name="connsiteY13" fmla="*/ 355656 h 527265"/>
              <a:gd name="connsiteX14" fmla="*/ 196955 w 386785"/>
              <a:gd name="connsiteY14" fmla="*/ 273106 h 527265"/>
              <a:gd name="connsiteX15" fmla="*/ 250930 w 386785"/>
              <a:gd name="connsiteY15" fmla="*/ 203256 h 527265"/>
              <a:gd name="connsiteX16" fmla="*/ 228705 w 386785"/>
              <a:gd name="connsiteY16" fmla="*/ 146106 h 527265"/>
              <a:gd name="connsiteX17" fmla="*/ 105 w 386785"/>
              <a:gd name="connsiteY17" fmla="*/ 56 h 52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6785" h="527265">
                <a:moveTo>
                  <a:pt x="105" y="56"/>
                </a:moveTo>
                <a:cubicBezTo>
                  <a:pt x="5397" y="-2590"/>
                  <a:pt x="235584" y="87898"/>
                  <a:pt x="260455" y="130231"/>
                </a:cubicBezTo>
                <a:cubicBezTo>
                  <a:pt x="285326" y="172564"/>
                  <a:pt x="142451" y="238710"/>
                  <a:pt x="149330" y="254056"/>
                </a:cubicBezTo>
                <a:cubicBezTo>
                  <a:pt x="156209" y="269402"/>
                  <a:pt x="294851" y="212781"/>
                  <a:pt x="301730" y="222306"/>
                </a:cubicBezTo>
                <a:cubicBezTo>
                  <a:pt x="308609" y="231831"/>
                  <a:pt x="185843" y="297977"/>
                  <a:pt x="190605" y="311206"/>
                </a:cubicBezTo>
                <a:cubicBezTo>
                  <a:pt x="195367" y="324435"/>
                  <a:pt x="316018" y="285806"/>
                  <a:pt x="330305" y="301681"/>
                </a:cubicBezTo>
                <a:cubicBezTo>
                  <a:pt x="344593" y="317556"/>
                  <a:pt x="269980" y="392698"/>
                  <a:pt x="276330" y="406456"/>
                </a:cubicBezTo>
                <a:cubicBezTo>
                  <a:pt x="282680" y="420214"/>
                  <a:pt x="369463" y="364123"/>
                  <a:pt x="368405" y="384231"/>
                </a:cubicBezTo>
                <a:cubicBezTo>
                  <a:pt x="367347" y="404339"/>
                  <a:pt x="269980" y="532398"/>
                  <a:pt x="269980" y="527106"/>
                </a:cubicBezTo>
                <a:cubicBezTo>
                  <a:pt x="269980" y="521814"/>
                  <a:pt x="349355" y="395873"/>
                  <a:pt x="368405" y="352481"/>
                </a:cubicBezTo>
                <a:cubicBezTo>
                  <a:pt x="387455" y="309089"/>
                  <a:pt x="389572" y="309618"/>
                  <a:pt x="384280" y="266756"/>
                </a:cubicBezTo>
                <a:cubicBezTo>
                  <a:pt x="378988" y="223894"/>
                  <a:pt x="342476" y="79431"/>
                  <a:pt x="336655" y="95306"/>
                </a:cubicBezTo>
                <a:cubicBezTo>
                  <a:pt x="330834" y="111181"/>
                  <a:pt x="356763" y="318614"/>
                  <a:pt x="349355" y="362006"/>
                </a:cubicBezTo>
                <a:cubicBezTo>
                  <a:pt x="341947" y="405398"/>
                  <a:pt x="317605" y="370473"/>
                  <a:pt x="292205" y="355656"/>
                </a:cubicBezTo>
                <a:cubicBezTo>
                  <a:pt x="266805" y="340839"/>
                  <a:pt x="203834" y="298506"/>
                  <a:pt x="196955" y="273106"/>
                </a:cubicBezTo>
                <a:cubicBezTo>
                  <a:pt x="190076" y="247706"/>
                  <a:pt x="245638" y="224422"/>
                  <a:pt x="250930" y="203256"/>
                </a:cubicBezTo>
                <a:cubicBezTo>
                  <a:pt x="256222" y="182090"/>
                  <a:pt x="266805" y="175210"/>
                  <a:pt x="228705" y="146106"/>
                </a:cubicBezTo>
                <a:cubicBezTo>
                  <a:pt x="190605" y="117002"/>
                  <a:pt x="-5187" y="2702"/>
                  <a:pt x="105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BAC6B57-3AFF-D92A-8268-0A51A0D2F2C7}"/>
              </a:ext>
            </a:extLst>
          </p:cNvPr>
          <p:cNvSpPr/>
          <p:nvPr/>
        </p:nvSpPr>
        <p:spPr>
          <a:xfrm>
            <a:off x="7569723" y="4267400"/>
            <a:ext cx="215809" cy="603169"/>
          </a:xfrm>
          <a:custGeom>
            <a:avLst/>
            <a:gdLst>
              <a:gd name="connsiteX0" fmla="*/ 2652 w 215809"/>
              <a:gd name="connsiteY0" fmla="*/ 2975 h 603169"/>
              <a:gd name="connsiteX1" fmla="*/ 205852 w 215809"/>
              <a:gd name="connsiteY1" fmla="*/ 387150 h 603169"/>
              <a:gd name="connsiteX2" fmla="*/ 180452 w 215809"/>
              <a:gd name="connsiteY2" fmla="*/ 323650 h 603169"/>
              <a:gd name="connsiteX3" fmla="*/ 145527 w 215809"/>
              <a:gd name="connsiteY3" fmla="*/ 596700 h 603169"/>
              <a:gd name="connsiteX4" fmla="*/ 142352 w 215809"/>
              <a:gd name="connsiteY4" fmla="*/ 485575 h 603169"/>
              <a:gd name="connsiteX5" fmla="*/ 5827 w 215809"/>
              <a:gd name="connsiteY5" fmla="*/ 136325 h 603169"/>
              <a:gd name="connsiteX6" fmla="*/ 177277 w 215809"/>
              <a:gd name="connsiteY6" fmla="*/ 409375 h 603169"/>
              <a:gd name="connsiteX7" fmla="*/ 94727 w 215809"/>
              <a:gd name="connsiteY7" fmla="*/ 218875 h 603169"/>
              <a:gd name="connsiteX8" fmla="*/ 2652 w 215809"/>
              <a:gd name="connsiteY8" fmla="*/ 2975 h 60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09" h="603169">
                <a:moveTo>
                  <a:pt x="2652" y="2975"/>
                </a:moveTo>
                <a:cubicBezTo>
                  <a:pt x="21173" y="31021"/>
                  <a:pt x="176219" y="333704"/>
                  <a:pt x="205852" y="387150"/>
                </a:cubicBezTo>
                <a:cubicBezTo>
                  <a:pt x="235485" y="440596"/>
                  <a:pt x="190506" y="288725"/>
                  <a:pt x="180452" y="323650"/>
                </a:cubicBezTo>
                <a:cubicBezTo>
                  <a:pt x="170398" y="358575"/>
                  <a:pt x="151877" y="569713"/>
                  <a:pt x="145527" y="596700"/>
                </a:cubicBezTo>
                <a:cubicBezTo>
                  <a:pt x="139177" y="623687"/>
                  <a:pt x="165635" y="562304"/>
                  <a:pt x="142352" y="485575"/>
                </a:cubicBezTo>
                <a:cubicBezTo>
                  <a:pt x="119069" y="408846"/>
                  <a:pt x="6" y="149025"/>
                  <a:pt x="5827" y="136325"/>
                </a:cubicBezTo>
                <a:cubicBezTo>
                  <a:pt x="11648" y="123625"/>
                  <a:pt x="162460" y="395617"/>
                  <a:pt x="177277" y="409375"/>
                </a:cubicBezTo>
                <a:cubicBezTo>
                  <a:pt x="192094" y="423133"/>
                  <a:pt x="121715" y="285021"/>
                  <a:pt x="94727" y="218875"/>
                </a:cubicBezTo>
                <a:cubicBezTo>
                  <a:pt x="67740" y="152729"/>
                  <a:pt x="-15869" y="-25071"/>
                  <a:pt x="2652" y="29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A16EC2F-C6F0-2960-4DE5-DB0D15B2C54B}"/>
              </a:ext>
            </a:extLst>
          </p:cNvPr>
          <p:cNvSpPr/>
          <p:nvPr/>
        </p:nvSpPr>
        <p:spPr>
          <a:xfrm>
            <a:off x="7920990" y="4441738"/>
            <a:ext cx="648436" cy="246503"/>
          </a:xfrm>
          <a:custGeom>
            <a:avLst/>
            <a:gdLst>
              <a:gd name="connsiteX0" fmla="*/ 635 w 648436"/>
              <a:gd name="connsiteY0" fmla="*/ 87 h 246503"/>
              <a:gd name="connsiteX1" fmla="*/ 356235 w 648436"/>
              <a:gd name="connsiteY1" fmla="*/ 187412 h 246503"/>
              <a:gd name="connsiteX2" fmla="*/ 641985 w 648436"/>
              <a:gd name="connsiteY2" fmla="*/ 244562 h 246503"/>
              <a:gd name="connsiteX3" fmla="*/ 527685 w 648436"/>
              <a:gd name="connsiteY3" fmla="*/ 231862 h 246503"/>
              <a:gd name="connsiteX4" fmla="*/ 213360 w 648436"/>
              <a:gd name="connsiteY4" fmla="*/ 219162 h 246503"/>
              <a:gd name="connsiteX5" fmla="*/ 267335 w 648436"/>
              <a:gd name="connsiteY5" fmla="*/ 212812 h 246503"/>
              <a:gd name="connsiteX6" fmla="*/ 635 w 648436"/>
              <a:gd name="connsiteY6" fmla="*/ 87 h 2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436" h="246503">
                <a:moveTo>
                  <a:pt x="635" y="87"/>
                </a:moveTo>
                <a:cubicBezTo>
                  <a:pt x="15452" y="-4146"/>
                  <a:pt x="249343" y="146666"/>
                  <a:pt x="356235" y="187412"/>
                </a:cubicBezTo>
                <a:cubicBezTo>
                  <a:pt x="463127" y="228158"/>
                  <a:pt x="613410" y="237154"/>
                  <a:pt x="641985" y="244562"/>
                </a:cubicBezTo>
                <a:cubicBezTo>
                  <a:pt x="670560" y="251970"/>
                  <a:pt x="599122" y="236095"/>
                  <a:pt x="527685" y="231862"/>
                </a:cubicBezTo>
                <a:cubicBezTo>
                  <a:pt x="456248" y="227629"/>
                  <a:pt x="256752" y="222337"/>
                  <a:pt x="213360" y="219162"/>
                </a:cubicBezTo>
                <a:cubicBezTo>
                  <a:pt x="169968" y="215987"/>
                  <a:pt x="300143" y="248266"/>
                  <a:pt x="267335" y="212812"/>
                </a:cubicBezTo>
                <a:cubicBezTo>
                  <a:pt x="234527" y="177358"/>
                  <a:pt x="-14182" y="4320"/>
                  <a:pt x="63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132B2F6D-67CE-558A-D5E3-348224949E8D}"/>
              </a:ext>
            </a:extLst>
          </p:cNvPr>
          <p:cNvSpPr/>
          <p:nvPr/>
        </p:nvSpPr>
        <p:spPr>
          <a:xfrm>
            <a:off x="4816078" y="3095310"/>
            <a:ext cx="34632" cy="271974"/>
          </a:xfrm>
          <a:custGeom>
            <a:avLst/>
            <a:gdLst>
              <a:gd name="connsiteX0" fmla="*/ 397 w 34632"/>
              <a:gd name="connsiteY0" fmla="*/ 315 h 271974"/>
              <a:gd name="connsiteX1" fmla="*/ 32147 w 34632"/>
              <a:gd name="connsiteY1" fmla="*/ 257490 h 271974"/>
              <a:gd name="connsiteX2" fmla="*/ 28972 w 34632"/>
              <a:gd name="connsiteY2" fmla="*/ 232090 h 271974"/>
              <a:gd name="connsiteX3" fmla="*/ 397 w 34632"/>
              <a:gd name="connsiteY3" fmla="*/ 168590 h 271974"/>
              <a:gd name="connsiteX4" fmla="*/ 13097 w 34632"/>
              <a:gd name="connsiteY4" fmla="*/ 203515 h 271974"/>
              <a:gd name="connsiteX5" fmla="*/ 397 w 34632"/>
              <a:gd name="connsiteY5" fmla="*/ 315 h 2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32" h="271974">
                <a:moveTo>
                  <a:pt x="397" y="315"/>
                </a:moveTo>
                <a:cubicBezTo>
                  <a:pt x="3572" y="9311"/>
                  <a:pt x="27385" y="218861"/>
                  <a:pt x="32147" y="257490"/>
                </a:cubicBezTo>
                <a:cubicBezTo>
                  <a:pt x="36909" y="296119"/>
                  <a:pt x="34264" y="246907"/>
                  <a:pt x="28972" y="232090"/>
                </a:cubicBezTo>
                <a:cubicBezTo>
                  <a:pt x="23680" y="217273"/>
                  <a:pt x="3043" y="173352"/>
                  <a:pt x="397" y="168590"/>
                </a:cubicBezTo>
                <a:cubicBezTo>
                  <a:pt x="-2249" y="163828"/>
                  <a:pt x="12039" y="229444"/>
                  <a:pt x="13097" y="203515"/>
                </a:cubicBezTo>
                <a:cubicBezTo>
                  <a:pt x="14155" y="177586"/>
                  <a:pt x="-2778" y="-8681"/>
                  <a:pt x="397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C77E089B-9572-EB3E-D22D-DC525C9E664B}"/>
              </a:ext>
            </a:extLst>
          </p:cNvPr>
          <p:cNvSpPr/>
          <p:nvPr/>
        </p:nvSpPr>
        <p:spPr>
          <a:xfrm>
            <a:off x="4543222" y="3491548"/>
            <a:ext cx="193055" cy="33591"/>
          </a:xfrm>
          <a:custGeom>
            <a:avLst/>
            <a:gdLst>
              <a:gd name="connsiteX0" fmla="*/ 203 w 193055"/>
              <a:gd name="connsiteY0" fmla="*/ 23177 h 33591"/>
              <a:gd name="connsiteX1" fmla="*/ 104978 w 193055"/>
              <a:gd name="connsiteY1" fmla="*/ 23177 h 33591"/>
              <a:gd name="connsiteX2" fmla="*/ 73228 w 193055"/>
              <a:gd name="connsiteY2" fmla="*/ 32702 h 33591"/>
              <a:gd name="connsiteX3" fmla="*/ 190703 w 193055"/>
              <a:gd name="connsiteY3" fmla="*/ 952 h 33591"/>
              <a:gd name="connsiteX4" fmla="*/ 146253 w 193055"/>
              <a:gd name="connsiteY4" fmla="*/ 10477 h 33591"/>
              <a:gd name="connsiteX5" fmla="*/ 79578 w 193055"/>
              <a:gd name="connsiteY5" fmla="*/ 32702 h 33591"/>
              <a:gd name="connsiteX6" fmla="*/ 203 w 193055"/>
              <a:gd name="connsiteY6" fmla="*/ 23177 h 3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55" h="33591">
                <a:moveTo>
                  <a:pt x="203" y="23177"/>
                </a:moveTo>
                <a:cubicBezTo>
                  <a:pt x="4436" y="21590"/>
                  <a:pt x="92807" y="21590"/>
                  <a:pt x="104978" y="23177"/>
                </a:cubicBezTo>
                <a:cubicBezTo>
                  <a:pt x="117149" y="24764"/>
                  <a:pt x="58941" y="36406"/>
                  <a:pt x="73228" y="32702"/>
                </a:cubicBezTo>
                <a:cubicBezTo>
                  <a:pt x="87515" y="28998"/>
                  <a:pt x="178532" y="4656"/>
                  <a:pt x="190703" y="952"/>
                </a:cubicBezTo>
                <a:cubicBezTo>
                  <a:pt x="202874" y="-2752"/>
                  <a:pt x="164774" y="5185"/>
                  <a:pt x="146253" y="10477"/>
                </a:cubicBezTo>
                <a:cubicBezTo>
                  <a:pt x="127732" y="15769"/>
                  <a:pt x="100215" y="28469"/>
                  <a:pt x="79578" y="32702"/>
                </a:cubicBezTo>
                <a:cubicBezTo>
                  <a:pt x="58941" y="36935"/>
                  <a:pt x="-4030" y="24764"/>
                  <a:pt x="203" y="23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318F7796-26D8-5A38-FEBD-505947A5460C}"/>
              </a:ext>
            </a:extLst>
          </p:cNvPr>
          <p:cNvSpPr/>
          <p:nvPr/>
        </p:nvSpPr>
        <p:spPr>
          <a:xfrm>
            <a:off x="4546519" y="3476617"/>
            <a:ext cx="51780" cy="209558"/>
          </a:xfrm>
          <a:custGeom>
            <a:avLst/>
            <a:gdLst>
              <a:gd name="connsiteX0" fmla="*/ 3256 w 51780"/>
              <a:gd name="connsiteY0" fmla="*/ 8 h 209558"/>
              <a:gd name="connsiteX1" fmla="*/ 38181 w 51780"/>
              <a:gd name="connsiteY1" fmla="*/ 107958 h 209558"/>
              <a:gd name="connsiteX2" fmla="*/ 81 w 51780"/>
              <a:gd name="connsiteY2" fmla="*/ 85733 h 209558"/>
              <a:gd name="connsiteX3" fmla="*/ 50881 w 51780"/>
              <a:gd name="connsiteY3" fmla="*/ 139708 h 209558"/>
              <a:gd name="connsiteX4" fmla="*/ 31831 w 51780"/>
              <a:gd name="connsiteY4" fmla="*/ 177808 h 209558"/>
              <a:gd name="connsiteX5" fmla="*/ 22306 w 51780"/>
              <a:gd name="connsiteY5" fmla="*/ 209558 h 209558"/>
              <a:gd name="connsiteX6" fmla="*/ 38181 w 51780"/>
              <a:gd name="connsiteY6" fmla="*/ 177808 h 209558"/>
              <a:gd name="connsiteX7" fmla="*/ 19131 w 51780"/>
              <a:gd name="connsiteY7" fmla="*/ 130183 h 209558"/>
              <a:gd name="connsiteX8" fmla="*/ 3256 w 51780"/>
              <a:gd name="connsiteY8" fmla="*/ 63508 h 209558"/>
              <a:gd name="connsiteX9" fmla="*/ 44531 w 51780"/>
              <a:gd name="connsiteY9" fmla="*/ 101608 h 209558"/>
              <a:gd name="connsiteX10" fmla="*/ 3256 w 51780"/>
              <a:gd name="connsiteY10" fmla="*/ 8 h 2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0" h="209558">
                <a:moveTo>
                  <a:pt x="3256" y="8"/>
                </a:moveTo>
                <a:cubicBezTo>
                  <a:pt x="2198" y="1066"/>
                  <a:pt x="38710" y="93671"/>
                  <a:pt x="38181" y="107958"/>
                </a:cubicBezTo>
                <a:cubicBezTo>
                  <a:pt x="37652" y="122246"/>
                  <a:pt x="-2036" y="80441"/>
                  <a:pt x="81" y="85733"/>
                </a:cubicBezTo>
                <a:cubicBezTo>
                  <a:pt x="2198" y="91025"/>
                  <a:pt x="45589" y="124362"/>
                  <a:pt x="50881" y="139708"/>
                </a:cubicBezTo>
                <a:cubicBezTo>
                  <a:pt x="56173" y="155054"/>
                  <a:pt x="36593" y="166166"/>
                  <a:pt x="31831" y="177808"/>
                </a:cubicBezTo>
                <a:cubicBezTo>
                  <a:pt x="27069" y="189450"/>
                  <a:pt x="21248" y="209558"/>
                  <a:pt x="22306" y="209558"/>
                </a:cubicBezTo>
                <a:cubicBezTo>
                  <a:pt x="23364" y="209558"/>
                  <a:pt x="38710" y="191037"/>
                  <a:pt x="38181" y="177808"/>
                </a:cubicBezTo>
                <a:cubicBezTo>
                  <a:pt x="37652" y="164579"/>
                  <a:pt x="24952" y="149233"/>
                  <a:pt x="19131" y="130183"/>
                </a:cubicBezTo>
                <a:cubicBezTo>
                  <a:pt x="13310" y="111133"/>
                  <a:pt x="-977" y="68270"/>
                  <a:pt x="3256" y="63508"/>
                </a:cubicBezTo>
                <a:cubicBezTo>
                  <a:pt x="7489" y="58746"/>
                  <a:pt x="45060" y="105841"/>
                  <a:pt x="44531" y="101608"/>
                </a:cubicBezTo>
                <a:cubicBezTo>
                  <a:pt x="44002" y="97375"/>
                  <a:pt x="4314" y="-1050"/>
                  <a:pt x="3256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2403BB6C-F0DF-DBB7-5733-71D1A5350630}"/>
              </a:ext>
            </a:extLst>
          </p:cNvPr>
          <p:cNvSpPr/>
          <p:nvPr/>
        </p:nvSpPr>
        <p:spPr>
          <a:xfrm>
            <a:off x="4568529" y="3466486"/>
            <a:ext cx="216196" cy="122381"/>
          </a:xfrm>
          <a:custGeom>
            <a:avLst/>
            <a:gdLst>
              <a:gd name="connsiteX0" fmla="*/ 3471 w 216196"/>
              <a:gd name="connsiteY0" fmla="*/ 121264 h 122381"/>
              <a:gd name="connsiteX1" fmla="*/ 82846 w 216196"/>
              <a:gd name="connsiteY1" fmla="*/ 79989 h 122381"/>
              <a:gd name="connsiteX2" fmla="*/ 187621 w 216196"/>
              <a:gd name="connsiteY2" fmla="*/ 45064 h 122381"/>
              <a:gd name="connsiteX3" fmla="*/ 216196 w 216196"/>
              <a:gd name="connsiteY3" fmla="*/ 614 h 122381"/>
              <a:gd name="connsiteX4" fmla="*/ 187621 w 216196"/>
              <a:gd name="connsiteY4" fmla="*/ 22839 h 122381"/>
              <a:gd name="connsiteX5" fmla="*/ 41571 w 216196"/>
              <a:gd name="connsiteY5" fmla="*/ 73639 h 122381"/>
              <a:gd name="connsiteX6" fmla="*/ 200321 w 216196"/>
              <a:gd name="connsiteY6" fmla="*/ 32364 h 122381"/>
              <a:gd name="connsiteX7" fmla="*/ 3471 w 216196"/>
              <a:gd name="connsiteY7" fmla="*/ 121264 h 12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96" h="122381">
                <a:moveTo>
                  <a:pt x="3471" y="121264"/>
                </a:moveTo>
                <a:cubicBezTo>
                  <a:pt x="-16108" y="129202"/>
                  <a:pt x="52154" y="92689"/>
                  <a:pt x="82846" y="79989"/>
                </a:cubicBezTo>
                <a:cubicBezTo>
                  <a:pt x="113538" y="67289"/>
                  <a:pt x="165396" y="58293"/>
                  <a:pt x="187621" y="45064"/>
                </a:cubicBezTo>
                <a:cubicBezTo>
                  <a:pt x="209846" y="31835"/>
                  <a:pt x="216196" y="614"/>
                  <a:pt x="216196" y="614"/>
                </a:cubicBezTo>
                <a:cubicBezTo>
                  <a:pt x="216196" y="-3090"/>
                  <a:pt x="216725" y="10668"/>
                  <a:pt x="187621" y="22839"/>
                </a:cubicBezTo>
                <a:cubicBezTo>
                  <a:pt x="158517" y="35010"/>
                  <a:pt x="39454" y="72051"/>
                  <a:pt x="41571" y="73639"/>
                </a:cubicBezTo>
                <a:cubicBezTo>
                  <a:pt x="43688" y="75227"/>
                  <a:pt x="201379" y="27073"/>
                  <a:pt x="200321" y="32364"/>
                </a:cubicBezTo>
                <a:cubicBezTo>
                  <a:pt x="199263" y="37655"/>
                  <a:pt x="23050" y="113326"/>
                  <a:pt x="3471" y="121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24EFF17-D937-F5C8-3C60-E8C2F7FCF71B}"/>
              </a:ext>
            </a:extLst>
          </p:cNvPr>
          <p:cNvSpPr/>
          <p:nvPr/>
        </p:nvSpPr>
        <p:spPr>
          <a:xfrm>
            <a:off x="5246842" y="3409922"/>
            <a:ext cx="431101" cy="55134"/>
          </a:xfrm>
          <a:custGeom>
            <a:avLst/>
            <a:gdLst>
              <a:gd name="connsiteX0" fmla="*/ 1433 w 431101"/>
              <a:gd name="connsiteY0" fmla="*/ 15903 h 55134"/>
              <a:gd name="connsiteX1" fmla="*/ 245908 w 431101"/>
              <a:gd name="connsiteY1" fmla="*/ 54003 h 55134"/>
              <a:gd name="connsiteX2" fmla="*/ 191933 w 431101"/>
              <a:gd name="connsiteY2" fmla="*/ 44478 h 55134"/>
              <a:gd name="connsiteX3" fmla="*/ 315758 w 431101"/>
              <a:gd name="connsiteY3" fmla="*/ 38128 h 55134"/>
              <a:gd name="connsiteX4" fmla="*/ 280833 w 431101"/>
              <a:gd name="connsiteY4" fmla="*/ 41303 h 55134"/>
              <a:gd name="connsiteX5" fmla="*/ 430058 w 431101"/>
              <a:gd name="connsiteY5" fmla="*/ 28 h 55134"/>
              <a:gd name="connsiteX6" fmla="*/ 341158 w 431101"/>
              <a:gd name="connsiteY6" fmla="*/ 34953 h 55134"/>
              <a:gd name="connsiteX7" fmla="*/ 226858 w 431101"/>
              <a:gd name="connsiteY7" fmla="*/ 44478 h 55134"/>
              <a:gd name="connsiteX8" fmla="*/ 125258 w 431101"/>
              <a:gd name="connsiteY8" fmla="*/ 31778 h 55134"/>
              <a:gd name="connsiteX9" fmla="*/ 328458 w 431101"/>
              <a:gd name="connsiteY9" fmla="*/ 44478 h 55134"/>
              <a:gd name="connsiteX10" fmla="*/ 207808 w 431101"/>
              <a:gd name="connsiteY10" fmla="*/ 38128 h 55134"/>
              <a:gd name="connsiteX11" fmla="*/ 264958 w 431101"/>
              <a:gd name="connsiteY11" fmla="*/ 44478 h 55134"/>
              <a:gd name="connsiteX12" fmla="*/ 204633 w 431101"/>
              <a:gd name="connsiteY12" fmla="*/ 34953 h 55134"/>
              <a:gd name="connsiteX13" fmla="*/ 147483 w 431101"/>
              <a:gd name="connsiteY13" fmla="*/ 22253 h 55134"/>
              <a:gd name="connsiteX14" fmla="*/ 1433 w 431101"/>
              <a:gd name="connsiteY14" fmla="*/ 15903 h 5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1101" h="55134">
                <a:moveTo>
                  <a:pt x="1433" y="15903"/>
                </a:moveTo>
                <a:cubicBezTo>
                  <a:pt x="17837" y="21195"/>
                  <a:pt x="214158" y="49241"/>
                  <a:pt x="245908" y="54003"/>
                </a:cubicBezTo>
                <a:cubicBezTo>
                  <a:pt x="277658" y="58765"/>
                  <a:pt x="180291" y="47124"/>
                  <a:pt x="191933" y="44478"/>
                </a:cubicBezTo>
                <a:cubicBezTo>
                  <a:pt x="203575" y="41832"/>
                  <a:pt x="300941" y="38657"/>
                  <a:pt x="315758" y="38128"/>
                </a:cubicBezTo>
                <a:cubicBezTo>
                  <a:pt x="330575" y="37599"/>
                  <a:pt x="261783" y="47653"/>
                  <a:pt x="280833" y="41303"/>
                </a:cubicBezTo>
                <a:cubicBezTo>
                  <a:pt x="299883" y="34953"/>
                  <a:pt x="420004" y="1086"/>
                  <a:pt x="430058" y="28"/>
                </a:cubicBezTo>
                <a:cubicBezTo>
                  <a:pt x="440112" y="-1030"/>
                  <a:pt x="375025" y="27545"/>
                  <a:pt x="341158" y="34953"/>
                </a:cubicBezTo>
                <a:cubicBezTo>
                  <a:pt x="307291" y="42361"/>
                  <a:pt x="262841" y="45007"/>
                  <a:pt x="226858" y="44478"/>
                </a:cubicBezTo>
                <a:cubicBezTo>
                  <a:pt x="190875" y="43949"/>
                  <a:pt x="108325" y="31778"/>
                  <a:pt x="125258" y="31778"/>
                </a:cubicBezTo>
                <a:cubicBezTo>
                  <a:pt x="142191" y="31778"/>
                  <a:pt x="314700" y="43420"/>
                  <a:pt x="328458" y="44478"/>
                </a:cubicBezTo>
                <a:cubicBezTo>
                  <a:pt x="342216" y="45536"/>
                  <a:pt x="218391" y="38128"/>
                  <a:pt x="207808" y="38128"/>
                </a:cubicBezTo>
                <a:cubicBezTo>
                  <a:pt x="197225" y="38128"/>
                  <a:pt x="265487" y="45007"/>
                  <a:pt x="264958" y="44478"/>
                </a:cubicBezTo>
                <a:cubicBezTo>
                  <a:pt x="264429" y="43949"/>
                  <a:pt x="224212" y="38657"/>
                  <a:pt x="204633" y="34953"/>
                </a:cubicBezTo>
                <a:cubicBezTo>
                  <a:pt x="185054" y="31249"/>
                  <a:pt x="180821" y="26486"/>
                  <a:pt x="147483" y="22253"/>
                </a:cubicBezTo>
                <a:cubicBezTo>
                  <a:pt x="114145" y="18020"/>
                  <a:pt x="-14971" y="10611"/>
                  <a:pt x="1433" y="159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39C47683-0060-BC88-3BBF-08762F2E1558}"/>
              </a:ext>
            </a:extLst>
          </p:cNvPr>
          <p:cNvSpPr/>
          <p:nvPr/>
        </p:nvSpPr>
        <p:spPr>
          <a:xfrm>
            <a:off x="5278333" y="3396598"/>
            <a:ext cx="487100" cy="94227"/>
          </a:xfrm>
          <a:custGeom>
            <a:avLst/>
            <a:gdLst>
              <a:gd name="connsiteX0" fmla="*/ 1692 w 487100"/>
              <a:gd name="connsiteY0" fmla="*/ 51452 h 94227"/>
              <a:gd name="connsiteX1" fmla="*/ 258867 w 487100"/>
              <a:gd name="connsiteY1" fmla="*/ 86377 h 94227"/>
              <a:gd name="connsiteX2" fmla="*/ 236642 w 487100"/>
              <a:gd name="connsiteY2" fmla="*/ 86377 h 94227"/>
              <a:gd name="connsiteX3" fmla="*/ 484292 w 487100"/>
              <a:gd name="connsiteY3" fmla="*/ 652 h 94227"/>
              <a:gd name="connsiteX4" fmla="*/ 357292 w 487100"/>
              <a:gd name="connsiteY4" fmla="*/ 48277 h 94227"/>
              <a:gd name="connsiteX5" fmla="*/ 157267 w 487100"/>
              <a:gd name="connsiteY5" fmla="*/ 73677 h 94227"/>
              <a:gd name="connsiteX6" fmla="*/ 1692 w 487100"/>
              <a:gd name="connsiteY6" fmla="*/ 51452 h 9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100" h="94227">
                <a:moveTo>
                  <a:pt x="1692" y="51452"/>
                </a:moveTo>
                <a:cubicBezTo>
                  <a:pt x="18625" y="53569"/>
                  <a:pt x="219709" y="80556"/>
                  <a:pt x="258867" y="86377"/>
                </a:cubicBezTo>
                <a:cubicBezTo>
                  <a:pt x="298025" y="92198"/>
                  <a:pt x="199071" y="100665"/>
                  <a:pt x="236642" y="86377"/>
                </a:cubicBezTo>
                <a:cubicBezTo>
                  <a:pt x="274213" y="72089"/>
                  <a:pt x="464184" y="7002"/>
                  <a:pt x="484292" y="652"/>
                </a:cubicBezTo>
                <a:cubicBezTo>
                  <a:pt x="504400" y="-5698"/>
                  <a:pt x="411796" y="36106"/>
                  <a:pt x="357292" y="48277"/>
                </a:cubicBezTo>
                <a:cubicBezTo>
                  <a:pt x="302788" y="60448"/>
                  <a:pt x="215475" y="71560"/>
                  <a:pt x="157267" y="73677"/>
                </a:cubicBezTo>
                <a:cubicBezTo>
                  <a:pt x="99059" y="75794"/>
                  <a:pt x="-15241" y="49335"/>
                  <a:pt x="1692" y="514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6F6155F4-F2E7-96C4-D5B9-16D8F350DDE9}"/>
              </a:ext>
            </a:extLst>
          </p:cNvPr>
          <p:cNvSpPr/>
          <p:nvPr/>
        </p:nvSpPr>
        <p:spPr>
          <a:xfrm>
            <a:off x="5302657" y="3365470"/>
            <a:ext cx="523802" cy="139730"/>
          </a:xfrm>
          <a:custGeom>
            <a:avLst/>
            <a:gdLst>
              <a:gd name="connsiteX0" fmla="*/ 5943 w 523802"/>
              <a:gd name="connsiteY0" fmla="*/ 120680 h 139730"/>
              <a:gd name="connsiteX1" fmla="*/ 285343 w 523802"/>
              <a:gd name="connsiteY1" fmla="*/ 123855 h 139730"/>
              <a:gd name="connsiteX2" fmla="*/ 237718 w 523802"/>
              <a:gd name="connsiteY2" fmla="*/ 139730 h 139730"/>
              <a:gd name="connsiteX3" fmla="*/ 453618 w 523802"/>
              <a:gd name="connsiteY3" fmla="*/ 60355 h 139730"/>
              <a:gd name="connsiteX4" fmla="*/ 383768 w 523802"/>
              <a:gd name="connsiteY4" fmla="*/ 69880 h 139730"/>
              <a:gd name="connsiteX5" fmla="*/ 523468 w 523802"/>
              <a:gd name="connsiteY5" fmla="*/ 30 h 139730"/>
              <a:gd name="connsiteX6" fmla="*/ 336143 w 523802"/>
              <a:gd name="connsiteY6" fmla="*/ 79405 h 139730"/>
              <a:gd name="connsiteX7" fmla="*/ 110718 w 523802"/>
              <a:gd name="connsiteY7" fmla="*/ 120680 h 139730"/>
              <a:gd name="connsiteX8" fmla="*/ 5943 w 523802"/>
              <a:gd name="connsiteY8" fmla="*/ 120680 h 1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802" h="139730">
                <a:moveTo>
                  <a:pt x="5943" y="120680"/>
                </a:moveTo>
                <a:cubicBezTo>
                  <a:pt x="35047" y="121209"/>
                  <a:pt x="246714" y="120680"/>
                  <a:pt x="285343" y="123855"/>
                </a:cubicBezTo>
                <a:cubicBezTo>
                  <a:pt x="323972" y="127030"/>
                  <a:pt x="237718" y="139730"/>
                  <a:pt x="237718" y="139730"/>
                </a:cubicBezTo>
                <a:cubicBezTo>
                  <a:pt x="265764" y="129147"/>
                  <a:pt x="429276" y="71997"/>
                  <a:pt x="453618" y="60355"/>
                </a:cubicBezTo>
                <a:cubicBezTo>
                  <a:pt x="477960" y="48713"/>
                  <a:pt x="372126" y="79934"/>
                  <a:pt x="383768" y="69880"/>
                </a:cubicBezTo>
                <a:cubicBezTo>
                  <a:pt x="395410" y="59826"/>
                  <a:pt x="531406" y="-1558"/>
                  <a:pt x="523468" y="30"/>
                </a:cubicBezTo>
                <a:cubicBezTo>
                  <a:pt x="515530" y="1618"/>
                  <a:pt x="404935" y="59297"/>
                  <a:pt x="336143" y="79405"/>
                </a:cubicBezTo>
                <a:cubicBezTo>
                  <a:pt x="267351" y="99513"/>
                  <a:pt x="159930" y="113801"/>
                  <a:pt x="110718" y="120680"/>
                </a:cubicBezTo>
                <a:cubicBezTo>
                  <a:pt x="61506" y="127559"/>
                  <a:pt x="-23161" y="120151"/>
                  <a:pt x="5943" y="1206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A55CD47-8B09-C933-46F7-9FD8AE9F6E7F}"/>
              </a:ext>
            </a:extLst>
          </p:cNvPr>
          <p:cNvSpPr/>
          <p:nvPr/>
        </p:nvSpPr>
        <p:spPr>
          <a:xfrm>
            <a:off x="4600572" y="3203139"/>
            <a:ext cx="124671" cy="89829"/>
          </a:xfrm>
          <a:custGeom>
            <a:avLst/>
            <a:gdLst>
              <a:gd name="connsiteX0" fmla="*/ 3 w 124671"/>
              <a:gd name="connsiteY0" fmla="*/ 436 h 89829"/>
              <a:gd name="connsiteX1" fmla="*/ 82553 w 124671"/>
              <a:gd name="connsiteY1" fmla="*/ 41711 h 89829"/>
              <a:gd name="connsiteX2" fmla="*/ 123828 w 124671"/>
              <a:gd name="connsiteY2" fmla="*/ 89336 h 89829"/>
              <a:gd name="connsiteX3" fmla="*/ 107953 w 124671"/>
              <a:gd name="connsiteY3" fmla="*/ 63936 h 89829"/>
              <a:gd name="connsiteX4" fmla="*/ 79378 w 124671"/>
              <a:gd name="connsiteY4" fmla="*/ 22661 h 89829"/>
              <a:gd name="connsiteX5" fmla="*/ 3 w 124671"/>
              <a:gd name="connsiteY5" fmla="*/ 436 h 8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671" h="89829">
                <a:moveTo>
                  <a:pt x="3" y="436"/>
                </a:moveTo>
                <a:cubicBezTo>
                  <a:pt x="532" y="3611"/>
                  <a:pt x="61916" y="26894"/>
                  <a:pt x="82553" y="41711"/>
                </a:cubicBezTo>
                <a:cubicBezTo>
                  <a:pt x="103190" y="56528"/>
                  <a:pt x="123828" y="89336"/>
                  <a:pt x="123828" y="89336"/>
                </a:cubicBezTo>
                <a:cubicBezTo>
                  <a:pt x="128061" y="93040"/>
                  <a:pt x="115361" y="75049"/>
                  <a:pt x="107953" y="63936"/>
                </a:cubicBezTo>
                <a:cubicBezTo>
                  <a:pt x="100545" y="52824"/>
                  <a:pt x="91020" y="33244"/>
                  <a:pt x="79378" y="22661"/>
                </a:cubicBezTo>
                <a:cubicBezTo>
                  <a:pt x="67736" y="12078"/>
                  <a:pt x="-526" y="-2739"/>
                  <a:pt x="3" y="4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1D7F594-2061-E728-8A94-53D3328CDEDD}"/>
              </a:ext>
            </a:extLst>
          </p:cNvPr>
          <p:cNvSpPr/>
          <p:nvPr/>
        </p:nvSpPr>
        <p:spPr>
          <a:xfrm>
            <a:off x="4832348" y="4149598"/>
            <a:ext cx="235446" cy="58157"/>
          </a:xfrm>
          <a:custGeom>
            <a:avLst/>
            <a:gdLst>
              <a:gd name="connsiteX0" fmla="*/ 2 w 235446"/>
              <a:gd name="connsiteY0" fmla="*/ 12827 h 58157"/>
              <a:gd name="connsiteX1" fmla="*/ 88902 w 235446"/>
              <a:gd name="connsiteY1" fmla="*/ 127 h 58157"/>
              <a:gd name="connsiteX2" fmla="*/ 146052 w 235446"/>
              <a:gd name="connsiteY2" fmla="*/ 22352 h 58157"/>
              <a:gd name="connsiteX3" fmla="*/ 139702 w 235446"/>
              <a:gd name="connsiteY3" fmla="*/ 6477 h 58157"/>
              <a:gd name="connsiteX4" fmla="*/ 231777 w 235446"/>
              <a:gd name="connsiteY4" fmla="*/ 57277 h 58157"/>
              <a:gd name="connsiteX5" fmla="*/ 212727 w 235446"/>
              <a:gd name="connsiteY5" fmla="*/ 38227 h 58157"/>
              <a:gd name="connsiteX6" fmla="*/ 171452 w 235446"/>
              <a:gd name="connsiteY6" fmla="*/ 31877 h 58157"/>
              <a:gd name="connsiteX7" fmla="*/ 63502 w 235446"/>
              <a:gd name="connsiteY7" fmla="*/ 25527 h 58157"/>
              <a:gd name="connsiteX8" fmla="*/ 107952 w 235446"/>
              <a:gd name="connsiteY8" fmla="*/ 12827 h 58157"/>
              <a:gd name="connsiteX9" fmla="*/ 85727 w 235446"/>
              <a:gd name="connsiteY9" fmla="*/ 3302 h 58157"/>
              <a:gd name="connsiteX10" fmla="*/ 2 w 235446"/>
              <a:gd name="connsiteY10" fmla="*/ 12827 h 5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446" h="58157">
                <a:moveTo>
                  <a:pt x="2" y="12827"/>
                </a:moveTo>
                <a:cubicBezTo>
                  <a:pt x="531" y="12298"/>
                  <a:pt x="64560" y="-1461"/>
                  <a:pt x="88902" y="127"/>
                </a:cubicBezTo>
                <a:cubicBezTo>
                  <a:pt x="113244" y="1714"/>
                  <a:pt x="146052" y="22352"/>
                  <a:pt x="146052" y="22352"/>
                </a:cubicBezTo>
                <a:cubicBezTo>
                  <a:pt x="154519" y="23410"/>
                  <a:pt x="125415" y="656"/>
                  <a:pt x="139702" y="6477"/>
                </a:cubicBezTo>
                <a:cubicBezTo>
                  <a:pt x="153989" y="12298"/>
                  <a:pt x="231777" y="57277"/>
                  <a:pt x="231777" y="57277"/>
                </a:cubicBezTo>
                <a:cubicBezTo>
                  <a:pt x="243948" y="62569"/>
                  <a:pt x="222781" y="42460"/>
                  <a:pt x="212727" y="38227"/>
                </a:cubicBezTo>
                <a:cubicBezTo>
                  <a:pt x="202673" y="33994"/>
                  <a:pt x="196323" y="33994"/>
                  <a:pt x="171452" y="31877"/>
                </a:cubicBezTo>
                <a:cubicBezTo>
                  <a:pt x="146581" y="29760"/>
                  <a:pt x="74085" y="28702"/>
                  <a:pt x="63502" y="25527"/>
                </a:cubicBezTo>
                <a:cubicBezTo>
                  <a:pt x="52919" y="22352"/>
                  <a:pt x="104248" y="16531"/>
                  <a:pt x="107952" y="12827"/>
                </a:cubicBezTo>
                <a:cubicBezTo>
                  <a:pt x="111656" y="9123"/>
                  <a:pt x="100544" y="2244"/>
                  <a:pt x="85727" y="3302"/>
                </a:cubicBezTo>
                <a:cubicBezTo>
                  <a:pt x="70910" y="4360"/>
                  <a:pt x="-527" y="13356"/>
                  <a:pt x="2" y="128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25B01C10-D34B-5F79-A613-F48A5A539259}"/>
              </a:ext>
            </a:extLst>
          </p:cNvPr>
          <p:cNvSpPr/>
          <p:nvPr/>
        </p:nvSpPr>
        <p:spPr>
          <a:xfrm>
            <a:off x="4771849" y="4092248"/>
            <a:ext cx="149477" cy="77197"/>
          </a:xfrm>
          <a:custGeom>
            <a:avLst/>
            <a:gdLst>
              <a:gd name="connsiteX0" fmla="*/ 176 w 149477"/>
              <a:gd name="connsiteY0" fmla="*/ 327 h 77197"/>
              <a:gd name="connsiteX1" fmla="*/ 85901 w 149477"/>
              <a:gd name="connsiteY1" fmla="*/ 76527 h 77197"/>
              <a:gd name="connsiteX2" fmla="*/ 98601 w 149477"/>
              <a:gd name="connsiteY2" fmla="*/ 38427 h 77197"/>
              <a:gd name="connsiteX3" fmla="*/ 149401 w 149477"/>
              <a:gd name="connsiteY3" fmla="*/ 54302 h 77197"/>
              <a:gd name="connsiteX4" fmla="*/ 85901 w 149477"/>
              <a:gd name="connsiteY4" fmla="*/ 41602 h 77197"/>
              <a:gd name="connsiteX5" fmla="*/ 63676 w 149477"/>
              <a:gd name="connsiteY5" fmla="*/ 47952 h 77197"/>
              <a:gd name="connsiteX6" fmla="*/ 176 w 149477"/>
              <a:gd name="connsiteY6" fmla="*/ 327 h 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77" h="77197">
                <a:moveTo>
                  <a:pt x="176" y="327"/>
                </a:moveTo>
                <a:cubicBezTo>
                  <a:pt x="3880" y="5089"/>
                  <a:pt x="69497" y="70177"/>
                  <a:pt x="85901" y="76527"/>
                </a:cubicBezTo>
                <a:cubicBezTo>
                  <a:pt x="102305" y="82877"/>
                  <a:pt x="88018" y="42131"/>
                  <a:pt x="98601" y="38427"/>
                </a:cubicBezTo>
                <a:cubicBezTo>
                  <a:pt x="109184" y="34723"/>
                  <a:pt x="151518" y="53773"/>
                  <a:pt x="149401" y="54302"/>
                </a:cubicBezTo>
                <a:cubicBezTo>
                  <a:pt x="147284" y="54831"/>
                  <a:pt x="100188" y="42660"/>
                  <a:pt x="85901" y="41602"/>
                </a:cubicBezTo>
                <a:cubicBezTo>
                  <a:pt x="71614" y="40544"/>
                  <a:pt x="75318" y="51656"/>
                  <a:pt x="63676" y="47952"/>
                </a:cubicBezTo>
                <a:cubicBezTo>
                  <a:pt x="52034" y="44248"/>
                  <a:pt x="-3528" y="-4435"/>
                  <a:pt x="176" y="3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8980B92-0527-63D4-CF85-7260260D692B}"/>
              </a:ext>
            </a:extLst>
          </p:cNvPr>
          <p:cNvSpPr/>
          <p:nvPr/>
        </p:nvSpPr>
        <p:spPr>
          <a:xfrm>
            <a:off x="7812783" y="4782707"/>
            <a:ext cx="84359" cy="407546"/>
          </a:xfrm>
          <a:custGeom>
            <a:avLst/>
            <a:gdLst>
              <a:gd name="connsiteX0" fmla="*/ 560 w 84359"/>
              <a:gd name="connsiteY0" fmla="*/ 833 h 407546"/>
              <a:gd name="connsiteX1" fmla="*/ 79035 w 84359"/>
              <a:gd name="connsiteY1" fmla="*/ 181666 h 407546"/>
              <a:gd name="connsiteX2" fmla="*/ 75623 w 84359"/>
              <a:gd name="connsiteY2" fmla="*/ 164606 h 407546"/>
              <a:gd name="connsiteX3" fmla="*/ 61975 w 84359"/>
              <a:gd name="connsiteY3" fmla="*/ 256729 h 407546"/>
              <a:gd name="connsiteX4" fmla="*/ 51739 w 84359"/>
              <a:gd name="connsiteY4" fmla="*/ 318144 h 407546"/>
              <a:gd name="connsiteX5" fmla="*/ 51739 w 84359"/>
              <a:gd name="connsiteY5" fmla="*/ 342027 h 407546"/>
              <a:gd name="connsiteX6" fmla="*/ 65387 w 84359"/>
              <a:gd name="connsiteY6" fmla="*/ 406854 h 407546"/>
              <a:gd name="connsiteX7" fmla="*/ 51739 w 84359"/>
              <a:gd name="connsiteY7" fmla="*/ 372735 h 407546"/>
              <a:gd name="connsiteX8" fmla="*/ 34680 w 84359"/>
              <a:gd name="connsiteY8" fmla="*/ 318144 h 407546"/>
              <a:gd name="connsiteX9" fmla="*/ 68799 w 84359"/>
              <a:gd name="connsiteY9" fmla="*/ 219197 h 407546"/>
              <a:gd name="connsiteX10" fmla="*/ 44916 w 84359"/>
              <a:gd name="connsiteY10" fmla="*/ 116839 h 407546"/>
              <a:gd name="connsiteX11" fmla="*/ 560 w 84359"/>
              <a:gd name="connsiteY11" fmla="*/ 833 h 4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359" h="407546">
                <a:moveTo>
                  <a:pt x="560" y="833"/>
                </a:moveTo>
                <a:cubicBezTo>
                  <a:pt x="6247" y="11638"/>
                  <a:pt x="79035" y="181666"/>
                  <a:pt x="79035" y="181666"/>
                </a:cubicBezTo>
                <a:cubicBezTo>
                  <a:pt x="91545" y="208961"/>
                  <a:pt x="78466" y="152095"/>
                  <a:pt x="75623" y="164606"/>
                </a:cubicBezTo>
                <a:cubicBezTo>
                  <a:pt x="72780" y="177117"/>
                  <a:pt x="65956" y="231139"/>
                  <a:pt x="61975" y="256729"/>
                </a:cubicBezTo>
                <a:cubicBezTo>
                  <a:pt x="57994" y="282319"/>
                  <a:pt x="53445" y="303928"/>
                  <a:pt x="51739" y="318144"/>
                </a:cubicBezTo>
                <a:cubicBezTo>
                  <a:pt x="50033" y="332360"/>
                  <a:pt x="49464" y="327242"/>
                  <a:pt x="51739" y="342027"/>
                </a:cubicBezTo>
                <a:cubicBezTo>
                  <a:pt x="54014" y="356812"/>
                  <a:pt x="65387" y="401736"/>
                  <a:pt x="65387" y="406854"/>
                </a:cubicBezTo>
                <a:cubicBezTo>
                  <a:pt x="65387" y="411972"/>
                  <a:pt x="56857" y="387520"/>
                  <a:pt x="51739" y="372735"/>
                </a:cubicBezTo>
                <a:cubicBezTo>
                  <a:pt x="46621" y="357950"/>
                  <a:pt x="31837" y="343734"/>
                  <a:pt x="34680" y="318144"/>
                </a:cubicBezTo>
                <a:cubicBezTo>
                  <a:pt x="37523" y="292554"/>
                  <a:pt x="67093" y="252748"/>
                  <a:pt x="68799" y="219197"/>
                </a:cubicBezTo>
                <a:cubicBezTo>
                  <a:pt x="70505" y="185646"/>
                  <a:pt x="55721" y="146409"/>
                  <a:pt x="44916" y="116839"/>
                </a:cubicBezTo>
                <a:cubicBezTo>
                  <a:pt x="34112" y="87269"/>
                  <a:pt x="-5127" y="-9972"/>
                  <a:pt x="560" y="8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A4BD6C6-88A3-3E19-286A-FD722294398D}"/>
              </a:ext>
            </a:extLst>
          </p:cNvPr>
          <p:cNvSpPr/>
          <p:nvPr/>
        </p:nvSpPr>
        <p:spPr>
          <a:xfrm>
            <a:off x="7908910" y="4937121"/>
            <a:ext cx="221032" cy="468196"/>
          </a:xfrm>
          <a:custGeom>
            <a:avLst/>
            <a:gdLst>
              <a:gd name="connsiteX0" fmla="*/ 15 w 221032"/>
              <a:gd name="connsiteY0" fmla="*/ 4 h 468196"/>
              <a:gd name="connsiteX1" fmla="*/ 66690 w 221032"/>
              <a:gd name="connsiteY1" fmla="*/ 73029 h 468196"/>
              <a:gd name="connsiteX2" fmla="*/ 82565 w 221032"/>
              <a:gd name="connsiteY2" fmla="*/ 190504 h 468196"/>
              <a:gd name="connsiteX3" fmla="*/ 101615 w 221032"/>
              <a:gd name="connsiteY3" fmla="*/ 158754 h 468196"/>
              <a:gd name="connsiteX4" fmla="*/ 101615 w 221032"/>
              <a:gd name="connsiteY4" fmla="*/ 225429 h 468196"/>
              <a:gd name="connsiteX5" fmla="*/ 161940 w 221032"/>
              <a:gd name="connsiteY5" fmla="*/ 285754 h 468196"/>
              <a:gd name="connsiteX6" fmla="*/ 209565 w 221032"/>
              <a:gd name="connsiteY6" fmla="*/ 374654 h 468196"/>
              <a:gd name="connsiteX7" fmla="*/ 209565 w 221032"/>
              <a:gd name="connsiteY7" fmla="*/ 358779 h 468196"/>
              <a:gd name="connsiteX8" fmla="*/ 212740 w 221032"/>
              <a:gd name="connsiteY8" fmla="*/ 466729 h 468196"/>
              <a:gd name="connsiteX9" fmla="*/ 219090 w 221032"/>
              <a:gd name="connsiteY9" fmla="*/ 415929 h 468196"/>
              <a:gd name="connsiteX10" fmla="*/ 174640 w 221032"/>
              <a:gd name="connsiteY10" fmla="*/ 339729 h 468196"/>
              <a:gd name="connsiteX11" fmla="*/ 127015 w 221032"/>
              <a:gd name="connsiteY11" fmla="*/ 276229 h 468196"/>
              <a:gd name="connsiteX12" fmla="*/ 98440 w 221032"/>
              <a:gd name="connsiteY12" fmla="*/ 234954 h 468196"/>
              <a:gd name="connsiteX13" fmla="*/ 76215 w 221032"/>
              <a:gd name="connsiteY13" fmla="*/ 200029 h 468196"/>
              <a:gd name="connsiteX14" fmla="*/ 73040 w 221032"/>
              <a:gd name="connsiteY14" fmla="*/ 139704 h 468196"/>
              <a:gd name="connsiteX15" fmla="*/ 60340 w 221032"/>
              <a:gd name="connsiteY15" fmla="*/ 76204 h 468196"/>
              <a:gd name="connsiteX16" fmla="*/ 15 w 221032"/>
              <a:gd name="connsiteY16" fmla="*/ 4 h 46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032" h="468196">
                <a:moveTo>
                  <a:pt x="15" y="4"/>
                </a:moveTo>
                <a:cubicBezTo>
                  <a:pt x="1073" y="-525"/>
                  <a:pt x="52932" y="41279"/>
                  <a:pt x="66690" y="73029"/>
                </a:cubicBezTo>
                <a:cubicBezTo>
                  <a:pt x="80448" y="104779"/>
                  <a:pt x="76744" y="176217"/>
                  <a:pt x="82565" y="190504"/>
                </a:cubicBezTo>
                <a:cubicBezTo>
                  <a:pt x="88386" y="204791"/>
                  <a:pt x="98440" y="152933"/>
                  <a:pt x="101615" y="158754"/>
                </a:cubicBezTo>
                <a:cubicBezTo>
                  <a:pt x="104790" y="164575"/>
                  <a:pt x="91561" y="204262"/>
                  <a:pt x="101615" y="225429"/>
                </a:cubicBezTo>
                <a:cubicBezTo>
                  <a:pt x="111669" y="246596"/>
                  <a:pt x="143948" y="260883"/>
                  <a:pt x="161940" y="285754"/>
                </a:cubicBezTo>
                <a:cubicBezTo>
                  <a:pt x="179932" y="310625"/>
                  <a:pt x="209565" y="374654"/>
                  <a:pt x="209565" y="374654"/>
                </a:cubicBezTo>
                <a:cubicBezTo>
                  <a:pt x="217502" y="386825"/>
                  <a:pt x="209036" y="343433"/>
                  <a:pt x="209565" y="358779"/>
                </a:cubicBezTo>
                <a:cubicBezTo>
                  <a:pt x="210094" y="374125"/>
                  <a:pt x="211153" y="457204"/>
                  <a:pt x="212740" y="466729"/>
                </a:cubicBezTo>
                <a:cubicBezTo>
                  <a:pt x="214328" y="476254"/>
                  <a:pt x="225440" y="437096"/>
                  <a:pt x="219090" y="415929"/>
                </a:cubicBezTo>
                <a:cubicBezTo>
                  <a:pt x="212740" y="394762"/>
                  <a:pt x="189986" y="363012"/>
                  <a:pt x="174640" y="339729"/>
                </a:cubicBezTo>
                <a:cubicBezTo>
                  <a:pt x="159294" y="316446"/>
                  <a:pt x="139715" y="293692"/>
                  <a:pt x="127015" y="276229"/>
                </a:cubicBezTo>
                <a:cubicBezTo>
                  <a:pt x="114315" y="258767"/>
                  <a:pt x="106907" y="247654"/>
                  <a:pt x="98440" y="234954"/>
                </a:cubicBezTo>
                <a:cubicBezTo>
                  <a:pt x="89973" y="222254"/>
                  <a:pt x="80448" y="215904"/>
                  <a:pt x="76215" y="200029"/>
                </a:cubicBezTo>
                <a:cubicBezTo>
                  <a:pt x="71982" y="184154"/>
                  <a:pt x="75686" y="160341"/>
                  <a:pt x="73040" y="139704"/>
                </a:cubicBezTo>
                <a:cubicBezTo>
                  <a:pt x="70394" y="119067"/>
                  <a:pt x="68278" y="98429"/>
                  <a:pt x="60340" y="76204"/>
                </a:cubicBezTo>
                <a:cubicBezTo>
                  <a:pt x="52403" y="53979"/>
                  <a:pt x="-1043" y="533"/>
                  <a:pt x="15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BC02C1-2E0B-6276-E8D7-267229E2DE7B}"/>
              </a:ext>
            </a:extLst>
          </p:cNvPr>
          <p:cNvSpPr/>
          <p:nvPr/>
        </p:nvSpPr>
        <p:spPr>
          <a:xfrm>
            <a:off x="6771598" y="4822353"/>
            <a:ext cx="1033584" cy="562070"/>
          </a:xfrm>
          <a:custGeom>
            <a:avLst/>
            <a:gdLst>
              <a:gd name="connsiteX0" fmla="*/ 26077 w 1033584"/>
              <a:gd name="connsiteY0" fmla="*/ 543397 h 562070"/>
              <a:gd name="connsiteX1" fmla="*/ 673777 w 1033584"/>
              <a:gd name="connsiteY1" fmla="*/ 111597 h 562070"/>
              <a:gd name="connsiteX2" fmla="*/ 540427 w 1033584"/>
              <a:gd name="connsiteY2" fmla="*/ 171922 h 562070"/>
              <a:gd name="connsiteX3" fmla="*/ 794427 w 1033584"/>
              <a:gd name="connsiteY3" fmla="*/ 41747 h 562070"/>
              <a:gd name="connsiteX4" fmla="*/ 1032552 w 1033584"/>
              <a:gd name="connsiteY4" fmla="*/ 472 h 562070"/>
              <a:gd name="connsiteX5" fmla="*/ 870627 w 1033584"/>
              <a:gd name="connsiteY5" fmla="*/ 29047 h 562070"/>
              <a:gd name="connsiteX6" fmla="*/ 629327 w 1033584"/>
              <a:gd name="connsiteY6" fmla="*/ 159222 h 562070"/>
              <a:gd name="connsiteX7" fmla="*/ 756327 w 1033584"/>
              <a:gd name="connsiteY7" fmla="*/ 70322 h 562070"/>
              <a:gd name="connsiteX8" fmla="*/ 505502 w 1033584"/>
              <a:gd name="connsiteY8" fmla="*/ 203672 h 562070"/>
              <a:gd name="connsiteX9" fmla="*/ 635677 w 1033584"/>
              <a:gd name="connsiteY9" fmla="*/ 168747 h 562070"/>
              <a:gd name="connsiteX10" fmla="*/ 280077 w 1033584"/>
              <a:gd name="connsiteY10" fmla="*/ 365597 h 562070"/>
              <a:gd name="connsiteX11" fmla="*/ 457877 w 1033584"/>
              <a:gd name="connsiteY11" fmla="*/ 254472 h 562070"/>
              <a:gd name="connsiteX12" fmla="*/ 156252 w 1033584"/>
              <a:gd name="connsiteY12" fmla="*/ 460847 h 562070"/>
              <a:gd name="connsiteX13" fmla="*/ 26077 w 1033584"/>
              <a:gd name="connsiteY13" fmla="*/ 543397 h 56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3584" h="562070">
                <a:moveTo>
                  <a:pt x="26077" y="543397"/>
                </a:moveTo>
                <a:lnTo>
                  <a:pt x="673777" y="111597"/>
                </a:lnTo>
                <a:cubicBezTo>
                  <a:pt x="759502" y="49684"/>
                  <a:pt x="520319" y="183564"/>
                  <a:pt x="540427" y="171922"/>
                </a:cubicBezTo>
                <a:cubicBezTo>
                  <a:pt x="560535" y="160280"/>
                  <a:pt x="712406" y="70322"/>
                  <a:pt x="794427" y="41747"/>
                </a:cubicBezTo>
                <a:cubicBezTo>
                  <a:pt x="876448" y="13172"/>
                  <a:pt x="1032552" y="472"/>
                  <a:pt x="1032552" y="472"/>
                </a:cubicBezTo>
                <a:cubicBezTo>
                  <a:pt x="1045252" y="-1645"/>
                  <a:pt x="937831" y="2589"/>
                  <a:pt x="870627" y="29047"/>
                </a:cubicBezTo>
                <a:cubicBezTo>
                  <a:pt x="803423" y="55505"/>
                  <a:pt x="648377" y="152343"/>
                  <a:pt x="629327" y="159222"/>
                </a:cubicBezTo>
                <a:cubicBezTo>
                  <a:pt x="610277" y="166101"/>
                  <a:pt x="776964" y="62914"/>
                  <a:pt x="756327" y="70322"/>
                </a:cubicBezTo>
                <a:cubicBezTo>
                  <a:pt x="735690" y="77730"/>
                  <a:pt x="525610" y="187268"/>
                  <a:pt x="505502" y="203672"/>
                </a:cubicBezTo>
                <a:cubicBezTo>
                  <a:pt x="485394" y="220076"/>
                  <a:pt x="673248" y="141759"/>
                  <a:pt x="635677" y="168747"/>
                </a:cubicBezTo>
                <a:cubicBezTo>
                  <a:pt x="598106" y="195735"/>
                  <a:pt x="309710" y="351309"/>
                  <a:pt x="280077" y="365597"/>
                </a:cubicBezTo>
                <a:cubicBezTo>
                  <a:pt x="250444" y="379885"/>
                  <a:pt x="478515" y="238597"/>
                  <a:pt x="457877" y="254472"/>
                </a:cubicBezTo>
                <a:cubicBezTo>
                  <a:pt x="437240" y="270347"/>
                  <a:pt x="222927" y="412164"/>
                  <a:pt x="156252" y="460847"/>
                </a:cubicBezTo>
                <a:cubicBezTo>
                  <a:pt x="89577" y="509530"/>
                  <a:pt x="-60177" y="601605"/>
                  <a:pt x="26077" y="5433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DB14EECE-FB4D-62D9-61F9-B75C83F10291}"/>
              </a:ext>
            </a:extLst>
          </p:cNvPr>
          <p:cNvSpPr/>
          <p:nvPr/>
        </p:nvSpPr>
        <p:spPr>
          <a:xfrm>
            <a:off x="6868923" y="4785519"/>
            <a:ext cx="932870" cy="501702"/>
          </a:xfrm>
          <a:custGeom>
            <a:avLst/>
            <a:gdLst>
              <a:gd name="connsiteX0" fmla="*/ 11302 w 932870"/>
              <a:gd name="connsiteY0" fmla="*/ 494506 h 501702"/>
              <a:gd name="connsiteX1" fmla="*/ 478027 w 932870"/>
              <a:gd name="connsiteY1" fmla="*/ 183356 h 501702"/>
              <a:gd name="connsiteX2" fmla="*/ 405002 w 932870"/>
              <a:gd name="connsiteY2" fmla="*/ 237331 h 501702"/>
              <a:gd name="connsiteX3" fmla="*/ 786002 w 932870"/>
              <a:gd name="connsiteY3" fmla="*/ 37306 h 501702"/>
              <a:gd name="connsiteX4" fmla="*/ 706627 w 932870"/>
              <a:gd name="connsiteY4" fmla="*/ 84931 h 501702"/>
              <a:gd name="connsiteX5" fmla="*/ 839977 w 932870"/>
              <a:gd name="connsiteY5" fmla="*/ 8731 h 501702"/>
              <a:gd name="connsiteX6" fmla="*/ 932052 w 932870"/>
              <a:gd name="connsiteY6" fmla="*/ 2381 h 501702"/>
              <a:gd name="connsiteX7" fmla="*/ 887602 w 932870"/>
              <a:gd name="connsiteY7" fmla="*/ 15081 h 501702"/>
              <a:gd name="connsiteX8" fmla="*/ 671702 w 932870"/>
              <a:gd name="connsiteY8" fmla="*/ 75406 h 501702"/>
              <a:gd name="connsiteX9" fmla="*/ 709802 w 932870"/>
              <a:gd name="connsiteY9" fmla="*/ 72231 h 501702"/>
              <a:gd name="connsiteX10" fmla="*/ 449452 w 932870"/>
              <a:gd name="connsiteY10" fmla="*/ 208756 h 501702"/>
              <a:gd name="connsiteX11" fmla="*/ 547877 w 932870"/>
              <a:gd name="connsiteY11" fmla="*/ 113506 h 501702"/>
              <a:gd name="connsiteX12" fmla="*/ 385952 w 932870"/>
              <a:gd name="connsiteY12" fmla="*/ 246856 h 501702"/>
              <a:gd name="connsiteX13" fmla="*/ 427227 w 932870"/>
              <a:gd name="connsiteY13" fmla="*/ 177006 h 501702"/>
              <a:gd name="connsiteX14" fmla="*/ 347852 w 932870"/>
              <a:gd name="connsiteY14" fmla="*/ 272256 h 501702"/>
              <a:gd name="connsiteX15" fmla="*/ 363727 w 932870"/>
              <a:gd name="connsiteY15" fmla="*/ 202406 h 501702"/>
              <a:gd name="connsiteX16" fmla="*/ 303402 w 932870"/>
              <a:gd name="connsiteY16" fmla="*/ 313531 h 501702"/>
              <a:gd name="connsiteX17" fmla="*/ 303402 w 932870"/>
              <a:gd name="connsiteY17" fmla="*/ 259556 h 501702"/>
              <a:gd name="connsiteX18" fmla="*/ 243077 w 932870"/>
              <a:gd name="connsiteY18" fmla="*/ 373856 h 501702"/>
              <a:gd name="connsiteX19" fmla="*/ 258952 w 932870"/>
              <a:gd name="connsiteY19" fmla="*/ 284956 h 501702"/>
              <a:gd name="connsiteX20" fmla="*/ 227202 w 932870"/>
              <a:gd name="connsiteY20" fmla="*/ 351631 h 501702"/>
              <a:gd name="connsiteX21" fmla="*/ 230377 w 932870"/>
              <a:gd name="connsiteY21" fmla="*/ 304006 h 501702"/>
              <a:gd name="connsiteX22" fmla="*/ 201802 w 932870"/>
              <a:gd name="connsiteY22" fmla="*/ 364331 h 501702"/>
              <a:gd name="connsiteX23" fmla="*/ 208152 w 932870"/>
              <a:gd name="connsiteY23" fmla="*/ 297656 h 501702"/>
              <a:gd name="connsiteX24" fmla="*/ 179577 w 932870"/>
              <a:gd name="connsiteY24" fmla="*/ 370681 h 501702"/>
              <a:gd name="connsiteX25" fmla="*/ 170052 w 932870"/>
              <a:gd name="connsiteY25" fmla="*/ 357981 h 501702"/>
              <a:gd name="connsiteX26" fmla="*/ 144652 w 932870"/>
              <a:gd name="connsiteY26" fmla="*/ 399256 h 501702"/>
              <a:gd name="connsiteX27" fmla="*/ 11302 w 932870"/>
              <a:gd name="connsiteY27" fmla="*/ 494506 h 5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2870" h="501702">
                <a:moveTo>
                  <a:pt x="11302" y="494506"/>
                </a:moveTo>
                <a:cubicBezTo>
                  <a:pt x="66865" y="458523"/>
                  <a:pt x="412410" y="226218"/>
                  <a:pt x="478027" y="183356"/>
                </a:cubicBezTo>
                <a:cubicBezTo>
                  <a:pt x="543644" y="140494"/>
                  <a:pt x="353673" y="261673"/>
                  <a:pt x="405002" y="237331"/>
                </a:cubicBezTo>
                <a:cubicBezTo>
                  <a:pt x="456331" y="212989"/>
                  <a:pt x="735731" y="62706"/>
                  <a:pt x="786002" y="37306"/>
                </a:cubicBezTo>
                <a:cubicBezTo>
                  <a:pt x="836273" y="11906"/>
                  <a:pt x="697631" y="89693"/>
                  <a:pt x="706627" y="84931"/>
                </a:cubicBezTo>
                <a:cubicBezTo>
                  <a:pt x="715623" y="80169"/>
                  <a:pt x="802406" y="22489"/>
                  <a:pt x="839977" y="8731"/>
                </a:cubicBezTo>
                <a:cubicBezTo>
                  <a:pt x="877548" y="-5027"/>
                  <a:pt x="924115" y="1323"/>
                  <a:pt x="932052" y="2381"/>
                </a:cubicBezTo>
                <a:cubicBezTo>
                  <a:pt x="939989" y="3439"/>
                  <a:pt x="887602" y="15081"/>
                  <a:pt x="887602" y="15081"/>
                </a:cubicBezTo>
                <a:lnTo>
                  <a:pt x="671702" y="75406"/>
                </a:lnTo>
                <a:cubicBezTo>
                  <a:pt x="642069" y="84931"/>
                  <a:pt x="746843" y="50006"/>
                  <a:pt x="709802" y="72231"/>
                </a:cubicBezTo>
                <a:cubicBezTo>
                  <a:pt x="672761" y="94456"/>
                  <a:pt x="476439" y="201877"/>
                  <a:pt x="449452" y="208756"/>
                </a:cubicBezTo>
                <a:cubicBezTo>
                  <a:pt x="422465" y="215635"/>
                  <a:pt x="558460" y="107156"/>
                  <a:pt x="547877" y="113506"/>
                </a:cubicBezTo>
                <a:cubicBezTo>
                  <a:pt x="537294" y="119856"/>
                  <a:pt x="406060" y="236273"/>
                  <a:pt x="385952" y="246856"/>
                </a:cubicBezTo>
                <a:cubicBezTo>
                  <a:pt x="365844" y="257439"/>
                  <a:pt x="433577" y="172773"/>
                  <a:pt x="427227" y="177006"/>
                </a:cubicBezTo>
                <a:cubicBezTo>
                  <a:pt x="420877" y="181239"/>
                  <a:pt x="358435" y="268023"/>
                  <a:pt x="347852" y="272256"/>
                </a:cubicBezTo>
                <a:cubicBezTo>
                  <a:pt x="337269" y="276489"/>
                  <a:pt x="371135" y="195527"/>
                  <a:pt x="363727" y="202406"/>
                </a:cubicBezTo>
                <a:cubicBezTo>
                  <a:pt x="356319" y="209285"/>
                  <a:pt x="313456" y="304006"/>
                  <a:pt x="303402" y="313531"/>
                </a:cubicBezTo>
                <a:cubicBezTo>
                  <a:pt x="293348" y="323056"/>
                  <a:pt x="313456" y="249502"/>
                  <a:pt x="303402" y="259556"/>
                </a:cubicBezTo>
                <a:cubicBezTo>
                  <a:pt x="293348" y="269610"/>
                  <a:pt x="250485" y="369623"/>
                  <a:pt x="243077" y="373856"/>
                </a:cubicBezTo>
                <a:cubicBezTo>
                  <a:pt x="235669" y="378089"/>
                  <a:pt x="261598" y="288660"/>
                  <a:pt x="258952" y="284956"/>
                </a:cubicBezTo>
                <a:cubicBezTo>
                  <a:pt x="256306" y="281252"/>
                  <a:pt x="231964" y="348456"/>
                  <a:pt x="227202" y="351631"/>
                </a:cubicBezTo>
                <a:cubicBezTo>
                  <a:pt x="222440" y="354806"/>
                  <a:pt x="234610" y="301889"/>
                  <a:pt x="230377" y="304006"/>
                </a:cubicBezTo>
                <a:cubicBezTo>
                  <a:pt x="226144" y="306123"/>
                  <a:pt x="205506" y="365389"/>
                  <a:pt x="201802" y="364331"/>
                </a:cubicBezTo>
                <a:cubicBezTo>
                  <a:pt x="198098" y="363273"/>
                  <a:pt x="211856" y="296598"/>
                  <a:pt x="208152" y="297656"/>
                </a:cubicBezTo>
                <a:cubicBezTo>
                  <a:pt x="204448" y="298714"/>
                  <a:pt x="179577" y="370681"/>
                  <a:pt x="179577" y="370681"/>
                </a:cubicBezTo>
                <a:cubicBezTo>
                  <a:pt x="173227" y="380735"/>
                  <a:pt x="175873" y="353219"/>
                  <a:pt x="170052" y="357981"/>
                </a:cubicBezTo>
                <a:cubicBezTo>
                  <a:pt x="164231" y="362743"/>
                  <a:pt x="167406" y="377560"/>
                  <a:pt x="144652" y="399256"/>
                </a:cubicBezTo>
                <a:cubicBezTo>
                  <a:pt x="121898" y="420952"/>
                  <a:pt x="-44261" y="530489"/>
                  <a:pt x="11302" y="4945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749032C9-7598-D48C-E2AC-011C3C6E94B0}"/>
              </a:ext>
            </a:extLst>
          </p:cNvPr>
          <p:cNvSpPr/>
          <p:nvPr/>
        </p:nvSpPr>
        <p:spPr>
          <a:xfrm>
            <a:off x="6341011" y="5371494"/>
            <a:ext cx="440006" cy="590354"/>
          </a:xfrm>
          <a:custGeom>
            <a:avLst/>
            <a:gdLst>
              <a:gd name="connsiteX0" fmla="*/ 431264 w 440006"/>
              <a:gd name="connsiteY0" fmla="*/ 13306 h 590354"/>
              <a:gd name="connsiteX1" fmla="*/ 142339 w 440006"/>
              <a:gd name="connsiteY1" fmla="*/ 327631 h 590354"/>
              <a:gd name="connsiteX2" fmla="*/ 2639 w 440006"/>
              <a:gd name="connsiteY2" fmla="*/ 587981 h 590354"/>
              <a:gd name="connsiteX3" fmla="*/ 72489 w 440006"/>
              <a:gd name="connsiteY3" fmla="*/ 438756 h 590354"/>
              <a:gd name="connsiteX4" fmla="*/ 326489 w 440006"/>
              <a:gd name="connsiteY4" fmla="*/ 143481 h 590354"/>
              <a:gd name="connsiteX5" fmla="*/ 272514 w 440006"/>
              <a:gd name="connsiteY5" fmla="*/ 191106 h 590354"/>
              <a:gd name="connsiteX6" fmla="*/ 358239 w 440006"/>
              <a:gd name="connsiteY6" fmla="*/ 70456 h 590354"/>
              <a:gd name="connsiteX7" fmla="*/ 431264 w 440006"/>
              <a:gd name="connsiteY7" fmla="*/ 13306 h 59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006" h="590354">
                <a:moveTo>
                  <a:pt x="431264" y="13306"/>
                </a:moveTo>
                <a:cubicBezTo>
                  <a:pt x="395281" y="56168"/>
                  <a:pt x="213776" y="231852"/>
                  <a:pt x="142339" y="327631"/>
                </a:cubicBezTo>
                <a:cubicBezTo>
                  <a:pt x="70901" y="423410"/>
                  <a:pt x="14281" y="569460"/>
                  <a:pt x="2639" y="587981"/>
                </a:cubicBezTo>
                <a:cubicBezTo>
                  <a:pt x="-9003" y="606502"/>
                  <a:pt x="18514" y="512839"/>
                  <a:pt x="72489" y="438756"/>
                </a:cubicBezTo>
                <a:cubicBezTo>
                  <a:pt x="126464" y="364673"/>
                  <a:pt x="293152" y="184756"/>
                  <a:pt x="326489" y="143481"/>
                </a:cubicBezTo>
                <a:cubicBezTo>
                  <a:pt x="359826" y="102206"/>
                  <a:pt x="267222" y="203277"/>
                  <a:pt x="272514" y="191106"/>
                </a:cubicBezTo>
                <a:cubicBezTo>
                  <a:pt x="277806" y="178935"/>
                  <a:pt x="334426" y="98502"/>
                  <a:pt x="358239" y="70456"/>
                </a:cubicBezTo>
                <a:cubicBezTo>
                  <a:pt x="382051" y="42410"/>
                  <a:pt x="467247" y="-29556"/>
                  <a:pt x="431264" y="133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C0A0CBCA-72FF-0F1A-C5D1-D5046ABEB728}"/>
              </a:ext>
            </a:extLst>
          </p:cNvPr>
          <p:cNvSpPr/>
          <p:nvPr/>
        </p:nvSpPr>
        <p:spPr>
          <a:xfrm>
            <a:off x="6013721" y="5964396"/>
            <a:ext cx="318211" cy="748601"/>
          </a:xfrm>
          <a:custGeom>
            <a:avLst/>
            <a:gdLst>
              <a:gd name="connsiteX0" fmla="*/ 317229 w 318211"/>
              <a:gd name="connsiteY0" fmla="*/ 1429 h 748601"/>
              <a:gd name="connsiteX1" fmla="*/ 145779 w 318211"/>
              <a:gd name="connsiteY1" fmla="*/ 376079 h 748601"/>
              <a:gd name="connsiteX2" fmla="*/ 202929 w 318211"/>
              <a:gd name="connsiteY2" fmla="*/ 290354 h 748601"/>
              <a:gd name="connsiteX3" fmla="*/ 6079 w 318211"/>
              <a:gd name="connsiteY3" fmla="*/ 734854 h 748601"/>
              <a:gd name="connsiteX4" fmla="*/ 72754 w 318211"/>
              <a:gd name="connsiteY4" fmla="*/ 588804 h 748601"/>
              <a:gd name="connsiteX5" fmla="*/ 298179 w 318211"/>
              <a:gd name="connsiteY5" fmla="*/ 122079 h 748601"/>
              <a:gd name="connsiteX6" fmla="*/ 218804 w 318211"/>
              <a:gd name="connsiteY6" fmla="*/ 242729 h 748601"/>
              <a:gd name="connsiteX7" fmla="*/ 317229 w 318211"/>
              <a:gd name="connsiteY7" fmla="*/ 1429 h 7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211" h="748601">
                <a:moveTo>
                  <a:pt x="317229" y="1429"/>
                </a:moveTo>
                <a:cubicBezTo>
                  <a:pt x="305058" y="23654"/>
                  <a:pt x="164829" y="327925"/>
                  <a:pt x="145779" y="376079"/>
                </a:cubicBezTo>
                <a:cubicBezTo>
                  <a:pt x="126729" y="424233"/>
                  <a:pt x="226212" y="230558"/>
                  <a:pt x="202929" y="290354"/>
                </a:cubicBezTo>
                <a:cubicBezTo>
                  <a:pt x="179646" y="350150"/>
                  <a:pt x="27775" y="685112"/>
                  <a:pt x="6079" y="734854"/>
                </a:cubicBezTo>
                <a:cubicBezTo>
                  <a:pt x="-15617" y="784596"/>
                  <a:pt x="24071" y="690933"/>
                  <a:pt x="72754" y="588804"/>
                </a:cubicBezTo>
                <a:cubicBezTo>
                  <a:pt x="121437" y="486675"/>
                  <a:pt x="273837" y="179758"/>
                  <a:pt x="298179" y="122079"/>
                </a:cubicBezTo>
                <a:cubicBezTo>
                  <a:pt x="322521" y="64400"/>
                  <a:pt x="212983" y="262308"/>
                  <a:pt x="218804" y="242729"/>
                </a:cubicBezTo>
                <a:cubicBezTo>
                  <a:pt x="224625" y="223150"/>
                  <a:pt x="329400" y="-20796"/>
                  <a:pt x="317229" y="14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71A1C092-0CD1-806F-D3B9-5A6E571A3B0F}"/>
              </a:ext>
            </a:extLst>
          </p:cNvPr>
          <p:cNvSpPr/>
          <p:nvPr/>
        </p:nvSpPr>
        <p:spPr>
          <a:xfrm>
            <a:off x="7134220" y="4652579"/>
            <a:ext cx="62685" cy="373455"/>
          </a:xfrm>
          <a:custGeom>
            <a:avLst/>
            <a:gdLst>
              <a:gd name="connsiteX0" fmla="*/ 60330 w 62685"/>
              <a:gd name="connsiteY0" fmla="*/ 1971 h 373455"/>
              <a:gd name="connsiteX1" fmla="*/ 22230 w 62685"/>
              <a:gd name="connsiteY1" fmla="*/ 259146 h 373455"/>
              <a:gd name="connsiteX2" fmla="*/ 53980 w 62685"/>
              <a:gd name="connsiteY2" fmla="*/ 160721 h 373455"/>
              <a:gd name="connsiteX3" fmla="*/ 5 w 62685"/>
              <a:gd name="connsiteY3" fmla="*/ 373446 h 373455"/>
              <a:gd name="connsiteX4" fmla="*/ 50805 w 62685"/>
              <a:gd name="connsiteY4" fmla="*/ 151196 h 373455"/>
              <a:gd name="connsiteX5" fmla="*/ 60330 w 62685"/>
              <a:gd name="connsiteY5" fmla="*/ 1971 h 37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85" h="373455">
                <a:moveTo>
                  <a:pt x="60330" y="1971"/>
                </a:moveTo>
                <a:cubicBezTo>
                  <a:pt x="55567" y="19963"/>
                  <a:pt x="23288" y="232688"/>
                  <a:pt x="22230" y="259146"/>
                </a:cubicBezTo>
                <a:cubicBezTo>
                  <a:pt x="21172" y="285604"/>
                  <a:pt x="57684" y="141671"/>
                  <a:pt x="53980" y="160721"/>
                </a:cubicBezTo>
                <a:cubicBezTo>
                  <a:pt x="50276" y="179771"/>
                  <a:pt x="534" y="375033"/>
                  <a:pt x="5" y="373446"/>
                </a:cubicBezTo>
                <a:cubicBezTo>
                  <a:pt x="-524" y="371859"/>
                  <a:pt x="38634" y="208875"/>
                  <a:pt x="50805" y="151196"/>
                </a:cubicBezTo>
                <a:cubicBezTo>
                  <a:pt x="62976" y="93517"/>
                  <a:pt x="65093" y="-16021"/>
                  <a:pt x="60330" y="19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14CE296-B477-5EEF-5D84-7C038DB41EC6}"/>
              </a:ext>
            </a:extLst>
          </p:cNvPr>
          <p:cNvSpPr/>
          <p:nvPr/>
        </p:nvSpPr>
        <p:spPr>
          <a:xfrm>
            <a:off x="7167129" y="4419067"/>
            <a:ext cx="338675" cy="582675"/>
          </a:xfrm>
          <a:custGeom>
            <a:avLst/>
            <a:gdLst>
              <a:gd name="connsiteX0" fmla="*/ 205221 w 338675"/>
              <a:gd name="connsiteY0" fmla="*/ 533 h 582675"/>
              <a:gd name="connsiteX1" fmla="*/ 208396 w 338675"/>
              <a:gd name="connsiteY1" fmla="*/ 203733 h 582675"/>
              <a:gd name="connsiteX2" fmla="*/ 135371 w 338675"/>
              <a:gd name="connsiteY2" fmla="*/ 384708 h 582675"/>
              <a:gd name="connsiteX3" fmla="*/ 202046 w 338675"/>
              <a:gd name="connsiteY3" fmla="*/ 318033 h 582675"/>
              <a:gd name="connsiteX4" fmla="*/ 122671 w 338675"/>
              <a:gd name="connsiteY4" fmla="*/ 441858 h 582675"/>
              <a:gd name="connsiteX5" fmla="*/ 2021 w 338675"/>
              <a:gd name="connsiteY5" fmla="*/ 581558 h 582675"/>
              <a:gd name="connsiteX6" fmla="*/ 55996 w 338675"/>
              <a:gd name="connsiteY6" fmla="*/ 502183 h 582675"/>
              <a:gd name="connsiteX7" fmla="*/ 170296 w 338675"/>
              <a:gd name="connsiteY7" fmla="*/ 406933 h 582675"/>
              <a:gd name="connsiteX8" fmla="*/ 338571 w 338675"/>
              <a:gd name="connsiteY8" fmla="*/ 343433 h 582675"/>
              <a:gd name="connsiteX9" fmla="*/ 144896 w 338675"/>
              <a:gd name="connsiteY9" fmla="*/ 403758 h 582675"/>
              <a:gd name="connsiteX10" fmla="*/ 167121 w 338675"/>
              <a:gd name="connsiteY10" fmla="*/ 324383 h 582675"/>
              <a:gd name="connsiteX11" fmla="*/ 202046 w 338675"/>
              <a:gd name="connsiteY11" fmla="*/ 219608 h 582675"/>
              <a:gd name="connsiteX12" fmla="*/ 182996 w 338675"/>
              <a:gd name="connsiteY12" fmla="*/ 267233 h 582675"/>
              <a:gd name="connsiteX13" fmla="*/ 205221 w 338675"/>
              <a:gd name="connsiteY13" fmla="*/ 533 h 5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675" h="582675">
                <a:moveTo>
                  <a:pt x="205221" y="533"/>
                </a:moveTo>
                <a:cubicBezTo>
                  <a:pt x="209454" y="-10050"/>
                  <a:pt x="220038" y="139704"/>
                  <a:pt x="208396" y="203733"/>
                </a:cubicBezTo>
                <a:cubicBezTo>
                  <a:pt x="196754" y="267762"/>
                  <a:pt x="136429" y="365658"/>
                  <a:pt x="135371" y="384708"/>
                </a:cubicBezTo>
                <a:cubicBezTo>
                  <a:pt x="134313" y="403758"/>
                  <a:pt x="204163" y="308508"/>
                  <a:pt x="202046" y="318033"/>
                </a:cubicBezTo>
                <a:cubicBezTo>
                  <a:pt x="199929" y="327558"/>
                  <a:pt x="156008" y="397937"/>
                  <a:pt x="122671" y="441858"/>
                </a:cubicBezTo>
                <a:cubicBezTo>
                  <a:pt x="89333" y="485779"/>
                  <a:pt x="13133" y="571504"/>
                  <a:pt x="2021" y="581558"/>
                </a:cubicBezTo>
                <a:cubicBezTo>
                  <a:pt x="-9091" y="591612"/>
                  <a:pt x="27950" y="531287"/>
                  <a:pt x="55996" y="502183"/>
                </a:cubicBezTo>
                <a:cubicBezTo>
                  <a:pt x="84042" y="473079"/>
                  <a:pt x="123200" y="433391"/>
                  <a:pt x="170296" y="406933"/>
                </a:cubicBezTo>
                <a:cubicBezTo>
                  <a:pt x="217392" y="380475"/>
                  <a:pt x="342804" y="343962"/>
                  <a:pt x="338571" y="343433"/>
                </a:cubicBezTo>
                <a:cubicBezTo>
                  <a:pt x="334338" y="342904"/>
                  <a:pt x="173471" y="406933"/>
                  <a:pt x="144896" y="403758"/>
                </a:cubicBezTo>
                <a:cubicBezTo>
                  <a:pt x="116321" y="400583"/>
                  <a:pt x="157596" y="355075"/>
                  <a:pt x="167121" y="324383"/>
                </a:cubicBezTo>
                <a:cubicBezTo>
                  <a:pt x="176646" y="293691"/>
                  <a:pt x="199400" y="229133"/>
                  <a:pt x="202046" y="219608"/>
                </a:cubicBezTo>
                <a:cubicBezTo>
                  <a:pt x="204692" y="210083"/>
                  <a:pt x="178763" y="298983"/>
                  <a:pt x="182996" y="267233"/>
                </a:cubicBezTo>
                <a:cubicBezTo>
                  <a:pt x="187229" y="235483"/>
                  <a:pt x="200988" y="11116"/>
                  <a:pt x="205221" y="5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AA3E5B3B-9451-939C-0413-5E0171424CC5}"/>
              </a:ext>
            </a:extLst>
          </p:cNvPr>
          <p:cNvSpPr/>
          <p:nvPr/>
        </p:nvSpPr>
        <p:spPr>
          <a:xfrm>
            <a:off x="6759489" y="4783492"/>
            <a:ext cx="242445" cy="354870"/>
          </a:xfrm>
          <a:custGeom>
            <a:avLst/>
            <a:gdLst>
              <a:gd name="connsiteX0" fmla="*/ 120736 w 242445"/>
              <a:gd name="connsiteY0" fmla="*/ 1233 h 354870"/>
              <a:gd name="connsiteX1" fmla="*/ 114386 w 242445"/>
              <a:gd name="connsiteY1" fmla="*/ 86958 h 354870"/>
              <a:gd name="connsiteX2" fmla="*/ 162011 w 242445"/>
              <a:gd name="connsiteY2" fmla="*/ 255233 h 354870"/>
              <a:gd name="connsiteX3" fmla="*/ 142961 w 242445"/>
              <a:gd name="connsiteY3" fmla="*/ 210783 h 354870"/>
              <a:gd name="connsiteX4" fmla="*/ 241386 w 242445"/>
              <a:gd name="connsiteY4" fmla="*/ 353658 h 354870"/>
              <a:gd name="connsiteX5" fmla="*/ 190586 w 242445"/>
              <a:gd name="connsiteY5" fmla="*/ 274283 h 354870"/>
              <a:gd name="connsiteX6" fmla="*/ 120736 w 242445"/>
              <a:gd name="connsiteY6" fmla="*/ 182208 h 354870"/>
              <a:gd name="connsiteX7" fmla="*/ 86 w 242445"/>
              <a:gd name="connsiteY7" fmla="*/ 96483 h 354870"/>
              <a:gd name="connsiteX8" fmla="*/ 101686 w 242445"/>
              <a:gd name="connsiteY8" fmla="*/ 147283 h 354870"/>
              <a:gd name="connsiteX9" fmla="*/ 120736 w 242445"/>
              <a:gd name="connsiteY9" fmla="*/ 1233 h 35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445" h="354870">
                <a:moveTo>
                  <a:pt x="120736" y="1233"/>
                </a:moveTo>
                <a:cubicBezTo>
                  <a:pt x="122853" y="-8821"/>
                  <a:pt x="107507" y="44625"/>
                  <a:pt x="114386" y="86958"/>
                </a:cubicBezTo>
                <a:cubicBezTo>
                  <a:pt x="121265" y="129291"/>
                  <a:pt x="157249" y="234596"/>
                  <a:pt x="162011" y="255233"/>
                </a:cubicBezTo>
                <a:cubicBezTo>
                  <a:pt x="166773" y="275870"/>
                  <a:pt x="129732" y="194379"/>
                  <a:pt x="142961" y="210783"/>
                </a:cubicBezTo>
                <a:cubicBezTo>
                  <a:pt x="156190" y="227187"/>
                  <a:pt x="233449" y="343075"/>
                  <a:pt x="241386" y="353658"/>
                </a:cubicBezTo>
                <a:cubicBezTo>
                  <a:pt x="249323" y="364241"/>
                  <a:pt x="210694" y="302858"/>
                  <a:pt x="190586" y="274283"/>
                </a:cubicBezTo>
                <a:cubicBezTo>
                  <a:pt x="170478" y="245708"/>
                  <a:pt x="152486" y="211841"/>
                  <a:pt x="120736" y="182208"/>
                </a:cubicBezTo>
                <a:cubicBezTo>
                  <a:pt x="88986" y="152575"/>
                  <a:pt x="3261" y="102304"/>
                  <a:pt x="86" y="96483"/>
                </a:cubicBezTo>
                <a:cubicBezTo>
                  <a:pt x="-3089" y="90662"/>
                  <a:pt x="81578" y="157866"/>
                  <a:pt x="101686" y="147283"/>
                </a:cubicBezTo>
                <a:cubicBezTo>
                  <a:pt x="121794" y="136700"/>
                  <a:pt x="118619" y="11287"/>
                  <a:pt x="120736" y="1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73C8828-F427-228C-2149-85B780F3D6FB}"/>
              </a:ext>
            </a:extLst>
          </p:cNvPr>
          <p:cNvSpPr/>
          <p:nvPr/>
        </p:nvSpPr>
        <p:spPr>
          <a:xfrm>
            <a:off x="6495536" y="5924841"/>
            <a:ext cx="2242560" cy="358833"/>
          </a:xfrm>
          <a:custGeom>
            <a:avLst/>
            <a:gdLst>
              <a:gd name="connsiteX0" fmla="*/ 514 w 2242560"/>
              <a:gd name="connsiteY0" fmla="*/ 358484 h 358833"/>
              <a:gd name="connsiteX1" fmla="*/ 752989 w 2242560"/>
              <a:gd name="connsiteY1" fmla="*/ 218784 h 358833"/>
              <a:gd name="connsiteX2" fmla="*/ 1289564 w 2242560"/>
              <a:gd name="connsiteY2" fmla="*/ 234659 h 358833"/>
              <a:gd name="connsiteX3" fmla="*/ 1197489 w 2242560"/>
              <a:gd name="connsiteY3" fmla="*/ 256884 h 358833"/>
              <a:gd name="connsiteX4" fmla="*/ 1654689 w 2242560"/>
              <a:gd name="connsiteY4" fmla="*/ 228309 h 358833"/>
              <a:gd name="connsiteX5" fmla="*/ 1607064 w 2242560"/>
              <a:gd name="connsiteY5" fmla="*/ 237834 h 358833"/>
              <a:gd name="connsiteX6" fmla="*/ 1943614 w 2242560"/>
              <a:gd name="connsiteY6" fmla="*/ 126709 h 358833"/>
              <a:gd name="connsiteX7" fmla="*/ 1848364 w 2242560"/>
              <a:gd name="connsiteY7" fmla="*/ 190209 h 358833"/>
              <a:gd name="connsiteX8" fmla="*/ 2238889 w 2242560"/>
              <a:gd name="connsiteY8" fmla="*/ 2884 h 358833"/>
              <a:gd name="connsiteX9" fmla="*/ 2013464 w 2242560"/>
              <a:gd name="connsiteY9" fmla="*/ 88609 h 358833"/>
              <a:gd name="connsiteX10" fmla="*/ 1514989 w 2242560"/>
              <a:gd name="connsiteY10" fmla="*/ 250534 h 358833"/>
              <a:gd name="connsiteX11" fmla="*/ 1603889 w 2242560"/>
              <a:gd name="connsiteY11" fmla="*/ 209259 h 358833"/>
              <a:gd name="connsiteX12" fmla="*/ 1219714 w 2242560"/>
              <a:gd name="connsiteY12" fmla="*/ 187034 h 358833"/>
              <a:gd name="connsiteX13" fmla="*/ 1562614 w 2242560"/>
              <a:gd name="connsiteY13" fmla="*/ 228309 h 358833"/>
              <a:gd name="connsiteX14" fmla="*/ 1172089 w 2242560"/>
              <a:gd name="connsiteY14" fmla="*/ 215609 h 358833"/>
              <a:gd name="connsiteX15" fmla="*/ 654564 w 2242560"/>
              <a:gd name="connsiteY15" fmla="*/ 250534 h 358833"/>
              <a:gd name="connsiteX16" fmla="*/ 787914 w 2242560"/>
              <a:gd name="connsiteY16" fmla="*/ 225134 h 358833"/>
              <a:gd name="connsiteX17" fmla="*/ 257689 w 2242560"/>
              <a:gd name="connsiteY17" fmla="*/ 320384 h 358833"/>
              <a:gd name="connsiteX18" fmla="*/ 629164 w 2242560"/>
              <a:gd name="connsiteY18" fmla="*/ 260059 h 358833"/>
              <a:gd name="connsiteX19" fmla="*/ 514 w 2242560"/>
              <a:gd name="connsiteY19" fmla="*/ 358484 h 3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42560" h="358833">
                <a:moveTo>
                  <a:pt x="514" y="358484"/>
                </a:moveTo>
                <a:cubicBezTo>
                  <a:pt x="21151" y="351605"/>
                  <a:pt x="538147" y="239421"/>
                  <a:pt x="752989" y="218784"/>
                </a:cubicBezTo>
                <a:cubicBezTo>
                  <a:pt x="967831" y="198147"/>
                  <a:pt x="1215481" y="228309"/>
                  <a:pt x="1289564" y="234659"/>
                </a:cubicBezTo>
                <a:cubicBezTo>
                  <a:pt x="1363647" y="241009"/>
                  <a:pt x="1136635" y="257942"/>
                  <a:pt x="1197489" y="256884"/>
                </a:cubicBezTo>
                <a:cubicBezTo>
                  <a:pt x="1258343" y="255826"/>
                  <a:pt x="1586427" y="231484"/>
                  <a:pt x="1654689" y="228309"/>
                </a:cubicBezTo>
                <a:cubicBezTo>
                  <a:pt x="1722951" y="225134"/>
                  <a:pt x="1558910" y="254767"/>
                  <a:pt x="1607064" y="237834"/>
                </a:cubicBezTo>
                <a:cubicBezTo>
                  <a:pt x="1655218" y="220901"/>
                  <a:pt x="1903397" y="134647"/>
                  <a:pt x="1943614" y="126709"/>
                </a:cubicBezTo>
                <a:cubicBezTo>
                  <a:pt x="1983831" y="118771"/>
                  <a:pt x="1799152" y="210846"/>
                  <a:pt x="1848364" y="190209"/>
                </a:cubicBezTo>
                <a:cubicBezTo>
                  <a:pt x="1897576" y="169572"/>
                  <a:pt x="2211372" y="19817"/>
                  <a:pt x="2238889" y="2884"/>
                </a:cubicBezTo>
                <a:cubicBezTo>
                  <a:pt x="2266406" y="-14049"/>
                  <a:pt x="2134114" y="47334"/>
                  <a:pt x="2013464" y="88609"/>
                </a:cubicBezTo>
                <a:cubicBezTo>
                  <a:pt x="1892814" y="129884"/>
                  <a:pt x="1583251" y="230426"/>
                  <a:pt x="1514989" y="250534"/>
                </a:cubicBezTo>
                <a:cubicBezTo>
                  <a:pt x="1446727" y="270642"/>
                  <a:pt x="1653101" y="219842"/>
                  <a:pt x="1603889" y="209259"/>
                </a:cubicBezTo>
                <a:cubicBezTo>
                  <a:pt x="1554677" y="198676"/>
                  <a:pt x="1226593" y="183859"/>
                  <a:pt x="1219714" y="187034"/>
                </a:cubicBezTo>
                <a:cubicBezTo>
                  <a:pt x="1212835" y="190209"/>
                  <a:pt x="1570552" y="223546"/>
                  <a:pt x="1562614" y="228309"/>
                </a:cubicBezTo>
                <a:cubicBezTo>
                  <a:pt x="1554677" y="233071"/>
                  <a:pt x="1323431" y="211905"/>
                  <a:pt x="1172089" y="215609"/>
                </a:cubicBezTo>
                <a:cubicBezTo>
                  <a:pt x="1020747" y="219313"/>
                  <a:pt x="718593" y="248947"/>
                  <a:pt x="654564" y="250534"/>
                </a:cubicBezTo>
                <a:cubicBezTo>
                  <a:pt x="590535" y="252121"/>
                  <a:pt x="787914" y="225134"/>
                  <a:pt x="787914" y="225134"/>
                </a:cubicBezTo>
                <a:lnTo>
                  <a:pt x="257689" y="320384"/>
                </a:lnTo>
                <a:cubicBezTo>
                  <a:pt x="231231" y="326205"/>
                  <a:pt x="671497" y="251592"/>
                  <a:pt x="629164" y="260059"/>
                </a:cubicBezTo>
                <a:cubicBezTo>
                  <a:pt x="586831" y="268526"/>
                  <a:pt x="-20123" y="365363"/>
                  <a:pt x="514" y="3584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F9E2146-0CEA-A3EF-97B4-3AD54AB73D34}"/>
              </a:ext>
            </a:extLst>
          </p:cNvPr>
          <p:cNvSpPr/>
          <p:nvPr/>
        </p:nvSpPr>
        <p:spPr>
          <a:xfrm>
            <a:off x="6377914" y="5426059"/>
            <a:ext cx="1477365" cy="952930"/>
          </a:xfrm>
          <a:custGeom>
            <a:avLst/>
            <a:gdLst>
              <a:gd name="connsiteX0" fmla="*/ 3836 w 1477365"/>
              <a:gd name="connsiteY0" fmla="*/ 949341 h 952930"/>
              <a:gd name="connsiteX1" fmla="*/ 584861 w 1477365"/>
              <a:gd name="connsiteY1" fmla="*/ 374666 h 952930"/>
              <a:gd name="connsiteX2" fmla="*/ 470561 w 1477365"/>
              <a:gd name="connsiteY2" fmla="*/ 495316 h 952930"/>
              <a:gd name="connsiteX3" fmla="*/ 813461 w 1477365"/>
              <a:gd name="connsiteY3" fmla="*/ 177816 h 952930"/>
              <a:gd name="connsiteX4" fmla="*/ 1257961 w 1477365"/>
              <a:gd name="connsiteY4" fmla="*/ 44466 h 952930"/>
              <a:gd name="connsiteX5" fmla="*/ 1111911 w 1477365"/>
              <a:gd name="connsiteY5" fmla="*/ 69866 h 952930"/>
              <a:gd name="connsiteX6" fmla="*/ 1477036 w 1477365"/>
              <a:gd name="connsiteY6" fmla="*/ 16 h 952930"/>
              <a:gd name="connsiteX7" fmla="*/ 1172236 w 1477365"/>
              <a:gd name="connsiteY7" fmla="*/ 63516 h 952930"/>
              <a:gd name="connsiteX8" fmla="*/ 924586 w 1477365"/>
              <a:gd name="connsiteY8" fmla="*/ 88916 h 952930"/>
              <a:gd name="connsiteX9" fmla="*/ 962686 w 1477365"/>
              <a:gd name="connsiteY9" fmla="*/ 111141 h 952930"/>
              <a:gd name="connsiteX10" fmla="*/ 616611 w 1477365"/>
              <a:gd name="connsiteY10" fmla="*/ 292116 h 952930"/>
              <a:gd name="connsiteX11" fmla="*/ 594386 w 1477365"/>
              <a:gd name="connsiteY11" fmla="*/ 352441 h 952930"/>
              <a:gd name="connsiteX12" fmla="*/ 299111 w 1477365"/>
              <a:gd name="connsiteY12" fmla="*/ 606441 h 952930"/>
              <a:gd name="connsiteX13" fmla="*/ 438811 w 1477365"/>
              <a:gd name="connsiteY13" fmla="*/ 527066 h 952930"/>
              <a:gd name="connsiteX14" fmla="*/ 181636 w 1477365"/>
              <a:gd name="connsiteY14" fmla="*/ 771541 h 952930"/>
              <a:gd name="connsiteX15" fmla="*/ 327686 w 1477365"/>
              <a:gd name="connsiteY15" fmla="*/ 625491 h 952930"/>
              <a:gd name="connsiteX16" fmla="*/ 3836 w 1477365"/>
              <a:gd name="connsiteY16" fmla="*/ 949341 h 9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7365" h="952930">
                <a:moveTo>
                  <a:pt x="3836" y="949341"/>
                </a:moveTo>
                <a:cubicBezTo>
                  <a:pt x="46699" y="907537"/>
                  <a:pt x="507074" y="450337"/>
                  <a:pt x="584861" y="374666"/>
                </a:cubicBezTo>
                <a:cubicBezTo>
                  <a:pt x="662648" y="298995"/>
                  <a:pt x="432461" y="528124"/>
                  <a:pt x="470561" y="495316"/>
                </a:cubicBezTo>
                <a:cubicBezTo>
                  <a:pt x="508661" y="462508"/>
                  <a:pt x="682228" y="252958"/>
                  <a:pt x="813461" y="177816"/>
                </a:cubicBezTo>
                <a:cubicBezTo>
                  <a:pt x="944694" y="102674"/>
                  <a:pt x="1208219" y="62458"/>
                  <a:pt x="1257961" y="44466"/>
                </a:cubicBezTo>
                <a:cubicBezTo>
                  <a:pt x="1307703" y="26474"/>
                  <a:pt x="1075399" y="77274"/>
                  <a:pt x="1111911" y="69866"/>
                </a:cubicBezTo>
                <a:cubicBezTo>
                  <a:pt x="1148423" y="62458"/>
                  <a:pt x="1466982" y="1074"/>
                  <a:pt x="1477036" y="16"/>
                </a:cubicBezTo>
                <a:cubicBezTo>
                  <a:pt x="1487090" y="-1042"/>
                  <a:pt x="1264311" y="48699"/>
                  <a:pt x="1172236" y="63516"/>
                </a:cubicBezTo>
                <a:cubicBezTo>
                  <a:pt x="1080161" y="78333"/>
                  <a:pt x="959511" y="80979"/>
                  <a:pt x="924586" y="88916"/>
                </a:cubicBezTo>
                <a:cubicBezTo>
                  <a:pt x="889661" y="96853"/>
                  <a:pt x="1014015" y="77274"/>
                  <a:pt x="962686" y="111141"/>
                </a:cubicBezTo>
                <a:cubicBezTo>
                  <a:pt x="911357" y="145008"/>
                  <a:pt x="677994" y="251899"/>
                  <a:pt x="616611" y="292116"/>
                </a:cubicBezTo>
                <a:cubicBezTo>
                  <a:pt x="555228" y="332333"/>
                  <a:pt x="647303" y="300053"/>
                  <a:pt x="594386" y="352441"/>
                </a:cubicBezTo>
                <a:cubicBezTo>
                  <a:pt x="541469" y="404828"/>
                  <a:pt x="325040" y="577337"/>
                  <a:pt x="299111" y="606441"/>
                </a:cubicBezTo>
                <a:cubicBezTo>
                  <a:pt x="273182" y="635545"/>
                  <a:pt x="458390" y="499549"/>
                  <a:pt x="438811" y="527066"/>
                </a:cubicBezTo>
                <a:cubicBezTo>
                  <a:pt x="419232" y="554583"/>
                  <a:pt x="200157" y="755137"/>
                  <a:pt x="181636" y="771541"/>
                </a:cubicBezTo>
                <a:cubicBezTo>
                  <a:pt x="163115" y="787945"/>
                  <a:pt x="364728" y="596387"/>
                  <a:pt x="327686" y="625491"/>
                </a:cubicBezTo>
                <a:cubicBezTo>
                  <a:pt x="290644" y="654595"/>
                  <a:pt x="-39027" y="991145"/>
                  <a:pt x="3836" y="9493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A871EC65-DF3D-DCCB-567D-F06522EF7879}"/>
              </a:ext>
            </a:extLst>
          </p:cNvPr>
          <p:cNvSpPr/>
          <p:nvPr/>
        </p:nvSpPr>
        <p:spPr>
          <a:xfrm>
            <a:off x="7829550" y="5317562"/>
            <a:ext cx="911658" cy="616957"/>
          </a:xfrm>
          <a:custGeom>
            <a:avLst/>
            <a:gdLst>
              <a:gd name="connsiteX0" fmla="*/ 0 w 911658"/>
              <a:gd name="connsiteY0" fmla="*/ 105338 h 616957"/>
              <a:gd name="connsiteX1" fmla="*/ 419100 w 911658"/>
              <a:gd name="connsiteY1" fmla="*/ 108513 h 616957"/>
              <a:gd name="connsiteX2" fmla="*/ 358775 w 911658"/>
              <a:gd name="connsiteY2" fmla="*/ 54538 h 616957"/>
              <a:gd name="connsiteX3" fmla="*/ 584200 w 911658"/>
              <a:gd name="connsiteY3" fmla="*/ 181538 h 616957"/>
              <a:gd name="connsiteX4" fmla="*/ 558800 w 911658"/>
              <a:gd name="connsiteY4" fmla="*/ 146613 h 616957"/>
              <a:gd name="connsiteX5" fmla="*/ 739775 w 911658"/>
              <a:gd name="connsiteY5" fmla="*/ 384738 h 616957"/>
              <a:gd name="connsiteX6" fmla="*/ 730250 w 911658"/>
              <a:gd name="connsiteY6" fmla="*/ 318063 h 616957"/>
              <a:gd name="connsiteX7" fmla="*/ 908050 w 911658"/>
              <a:gd name="connsiteY7" fmla="*/ 610163 h 616957"/>
              <a:gd name="connsiteX8" fmla="*/ 854075 w 911658"/>
              <a:gd name="connsiteY8" fmla="*/ 530788 h 616957"/>
              <a:gd name="connsiteX9" fmla="*/ 755650 w 911658"/>
              <a:gd name="connsiteY9" fmla="*/ 384738 h 616957"/>
              <a:gd name="connsiteX10" fmla="*/ 727075 w 911658"/>
              <a:gd name="connsiteY10" fmla="*/ 203763 h 616957"/>
              <a:gd name="connsiteX11" fmla="*/ 727075 w 911658"/>
              <a:gd name="connsiteY11" fmla="*/ 311713 h 616957"/>
              <a:gd name="connsiteX12" fmla="*/ 625475 w 911658"/>
              <a:gd name="connsiteY12" fmla="*/ 197413 h 616957"/>
              <a:gd name="connsiteX13" fmla="*/ 355600 w 911658"/>
              <a:gd name="connsiteY13" fmla="*/ 563 h 616957"/>
              <a:gd name="connsiteX14" fmla="*/ 520700 w 911658"/>
              <a:gd name="connsiteY14" fmla="*/ 137088 h 616957"/>
              <a:gd name="connsiteX15" fmla="*/ 390525 w 911658"/>
              <a:gd name="connsiteY15" fmla="*/ 114863 h 616957"/>
              <a:gd name="connsiteX16" fmla="*/ 171450 w 911658"/>
              <a:gd name="connsiteY16" fmla="*/ 95813 h 616957"/>
              <a:gd name="connsiteX17" fmla="*/ 444500 w 911658"/>
              <a:gd name="connsiteY17" fmla="*/ 89463 h 616957"/>
              <a:gd name="connsiteX18" fmla="*/ 0 w 911658"/>
              <a:gd name="connsiteY18" fmla="*/ 105338 h 61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1658" h="616957">
                <a:moveTo>
                  <a:pt x="0" y="105338"/>
                </a:moveTo>
                <a:cubicBezTo>
                  <a:pt x="179652" y="111159"/>
                  <a:pt x="359304" y="116980"/>
                  <a:pt x="419100" y="108513"/>
                </a:cubicBezTo>
                <a:cubicBezTo>
                  <a:pt x="478896" y="100046"/>
                  <a:pt x="331258" y="42367"/>
                  <a:pt x="358775" y="54538"/>
                </a:cubicBezTo>
                <a:cubicBezTo>
                  <a:pt x="386292" y="66709"/>
                  <a:pt x="550862" y="166192"/>
                  <a:pt x="584200" y="181538"/>
                </a:cubicBezTo>
                <a:cubicBezTo>
                  <a:pt x="617538" y="196884"/>
                  <a:pt x="558800" y="146613"/>
                  <a:pt x="558800" y="146613"/>
                </a:cubicBezTo>
                <a:cubicBezTo>
                  <a:pt x="584729" y="180480"/>
                  <a:pt x="711200" y="356163"/>
                  <a:pt x="739775" y="384738"/>
                </a:cubicBezTo>
                <a:cubicBezTo>
                  <a:pt x="768350" y="413313"/>
                  <a:pt x="702204" y="280492"/>
                  <a:pt x="730250" y="318063"/>
                </a:cubicBezTo>
                <a:cubicBezTo>
                  <a:pt x="758296" y="355634"/>
                  <a:pt x="887412" y="574709"/>
                  <a:pt x="908050" y="610163"/>
                </a:cubicBezTo>
                <a:cubicBezTo>
                  <a:pt x="928688" y="645617"/>
                  <a:pt x="854075" y="530788"/>
                  <a:pt x="854075" y="530788"/>
                </a:cubicBezTo>
                <a:cubicBezTo>
                  <a:pt x="828675" y="493217"/>
                  <a:pt x="776817" y="439242"/>
                  <a:pt x="755650" y="384738"/>
                </a:cubicBezTo>
                <a:cubicBezTo>
                  <a:pt x="734483" y="330234"/>
                  <a:pt x="731837" y="215934"/>
                  <a:pt x="727075" y="203763"/>
                </a:cubicBezTo>
                <a:cubicBezTo>
                  <a:pt x="722313" y="191592"/>
                  <a:pt x="744008" y="312771"/>
                  <a:pt x="727075" y="311713"/>
                </a:cubicBezTo>
                <a:cubicBezTo>
                  <a:pt x="710142" y="310655"/>
                  <a:pt x="687388" y="249271"/>
                  <a:pt x="625475" y="197413"/>
                </a:cubicBezTo>
                <a:cubicBezTo>
                  <a:pt x="563562" y="145555"/>
                  <a:pt x="373062" y="10617"/>
                  <a:pt x="355600" y="563"/>
                </a:cubicBezTo>
                <a:cubicBezTo>
                  <a:pt x="338138" y="-9491"/>
                  <a:pt x="514879" y="118038"/>
                  <a:pt x="520700" y="137088"/>
                </a:cubicBezTo>
                <a:cubicBezTo>
                  <a:pt x="526521" y="156138"/>
                  <a:pt x="448733" y="121742"/>
                  <a:pt x="390525" y="114863"/>
                </a:cubicBezTo>
                <a:cubicBezTo>
                  <a:pt x="332317" y="107984"/>
                  <a:pt x="162454" y="100046"/>
                  <a:pt x="171450" y="95813"/>
                </a:cubicBezTo>
                <a:cubicBezTo>
                  <a:pt x="180446" y="91580"/>
                  <a:pt x="444500" y="89463"/>
                  <a:pt x="444500" y="89463"/>
                </a:cubicBezTo>
                <a:lnTo>
                  <a:pt x="0" y="1053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68004BA-7FE2-552E-954B-A088AD6BA18F}"/>
              </a:ext>
            </a:extLst>
          </p:cNvPr>
          <p:cNvSpPr/>
          <p:nvPr/>
        </p:nvSpPr>
        <p:spPr>
          <a:xfrm>
            <a:off x="8724270" y="5954571"/>
            <a:ext cx="696806" cy="1006364"/>
          </a:xfrm>
          <a:custGeom>
            <a:avLst/>
            <a:gdLst>
              <a:gd name="connsiteX0" fmla="*/ 630 w 696806"/>
              <a:gd name="connsiteY0" fmla="*/ 1729 h 1006364"/>
              <a:gd name="connsiteX1" fmla="*/ 340355 w 696806"/>
              <a:gd name="connsiteY1" fmla="*/ 458929 h 1006364"/>
              <a:gd name="connsiteX2" fmla="*/ 337180 w 696806"/>
              <a:gd name="connsiteY2" fmla="*/ 436704 h 1006364"/>
              <a:gd name="connsiteX3" fmla="*/ 572130 w 696806"/>
              <a:gd name="connsiteY3" fmla="*/ 785954 h 1006364"/>
              <a:gd name="connsiteX4" fmla="*/ 514980 w 696806"/>
              <a:gd name="connsiteY4" fmla="*/ 722454 h 1006364"/>
              <a:gd name="connsiteX5" fmla="*/ 600705 w 696806"/>
              <a:gd name="connsiteY5" fmla="*/ 849454 h 1006364"/>
              <a:gd name="connsiteX6" fmla="*/ 695955 w 696806"/>
              <a:gd name="connsiteY6" fmla="*/ 1005029 h 1006364"/>
              <a:gd name="connsiteX7" fmla="*/ 638805 w 696806"/>
              <a:gd name="connsiteY7" fmla="*/ 906604 h 1006364"/>
              <a:gd name="connsiteX8" fmla="*/ 495930 w 696806"/>
              <a:gd name="connsiteY8" fmla="*/ 611329 h 1006364"/>
              <a:gd name="connsiteX9" fmla="*/ 172080 w 696806"/>
              <a:gd name="connsiteY9" fmla="*/ 322404 h 1006364"/>
              <a:gd name="connsiteX10" fmla="*/ 308605 w 696806"/>
              <a:gd name="connsiteY10" fmla="*/ 439879 h 1006364"/>
              <a:gd name="connsiteX11" fmla="*/ 213355 w 696806"/>
              <a:gd name="connsiteY11" fmla="*/ 230329 h 1006364"/>
              <a:gd name="connsiteX12" fmla="*/ 254630 w 696806"/>
              <a:gd name="connsiteY12" fmla="*/ 300179 h 1006364"/>
              <a:gd name="connsiteX13" fmla="*/ 630 w 696806"/>
              <a:gd name="connsiteY13" fmla="*/ 1729 h 10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6806" h="1006364">
                <a:moveTo>
                  <a:pt x="630" y="1729"/>
                </a:moveTo>
                <a:cubicBezTo>
                  <a:pt x="14917" y="28187"/>
                  <a:pt x="284263" y="386433"/>
                  <a:pt x="340355" y="458929"/>
                </a:cubicBezTo>
                <a:cubicBezTo>
                  <a:pt x="396447" y="531425"/>
                  <a:pt x="298551" y="382200"/>
                  <a:pt x="337180" y="436704"/>
                </a:cubicBezTo>
                <a:cubicBezTo>
                  <a:pt x="375809" y="491208"/>
                  <a:pt x="542497" y="738329"/>
                  <a:pt x="572130" y="785954"/>
                </a:cubicBezTo>
                <a:cubicBezTo>
                  <a:pt x="601763" y="833579"/>
                  <a:pt x="510218" y="711871"/>
                  <a:pt x="514980" y="722454"/>
                </a:cubicBezTo>
                <a:cubicBezTo>
                  <a:pt x="519743" y="733037"/>
                  <a:pt x="570543" y="802358"/>
                  <a:pt x="600705" y="849454"/>
                </a:cubicBezTo>
                <a:cubicBezTo>
                  <a:pt x="630868" y="896550"/>
                  <a:pt x="689605" y="995504"/>
                  <a:pt x="695955" y="1005029"/>
                </a:cubicBezTo>
                <a:cubicBezTo>
                  <a:pt x="702305" y="1014554"/>
                  <a:pt x="672143" y="972221"/>
                  <a:pt x="638805" y="906604"/>
                </a:cubicBezTo>
                <a:cubicBezTo>
                  <a:pt x="605468" y="840987"/>
                  <a:pt x="573718" y="708696"/>
                  <a:pt x="495930" y="611329"/>
                </a:cubicBezTo>
                <a:cubicBezTo>
                  <a:pt x="418142" y="513962"/>
                  <a:pt x="203301" y="350979"/>
                  <a:pt x="172080" y="322404"/>
                </a:cubicBezTo>
                <a:cubicBezTo>
                  <a:pt x="140859" y="293829"/>
                  <a:pt x="301726" y="455225"/>
                  <a:pt x="308605" y="439879"/>
                </a:cubicBezTo>
                <a:cubicBezTo>
                  <a:pt x="315484" y="424533"/>
                  <a:pt x="222351" y="253612"/>
                  <a:pt x="213355" y="230329"/>
                </a:cubicBezTo>
                <a:cubicBezTo>
                  <a:pt x="204359" y="207046"/>
                  <a:pt x="290084" y="339866"/>
                  <a:pt x="254630" y="300179"/>
                </a:cubicBezTo>
                <a:cubicBezTo>
                  <a:pt x="219176" y="260492"/>
                  <a:pt x="-13657" y="-24729"/>
                  <a:pt x="630" y="17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56638DA-90A0-8CFF-1DC3-13A03BCE0DE0}"/>
              </a:ext>
            </a:extLst>
          </p:cNvPr>
          <p:cNvSpPr/>
          <p:nvPr/>
        </p:nvSpPr>
        <p:spPr>
          <a:xfrm>
            <a:off x="8273309" y="6207939"/>
            <a:ext cx="437871" cy="1204603"/>
          </a:xfrm>
          <a:custGeom>
            <a:avLst/>
            <a:gdLst>
              <a:gd name="connsiteX0" fmla="*/ 741 w 437871"/>
              <a:gd name="connsiteY0" fmla="*/ 2361 h 1204603"/>
              <a:gd name="connsiteX1" fmla="*/ 346816 w 437871"/>
              <a:gd name="connsiteY1" fmla="*/ 777061 h 1204603"/>
              <a:gd name="connsiteX2" fmla="*/ 353166 w 437871"/>
              <a:gd name="connsiteY2" fmla="*/ 735786 h 1204603"/>
              <a:gd name="connsiteX3" fmla="*/ 435716 w 437871"/>
              <a:gd name="connsiteY3" fmla="*/ 929461 h 1204603"/>
              <a:gd name="connsiteX4" fmla="*/ 397616 w 437871"/>
              <a:gd name="connsiteY4" fmla="*/ 1199336 h 1204603"/>
              <a:gd name="connsiteX5" fmla="*/ 426191 w 437871"/>
              <a:gd name="connsiteY5" fmla="*/ 1088211 h 1204603"/>
              <a:gd name="connsiteX6" fmla="*/ 432541 w 437871"/>
              <a:gd name="connsiteY6" fmla="*/ 846911 h 1204603"/>
              <a:gd name="connsiteX7" fmla="*/ 349991 w 437871"/>
              <a:gd name="connsiteY7" fmla="*/ 700861 h 1204603"/>
              <a:gd name="connsiteX8" fmla="*/ 156316 w 437871"/>
              <a:gd name="connsiteY8" fmla="*/ 338911 h 1204603"/>
              <a:gd name="connsiteX9" fmla="*/ 251566 w 437871"/>
              <a:gd name="connsiteY9" fmla="*/ 529411 h 1204603"/>
              <a:gd name="connsiteX10" fmla="*/ 741 w 437871"/>
              <a:gd name="connsiteY10" fmla="*/ 2361 h 120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871" h="1204603">
                <a:moveTo>
                  <a:pt x="741" y="2361"/>
                </a:moveTo>
                <a:cubicBezTo>
                  <a:pt x="16616" y="43636"/>
                  <a:pt x="288079" y="654824"/>
                  <a:pt x="346816" y="777061"/>
                </a:cubicBezTo>
                <a:cubicBezTo>
                  <a:pt x="405554" y="899299"/>
                  <a:pt x="338349" y="710386"/>
                  <a:pt x="353166" y="735786"/>
                </a:cubicBezTo>
                <a:cubicBezTo>
                  <a:pt x="367983" y="761186"/>
                  <a:pt x="428308" y="852203"/>
                  <a:pt x="435716" y="929461"/>
                </a:cubicBezTo>
                <a:cubicBezTo>
                  <a:pt x="443124" y="1006719"/>
                  <a:pt x="399204" y="1172878"/>
                  <a:pt x="397616" y="1199336"/>
                </a:cubicBezTo>
                <a:cubicBezTo>
                  <a:pt x="396029" y="1225794"/>
                  <a:pt x="420370" y="1146949"/>
                  <a:pt x="426191" y="1088211"/>
                </a:cubicBezTo>
                <a:cubicBezTo>
                  <a:pt x="432012" y="1029474"/>
                  <a:pt x="445241" y="911469"/>
                  <a:pt x="432541" y="846911"/>
                </a:cubicBezTo>
                <a:cubicBezTo>
                  <a:pt x="419841" y="782353"/>
                  <a:pt x="396029" y="785528"/>
                  <a:pt x="349991" y="700861"/>
                </a:cubicBezTo>
                <a:cubicBezTo>
                  <a:pt x="303954" y="616194"/>
                  <a:pt x="172720" y="367486"/>
                  <a:pt x="156316" y="338911"/>
                </a:cubicBezTo>
                <a:cubicBezTo>
                  <a:pt x="139912" y="310336"/>
                  <a:pt x="274320" y="584973"/>
                  <a:pt x="251566" y="529411"/>
                </a:cubicBezTo>
                <a:cubicBezTo>
                  <a:pt x="228812" y="473849"/>
                  <a:pt x="-15134" y="-38914"/>
                  <a:pt x="741" y="23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A7F6CD7-01BA-652E-A00B-6AE76410B789}"/>
              </a:ext>
            </a:extLst>
          </p:cNvPr>
          <p:cNvSpPr/>
          <p:nvPr/>
        </p:nvSpPr>
        <p:spPr>
          <a:xfrm>
            <a:off x="7426096" y="6251432"/>
            <a:ext cx="257474" cy="1249858"/>
          </a:xfrm>
          <a:custGeom>
            <a:avLst/>
            <a:gdLst>
              <a:gd name="connsiteX0" fmla="*/ 257404 w 257474"/>
              <a:gd name="connsiteY0" fmla="*/ 143 h 1249858"/>
              <a:gd name="connsiteX1" fmla="*/ 117704 w 257474"/>
              <a:gd name="connsiteY1" fmla="*/ 333518 h 1249858"/>
              <a:gd name="connsiteX2" fmla="*/ 38329 w 257474"/>
              <a:gd name="connsiteY2" fmla="*/ 803418 h 1249858"/>
              <a:gd name="connsiteX3" fmla="*/ 79604 w 257474"/>
              <a:gd name="connsiteY3" fmla="*/ 701818 h 1249858"/>
              <a:gd name="connsiteX4" fmla="*/ 6579 w 257474"/>
              <a:gd name="connsiteY4" fmla="*/ 1238393 h 1249858"/>
              <a:gd name="connsiteX5" fmla="*/ 19279 w 257474"/>
              <a:gd name="connsiteY5" fmla="*/ 1003443 h 1249858"/>
              <a:gd name="connsiteX6" fmla="*/ 146279 w 257474"/>
              <a:gd name="connsiteY6" fmla="*/ 257318 h 1249858"/>
              <a:gd name="connsiteX7" fmla="*/ 136754 w 257474"/>
              <a:gd name="connsiteY7" fmla="*/ 371618 h 1249858"/>
              <a:gd name="connsiteX8" fmla="*/ 257404 w 257474"/>
              <a:gd name="connsiteY8" fmla="*/ 143 h 12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74" h="1249858">
                <a:moveTo>
                  <a:pt x="257404" y="143"/>
                </a:moveTo>
                <a:cubicBezTo>
                  <a:pt x="254229" y="-6207"/>
                  <a:pt x="154216" y="199639"/>
                  <a:pt x="117704" y="333518"/>
                </a:cubicBezTo>
                <a:cubicBezTo>
                  <a:pt x="81192" y="467397"/>
                  <a:pt x="44679" y="742035"/>
                  <a:pt x="38329" y="803418"/>
                </a:cubicBezTo>
                <a:cubicBezTo>
                  <a:pt x="31979" y="864801"/>
                  <a:pt x="84896" y="629322"/>
                  <a:pt x="79604" y="701818"/>
                </a:cubicBezTo>
                <a:cubicBezTo>
                  <a:pt x="74312" y="774314"/>
                  <a:pt x="16633" y="1188122"/>
                  <a:pt x="6579" y="1238393"/>
                </a:cubicBezTo>
                <a:cubicBezTo>
                  <a:pt x="-3475" y="1288664"/>
                  <a:pt x="-4004" y="1166955"/>
                  <a:pt x="19279" y="1003443"/>
                </a:cubicBezTo>
                <a:cubicBezTo>
                  <a:pt x="42562" y="839931"/>
                  <a:pt x="126700" y="362622"/>
                  <a:pt x="146279" y="257318"/>
                </a:cubicBezTo>
                <a:cubicBezTo>
                  <a:pt x="165858" y="152014"/>
                  <a:pt x="118233" y="412893"/>
                  <a:pt x="136754" y="371618"/>
                </a:cubicBezTo>
                <a:cubicBezTo>
                  <a:pt x="155275" y="330343"/>
                  <a:pt x="260579" y="6493"/>
                  <a:pt x="257404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FDCB4C6-9A94-E338-704A-B1B90F15D194}"/>
              </a:ext>
            </a:extLst>
          </p:cNvPr>
          <p:cNvSpPr/>
          <p:nvPr/>
        </p:nvSpPr>
        <p:spPr>
          <a:xfrm>
            <a:off x="7023078" y="6233544"/>
            <a:ext cx="607185" cy="990326"/>
          </a:xfrm>
          <a:custGeom>
            <a:avLst/>
            <a:gdLst>
              <a:gd name="connsiteX0" fmla="*/ 606447 w 607185"/>
              <a:gd name="connsiteY0" fmla="*/ 2156 h 990326"/>
              <a:gd name="connsiteX1" fmla="*/ 276247 w 607185"/>
              <a:gd name="connsiteY1" fmla="*/ 602231 h 990326"/>
              <a:gd name="connsiteX2" fmla="*/ 419122 w 607185"/>
              <a:gd name="connsiteY2" fmla="*/ 319656 h 990326"/>
              <a:gd name="connsiteX3" fmla="*/ 161947 w 607185"/>
              <a:gd name="connsiteY3" fmla="*/ 751456 h 990326"/>
              <a:gd name="connsiteX4" fmla="*/ 22 w 607185"/>
              <a:gd name="connsiteY4" fmla="*/ 989581 h 990326"/>
              <a:gd name="connsiteX5" fmla="*/ 152422 w 607185"/>
              <a:gd name="connsiteY5" fmla="*/ 805431 h 990326"/>
              <a:gd name="connsiteX6" fmla="*/ 425472 w 607185"/>
              <a:gd name="connsiteY6" fmla="*/ 268856 h 990326"/>
              <a:gd name="connsiteX7" fmla="*/ 368322 w 607185"/>
              <a:gd name="connsiteY7" fmla="*/ 395856 h 990326"/>
              <a:gd name="connsiteX8" fmla="*/ 606447 w 607185"/>
              <a:gd name="connsiteY8" fmla="*/ 2156 h 9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185" h="990326">
                <a:moveTo>
                  <a:pt x="606447" y="2156"/>
                </a:moveTo>
                <a:cubicBezTo>
                  <a:pt x="591101" y="36552"/>
                  <a:pt x="307468" y="549315"/>
                  <a:pt x="276247" y="602231"/>
                </a:cubicBezTo>
                <a:cubicBezTo>
                  <a:pt x="245026" y="655147"/>
                  <a:pt x="438172" y="294785"/>
                  <a:pt x="419122" y="319656"/>
                </a:cubicBezTo>
                <a:cubicBezTo>
                  <a:pt x="400072" y="344527"/>
                  <a:pt x="231797" y="639802"/>
                  <a:pt x="161947" y="751456"/>
                </a:cubicBezTo>
                <a:cubicBezTo>
                  <a:pt x="92097" y="863110"/>
                  <a:pt x="1609" y="980585"/>
                  <a:pt x="22" y="989581"/>
                </a:cubicBezTo>
                <a:cubicBezTo>
                  <a:pt x="-1565" y="998577"/>
                  <a:pt x="81514" y="925552"/>
                  <a:pt x="152422" y="805431"/>
                </a:cubicBezTo>
                <a:cubicBezTo>
                  <a:pt x="223330" y="685310"/>
                  <a:pt x="389489" y="337118"/>
                  <a:pt x="425472" y="268856"/>
                </a:cubicBezTo>
                <a:cubicBezTo>
                  <a:pt x="461455" y="200594"/>
                  <a:pt x="343451" y="436073"/>
                  <a:pt x="368322" y="395856"/>
                </a:cubicBezTo>
                <a:cubicBezTo>
                  <a:pt x="393193" y="355639"/>
                  <a:pt x="621793" y="-32240"/>
                  <a:pt x="606447" y="2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2E8D836-BB7D-CA35-E10D-68D4D8185BA8}"/>
              </a:ext>
            </a:extLst>
          </p:cNvPr>
          <p:cNvSpPr/>
          <p:nvPr/>
        </p:nvSpPr>
        <p:spPr>
          <a:xfrm>
            <a:off x="5424594" y="6570148"/>
            <a:ext cx="1071781" cy="567869"/>
          </a:xfrm>
          <a:custGeom>
            <a:avLst/>
            <a:gdLst>
              <a:gd name="connsiteX0" fmla="*/ 7831 w 1071781"/>
              <a:gd name="connsiteY0" fmla="*/ 564077 h 567869"/>
              <a:gd name="connsiteX1" fmla="*/ 1046056 w 1071781"/>
              <a:gd name="connsiteY1" fmla="*/ 14802 h 567869"/>
              <a:gd name="connsiteX2" fmla="*/ 779356 w 1071781"/>
              <a:gd name="connsiteY2" fmla="*/ 144977 h 567869"/>
              <a:gd name="connsiteX3" fmla="*/ 350731 w 1071781"/>
              <a:gd name="connsiteY3" fmla="*/ 345002 h 567869"/>
              <a:gd name="connsiteX4" fmla="*/ 560281 w 1071781"/>
              <a:gd name="connsiteY4" fmla="*/ 262452 h 567869"/>
              <a:gd name="connsiteX5" fmla="*/ 7831 w 1071781"/>
              <a:gd name="connsiteY5" fmla="*/ 564077 h 56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781" h="567869">
                <a:moveTo>
                  <a:pt x="7831" y="564077"/>
                </a:moveTo>
                <a:cubicBezTo>
                  <a:pt x="88794" y="522802"/>
                  <a:pt x="917468" y="84652"/>
                  <a:pt x="1046056" y="14802"/>
                </a:cubicBezTo>
                <a:cubicBezTo>
                  <a:pt x="1174644" y="-55048"/>
                  <a:pt x="779356" y="144977"/>
                  <a:pt x="779356" y="144977"/>
                </a:cubicBezTo>
                <a:lnTo>
                  <a:pt x="350731" y="345002"/>
                </a:lnTo>
                <a:cubicBezTo>
                  <a:pt x="314219" y="364581"/>
                  <a:pt x="621664" y="228056"/>
                  <a:pt x="560281" y="262452"/>
                </a:cubicBezTo>
                <a:cubicBezTo>
                  <a:pt x="498898" y="296848"/>
                  <a:pt x="-73132" y="605352"/>
                  <a:pt x="7831" y="5640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506D3E1-CCD7-40C4-BA09-AD14D6CCC3D6}"/>
              </a:ext>
            </a:extLst>
          </p:cNvPr>
          <p:cNvSpPr/>
          <p:nvPr/>
        </p:nvSpPr>
        <p:spPr>
          <a:xfrm>
            <a:off x="6365846" y="6870171"/>
            <a:ext cx="725180" cy="718093"/>
          </a:xfrm>
          <a:custGeom>
            <a:avLst/>
            <a:gdLst>
              <a:gd name="connsiteX0" fmla="*/ 29 w 725180"/>
              <a:gd name="connsiteY0" fmla="*/ 718079 h 718093"/>
              <a:gd name="connsiteX1" fmla="*/ 396904 w 725180"/>
              <a:gd name="connsiteY1" fmla="*/ 308504 h 718093"/>
              <a:gd name="connsiteX2" fmla="*/ 342929 w 725180"/>
              <a:gd name="connsiteY2" fmla="*/ 400579 h 718093"/>
              <a:gd name="connsiteX3" fmla="*/ 673129 w 725180"/>
              <a:gd name="connsiteY3" fmla="*/ 86254 h 718093"/>
              <a:gd name="connsiteX4" fmla="*/ 708054 w 725180"/>
              <a:gd name="connsiteY4" fmla="*/ 10054 h 718093"/>
              <a:gd name="connsiteX5" fmla="*/ 508029 w 725180"/>
              <a:gd name="connsiteY5" fmla="*/ 267229 h 718093"/>
              <a:gd name="connsiteX6" fmla="*/ 206404 w 725180"/>
              <a:gd name="connsiteY6" fmla="*/ 514879 h 718093"/>
              <a:gd name="connsiteX7" fmla="*/ 419129 w 725180"/>
              <a:gd name="connsiteY7" fmla="*/ 292629 h 718093"/>
              <a:gd name="connsiteX8" fmla="*/ 29 w 725180"/>
              <a:gd name="connsiteY8" fmla="*/ 718079 h 71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80" h="718093">
                <a:moveTo>
                  <a:pt x="29" y="718079"/>
                </a:moveTo>
                <a:cubicBezTo>
                  <a:pt x="-3675" y="720725"/>
                  <a:pt x="339754" y="361421"/>
                  <a:pt x="396904" y="308504"/>
                </a:cubicBezTo>
                <a:cubicBezTo>
                  <a:pt x="454054" y="255587"/>
                  <a:pt x="296892" y="437621"/>
                  <a:pt x="342929" y="400579"/>
                </a:cubicBezTo>
                <a:cubicBezTo>
                  <a:pt x="388966" y="363537"/>
                  <a:pt x="612275" y="151341"/>
                  <a:pt x="673129" y="86254"/>
                </a:cubicBezTo>
                <a:cubicBezTo>
                  <a:pt x="733983" y="21167"/>
                  <a:pt x="735571" y="-20108"/>
                  <a:pt x="708054" y="10054"/>
                </a:cubicBezTo>
                <a:cubicBezTo>
                  <a:pt x="680537" y="40216"/>
                  <a:pt x="591637" y="183092"/>
                  <a:pt x="508029" y="267229"/>
                </a:cubicBezTo>
                <a:cubicBezTo>
                  <a:pt x="424421" y="351366"/>
                  <a:pt x="221221" y="510646"/>
                  <a:pt x="206404" y="514879"/>
                </a:cubicBezTo>
                <a:cubicBezTo>
                  <a:pt x="191587" y="519112"/>
                  <a:pt x="449821" y="261408"/>
                  <a:pt x="419129" y="292629"/>
                </a:cubicBezTo>
                <a:lnTo>
                  <a:pt x="29" y="7180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2A50DEE-B740-C809-1453-D708E7811B20}"/>
              </a:ext>
            </a:extLst>
          </p:cNvPr>
          <p:cNvSpPr/>
          <p:nvPr/>
        </p:nvSpPr>
        <p:spPr>
          <a:xfrm>
            <a:off x="5844527" y="6286295"/>
            <a:ext cx="1385283" cy="543139"/>
          </a:xfrm>
          <a:custGeom>
            <a:avLst/>
            <a:gdLst>
              <a:gd name="connsiteX0" fmla="*/ 648 w 1385283"/>
              <a:gd name="connsiteY0" fmla="*/ 543130 h 543139"/>
              <a:gd name="connsiteX1" fmla="*/ 740423 w 1385283"/>
              <a:gd name="connsiteY1" fmla="*/ 133555 h 543139"/>
              <a:gd name="connsiteX2" fmla="*/ 1381773 w 1385283"/>
              <a:gd name="connsiteY2" fmla="*/ 205 h 543139"/>
              <a:gd name="connsiteX3" fmla="*/ 451498 w 1385283"/>
              <a:gd name="connsiteY3" fmla="*/ 155780 h 543139"/>
              <a:gd name="connsiteX4" fmla="*/ 607073 w 1385283"/>
              <a:gd name="connsiteY4" fmla="*/ 146255 h 543139"/>
              <a:gd name="connsiteX5" fmla="*/ 648 w 1385283"/>
              <a:gd name="connsiteY5" fmla="*/ 543130 h 54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283" h="543139">
                <a:moveTo>
                  <a:pt x="648" y="543130"/>
                </a:moveTo>
                <a:cubicBezTo>
                  <a:pt x="22873" y="541013"/>
                  <a:pt x="510236" y="224042"/>
                  <a:pt x="740423" y="133555"/>
                </a:cubicBezTo>
                <a:cubicBezTo>
                  <a:pt x="970610" y="43068"/>
                  <a:pt x="1429927" y="-3499"/>
                  <a:pt x="1381773" y="205"/>
                </a:cubicBezTo>
                <a:cubicBezTo>
                  <a:pt x="1333619" y="3909"/>
                  <a:pt x="580614" y="131438"/>
                  <a:pt x="451498" y="155780"/>
                </a:cubicBezTo>
                <a:cubicBezTo>
                  <a:pt x="322382" y="180122"/>
                  <a:pt x="680098" y="89105"/>
                  <a:pt x="607073" y="146255"/>
                </a:cubicBezTo>
                <a:cubicBezTo>
                  <a:pt x="534048" y="203405"/>
                  <a:pt x="-21577" y="545247"/>
                  <a:pt x="648" y="5431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7DFECAE-F418-9B6F-809B-8D4AA28A47D1}"/>
              </a:ext>
            </a:extLst>
          </p:cNvPr>
          <p:cNvSpPr/>
          <p:nvPr/>
        </p:nvSpPr>
        <p:spPr>
          <a:xfrm>
            <a:off x="4977788" y="7184668"/>
            <a:ext cx="422894" cy="522254"/>
          </a:xfrm>
          <a:custGeom>
            <a:avLst/>
            <a:gdLst>
              <a:gd name="connsiteX0" fmla="*/ 422887 w 422894"/>
              <a:gd name="connsiteY0" fmla="*/ 357 h 522254"/>
              <a:gd name="connsiteX1" fmla="*/ 133962 w 422894"/>
              <a:gd name="connsiteY1" fmla="*/ 298807 h 522254"/>
              <a:gd name="connsiteX2" fmla="*/ 13312 w 422894"/>
              <a:gd name="connsiteY2" fmla="*/ 511532 h 522254"/>
              <a:gd name="connsiteX3" fmla="*/ 32362 w 422894"/>
              <a:gd name="connsiteY3" fmla="*/ 451207 h 522254"/>
              <a:gd name="connsiteX4" fmla="*/ 273662 w 422894"/>
              <a:gd name="connsiteY4" fmla="*/ 114657 h 522254"/>
              <a:gd name="connsiteX5" fmla="*/ 143487 w 422894"/>
              <a:gd name="connsiteY5" fmla="*/ 235307 h 522254"/>
              <a:gd name="connsiteX6" fmla="*/ 422887 w 422894"/>
              <a:gd name="connsiteY6" fmla="*/ 357 h 52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894" h="522254">
                <a:moveTo>
                  <a:pt x="422887" y="357"/>
                </a:moveTo>
                <a:cubicBezTo>
                  <a:pt x="421299" y="10940"/>
                  <a:pt x="202224" y="213611"/>
                  <a:pt x="133962" y="298807"/>
                </a:cubicBezTo>
                <a:cubicBezTo>
                  <a:pt x="65699" y="384003"/>
                  <a:pt x="30245" y="486132"/>
                  <a:pt x="13312" y="511532"/>
                </a:cubicBezTo>
                <a:cubicBezTo>
                  <a:pt x="-3621" y="536932"/>
                  <a:pt x="-11030" y="517353"/>
                  <a:pt x="32362" y="451207"/>
                </a:cubicBezTo>
                <a:cubicBezTo>
                  <a:pt x="75754" y="385061"/>
                  <a:pt x="255141" y="150640"/>
                  <a:pt x="273662" y="114657"/>
                </a:cubicBezTo>
                <a:cubicBezTo>
                  <a:pt x="292183" y="78674"/>
                  <a:pt x="114912" y="253299"/>
                  <a:pt x="143487" y="235307"/>
                </a:cubicBezTo>
                <a:cubicBezTo>
                  <a:pt x="172062" y="217315"/>
                  <a:pt x="424475" y="-10226"/>
                  <a:pt x="422887" y="3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64E5B2AD-EB7F-3AED-A8C2-38B0925E4E20}"/>
              </a:ext>
            </a:extLst>
          </p:cNvPr>
          <p:cNvSpPr/>
          <p:nvPr/>
        </p:nvSpPr>
        <p:spPr>
          <a:xfrm>
            <a:off x="5745887" y="7497581"/>
            <a:ext cx="745845" cy="1055990"/>
          </a:xfrm>
          <a:custGeom>
            <a:avLst/>
            <a:gdLst>
              <a:gd name="connsiteX0" fmla="*/ 743813 w 745845"/>
              <a:gd name="connsiteY0" fmla="*/ 1769 h 1055990"/>
              <a:gd name="connsiteX1" fmla="*/ 194538 w 745845"/>
              <a:gd name="connsiteY1" fmla="*/ 624069 h 1055990"/>
              <a:gd name="connsiteX2" fmla="*/ 289788 w 745845"/>
              <a:gd name="connsiteY2" fmla="*/ 528819 h 1055990"/>
              <a:gd name="connsiteX3" fmla="*/ 54838 w 745845"/>
              <a:gd name="connsiteY3" fmla="*/ 903469 h 1055990"/>
              <a:gd name="connsiteX4" fmla="*/ 4038 w 745845"/>
              <a:gd name="connsiteY4" fmla="*/ 1055869 h 1055990"/>
              <a:gd name="connsiteX5" fmla="*/ 70713 w 745845"/>
              <a:gd name="connsiteY5" fmla="*/ 912994 h 1055990"/>
              <a:gd name="connsiteX6" fmla="*/ 600938 w 745845"/>
              <a:gd name="connsiteY6" fmla="*/ 262119 h 1055990"/>
              <a:gd name="connsiteX7" fmla="*/ 388213 w 745845"/>
              <a:gd name="connsiteY7" fmla="*/ 430394 h 1055990"/>
              <a:gd name="connsiteX8" fmla="*/ 743813 w 745845"/>
              <a:gd name="connsiteY8" fmla="*/ 1769 h 105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845" h="1055990">
                <a:moveTo>
                  <a:pt x="743813" y="1769"/>
                </a:moveTo>
                <a:cubicBezTo>
                  <a:pt x="711534" y="34048"/>
                  <a:pt x="270209" y="536227"/>
                  <a:pt x="194538" y="624069"/>
                </a:cubicBezTo>
                <a:cubicBezTo>
                  <a:pt x="118867" y="711911"/>
                  <a:pt x="313071" y="482252"/>
                  <a:pt x="289788" y="528819"/>
                </a:cubicBezTo>
                <a:cubicBezTo>
                  <a:pt x="266505" y="575386"/>
                  <a:pt x="102463" y="815627"/>
                  <a:pt x="54838" y="903469"/>
                </a:cubicBezTo>
                <a:cubicBezTo>
                  <a:pt x="7213" y="991311"/>
                  <a:pt x="1392" y="1054282"/>
                  <a:pt x="4038" y="1055869"/>
                </a:cubicBezTo>
                <a:cubicBezTo>
                  <a:pt x="6684" y="1057457"/>
                  <a:pt x="-28770" y="1045286"/>
                  <a:pt x="70713" y="912994"/>
                </a:cubicBezTo>
                <a:cubicBezTo>
                  <a:pt x="170196" y="780702"/>
                  <a:pt x="548021" y="342552"/>
                  <a:pt x="600938" y="262119"/>
                </a:cubicBezTo>
                <a:cubicBezTo>
                  <a:pt x="653855" y="181686"/>
                  <a:pt x="362813" y="471669"/>
                  <a:pt x="388213" y="430394"/>
                </a:cubicBezTo>
                <a:cubicBezTo>
                  <a:pt x="413613" y="389119"/>
                  <a:pt x="776092" y="-30510"/>
                  <a:pt x="743813" y="17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F03276DE-13F9-2F4E-E306-4688D19C652C}"/>
              </a:ext>
            </a:extLst>
          </p:cNvPr>
          <p:cNvSpPr/>
          <p:nvPr/>
        </p:nvSpPr>
        <p:spPr>
          <a:xfrm>
            <a:off x="4203167" y="8410179"/>
            <a:ext cx="2349851" cy="756245"/>
          </a:xfrm>
          <a:custGeom>
            <a:avLst/>
            <a:gdLst>
              <a:gd name="connsiteX0" fmla="*/ 13233 w 2349851"/>
              <a:gd name="connsiteY0" fmla="*/ 114696 h 756245"/>
              <a:gd name="connsiteX1" fmla="*/ 670458 w 2349851"/>
              <a:gd name="connsiteY1" fmla="*/ 143271 h 756245"/>
              <a:gd name="connsiteX2" fmla="*/ 1346733 w 2349851"/>
              <a:gd name="connsiteY2" fmla="*/ 162321 h 756245"/>
              <a:gd name="connsiteX3" fmla="*/ 1007008 w 2349851"/>
              <a:gd name="connsiteY3" fmla="*/ 238521 h 756245"/>
              <a:gd name="connsiteX4" fmla="*/ 1524533 w 2349851"/>
              <a:gd name="connsiteY4" fmla="*/ 197246 h 756245"/>
              <a:gd name="connsiteX5" fmla="*/ 1543583 w 2349851"/>
              <a:gd name="connsiteY5" fmla="*/ 248046 h 756245"/>
              <a:gd name="connsiteX6" fmla="*/ 1562633 w 2349851"/>
              <a:gd name="connsiteY6" fmla="*/ 349646 h 756245"/>
              <a:gd name="connsiteX7" fmla="*/ 1616608 w 2349851"/>
              <a:gd name="connsiteY7" fmla="*/ 273446 h 756245"/>
              <a:gd name="connsiteX8" fmla="*/ 1616608 w 2349851"/>
              <a:gd name="connsiteY8" fmla="*/ 425846 h 756245"/>
              <a:gd name="connsiteX9" fmla="*/ 1470558 w 2349851"/>
              <a:gd name="connsiteY9" fmla="*/ 422671 h 756245"/>
              <a:gd name="connsiteX10" fmla="*/ 1959508 w 2349851"/>
              <a:gd name="connsiteY10" fmla="*/ 371871 h 756245"/>
              <a:gd name="connsiteX11" fmla="*/ 1803933 w 2349851"/>
              <a:gd name="connsiteY11" fmla="*/ 482996 h 756245"/>
              <a:gd name="connsiteX12" fmla="*/ 2019833 w 2349851"/>
              <a:gd name="connsiteY12" fmla="*/ 397271 h 756245"/>
              <a:gd name="connsiteX13" fmla="*/ 1953158 w 2349851"/>
              <a:gd name="connsiteY13" fmla="*/ 556021 h 756245"/>
              <a:gd name="connsiteX14" fmla="*/ 1924583 w 2349851"/>
              <a:gd name="connsiteY14" fmla="*/ 756046 h 756245"/>
              <a:gd name="connsiteX15" fmla="*/ 1981733 w 2349851"/>
              <a:gd name="connsiteY15" fmla="*/ 517921 h 756245"/>
              <a:gd name="connsiteX16" fmla="*/ 2096033 w 2349851"/>
              <a:gd name="connsiteY16" fmla="*/ 432196 h 756245"/>
              <a:gd name="connsiteX17" fmla="*/ 2277008 w 2349851"/>
              <a:gd name="connsiteY17" fmla="*/ 676671 h 756245"/>
              <a:gd name="connsiteX18" fmla="*/ 2346858 w 2349851"/>
              <a:gd name="connsiteY18" fmla="*/ 689371 h 756245"/>
              <a:gd name="connsiteX19" fmla="*/ 2188108 w 2349851"/>
              <a:gd name="connsiteY19" fmla="*/ 527446 h 756245"/>
              <a:gd name="connsiteX20" fmla="*/ 1826158 w 2349851"/>
              <a:gd name="connsiteY20" fmla="*/ 295671 h 756245"/>
              <a:gd name="connsiteX21" fmla="*/ 1381658 w 2349851"/>
              <a:gd name="connsiteY21" fmla="*/ 175021 h 756245"/>
              <a:gd name="connsiteX22" fmla="*/ 1521358 w 2349851"/>
              <a:gd name="connsiteY22" fmla="*/ 203596 h 756245"/>
              <a:gd name="connsiteX23" fmla="*/ 1022883 w 2349851"/>
              <a:gd name="connsiteY23" fmla="*/ 124221 h 756245"/>
              <a:gd name="connsiteX24" fmla="*/ 305333 w 2349851"/>
              <a:gd name="connsiteY24" fmla="*/ 19446 h 756245"/>
              <a:gd name="connsiteX25" fmla="*/ 181508 w 2349851"/>
              <a:gd name="connsiteY25" fmla="*/ 9921 h 756245"/>
              <a:gd name="connsiteX26" fmla="*/ 737133 w 2349851"/>
              <a:gd name="connsiteY26" fmla="*/ 127396 h 756245"/>
              <a:gd name="connsiteX27" fmla="*/ 267233 w 2349851"/>
              <a:gd name="connsiteY27" fmla="*/ 76596 h 756245"/>
              <a:gd name="connsiteX28" fmla="*/ 13233 w 2349851"/>
              <a:gd name="connsiteY28" fmla="*/ 114696 h 7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49851" h="756245">
                <a:moveTo>
                  <a:pt x="13233" y="114696"/>
                </a:moveTo>
                <a:cubicBezTo>
                  <a:pt x="80437" y="125809"/>
                  <a:pt x="670458" y="143271"/>
                  <a:pt x="670458" y="143271"/>
                </a:cubicBezTo>
                <a:cubicBezTo>
                  <a:pt x="892708" y="151209"/>
                  <a:pt x="1290641" y="146446"/>
                  <a:pt x="1346733" y="162321"/>
                </a:cubicBezTo>
                <a:cubicBezTo>
                  <a:pt x="1402825" y="178196"/>
                  <a:pt x="977375" y="232700"/>
                  <a:pt x="1007008" y="238521"/>
                </a:cubicBezTo>
                <a:cubicBezTo>
                  <a:pt x="1036641" y="244342"/>
                  <a:pt x="1435104" y="195659"/>
                  <a:pt x="1524533" y="197246"/>
                </a:cubicBezTo>
                <a:cubicBezTo>
                  <a:pt x="1613962" y="198833"/>
                  <a:pt x="1537233" y="222646"/>
                  <a:pt x="1543583" y="248046"/>
                </a:cubicBezTo>
                <a:cubicBezTo>
                  <a:pt x="1549933" y="273446"/>
                  <a:pt x="1550462" y="345413"/>
                  <a:pt x="1562633" y="349646"/>
                </a:cubicBezTo>
                <a:cubicBezTo>
                  <a:pt x="1574804" y="353879"/>
                  <a:pt x="1607612" y="260746"/>
                  <a:pt x="1616608" y="273446"/>
                </a:cubicBezTo>
                <a:cubicBezTo>
                  <a:pt x="1625604" y="286146"/>
                  <a:pt x="1640950" y="400975"/>
                  <a:pt x="1616608" y="425846"/>
                </a:cubicBezTo>
                <a:cubicBezTo>
                  <a:pt x="1592266" y="450717"/>
                  <a:pt x="1413408" y="431667"/>
                  <a:pt x="1470558" y="422671"/>
                </a:cubicBezTo>
                <a:cubicBezTo>
                  <a:pt x="1527708" y="413675"/>
                  <a:pt x="1903946" y="361817"/>
                  <a:pt x="1959508" y="371871"/>
                </a:cubicBezTo>
                <a:cubicBezTo>
                  <a:pt x="2015071" y="381925"/>
                  <a:pt x="1793879" y="478763"/>
                  <a:pt x="1803933" y="482996"/>
                </a:cubicBezTo>
                <a:cubicBezTo>
                  <a:pt x="1813987" y="487229"/>
                  <a:pt x="1994962" y="385100"/>
                  <a:pt x="2019833" y="397271"/>
                </a:cubicBezTo>
                <a:cubicBezTo>
                  <a:pt x="2044704" y="409442"/>
                  <a:pt x="1969033" y="496225"/>
                  <a:pt x="1953158" y="556021"/>
                </a:cubicBezTo>
                <a:cubicBezTo>
                  <a:pt x="1937283" y="615817"/>
                  <a:pt x="1919821" y="762396"/>
                  <a:pt x="1924583" y="756046"/>
                </a:cubicBezTo>
                <a:cubicBezTo>
                  <a:pt x="1929345" y="749696"/>
                  <a:pt x="1953158" y="571896"/>
                  <a:pt x="1981733" y="517921"/>
                </a:cubicBezTo>
                <a:cubicBezTo>
                  <a:pt x="2010308" y="463946"/>
                  <a:pt x="2046821" y="405738"/>
                  <a:pt x="2096033" y="432196"/>
                </a:cubicBezTo>
                <a:cubicBezTo>
                  <a:pt x="2145246" y="458654"/>
                  <a:pt x="2235204" y="633808"/>
                  <a:pt x="2277008" y="676671"/>
                </a:cubicBezTo>
                <a:cubicBezTo>
                  <a:pt x="2318812" y="719534"/>
                  <a:pt x="2361675" y="714242"/>
                  <a:pt x="2346858" y="689371"/>
                </a:cubicBezTo>
                <a:cubicBezTo>
                  <a:pt x="2332041" y="664500"/>
                  <a:pt x="2274891" y="593063"/>
                  <a:pt x="2188108" y="527446"/>
                </a:cubicBezTo>
                <a:cubicBezTo>
                  <a:pt x="2101325" y="461829"/>
                  <a:pt x="1960566" y="354409"/>
                  <a:pt x="1826158" y="295671"/>
                </a:cubicBezTo>
                <a:cubicBezTo>
                  <a:pt x="1691750" y="236934"/>
                  <a:pt x="1432458" y="190367"/>
                  <a:pt x="1381658" y="175021"/>
                </a:cubicBezTo>
                <a:cubicBezTo>
                  <a:pt x="1330858" y="159675"/>
                  <a:pt x="1581154" y="212063"/>
                  <a:pt x="1521358" y="203596"/>
                </a:cubicBezTo>
                <a:cubicBezTo>
                  <a:pt x="1461562" y="195129"/>
                  <a:pt x="1022883" y="124221"/>
                  <a:pt x="1022883" y="124221"/>
                </a:cubicBezTo>
                <a:lnTo>
                  <a:pt x="305333" y="19446"/>
                </a:lnTo>
                <a:cubicBezTo>
                  <a:pt x="165104" y="396"/>
                  <a:pt x="109541" y="-8071"/>
                  <a:pt x="181508" y="9921"/>
                </a:cubicBezTo>
                <a:cubicBezTo>
                  <a:pt x="253475" y="27913"/>
                  <a:pt x="722846" y="116284"/>
                  <a:pt x="737133" y="127396"/>
                </a:cubicBezTo>
                <a:cubicBezTo>
                  <a:pt x="751421" y="138509"/>
                  <a:pt x="383650" y="79771"/>
                  <a:pt x="267233" y="76596"/>
                </a:cubicBezTo>
                <a:cubicBezTo>
                  <a:pt x="150816" y="73421"/>
                  <a:pt x="-53971" y="103583"/>
                  <a:pt x="13233" y="1146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5E54AAD5-F533-7981-D204-6C1B80CC6681}"/>
              </a:ext>
            </a:extLst>
          </p:cNvPr>
          <p:cNvSpPr/>
          <p:nvPr/>
        </p:nvSpPr>
        <p:spPr>
          <a:xfrm>
            <a:off x="6449932" y="4974321"/>
            <a:ext cx="230853" cy="612762"/>
          </a:xfrm>
          <a:custGeom>
            <a:avLst/>
            <a:gdLst>
              <a:gd name="connsiteX0" fmla="*/ 230268 w 230853"/>
              <a:gd name="connsiteY0" fmla="*/ 904 h 612762"/>
              <a:gd name="connsiteX1" fmla="*/ 71518 w 230853"/>
              <a:gd name="connsiteY1" fmla="*/ 283479 h 612762"/>
              <a:gd name="connsiteX2" fmla="*/ 1668 w 230853"/>
              <a:gd name="connsiteY2" fmla="*/ 600979 h 612762"/>
              <a:gd name="connsiteX3" fmla="*/ 30243 w 230853"/>
              <a:gd name="connsiteY3" fmla="*/ 512079 h 612762"/>
              <a:gd name="connsiteX4" fmla="*/ 122318 w 230853"/>
              <a:gd name="connsiteY4" fmla="*/ 204104 h 612762"/>
              <a:gd name="connsiteX5" fmla="*/ 230268 w 230853"/>
              <a:gd name="connsiteY5" fmla="*/ 904 h 6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3" h="612762">
                <a:moveTo>
                  <a:pt x="230268" y="904"/>
                </a:moveTo>
                <a:cubicBezTo>
                  <a:pt x="221801" y="14133"/>
                  <a:pt x="109618" y="183467"/>
                  <a:pt x="71518" y="283479"/>
                </a:cubicBezTo>
                <a:cubicBezTo>
                  <a:pt x="33418" y="383491"/>
                  <a:pt x="8547" y="562879"/>
                  <a:pt x="1668" y="600979"/>
                </a:cubicBezTo>
                <a:cubicBezTo>
                  <a:pt x="-5211" y="639079"/>
                  <a:pt x="10135" y="578225"/>
                  <a:pt x="30243" y="512079"/>
                </a:cubicBezTo>
                <a:cubicBezTo>
                  <a:pt x="50351" y="445933"/>
                  <a:pt x="91626" y="285596"/>
                  <a:pt x="122318" y="204104"/>
                </a:cubicBezTo>
                <a:cubicBezTo>
                  <a:pt x="153010" y="122612"/>
                  <a:pt x="238735" y="-12325"/>
                  <a:pt x="230268" y="9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3CCAD3-6005-2D10-6743-B20D979C1F78}"/>
              </a:ext>
            </a:extLst>
          </p:cNvPr>
          <p:cNvSpPr/>
          <p:nvPr/>
        </p:nvSpPr>
        <p:spPr>
          <a:xfrm>
            <a:off x="5978418" y="5124179"/>
            <a:ext cx="331807" cy="876687"/>
          </a:xfrm>
          <a:custGeom>
            <a:avLst/>
            <a:gdLst>
              <a:gd name="connsiteX0" fmla="*/ 107 w 331807"/>
              <a:gd name="connsiteY0" fmla="*/ 155846 h 876687"/>
              <a:gd name="connsiteX1" fmla="*/ 165207 w 331807"/>
              <a:gd name="connsiteY1" fmla="*/ 355871 h 876687"/>
              <a:gd name="connsiteX2" fmla="*/ 174732 w 331807"/>
              <a:gd name="connsiteY2" fmla="*/ 324121 h 876687"/>
              <a:gd name="connsiteX3" fmla="*/ 241407 w 331807"/>
              <a:gd name="connsiteY3" fmla="*/ 530496 h 876687"/>
              <a:gd name="connsiteX4" fmla="*/ 260457 w 331807"/>
              <a:gd name="connsiteY4" fmla="*/ 473346 h 876687"/>
              <a:gd name="connsiteX5" fmla="*/ 304907 w 331807"/>
              <a:gd name="connsiteY5" fmla="*/ 730521 h 876687"/>
              <a:gd name="connsiteX6" fmla="*/ 323957 w 331807"/>
              <a:gd name="connsiteY6" fmla="*/ 876571 h 876687"/>
              <a:gd name="connsiteX7" fmla="*/ 320782 w 331807"/>
              <a:gd name="connsiteY7" fmla="*/ 746396 h 876687"/>
              <a:gd name="connsiteX8" fmla="*/ 196957 w 331807"/>
              <a:gd name="connsiteY8" fmla="*/ 333646 h 876687"/>
              <a:gd name="connsiteX9" fmla="*/ 171557 w 331807"/>
              <a:gd name="connsiteY9" fmla="*/ 273321 h 876687"/>
              <a:gd name="connsiteX10" fmla="*/ 196957 w 331807"/>
              <a:gd name="connsiteY10" fmla="*/ 184421 h 876687"/>
              <a:gd name="connsiteX11" fmla="*/ 273157 w 331807"/>
              <a:gd name="connsiteY11" fmla="*/ 271 h 876687"/>
              <a:gd name="connsiteX12" fmla="*/ 165207 w 331807"/>
              <a:gd name="connsiteY12" fmla="*/ 228871 h 876687"/>
              <a:gd name="connsiteX13" fmla="*/ 139807 w 331807"/>
              <a:gd name="connsiteY13" fmla="*/ 311421 h 876687"/>
              <a:gd name="connsiteX14" fmla="*/ 107 w 331807"/>
              <a:gd name="connsiteY14" fmla="*/ 155846 h 8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807" h="876687">
                <a:moveTo>
                  <a:pt x="107" y="155846"/>
                </a:moveTo>
                <a:cubicBezTo>
                  <a:pt x="4340" y="163254"/>
                  <a:pt x="136103" y="327825"/>
                  <a:pt x="165207" y="355871"/>
                </a:cubicBezTo>
                <a:cubicBezTo>
                  <a:pt x="194311" y="383917"/>
                  <a:pt x="162032" y="295017"/>
                  <a:pt x="174732" y="324121"/>
                </a:cubicBezTo>
                <a:cubicBezTo>
                  <a:pt x="187432" y="353225"/>
                  <a:pt x="227120" y="505625"/>
                  <a:pt x="241407" y="530496"/>
                </a:cubicBezTo>
                <a:cubicBezTo>
                  <a:pt x="255695" y="555367"/>
                  <a:pt x="249874" y="440009"/>
                  <a:pt x="260457" y="473346"/>
                </a:cubicBezTo>
                <a:cubicBezTo>
                  <a:pt x="271040" y="506684"/>
                  <a:pt x="294324" y="663317"/>
                  <a:pt x="304907" y="730521"/>
                </a:cubicBezTo>
                <a:cubicBezTo>
                  <a:pt x="315490" y="797725"/>
                  <a:pt x="321311" y="873925"/>
                  <a:pt x="323957" y="876571"/>
                </a:cubicBezTo>
                <a:cubicBezTo>
                  <a:pt x="326603" y="879217"/>
                  <a:pt x="341949" y="836884"/>
                  <a:pt x="320782" y="746396"/>
                </a:cubicBezTo>
                <a:cubicBezTo>
                  <a:pt x="299615" y="655908"/>
                  <a:pt x="221828" y="412492"/>
                  <a:pt x="196957" y="333646"/>
                </a:cubicBezTo>
                <a:cubicBezTo>
                  <a:pt x="172086" y="254800"/>
                  <a:pt x="171557" y="298192"/>
                  <a:pt x="171557" y="273321"/>
                </a:cubicBezTo>
                <a:cubicBezTo>
                  <a:pt x="171557" y="248450"/>
                  <a:pt x="180024" y="229929"/>
                  <a:pt x="196957" y="184421"/>
                </a:cubicBezTo>
                <a:cubicBezTo>
                  <a:pt x="213890" y="138913"/>
                  <a:pt x="278449" y="-7137"/>
                  <a:pt x="273157" y="271"/>
                </a:cubicBezTo>
                <a:cubicBezTo>
                  <a:pt x="267865" y="7679"/>
                  <a:pt x="187432" y="177013"/>
                  <a:pt x="165207" y="228871"/>
                </a:cubicBezTo>
                <a:cubicBezTo>
                  <a:pt x="142982" y="280729"/>
                  <a:pt x="161503" y="320417"/>
                  <a:pt x="139807" y="311421"/>
                </a:cubicBezTo>
                <a:cubicBezTo>
                  <a:pt x="118111" y="302425"/>
                  <a:pt x="-4126" y="148438"/>
                  <a:pt x="107" y="1558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76812373-B344-57A8-F368-548D87DFB042}"/>
              </a:ext>
            </a:extLst>
          </p:cNvPr>
          <p:cNvSpPr/>
          <p:nvPr/>
        </p:nvSpPr>
        <p:spPr>
          <a:xfrm>
            <a:off x="5679611" y="4730749"/>
            <a:ext cx="1041865" cy="598438"/>
          </a:xfrm>
          <a:custGeom>
            <a:avLst/>
            <a:gdLst>
              <a:gd name="connsiteX0" fmla="*/ 19514 w 1041865"/>
              <a:gd name="connsiteY0" fmla="*/ 584201 h 598438"/>
              <a:gd name="connsiteX1" fmla="*/ 730714 w 1041865"/>
              <a:gd name="connsiteY1" fmla="*/ 247651 h 598438"/>
              <a:gd name="connsiteX2" fmla="*/ 864064 w 1041865"/>
              <a:gd name="connsiteY2" fmla="*/ 200026 h 598438"/>
              <a:gd name="connsiteX3" fmla="*/ 810089 w 1041865"/>
              <a:gd name="connsiteY3" fmla="*/ 228601 h 598438"/>
              <a:gd name="connsiteX4" fmla="*/ 1041864 w 1041865"/>
              <a:gd name="connsiteY4" fmla="*/ 1 h 598438"/>
              <a:gd name="connsiteX5" fmla="*/ 813264 w 1041865"/>
              <a:gd name="connsiteY5" fmla="*/ 231776 h 598438"/>
              <a:gd name="connsiteX6" fmla="*/ 505289 w 1041865"/>
              <a:gd name="connsiteY6" fmla="*/ 349251 h 598438"/>
              <a:gd name="connsiteX7" fmla="*/ 222714 w 1041865"/>
              <a:gd name="connsiteY7" fmla="*/ 517526 h 598438"/>
              <a:gd name="connsiteX8" fmla="*/ 19514 w 1041865"/>
              <a:gd name="connsiteY8" fmla="*/ 584201 h 5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865" h="598438">
                <a:moveTo>
                  <a:pt x="19514" y="584201"/>
                </a:moveTo>
                <a:cubicBezTo>
                  <a:pt x="104181" y="539222"/>
                  <a:pt x="589956" y="311680"/>
                  <a:pt x="730714" y="247651"/>
                </a:cubicBezTo>
                <a:cubicBezTo>
                  <a:pt x="871472" y="183622"/>
                  <a:pt x="850835" y="203201"/>
                  <a:pt x="864064" y="200026"/>
                </a:cubicBezTo>
                <a:cubicBezTo>
                  <a:pt x="877293" y="196851"/>
                  <a:pt x="780456" y="261938"/>
                  <a:pt x="810089" y="228601"/>
                </a:cubicBezTo>
                <a:cubicBezTo>
                  <a:pt x="839722" y="195264"/>
                  <a:pt x="1042393" y="530"/>
                  <a:pt x="1041864" y="1"/>
                </a:cubicBezTo>
                <a:cubicBezTo>
                  <a:pt x="1041335" y="-528"/>
                  <a:pt x="902693" y="173568"/>
                  <a:pt x="813264" y="231776"/>
                </a:cubicBezTo>
                <a:cubicBezTo>
                  <a:pt x="723835" y="289984"/>
                  <a:pt x="603714" y="301626"/>
                  <a:pt x="505289" y="349251"/>
                </a:cubicBezTo>
                <a:cubicBezTo>
                  <a:pt x="406864" y="396876"/>
                  <a:pt x="296797" y="478368"/>
                  <a:pt x="222714" y="517526"/>
                </a:cubicBezTo>
                <a:cubicBezTo>
                  <a:pt x="148631" y="556684"/>
                  <a:pt x="-65153" y="629180"/>
                  <a:pt x="19514" y="5842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34C938B-25AF-7B1E-6D82-01239ADA50EE}"/>
              </a:ext>
            </a:extLst>
          </p:cNvPr>
          <p:cNvSpPr/>
          <p:nvPr/>
        </p:nvSpPr>
        <p:spPr>
          <a:xfrm>
            <a:off x="6859949" y="3866959"/>
            <a:ext cx="220600" cy="527253"/>
          </a:xfrm>
          <a:custGeom>
            <a:avLst/>
            <a:gdLst>
              <a:gd name="connsiteX0" fmla="*/ 1226 w 220600"/>
              <a:gd name="connsiteY0" fmla="*/ 527241 h 527253"/>
              <a:gd name="connsiteX1" fmla="*/ 134576 w 220600"/>
              <a:gd name="connsiteY1" fmla="*/ 422466 h 527253"/>
              <a:gd name="connsiteX2" fmla="*/ 99651 w 220600"/>
              <a:gd name="connsiteY2" fmla="*/ 454216 h 527253"/>
              <a:gd name="connsiteX3" fmla="*/ 163151 w 220600"/>
              <a:gd name="connsiteY3" fmla="*/ 231966 h 527253"/>
              <a:gd name="connsiteX4" fmla="*/ 96476 w 220600"/>
              <a:gd name="connsiteY4" fmla="*/ 355791 h 527253"/>
              <a:gd name="connsiteX5" fmla="*/ 213951 w 220600"/>
              <a:gd name="connsiteY5" fmla="*/ 139891 h 527253"/>
              <a:gd name="connsiteX6" fmla="*/ 204426 w 220600"/>
              <a:gd name="connsiteY6" fmla="*/ 191 h 527253"/>
              <a:gd name="connsiteX7" fmla="*/ 191726 w 220600"/>
              <a:gd name="connsiteY7" fmla="*/ 168466 h 527253"/>
              <a:gd name="connsiteX8" fmla="*/ 125051 w 220600"/>
              <a:gd name="connsiteY8" fmla="*/ 289116 h 527253"/>
              <a:gd name="connsiteX9" fmla="*/ 71076 w 220600"/>
              <a:gd name="connsiteY9" fmla="*/ 428816 h 527253"/>
              <a:gd name="connsiteX10" fmla="*/ 1226 w 220600"/>
              <a:gd name="connsiteY10" fmla="*/ 527241 h 52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600" h="527253">
                <a:moveTo>
                  <a:pt x="1226" y="527241"/>
                </a:moveTo>
                <a:cubicBezTo>
                  <a:pt x="11809" y="526183"/>
                  <a:pt x="118172" y="434637"/>
                  <a:pt x="134576" y="422466"/>
                </a:cubicBezTo>
                <a:cubicBezTo>
                  <a:pt x="150980" y="410295"/>
                  <a:pt x="94889" y="485966"/>
                  <a:pt x="99651" y="454216"/>
                </a:cubicBezTo>
                <a:cubicBezTo>
                  <a:pt x="104413" y="422466"/>
                  <a:pt x="163680" y="248370"/>
                  <a:pt x="163151" y="231966"/>
                </a:cubicBezTo>
                <a:cubicBezTo>
                  <a:pt x="162622" y="215562"/>
                  <a:pt x="88009" y="371137"/>
                  <a:pt x="96476" y="355791"/>
                </a:cubicBezTo>
                <a:cubicBezTo>
                  <a:pt x="104943" y="340445"/>
                  <a:pt x="195959" y="199158"/>
                  <a:pt x="213951" y="139891"/>
                </a:cubicBezTo>
                <a:cubicBezTo>
                  <a:pt x="231943" y="80624"/>
                  <a:pt x="208130" y="-4571"/>
                  <a:pt x="204426" y="191"/>
                </a:cubicBezTo>
                <a:cubicBezTo>
                  <a:pt x="200722" y="4953"/>
                  <a:pt x="204955" y="120312"/>
                  <a:pt x="191726" y="168466"/>
                </a:cubicBezTo>
                <a:cubicBezTo>
                  <a:pt x="178497" y="216620"/>
                  <a:pt x="145159" y="245724"/>
                  <a:pt x="125051" y="289116"/>
                </a:cubicBezTo>
                <a:cubicBezTo>
                  <a:pt x="104943" y="332508"/>
                  <a:pt x="90655" y="393891"/>
                  <a:pt x="71076" y="428816"/>
                </a:cubicBezTo>
                <a:cubicBezTo>
                  <a:pt x="51497" y="463741"/>
                  <a:pt x="-9357" y="528299"/>
                  <a:pt x="1226" y="5272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B28D1EC-9455-FA4A-66FC-C98F6C0CA4DB}"/>
              </a:ext>
            </a:extLst>
          </p:cNvPr>
          <p:cNvSpPr/>
          <p:nvPr/>
        </p:nvSpPr>
        <p:spPr>
          <a:xfrm>
            <a:off x="6943679" y="4139965"/>
            <a:ext cx="200277" cy="187587"/>
          </a:xfrm>
          <a:custGeom>
            <a:avLst/>
            <a:gdLst>
              <a:gd name="connsiteX0" fmla="*/ 200071 w 200277"/>
              <a:gd name="connsiteY0" fmla="*/ 235 h 187587"/>
              <a:gd name="connsiteX1" fmla="*/ 161971 w 200277"/>
              <a:gd name="connsiteY1" fmla="*/ 66910 h 187587"/>
              <a:gd name="connsiteX2" fmla="*/ 158796 w 200277"/>
              <a:gd name="connsiteY2" fmla="*/ 101835 h 187587"/>
              <a:gd name="connsiteX3" fmla="*/ 46 w 200277"/>
              <a:gd name="connsiteY3" fmla="*/ 187560 h 187587"/>
              <a:gd name="connsiteX4" fmla="*/ 142921 w 200277"/>
              <a:gd name="connsiteY4" fmla="*/ 92310 h 187587"/>
              <a:gd name="connsiteX5" fmla="*/ 200071 w 200277"/>
              <a:gd name="connsiteY5" fmla="*/ 235 h 1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277" h="187587">
                <a:moveTo>
                  <a:pt x="200071" y="235"/>
                </a:moveTo>
                <a:cubicBezTo>
                  <a:pt x="203246" y="-3998"/>
                  <a:pt x="168850" y="49977"/>
                  <a:pt x="161971" y="66910"/>
                </a:cubicBezTo>
                <a:cubicBezTo>
                  <a:pt x="155092" y="83843"/>
                  <a:pt x="185783" y="81727"/>
                  <a:pt x="158796" y="101835"/>
                </a:cubicBezTo>
                <a:cubicBezTo>
                  <a:pt x="131808" y="121943"/>
                  <a:pt x="2692" y="189148"/>
                  <a:pt x="46" y="187560"/>
                </a:cubicBezTo>
                <a:cubicBezTo>
                  <a:pt x="-2600" y="185973"/>
                  <a:pt x="109054" y="121414"/>
                  <a:pt x="142921" y="92310"/>
                </a:cubicBezTo>
                <a:cubicBezTo>
                  <a:pt x="176788" y="63206"/>
                  <a:pt x="196896" y="4468"/>
                  <a:pt x="200071" y="2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05F2F2E-74C9-5EC2-5DFD-55263822775E}"/>
              </a:ext>
            </a:extLst>
          </p:cNvPr>
          <p:cNvSpPr/>
          <p:nvPr/>
        </p:nvSpPr>
        <p:spPr>
          <a:xfrm>
            <a:off x="4463593" y="8919660"/>
            <a:ext cx="1748728" cy="1087841"/>
          </a:xfrm>
          <a:custGeom>
            <a:avLst/>
            <a:gdLst>
              <a:gd name="connsiteX0" fmla="*/ 4498 w 1748728"/>
              <a:gd name="connsiteY0" fmla="*/ 1083322 h 1087841"/>
              <a:gd name="connsiteX1" fmla="*/ 995098 w 1748728"/>
              <a:gd name="connsiteY1" fmla="*/ 522213 h 1087841"/>
              <a:gd name="connsiteX2" fmla="*/ 662589 w 1748728"/>
              <a:gd name="connsiteY2" fmla="*/ 730031 h 1087841"/>
              <a:gd name="connsiteX3" fmla="*/ 1410734 w 1748728"/>
              <a:gd name="connsiteY3" fmla="*/ 286685 h 1087841"/>
              <a:gd name="connsiteX4" fmla="*/ 1743243 w 1748728"/>
              <a:gd name="connsiteY4" fmla="*/ 2667 h 1087841"/>
              <a:gd name="connsiteX5" fmla="*/ 1604698 w 1748728"/>
              <a:gd name="connsiteY5" fmla="*/ 155067 h 1087841"/>
              <a:gd name="connsiteX6" fmla="*/ 1431516 w 1748728"/>
              <a:gd name="connsiteY6" fmla="*/ 335176 h 1087841"/>
              <a:gd name="connsiteX7" fmla="*/ 731862 w 1748728"/>
              <a:gd name="connsiteY7" fmla="*/ 806231 h 1087841"/>
              <a:gd name="connsiteX8" fmla="*/ 981243 w 1748728"/>
              <a:gd name="connsiteY8" fmla="*/ 542995 h 1087841"/>
              <a:gd name="connsiteX9" fmla="*/ 641807 w 1748728"/>
              <a:gd name="connsiteY9" fmla="*/ 771595 h 1087841"/>
              <a:gd name="connsiteX10" fmla="*/ 4498 w 1748728"/>
              <a:gd name="connsiteY10" fmla="*/ 1083322 h 10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8728" h="1087841">
                <a:moveTo>
                  <a:pt x="4498" y="1083322"/>
                </a:moveTo>
                <a:cubicBezTo>
                  <a:pt x="63380" y="1041758"/>
                  <a:pt x="885416" y="581095"/>
                  <a:pt x="995098" y="522213"/>
                </a:cubicBezTo>
                <a:cubicBezTo>
                  <a:pt x="1104780" y="463331"/>
                  <a:pt x="593316" y="769286"/>
                  <a:pt x="662589" y="730031"/>
                </a:cubicBezTo>
                <a:cubicBezTo>
                  <a:pt x="731862" y="690776"/>
                  <a:pt x="1230625" y="407912"/>
                  <a:pt x="1410734" y="286685"/>
                </a:cubicBezTo>
                <a:cubicBezTo>
                  <a:pt x="1590843" y="165458"/>
                  <a:pt x="1710916" y="24603"/>
                  <a:pt x="1743243" y="2667"/>
                </a:cubicBezTo>
                <a:cubicBezTo>
                  <a:pt x="1775570" y="-19269"/>
                  <a:pt x="1656652" y="99649"/>
                  <a:pt x="1604698" y="155067"/>
                </a:cubicBezTo>
                <a:cubicBezTo>
                  <a:pt x="1552744" y="210485"/>
                  <a:pt x="1576989" y="226649"/>
                  <a:pt x="1431516" y="335176"/>
                </a:cubicBezTo>
                <a:cubicBezTo>
                  <a:pt x="1286043" y="443703"/>
                  <a:pt x="806908" y="771594"/>
                  <a:pt x="731862" y="806231"/>
                </a:cubicBezTo>
                <a:cubicBezTo>
                  <a:pt x="656817" y="840867"/>
                  <a:pt x="996252" y="548768"/>
                  <a:pt x="981243" y="542995"/>
                </a:cubicBezTo>
                <a:cubicBezTo>
                  <a:pt x="966234" y="537222"/>
                  <a:pt x="802289" y="674613"/>
                  <a:pt x="641807" y="771595"/>
                </a:cubicBezTo>
                <a:cubicBezTo>
                  <a:pt x="481325" y="868577"/>
                  <a:pt x="-54384" y="1124886"/>
                  <a:pt x="4498" y="10833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A82049E-DD21-5E53-9FA5-04EEEFDEA63B}"/>
              </a:ext>
            </a:extLst>
          </p:cNvPr>
          <p:cNvSpPr/>
          <p:nvPr/>
        </p:nvSpPr>
        <p:spPr>
          <a:xfrm>
            <a:off x="3245404" y="8549253"/>
            <a:ext cx="1224773" cy="671105"/>
          </a:xfrm>
          <a:custGeom>
            <a:avLst/>
            <a:gdLst>
              <a:gd name="connsiteX0" fmla="*/ 15743 w 1224773"/>
              <a:gd name="connsiteY0" fmla="*/ 665085 h 671105"/>
              <a:gd name="connsiteX1" fmla="*/ 917354 w 1224773"/>
              <a:gd name="connsiteY1" fmla="*/ 127955 h 671105"/>
              <a:gd name="connsiteX2" fmla="*/ 1224286 w 1224773"/>
              <a:gd name="connsiteY2" fmla="*/ 67 h 671105"/>
              <a:gd name="connsiteX3" fmla="*/ 994087 w 1224773"/>
              <a:gd name="connsiteY3" fmla="*/ 108772 h 671105"/>
              <a:gd name="connsiteX4" fmla="*/ 393013 w 1224773"/>
              <a:gd name="connsiteY4" fmla="*/ 396520 h 671105"/>
              <a:gd name="connsiteX5" fmla="*/ 15743 w 1224773"/>
              <a:gd name="connsiteY5" fmla="*/ 665085 h 67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4773" h="671105">
                <a:moveTo>
                  <a:pt x="15743" y="665085"/>
                </a:moveTo>
                <a:cubicBezTo>
                  <a:pt x="103133" y="620324"/>
                  <a:pt x="715930" y="238791"/>
                  <a:pt x="917354" y="127955"/>
                </a:cubicBezTo>
                <a:cubicBezTo>
                  <a:pt x="1118778" y="17119"/>
                  <a:pt x="1211497" y="3264"/>
                  <a:pt x="1224286" y="67"/>
                </a:cubicBezTo>
                <a:cubicBezTo>
                  <a:pt x="1237075" y="-3130"/>
                  <a:pt x="994087" y="108772"/>
                  <a:pt x="994087" y="108772"/>
                </a:cubicBezTo>
                <a:cubicBezTo>
                  <a:pt x="855542" y="174847"/>
                  <a:pt x="560333" y="299538"/>
                  <a:pt x="393013" y="396520"/>
                </a:cubicBezTo>
                <a:cubicBezTo>
                  <a:pt x="225693" y="493502"/>
                  <a:pt x="-71647" y="709846"/>
                  <a:pt x="15743" y="6650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5A99A9C-DFE6-FAF0-87F8-D653BCD390E9}"/>
              </a:ext>
            </a:extLst>
          </p:cNvPr>
          <p:cNvSpPr/>
          <p:nvPr/>
        </p:nvSpPr>
        <p:spPr>
          <a:xfrm>
            <a:off x="3617426" y="9048079"/>
            <a:ext cx="1651564" cy="473330"/>
          </a:xfrm>
          <a:custGeom>
            <a:avLst/>
            <a:gdLst>
              <a:gd name="connsiteX0" fmla="*/ 1808 w 1651564"/>
              <a:gd name="connsiteY0" fmla="*/ 473191 h 473330"/>
              <a:gd name="connsiteX1" fmla="*/ 698798 w 1651564"/>
              <a:gd name="connsiteY1" fmla="*/ 76738 h 473330"/>
              <a:gd name="connsiteX2" fmla="*/ 1651564 w 1651564"/>
              <a:gd name="connsiteY2" fmla="*/ 5 h 473330"/>
              <a:gd name="connsiteX3" fmla="*/ 865052 w 1651564"/>
              <a:gd name="connsiteY3" fmla="*/ 63949 h 473330"/>
              <a:gd name="connsiteX4" fmla="*/ 506966 w 1651564"/>
              <a:gd name="connsiteY4" fmla="*/ 121499 h 473330"/>
              <a:gd name="connsiteX5" fmla="*/ 1808 w 1651564"/>
              <a:gd name="connsiteY5" fmla="*/ 473191 h 47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564" h="473330">
                <a:moveTo>
                  <a:pt x="1808" y="473191"/>
                </a:moveTo>
                <a:cubicBezTo>
                  <a:pt x="33780" y="465731"/>
                  <a:pt x="423839" y="155602"/>
                  <a:pt x="698798" y="76738"/>
                </a:cubicBezTo>
                <a:cubicBezTo>
                  <a:pt x="973757" y="-2126"/>
                  <a:pt x="1651564" y="5"/>
                  <a:pt x="1651564" y="5"/>
                </a:cubicBezTo>
                <a:lnTo>
                  <a:pt x="865052" y="63949"/>
                </a:lnTo>
                <a:cubicBezTo>
                  <a:pt x="674286" y="84198"/>
                  <a:pt x="643380" y="56489"/>
                  <a:pt x="506966" y="121499"/>
                </a:cubicBezTo>
                <a:cubicBezTo>
                  <a:pt x="370552" y="186509"/>
                  <a:pt x="-30164" y="480651"/>
                  <a:pt x="1808" y="4731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5E42FF39-F099-AC39-CEEE-365D4D9BD5A2}"/>
              </a:ext>
            </a:extLst>
          </p:cNvPr>
          <p:cNvSpPr/>
          <p:nvPr/>
        </p:nvSpPr>
        <p:spPr>
          <a:xfrm>
            <a:off x="3542299" y="9267300"/>
            <a:ext cx="1509317" cy="599435"/>
          </a:xfrm>
          <a:custGeom>
            <a:avLst/>
            <a:gdLst>
              <a:gd name="connsiteX0" fmla="*/ 202 w 1509317"/>
              <a:gd name="connsiteY0" fmla="*/ 599268 h 599435"/>
              <a:gd name="connsiteX1" fmla="*/ 594881 w 1509317"/>
              <a:gd name="connsiteY1" fmla="*/ 253970 h 599435"/>
              <a:gd name="connsiteX2" fmla="*/ 1502887 w 1509317"/>
              <a:gd name="connsiteY2" fmla="*/ 4588 h 599435"/>
              <a:gd name="connsiteX3" fmla="*/ 972151 w 1509317"/>
              <a:gd name="connsiteY3" fmla="*/ 119687 h 599435"/>
              <a:gd name="connsiteX4" fmla="*/ 428627 w 1509317"/>
              <a:gd name="connsiteY4" fmla="*/ 452197 h 599435"/>
              <a:gd name="connsiteX5" fmla="*/ 729164 w 1509317"/>
              <a:gd name="connsiteY5" fmla="*/ 234787 h 599435"/>
              <a:gd name="connsiteX6" fmla="*/ 530937 w 1509317"/>
              <a:gd name="connsiteY6" fmla="*/ 298731 h 599435"/>
              <a:gd name="connsiteX7" fmla="*/ 202 w 1509317"/>
              <a:gd name="connsiteY7" fmla="*/ 599268 h 5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9317" h="599435">
                <a:moveTo>
                  <a:pt x="202" y="599268"/>
                </a:moveTo>
                <a:cubicBezTo>
                  <a:pt x="10859" y="591808"/>
                  <a:pt x="344434" y="353083"/>
                  <a:pt x="594881" y="253970"/>
                </a:cubicBezTo>
                <a:cubicBezTo>
                  <a:pt x="845328" y="154857"/>
                  <a:pt x="1440009" y="26969"/>
                  <a:pt x="1502887" y="4588"/>
                </a:cubicBezTo>
                <a:cubicBezTo>
                  <a:pt x="1565765" y="-17793"/>
                  <a:pt x="1151194" y="45085"/>
                  <a:pt x="972151" y="119687"/>
                </a:cubicBezTo>
                <a:cubicBezTo>
                  <a:pt x="793108" y="194289"/>
                  <a:pt x="469125" y="433014"/>
                  <a:pt x="428627" y="452197"/>
                </a:cubicBezTo>
                <a:cubicBezTo>
                  <a:pt x="388129" y="471380"/>
                  <a:pt x="712112" y="260364"/>
                  <a:pt x="729164" y="234787"/>
                </a:cubicBezTo>
                <a:cubicBezTo>
                  <a:pt x="746216" y="209210"/>
                  <a:pt x="658825" y="234787"/>
                  <a:pt x="530937" y="298731"/>
                </a:cubicBezTo>
                <a:cubicBezTo>
                  <a:pt x="403049" y="362675"/>
                  <a:pt x="-10455" y="606728"/>
                  <a:pt x="202" y="5992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10D4EFA-4B5B-7D5F-EBF1-39C88CA8145B}"/>
              </a:ext>
            </a:extLst>
          </p:cNvPr>
          <p:cNvSpPr/>
          <p:nvPr/>
        </p:nvSpPr>
        <p:spPr>
          <a:xfrm>
            <a:off x="4213899" y="7689188"/>
            <a:ext cx="849706" cy="801164"/>
          </a:xfrm>
          <a:custGeom>
            <a:avLst/>
            <a:gdLst>
              <a:gd name="connsiteX0" fmla="*/ 837526 w 849706"/>
              <a:gd name="connsiteY0" fmla="*/ 13362 h 801164"/>
              <a:gd name="connsiteX1" fmla="*/ 434301 w 849706"/>
              <a:gd name="connsiteY1" fmla="*/ 327687 h 801164"/>
              <a:gd name="connsiteX2" fmla="*/ 72351 w 849706"/>
              <a:gd name="connsiteY2" fmla="*/ 689637 h 801164"/>
              <a:gd name="connsiteX3" fmla="*/ 310476 w 849706"/>
              <a:gd name="connsiteY3" fmla="*/ 457862 h 801164"/>
              <a:gd name="connsiteX4" fmla="*/ 2501 w 849706"/>
              <a:gd name="connsiteY4" fmla="*/ 797587 h 801164"/>
              <a:gd name="connsiteX5" fmla="*/ 186651 w 849706"/>
              <a:gd name="connsiteY5" fmla="*/ 610262 h 801164"/>
              <a:gd name="connsiteX6" fmla="*/ 564476 w 849706"/>
              <a:gd name="connsiteY6" fmla="*/ 210212 h 801164"/>
              <a:gd name="connsiteX7" fmla="*/ 421601 w 849706"/>
              <a:gd name="connsiteY7" fmla="*/ 327687 h 801164"/>
              <a:gd name="connsiteX8" fmla="*/ 713701 w 849706"/>
              <a:gd name="connsiteY8" fmla="*/ 83212 h 801164"/>
              <a:gd name="connsiteX9" fmla="*/ 837526 w 849706"/>
              <a:gd name="connsiteY9" fmla="*/ 13362 h 80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706" h="801164">
                <a:moveTo>
                  <a:pt x="837526" y="13362"/>
                </a:moveTo>
                <a:cubicBezTo>
                  <a:pt x="790959" y="54108"/>
                  <a:pt x="561830" y="214974"/>
                  <a:pt x="434301" y="327687"/>
                </a:cubicBezTo>
                <a:cubicBezTo>
                  <a:pt x="306772" y="440400"/>
                  <a:pt x="92988" y="667941"/>
                  <a:pt x="72351" y="689637"/>
                </a:cubicBezTo>
                <a:cubicBezTo>
                  <a:pt x="51713" y="711333"/>
                  <a:pt x="322118" y="439870"/>
                  <a:pt x="310476" y="457862"/>
                </a:cubicBezTo>
                <a:cubicBezTo>
                  <a:pt x="298834" y="475854"/>
                  <a:pt x="23139" y="772187"/>
                  <a:pt x="2501" y="797587"/>
                </a:cubicBezTo>
                <a:cubicBezTo>
                  <a:pt x="-18137" y="822987"/>
                  <a:pt x="92989" y="708158"/>
                  <a:pt x="186651" y="610262"/>
                </a:cubicBezTo>
                <a:cubicBezTo>
                  <a:pt x="280313" y="512366"/>
                  <a:pt x="525318" y="257308"/>
                  <a:pt x="564476" y="210212"/>
                </a:cubicBezTo>
                <a:cubicBezTo>
                  <a:pt x="603634" y="163116"/>
                  <a:pt x="396730" y="348854"/>
                  <a:pt x="421601" y="327687"/>
                </a:cubicBezTo>
                <a:cubicBezTo>
                  <a:pt x="446472" y="306520"/>
                  <a:pt x="640147" y="132954"/>
                  <a:pt x="713701" y="83212"/>
                </a:cubicBezTo>
                <a:cubicBezTo>
                  <a:pt x="787255" y="33470"/>
                  <a:pt x="884093" y="-27384"/>
                  <a:pt x="837526" y="133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28C41B0B-D9B9-3FA6-F285-6BBFE79EB4CD}"/>
              </a:ext>
            </a:extLst>
          </p:cNvPr>
          <p:cNvSpPr/>
          <p:nvPr/>
        </p:nvSpPr>
        <p:spPr>
          <a:xfrm>
            <a:off x="4536048" y="8775211"/>
            <a:ext cx="690002" cy="156216"/>
          </a:xfrm>
          <a:custGeom>
            <a:avLst/>
            <a:gdLst>
              <a:gd name="connsiteX0" fmla="*/ 1027 w 690002"/>
              <a:gd name="connsiteY0" fmla="*/ 156064 h 156216"/>
              <a:gd name="connsiteX1" fmla="*/ 248677 w 690002"/>
              <a:gd name="connsiteY1" fmla="*/ 73514 h 156216"/>
              <a:gd name="connsiteX2" fmla="*/ 690002 w 690002"/>
              <a:gd name="connsiteY2" fmla="*/ 489 h 156216"/>
              <a:gd name="connsiteX3" fmla="*/ 248677 w 690002"/>
              <a:gd name="connsiteY3" fmla="*/ 41764 h 156216"/>
              <a:gd name="connsiteX4" fmla="*/ 302652 w 690002"/>
              <a:gd name="connsiteY4" fmla="*/ 44939 h 156216"/>
              <a:gd name="connsiteX5" fmla="*/ 166127 w 690002"/>
              <a:gd name="connsiteY5" fmla="*/ 92564 h 156216"/>
              <a:gd name="connsiteX6" fmla="*/ 1027 w 690002"/>
              <a:gd name="connsiteY6" fmla="*/ 156064 h 15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02" h="156216">
                <a:moveTo>
                  <a:pt x="1027" y="156064"/>
                </a:moveTo>
                <a:cubicBezTo>
                  <a:pt x="14785" y="152889"/>
                  <a:pt x="133848" y="99443"/>
                  <a:pt x="248677" y="73514"/>
                </a:cubicBezTo>
                <a:cubicBezTo>
                  <a:pt x="363506" y="47585"/>
                  <a:pt x="690002" y="5781"/>
                  <a:pt x="690002" y="489"/>
                </a:cubicBezTo>
                <a:cubicBezTo>
                  <a:pt x="690002" y="-4803"/>
                  <a:pt x="313235" y="34356"/>
                  <a:pt x="248677" y="41764"/>
                </a:cubicBezTo>
                <a:cubicBezTo>
                  <a:pt x="184119" y="49172"/>
                  <a:pt x="316410" y="36472"/>
                  <a:pt x="302652" y="44939"/>
                </a:cubicBezTo>
                <a:cubicBezTo>
                  <a:pt x="288894" y="53406"/>
                  <a:pt x="216927" y="72985"/>
                  <a:pt x="166127" y="92564"/>
                </a:cubicBezTo>
                <a:cubicBezTo>
                  <a:pt x="115327" y="112143"/>
                  <a:pt x="-12731" y="159239"/>
                  <a:pt x="1027" y="1560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3BB354B-F955-865E-75B4-00D055A8B1B3}"/>
              </a:ext>
            </a:extLst>
          </p:cNvPr>
          <p:cNvSpPr/>
          <p:nvPr/>
        </p:nvSpPr>
        <p:spPr>
          <a:xfrm>
            <a:off x="2995442" y="9270999"/>
            <a:ext cx="224074" cy="291227"/>
          </a:xfrm>
          <a:custGeom>
            <a:avLst/>
            <a:gdLst>
              <a:gd name="connsiteX0" fmla="*/ 224008 w 224074"/>
              <a:gd name="connsiteY0" fmla="*/ 1 h 291227"/>
              <a:gd name="connsiteX1" fmla="*/ 77958 w 224074"/>
              <a:gd name="connsiteY1" fmla="*/ 152401 h 291227"/>
              <a:gd name="connsiteX2" fmla="*/ 1758 w 224074"/>
              <a:gd name="connsiteY2" fmla="*/ 288926 h 291227"/>
              <a:gd name="connsiteX3" fmla="*/ 27158 w 224074"/>
              <a:gd name="connsiteY3" fmla="*/ 231776 h 291227"/>
              <a:gd name="connsiteX4" fmla="*/ 58908 w 224074"/>
              <a:gd name="connsiteY4" fmla="*/ 149226 h 291227"/>
              <a:gd name="connsiteX5" fmla="*/ 224008 w 224074"/>
              <a:gd name="connsiteY5" fmla="*/ 1 h 2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074" h="291227">
                <a:moveTo>
                  <a:pt x="224008" y="1"/>
                </a:moveTo>
                <a:cubicBezTo>
                  <a:pt x="227183" y="530"/>
                  <a:pt x="115000" y="104247"/>
                  <a:pt x="77958" y="152401"/>
                </a:cubicBezTo>
                <a:cubicBezTo>
                  <a:pt x="40916" y="200555"/>
                  <a:pt x="10225" y="275697"/>
                  <a:pt x="1758" y="288926"/>
                </a:cubicBezTo>
                <a:cubicBezTo>
                  <a:pt x="-6709" y="302155"/>
                  <a:pt x="17633" y="255059"/>
                  <a:pt x="27158" y="231776"/>
                </a:cubicBezTo>
                <a:cubicBezTo>
                  <a:pt x="36683" y="208493"/>
                  <a:pt x="25570" y="184151"/>
                  <a:pt x="58908" y="149226"/>
                </a:cubicBezTo>
                <a:cubicBezTo>
                  <a:pt x="92245" y="114301"/>
                  <a:pt x="220833" y="-528"/>
                  <a:pt x="224008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7D619C92-E171-E74F-84D5-BC069AC246CD}"/>
              </a:ext>
            </a:extLst>
          </p:cNvPr>
          <p:cNvSpPr/>
          <p:nvPr/>
        </p:nvSpPr>
        <p:spPr>
          <a:xfrm>
            <a:off x="2994634" y="9587295"/>
            <a:ext cx="82453" cy="310025"/>
          </a:xfrm>
          <a:custGeom>
            <a:avLst/>
            <a:gdLst>
              <a:gd name="connsiteX0" fmla="*/ 81941 w 82453"/>
              <a:gd name="connsiteY0" fmla="*/ 4380 h 310025"/>
              <a:gd name="connsiteX1" fmla="*/ 59716 w 82453"/>
              <a:gd name="connsiteY1" fmla="*/ 67880 h 310025"/>
              <a:gd name="connsiteX2" fmla="*/ 62891 w 82453"/>
              <a:gd name="connsiteY2" fmla="*/ 182180 h 310025"/>
              <a:gd name="connsiteX3" fmla="*/ 53366 w 82453"/>
              <a:gd name="connsiteY3" fmla="*/ 156780 h 310025"/>
              <a:gd name="connsiteX4" fmla="*/ 59716 w 82453"/>
              <a:gd name="connsiteY4" fmla="*/ 267905 h 310025"/>
              <a:gd name="connsiteX5" fmla="*/ 72416 w 82453"/>
              <a:gd name="connsiteY5" fmla="*/ 309180 h 310025"/>
              <a:gd name="connsiteX6" fmla="*/ 66066 w 82453"/>
              <a:gd name="connsiteY6" fmla="*/ 280605 h 310025"/>
              <a:gd name="connsiteX7" fmla="*/ 2566 w 82453"/>
              <a:gd name="connsiteY7" fmla="*/ 121855 h 310025"/>
              <a:gd name="connsiteX8" fmla="*/ 12091 w 82453"/>
              <a:gd name="connsiteY8" fmla="*/ 42480 h 310025"/>
              <a:gd name="connsiteX9" fmla="*/ 8916 w 82453"/>
              <a:gd name="connsiteY9" fmla="*/ 93280 h 310025"/>
              <a:gd name="connsiteX10" fmla="*/ 34316 w 82453"/>
              <a:gd name="connsiteY10" fmla="*/ 188530 h 310025"/>
              <a:gd name="connsiteX11" fmla="*/ 81941 w 82453"/>
              <a:gd name="connsiteY11" fmla="*/ 4380 h 3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453" h="310025">
                <a:moveTo>
                  <a:pt x="81941" y="4380"/>
                </a:moveTo>
                <a:cubicBezTo>
                  <a:pt x="86174" y="-15728"/>
                  <a:pt x="62891" y="38247"/>
                  <a:pt x="59716" y="67880"/>
                </a:cubicBezTo>
                <a:cubicBezTo>
                  <a:pt x="56541" y="97513"/>
                  <a:pt x="63949" y="167363"/>
                  <a:pt x="62891" y="182180"/>
                </a:cubicBezTo>
                <a:cubicBezTo>
                  <a:pt x="61833" y="196997"/>
                  <a:pt x="53895" y="142493"/>
                  <a:pt x="53366" y="156780"/>
                </a:cubicBezTo>
                <a:cubicBezTo>
                  <a:pt x="52837" y="171068"/>
                  <a:pt x="56541" y="242505"/>
                  <a:pt x="59716" y="267905"/>
                </a:cubicBezTo>
                <a:cubicBezTo>
                  <a:pt x="62891" y="293305"/>
                  <a:pt x="71358" y="307063"/>
                  <a:pt x="72416" y="309180"/>
                </a:cubicBezTo>
                <a:cubicBezTo>
                  <a:pt x="73474" y="311297"/>
                  <a:pt x="77708" y="311826"/>
                  <a:pt x="66066" y="280605"/>
                </a:cubicBezTo>
                <a:cubicBezTo>
                  <a:pt x="54424" y="249384"/>
                  <a:pt x="11562" y="161542"/>
                  <a:pt x="2566" y="121855"/>
                </a:cubicBezTo>
                <a:cubicBezTo>
                  <a:pt x="-6430" y="82168"/>
                  <a:pt x="11033" y="47242"/>
                  <a:pt x="12091" y="42480"/>
                </a:cubicBezTo>
                <a:cubicBezTo>
                  <a:pt x="13149" y="37718"/>
                  <a:pt x="5212" y="68938"/>
                  <a:pt x="8916" y="93280"/>
                </a:cubicBezTo>
                <a:cubicBezTo>
                  <a:pt x="12620" y="117622"/>
                  <a:pt x="22674" y="199113"/>
                  <a:pt x="34316" y="188530"/>
                </a:cubicBezTo>
                <a:cubicBezTo>
                  <a:pt x="45958" y="177947"/>
                  <a:pt x="77708" y="24488"/>
                  <a:pt x="81941" y="43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E71A60B-065C-1047-5F21-9F94DEF8119E}"/>
              </a:ext>
            </a:extLst>
          </p:cNvPr>
          <p:cNvSpPr/>
          <p:nvPr/>
        </p:nvSpPr>
        <p:spPr>
          <a:xfrm>
            <a:off x="1141419" y="6579667"/>
            <a:ext cx="535467" cy="1849211"/>
          </a:xfrm>
          <a:custGeom>
            <a:avLst/>
            <a:gdLst>
              <a:gd name="connsiteX0" fmla="*/ 1581 w 535467"/>
              <a:gd name="connsiteY0" fmla="*/ 6190 h 1849211"/>
              <a:gd name="connsiteX1" fmla="*/ 143095 w 535467"/>
              <a:gd name="connsiteY1" fmla="*/ 594019 h 1849211"/>
              <a:gd name="connsiteX2" fmla="*/ 534981 w 535467"/>
              <a:gd name="connsiteY2" fmla="*/ 1845876 h 1849211"/>
              <a:gd name="connsiteX3" fmla="*/ 219295 w 535467"/>
              <a:gd name="connsiteY3" fmla="*/ 931476 h 1849211"/>
              <a:gd name="connsiteX4" fmla="*/ 1581 w 535467"/>
              <a:gd name="connsiteY4" fmla="*/ 6190 h 184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467" h="1849211">
                <a:moveTo>
                  <a:pt x="1581" y="6190"/>
                </a:moveTo>
                <a:cubicBezTo>
                  <a:pt x="-11119" y="-50053"/>
                  <a:pt x="54195" y="287405"/>
                  <a:pt x="143095" y="594019"/>
                </a:cubicBezTo>
                <a:cubicBezTo>
                  <a:pt x="231995" y="900633"/>
                  <a:pt x="522281" y="1789633"/>
                  <a:pt x="534981" y="1845876"/>
                </a:cubicBezTo>
                <a:cubicBezTo>
                  <a:pt x="547681" y="1902119"/>
                  <a:pt x="308195" y="1232648"/>
                  <a:pt x="219295" y="931476"/>
                </a:cubicBezTo>
                <a:cubicBezTo>
                  <a:pt x="130395" y="630305"/>
                  <a:pt x="14281" y="62433"/>
                  <a:pt x="1581" y="6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8FCCC613-D04D-F0D7-4DCF-92E58B59B627}"/>
              </a:ext>
            </a:extLst>
          </p:cNvPr>
          <p:cNvSpPr/>
          <p:nvPr/>
        </p:nvSpPr>
        <p:spPr>
          <a:xfrm>
            <a:off x="1707878" y="8413739"/>
            <a:ext cx="426332" cy="1101931"/>
          </a:xfrm>
          <a:custGeom>
            <a:avLst/>
            <a:gdLst>
              <a:gd name="connsiteX0" fmla="*/ 1179 w 426332"/>
              <a:gd name="connsiteY0" fmla="*/ 918 h 1101931"/>
              <a:gd name="connsiteX1" fmla="*/ 240665 w 426332"/>
              <a:gd name="connsiteY1" fmla="*/ 686718 h 1101931"/>
              <a:gd name="connsiteX2" fmla="*/ 425722 w 426332"/>
              <a:gd name="connsiteY2" fmla="*/ 1100375 h 1101931"/>
              <a:gd name="connsiteX3" fmla="*/ 295093 w 426332"/>
              <a:gd name="connsiteY3" fmla="*/ 817347 h 1101931"/>
              <a:gd name="connsiteX4" fmla="*/ 153579 w 426332"/>
              <a:gd name="connsiteY4" fmla="*/ 545204 h 1101931"/>
              <a:gd name="connsiteX5" fmla="*/ 1179 w 426332"/>
              <a:gd name="connsiteY5" fmla="*/ 918 h 110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332" h="1101931">
                <a:moveTo>
                  <a:pt x="1179" y="918"/>
                </a:moveTo>
                <a:cubicBezTo>
                  <a:pt x="15693" y="24504"/>
                  <a:pt x="169908" y="503475"/>
                  <a:pt x="240665" y="686718"/>
                </a:cubicBezTo>
                <a:cubicBezTo>
                  <a:pt x="311422" y="869961"/>
                  <a:pt x="416651" y="1078604"/>
                  <a:pt x="425722" y="1100375"/>
                </a:cubicBezTo>
                <a:cubicBezTo>
                  <a:pt x="434793" y="1122146"/>
                  <a:pt x="340450" y="909875"/>
                  <a:pt x="295093" y="817347"/>
                </a:cubicBezTo>
                <a:cubicBezTo>
                  <a:pt x="249736" y="724819"/>
                  <a:pt x="197122" y="675833"/>
                  <a:pt x="153579" y="545204"/>
                </a:cubicBezTo>
                <a:cubicBezTo>
                  <a:pt x="110036" y="414575"/>
                  <a:pt x="-13335" y="-22668"/>
                  <a:pt x="1179" y="9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BDAAFC44-EA3B-C4E8-EA3D-BB1EB3B8E3A2}"/>
              </a:ext>
            </a:extLst>
          </p:cNvPr>
          <p:cNvSpPr/>
          <p:nvPr/>
        </p:nvSpPr>
        <p:spPr>
          <a:xfrm>
            <a:off x="2111159" y="9467652"/>
            <a:ext cx="301901" cy="527248"/>
          </a:xfrm>
          <a:custGeom>
            <a:avLst/>
            <a:gdLst>
              <a:gd name="connsiteX0" fmla="*/ 216 w 301901"/>
              <a:gd name="connsiteY0" fmla="*/ 198 h 527248"/>
              <a:gd name="connsiteX1" fmla="*/ 124041 w 301901"/>
              <a:gd name="connsiteY1" fmla="*/ 222448 h 527248"/>
              <a:gd name="connsiteX2" fmla="*/ 209766 w 301901"/>
              <a:gd name="connsiteY2" fmla="*/ 435173 h 527248"/>
              <a:gd name="connsiteX3" fmla="*/ 301841 w 301901"/>
              <a:gd name="connsiteY3" fmla="*/ 527248 h 527248"/>
              <a:gd name="connsiteX4" fmla="*/ 222466 w 301901"/>
              <a:gd name="connsiteY4" fmla="*/ 435173 h 527248"/>
              <a:gd name="connsiteX5" fmla="*/ 136741 w 301901"/>
              <a:gd name="connsiteY5" fmla="*/ 270073 h 527248"/>
              <a:gd name="connsiteX6" fmla="*/ 95466 w 301901"/>
              <a:gd name="connsiteY6" fmla="*/ 184348 h 527248"/>
              <a:gd name="connsiteX7" fmla="*/ 216 w 301901"/>
              <a:gd name="connsiteY7" fmla="*/ 198 h 52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901" h="527248">
                <a:moveTo>
                  <a:pt x="216" y="198"/>
                </a:moveTo>
                <a:cubicBezTo>
                  <a:pt x="4978" y="6548"/>
                  <a:pt x="89116" y="149952"/>
                  <a:pt x="124041" y="222448"/>
                </a:cubicBezTo>
                <a:cubicBezTo>
                  <a:pt x="158966" y="294944"/>
                  <a:pt x="180133" y="384373"/>
                  <a:pt x="209766" y="435173"/>
                </a:cubicBezTo>
                <a:cubicBezTo>
                  <a:pt x="239399" y="485973"/>
                  <a:pt x="299724" y="527248"/>
                  <a:pt x="301841" y="527248"/>
                </a:cubicBezTo>
                <a:cubicBezTo>
                  <a:pt x="303958" y="527248"/>
                  <a:pt x="249983" y="478035"/>
                  <a:pt x="222466" y="435173"/>
                </a:cubicBezTo>
                <a:cubicBezTo>
                  <a:pt x="194949" y="392311"/>
                  <a:pt x="157908" y="311877"/>
                  <a:pt x="136741" y="270073"/>
                </a:cubicBezTo>
                <a:cubicBezTo>
                  <a:pt x="115574" y="228269"/>
                  <a:pt x="120337" y="226681"/>
                  <a:pt x="95466" y="184348"/>
                </a:cubicBezTo>
                <a:cubicBezTo>
                  <a:pt x="70595" y="142015"/>
                  <a:pt x="-4546" y="-6152"/>
                  <a:pt x="216" y="1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63E9D40-8585-4FE0-5681-BEB91E6628B3}"/>
              </a:ext>
            </a:extLst>
          </p:cNvPr>
          <p:cNvSpPr/>
          <p:nvPr/>
        </p:nvSpPr>
        <p:spPr>
          <a:xfrm>
            <a:off x="1781124" y="8289919"/>
            <a:ext cx="222733" cy="809638"/>
          </a:xfrm>
          <a:custGeom>
            <a:avLst/>
            <a:gdLst>
              <a:gd name="connsiteX0" fmla="*/ 51 w 222733"/>
              <a:gd name="connsiteY0" fmla="*/ 6 h 809638"/>
              <a:gd name="connsiteX1" fmla="*/ 177851 w 222733"/>
              <a:gd name="connsiteY1" fmla="*/ 419106 h 809638"/>
              <a:gd name="connsiteX2" fmla="*/ 219126 w 222733"/>
              <a:gd name="connsiteY2" fmla="*/ 809631 h 809638"/>
              <a:gd name="connsiteX3" fmla="*/ 196901 w 222733"/>
              <a:gd name="connsiteY3" fmla="*/ 428631 h 809638"/>
              <a:gd name="connsiteX4" fmla="*/ 51 w 222733"/>
              <a:gd name="connsiteY4" fmla="*/ 6 h 8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33" h="809638">
                <a:moveTo>
                  <a:pt x="51" y="6"/>
                </a:moveTo>
                <a:cubicBezTo>
                  <a:pt x="-3124" y="-1581"/>
                  <a:pt x="141338" y="284168"/>
                  <a:pt x="177851" y="419106"/>
                </a:cubicBezTo>
                <a:cubicBezTo>
                  <a:pt x="214364" y="554044"/>
                  <a:pt x="215951" y="808044"/>
                  <a:pt x="219126" y="809631"/>
                </a:cubicBezTo>
                <a:cubicBezTo>
                  <a:pt x="222301" y="811218"/>
                  <a:pt x="231826" y="564098"/>
                  <a:pt x="196901" y="428631"/>
                </a:cubicBezTo>
                <a:cubicBezTo>
                  <a:pt x="161976" y="293164"/>
                  <a:pt x="3226" y="1593"/>
                  <a:pt x="51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BDF8662-9DD4-FDB1-B323-CA4648F5342F}"/>
              </a:ext>
            </a:extLst>
          </p:cNvPr>
          <p:cNvSpPr/>
          <p:nvPr/>
        </p:nvSpPr>
        <p:spPr>
          <a:xfrm>
            <a:off x="1450612" y="6897490"/>
            <a:ext cx="359051" cy="1288847"/>
          </a:xfrm>
          <a:custGeom>
            <a:avLst/>
            <a:gdLst>
              <a:gd name="connsiteX0" fmla="*/ 363 w 359051"/>
              <a:gd name="connsiteY0" fmla="*/ 1785 h 1288847"/>
              <a:gd name="connsiteX1" fmla="*/ 70213 w 359051"/>
              <a:gd name="connsiteY1" fmla="*/ 522485 h 1288847"/>
              <a:gd name="connsiteX2" fmla="*/ 79738 w 359051"/>
              <a:gd name="connsiteY2" fmla="*/ 512960 h 1288847"/>
              <a:gd name="connsiteX3" fmla="*/ 295638 w 359051"/>
              <a:gd name="connsiteY3" fmla="*/ 1020960 h 1288847"/>
              <a:gd name="connsiteX4" fmla="*/ 352788 w 359051"/>
              <a:gd name="connsiteY4" fmla="*/ 1271785 h 1288847"/>
              <a:gd name="connsiteX5" fmla="*/ 343263 w 359051"/>
              <a:gd name="connsiteY5" fmla="*/ 1214635 h 1288847"/>
              <a:gd name="connsiteX6" fmla="*/ 225788 w 359051"/>
              <a:gd name="connsiteY6" fmla="*/ 798710 h 1288847"/>
              <a:gd name="connsiteX7" fmla="*/ 82913 w 359051"/>
              <a:gd name="connsiteY7" fmla="*/ 525660 h 1288847"/>
              <a:gd name="connsiteX8" fmla="*/ 44813 w 359051"/>
              <a:gd name="connsiteY8" fmla="*/ 357385 h 1288847"/>
              <a:gd name="connsiteX9" fmla="*/ 363 w 359051"/>
              <a:gd name="connsiteY9" fmla="*/ 1785 h 128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051" h="1288847">
                <a:moveTo>
                  <a:pt x="363" y="1785"/>
                </a:moveTo>
                <a:cubicBezTo>
                  <a:pt x="4596" y="29302"/>
                  <a:pt x="70213" y="522485"/>
                  <a:pt x="70213" y="522485"/>
                </a:cubicBezTo>
                <a:cubicBezTo>
                  <a:pt x="83442" y="607681"/>
                  <a:pt x="42167" y="429881"/>
                  <a:pt x="79738" y="512960"/>
                </a:cubicBezTo>
                <a:cubicBezTo>
                  <a:pt x="117309" y="596039"/>
                  <a:pt x="250130" y="894489"/>
                  <a:pt x="295638" y="1020960"/>
                </a:cubicBezTo>
                <a:cubicBezTo>
                  <a:pt x="341146" y="1147431"/>
                  <a:pt x="344851" y="1239506"/>
                  <a:pt x="352788" y="1271785"/>
                </a:cubicBezTo>
                <a:cubicBezTo>
                  <a:pt x="360725" y="1304064"/>
                  <a:pt x="364430" y="1293481"/>
                  <a:pt x="343263" y="1214635"/>
                </a:cubicBezTo>
                <a:cubicBezTo>
                  <a:pt x="322096" y="1135789"/>
                  <a:pt x="269180" y="913539"/>
                  <a:pt x="225788" y="798710"/>
                </a:cubicBezTo>
                <a:cubicBezTo>
                  <a:pt x="182396" y="683881"/>
                  <a:pt x="113076" y="599214"/>
                  <a:pt x="82913" y="525660"/>
                </a:cubicBezTo>
                <a:cubicBezTo>
                  <a:pt x="52751" y="452106"/>
                  <a:pt x="59630" y="442052"/>
                  <a:pt x="44813" y="357385"/>
                </a:cubicBezTo>
                <a:cubicBezTo>
                  <a:pt x="29996" y="272718"/>
                  <a:pt x="-3870" y="-25732"/>
                  <a:pt x="363" y="17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F19A2D6C-2573-543F-C790-5CFB6A3C3D08}"/>
              </a:ext>
            </a:extLst>
          </p:cNvPr>
          <p:cNvSpPr/>
          <p:nvPr/>
        </p:nvSpPr>
        <p:spPr>
          <a:xfrm>
            <a:off x="2618963" y="8162393"/>
            <a:ext cx="572113" cy="1007125"/>
          </a:xfrm>
          <a:custGeom>
            <a:avLst/>
            <a:gdLst>
              <a:gd name="connsiteX0" fmla="*/ 412 w 572113"/>
              <a:gd name="connsiteY0" fmla="*/ 532 h 1007125"/>
              <a:gd name="connsiteX1" fmla="*/ 289337 w 572113"/>
              <a:gd name="connsiteY1" fmla="*/ 527582 h 1007125"/>
              <a:gd name="connsiteX2" fmla="*/ 460787 w 572113"/>
              <a:gd name="connsiteY2" fmla="*/ 908582 h 1007125"/>
              <a:gd name="connsiteX3" fmla="*/ 473487 w 572113"/>
              <a:gd name="connsiteY3" fmla="*/ 880007 h 1007125"/>
              <a:gd name="connsiteX4" fmla="*/ 565562 w 572113"/>
              <a:gd name="connsiteY4" fmla="*/ 1000657 h 1007125"/>
              <a:gd name="connsiteX5" fmla="*/ 527462 w 572113"/>
              <a:gd name="connsiteY5" fmla="*/ 930807 h 1007125"/>
              <a:gd name="connsiteX6" fmla="*/ 232187 w 572113"/>
              <a:gd name="connsiteY6" fmla="*/ 438682 h 1007125"/>
              <a:gd name="connsiteX7" fmla="*/ 412 w 572113"/>
              <a:gd name="connsiteY7" fmla="*/ 532 h 10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13" h="1007125">
                <a:moveTo>
                  <a:pt x="412" y="532"/>
                </a:moveTo>
                <a:cubicBezTo>
                  <a:pt x="9937" y="15349"/>
                  <a:pt x="212608" y="376240"/>
                  <a:pt x="289337" y="527582"/>
                </a:cubicBezTo>
                <a:cubicBezTo>
                  <a:pt x="366066" y="678924"/>
                  <a:pt x="430095" y="849845"/>
                  <a:pt x="460787" y="908582"/>
                </a:cubicBezTo>
                <a:cubicBezTo>
                  <a:pt x="491479" y="967319"/>
                  <a:pt x="456025" y="864661"/>
                  <a:pt x="473487" y="880007"/>
                </a:cubicBezTo>
                <a:cubicBezTo>
                  <a:pt x="490949" y="895353"/>
                  <a:pt x="556566" y="992190"/>
                  <a:pt x="565562" y="1000657"/>
                </a:cubicBezTo>
                <a:cubicBezTo>
                  <a:pt x="574558" y="1009124"/>
                  <a:pt x="583024" y="1024469"/>
                  <a:pt x="527462" y="930807"/>
                </a:cubicBezTo>
                <a:cubicBezTo>
                  <a:pt x="471900" y="837145"/>
                  <a:pt x="315795" y="593728"/>
                  <a:pt x="232187" y="438682"/>
                </a:cubicBezTo>
                <a:cubicBezTo>
                  <a:pt x="148579" y="283636"/>
                  <a:pt x="-9113" y="-14285"/>
                  <a:pt x="412" y="5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63152EFA-2479-739A-97B1-F8B8FE1216A9}"/>
              </a:ext>
            </a:extLst>
          </p:cNvPr>
          <p:cNvSpPr/>
          <p:nvPr/>
        </p:nvSpPr>
        <p:spPr>
          <a:xfrm>
            <a:off x="2010972" y="6807586"/>
            <a:ext cx="544732" cy="1257207"/>
          </a:xfrm>
          <a:custGeom>
            <a:avLst/>
            <a:gdLst>
              <a:gd name="connsiteX0" fmla="*/ 708 w 544732"/>
              <a:gd name="connsiteY0" fmla="*/ 1177 h 1257207"/>
              <a:gd name="connsiteX1" fmla="*/ 202345 w 544732"/>
              <a:gd name="connsiteY1" fmla="*/ 577952 h 1257207"/>
              <a:gd name="connsiteX2" fmla="*/ 314886 w 544732"/>
              <a:gd name="connsiteY2" fmla="*/ 845239 h 1257207"/>
              <a:gd name="connsiteX3" fmla="*/ 535280 w 544732"/>
              <a:gd name="connsiteY3" fmla="*/ 1248512 h 1257207"/>
              <a:gd name="connsiteX4" fmla="*/ 483699 w 544732"/>
              <a:gd name="connsiteY4" fmla="*/ 1093768 h 1257207"/>
              <a:gd name="connsiteX5" fmla="*/ 296130 w 544732"/>
              <a:gd name="connsiteY5" fmla="*/ 765522 h 1257207"/>
              <a:gd name="connsiteX6" fmla="*/ 141385 w 544732"/>
              <a:gd name="connsiteY6" fmla="*/ 437276 h 1257207"/>
              <a:gd name="connsiteX7" fmla="*/ 708 w 544732"/>
              <a:gd name="connsiteY7" fmla="*/ 1177 h 125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732" h="1257207">
                <a:moveTo>
                  <a:pt x="708" y="1177"/>
                </a:moveTo>
                <a:cubicBezTo>
                  <a:pt x="10868" y="24623"/>
                  <a:pt x="149982" y="437275"/>
                  <a:pt x="202345" y="577952"/>
                </a:cubicBezTo>
                <a:cubicBezTo>
                  <a:pt x="254708" y="718629"/>
                  <a:pt x="259397" y="733479"/>
                  <a:pt x="314886" y="845239"/>
                </a:cubicBezTo>
                <a:cubicBezTo>
                  <a:pt x="370375" y="956999"/>
                  <a:pt x="507145" y="1207091"/>
                  <a:pt x="535280" y="1248512"/>
                </a:cubicBezTo>
                <a:cubicBezTo>
                  <a:pt x="563415" y="1289933"/>
                  <a:pt x="523557" y="1174266"/>
                  <a:pt x="483699" y="1093768"/>
                </a:cubicBezTo>
                <a:cubicBezTo>
                  <a:pt x="443841" y="1013270"/>
                  <a:pt x="353182" y="874937"/>
                  <a:pt x="296130" y="765522"/>
                </a:cubicBezTo>
                <a:cubicBezTo>
                  <a:pt x="239078" y="656107"/>
                  <a:pt x="190622" y="563885"/>
                  <a:pt x="141385" y="437276"/>
                </a:cubicBezTo>
                <a:cubicBezTo>
                  <a:pt x="92148" y="310667"/>
                  <a:pt x="-9452" y="-22269"/>
                  <a:pt x="708" y="1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969FF73E-2D6D-0684-C610-A836CAB36F89}"/>
              </a:ext>
            </a:extLst>
          </p:cNvPr>
          <p:cNvSpPr/>
          <p:nvPr/>
        </p:nvSpPr>
        <p:spPr>
          <a:xfrm>
            <a:off x="1752189" y="6191420"/>
            <a:ext cx="308965" cy="768509"/>
          </a:xfrm>
          <a:custGeom>
            <a:avLst/>
            <a:gdLst>
              <a:gd name="connsiteX0" fmla="*/ 6273 w 308965"/>
              <a:gd name="connsiteY0" fmla="*/ 7743 h 768509"/>
              <a:gd name="connsiteX1" fmla="*/ 179774 w 308965"/>
              <a:gd name="connsiteY1" fmla="*/ 481355 h 768509"/>
              <a:gd name="connsiteX2" fmla="*/ 306383 w 308965"/>
              <a:gd name="connsiteY2" fmla="*/ 762709 h 768509"/>
              <a:gd name="connsiteX3" fmla="*/ 62543 w 308965"/>
              <a:gd name="connsiteY3" fmla="*/ 228137 h 768509"/>
              <a:gd name="connsiteX4" fmla="*/ 6273 w 308965"/>
              <a:gd name="connsiteY4" fmla="*/ 7743 h 76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965" h="768509">
                <a:moveTo>
                  <a:pt x="6273" y="7743"/>
                </a:moveTo>
                <a:cubicBezTo>
                  <a:pt x="25812" y="49946"/>
                  <a:pt x="129756" y="355527"/>
                  <a:pt x="179774" y="481355"/>
                </a:cubicBezTo>
                <a:cubicBezTo>
                  <a:pt x="229792" y="607183"/>
                  <a:pt x="325922" y="804912"/>
                  <a:pt x="306383" y="762709"/>
                </a:cubicBezTo>
                <a:cubicBezTo>
                  <a:pt x="286845" y="720506"/>
                  <a:pt x="110217" y="352401"/>
                  <a:pt x="62543" y="228137"/>
                </a:cubicBezTo>
                <a:cubicBezTo>
                  <a:pt x="14869" y="103873"/>
                  <a:pt x="-13266" y="-34460"/>
                  <a:pt x="6273" y="77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AECBC5D-E425-1B0F-2011-F9C3D20AF8A2}"/>
              </a:ext>
            </a:extLst>
          </p:cNvPr>
          <p:cNvSpPr/>
          <p:nvPr/>
        </p:nvSpPr>
        <p:spPr>
          <a:xfrm>
            <a:off x="1256454" y="6522243"/>
            <a:ext cx="140942" cy="750831"/>
          </a:xfrm>
          <a:custGeom>
            <a:avLst/>
            <a:gdLst>
              <a:gd name="connsiteX0" fmla="*/ 19017 w 140942"/>
              <a:gd name="connsiteY0" fmla="*/ 477 h 750831"/>
              <a:gd name="connsiteX1" fmla="*/ 42463 w 140942"/>
              <a:gd name="connsiteY1" fmla="*/ 361548 h 750831"/>
              <a:gd name="connsiteX2" fmla="*/ 140937 w 140942"/>
              <a:gd name="connsiteY2" fmla="*/ 750754 h 750831"/>
              <a:gd name="connsiteX3" fmla="*/ 37774 w 140942"/>
              <a:gd name="connsiteY3" fmla="*/ 394372 h 750831"/>
              <a:gd name="connsiteX4" fmla="*/ 260 w 140942"/>
              <a:gd name="connsiteY4" fmla="*/ 286520 h 750831"/>
              <a:gd name="connsiteX5" fmla="*/ 19017 w 140942"/>
              <a:gd name="connsiteY5" fmla="*/ 477 h 75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942" h="750831">
                <a:moveTo>
                  <a:pt x="19017" y="477"/>
                </a:moveTo>
                <a:cubicBezTo>
                  <a:pt x="26051" y="12982"/>
                  <a:pt x="22143" y="236502"/>
                  <a:pt x="42463" y="361548"/>
                </a:cubicBezTo>
                <a:cubicBezTo>
                  <a:pt x="62783" y="486594"/>
                  <a:pt x="141718" y="745283"/>
                  <a:pt x="140937" y="750754"/>
                </a:cubicBezTo>
                <a:cubicBezTo>
                  <a:pt x="140156" y="756225"/>
                  <a:pt x="61220" y="471744"/>
                  <a:pt x="37774" y="394372"/>
                </a:cubicBezTo>
                <a:cubicBezTo>
                  <a:pt x="14328" y="317000"/>
                  <a:pt x="2605" y="348261"/>
                  <a:pt x="260" y="286520"/>
                </a:cubicBezTo>
                <a:cubicBezTo>
                  <a:pt x="-2085" y="224779"/>
                  <a:pt x="11983" y="-12028"/>
                  <a:pt x="19017" y="4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7177FDAB-3C5D-99B8-75AB-B2A49EC65A5F}"/>
              </a:ext>
            </a:extLst>
          </p:cNvPr>
          <p:cNvSpPr/>
          <p:nvPr/>
        </p:nvSpPr>
        <p:spPr>
          <a:xfrm>
            <a:off x="1066274" y="6517165"/>
            <a:ext cx="206033" cy="772617"/>
          </a:xfrm>
          <a:custGeom>
            <a:avLst/>
            <a:gdLst>
              <a:gd name="connsiteX0" fmla="*/ 2871 w 206033"/>
              <a:gd name="connsiteY0" fmla="*/ 19623 h 772617"/>
              <a:gd name="connsiteX1" fmla="*/ 204508 w 206033"/>
              <a:gd name="connsiteY1" fmla="*/ 769900 h 772617"/>
              <a:gd name="connsiteX2" fmla="*/ 91966 w 206033"/>
              <a:gd name="connsiteY2" fmla="*/ 263463 h 772617"/>
              <a:gd name="connsiteX3" fmla="*/ 2871 w 206033"/>
              <a:gd name="connsiteY3" fmla="*/ 19623 h 77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33" h="772617">
                <a:moveTo>
                  <a:pt x="2871" y="19623"/>
                </a:moveTo>
                <a:cubicBezTo>
                  <a:pt x="21628" y="104029"/>
                  <a:pt x="189659" y="729260"/>
                  <a:pt x="204508" y="769900"/>
                </a:cubicBezTo>
                <a:cubicBezTo>
                  <a:pt x="219357" y="810540"/>
                  <a:pt x="121664" y="383820"/>
                  <a:pt x="91966" y="263463"/>
                </a:cubicBezTo>
                <a:cubicBezTo>
                  <a:pt x="62268" y="143106"/>
                  <a:pt x="-15886" y="-64783"/>
                  <a:pt x="2871" y="196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0C151747-C06B-47A9-C64B-A3C5953C7007}"/>
              </a:ext>
            </a:extLst>
          </p:cNvPr>
          <p:cNvSpPr/>
          <p:nvPr/>
        </p:nvSpPr>
        <p:spPr>
          <a:xfrm>
            <a:off x="1622430" y="5866228"/>
            <a:ext cx="145444" cy="351692"/>
          </a:xfrm>
          <a:custGeom>
            <a:avLst/>
            <a:gdLst>
              <a:gd name="connsiteX0" fmla="*/ 44 w 145444"/>
              <a:gd name="connsiteY0" fmla="*/ 0 h 351692"/>
              <a:gd name="connsiteX1" fmla="*/ 70382 w 145444"/>
              <a:gd name="connsiteY1" fmla="*/ 182880 h 351692"/>
              <a:gd name="connsiteX2" fmla="*/ 145410 w 145444"/>
              <a:gd name="connsiteY2" fmla="*/ 351692 h 351692"/>
              <a:gd name="connsiteX3" fmla="*/ 61004 w 145444"/>
              <a:gd name="connsiteY3" fmla="*/ 182880 h 351692"/>
              <a:gd name="connsiteX4" fmla="*/ 44 w 145444"/>
              <a:gd name="connsiteY4" fmla="*/ 0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44" h="351692">
                <a:moveTo>
                  <a:pt x="44" y="0"/>
                </a:moveTo>
                <a:cubicBezTo>
                  <a:pt x="1607" y="0"/>
                  <a:pt x="46154" y="124265"/>
                  <a:pt x="70382" y="182880"/>
                </a:cubicBezTo>
                <a:cubicBezTo>
                  <a:pt x="94610" y="241495"/>
                  <a:pt x="146973" y="351692"/>
                  <a:pt x="145410" y="351692"/>
                </a:cubicBezTo>
                <a:cubicBezTo>
                  <a:pt x="143847" y="351692"/>
                  <a:pt x="83669" y="238369"/>
                  <a:pt x="61004" y="182880"/>
                </a:cubicBezTo>
                <a:cubicBezTo>
                  <a:pt x="38339" y="127391"/>
                  <a:pt x="-1519" y="0"/>
                  <a:pt x="4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7098254B-93E6-86C3-0CAE-FE338CB746F0}"/>
              </a:ext>
            </a:extLst>
          </p:cNvPr>
          <p:cNvSpPr/>
          <p:nvPr/>
        </p:nvSpPr>
        <p:spPr>
          <a:xfrm>
            <a:off x="758709" y="5946766"/>
            <a:ext cx="213058" cy="431828"/>
          </a:xfrm>
          <a:custGeom>
            <a:avLst/>
            <a:gdLst>
              <a:gd name="connsiteX0" fmla="*/ 116 w 213058"/>
              <a:gd name="connsiteY0" fmla="*/ 9 h 431828"/>
              <a:gd name="connsiteX1" fmla="*/ 117591 w 213058"/>
              <a:gd name="connsiteY1" fmla="*/ 260359 h 431828"/>
              <a:gd name="connsiteX2" fmla="*/ 212841 w 213058"/>
              <a:gd name="connsiteY2" fmla="*/ 431809 h 431828"/>
              <a:gd name="connsiteX3" fmla="*/ 139816 w 213058"/>
              <a:gd name="connsiteY3" fmla="*/ 269884 h 431828"/>
              <a:gd name="connsiteX4" fmla="*/ 116 w 213058"/>
              <a:gd name="connsiteY4" fmla="*/ 9 h 43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58" h="431828">
                <a:moveTo>
                  <a:pt x="116" y="9"/>
                </a:moveTo>
                <a:cubicBezTo>
                  <a:pt x="-3588" y="-1578"/>
                  <a:pt x="82137" y="188392"/>
                  <a:pt x="117591" y="260359"/>
                </a:cubicBezTo>
                <a:cubicBezTo>
                  <a:pt x="153045" y="332326"/>
                  <a:pt x="209137" y="430222"/>
                  <a:pt x="212841" y="431809"/>
                </a:cubicBezTo>
                <a:cubicBezTo>
                  <a:pt x="216545" y="433396"/>
                  <a:pt x="172095" y="337088"/>
                  <a:pt x="139816" y="269884"/>
                </a:cubicBezTo>
                <a:cubicBezTo>
                  <a:pt x="107537" y="202680"/>
                  <a:pt x="3820" y="1596"/>
                  <a:pt x="116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336D4EDF-E54F-7676-220A-935FE04B8603}"/>
              </a:ext>
            </a:extLst>
          </p:cNvPr>
          <p:cNvSpPr/>
          <p:nvPr/>
        </p:nvSpPr>
        <p:spPr>
          <a:xfrm>
            <a:off x="923655" y="5956032"/>
            <a:ext cx="45118" cy="247844"/>
          </a:xfrm>
          <a:custGeom>
            <a:avLst/>
            <a:gdLst>
              <a:gd name="connsiteX0" fmla="*/ 6620 w 45118"/>
              <a:gd name="connsiteY0" fmla="*/ 268 h 247844"/>
              <a:gd name="connsiteX1" fmla="*/ 12970 w 45118"/>
              <a:gd name="connsiteY1" fmla="*/ 114568 h 247844"/>
              <a:gd name="connsiteX2" fmla="*/ 44720 w 45118"/>
              <a:gd name="connsiteY2" fmla="*/ 244743 h 247844"/>
              <a:gd name="connsiteX3" fmla="*/ 28845 w 45118"/>
              <a:gd name="connsiteY3" fmla="*/ 197118 h 247844"/>
              <a:gd name="connsiteX4" fmla="*/ 270 w 45118"/>
              <a:gd name="connsiteY4" fmla="*/ 85993 h 247844"/>
              <a:gd name="connsiteX5" fmla="*/ 6620 w 45118"/>
              <a:gd name="connsiteY5" fmla="*/ 268 h 24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8" h="247844">
                <a:moveTo>
                  <a:pt x="6620" y="268"/>
                </a:moveTo>
                <a:cubicBezTo>
                  <a:pt x="8737" y="5030"/>
                  <a:pt x="6620" y="73822"/>
                  <a:pt x="12970" y="114568"/>
                </a:cubicBezTo>
                <a:cubicBezTo>
                  <a:pt x="19320" y="155314"/>
                  <a:pt x="42074" y="230985"/>
                  <a:pt x="44720" y="244743"/>
                </a:cubicBezTo>
                <a:cubicBezTo>
                  <a:pt x="47366" y="258501"/>
                  <a:pt x="36253" y="223576"/>
                  <a:pt x="28845" y="197118"/>
                </a:cubicBezTo>
                <a:cubicBezTo>
                  <a:pt x="21437" y="170660"/>
                  <a:pt x="1857" y="116685"/>
                  <a:pt x="270" y="85993"/>
                </a:cubicBezTo>
                <a:cubicBezTo>
                  <a:pt x="-1318" y="55301"/>
                  <a:pt x="4503" y="-4494"/>
                  <a:pt x="6620" y="2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88F8327-554C-C751-1AF1-502FAEC793F1}"/>
              </a:ext>
            </a:extLst>
          </p:cNvPr>
          <p:cNvSpPr/>
          <p:nvPr/>
        </p:nvSpPr>
        <p:spPr>
          <a:xfrm>
            <a:off x="1092149" y="6124490"/>
            <a:ext cx="42717" cy="187720"/>
          </a:xfrm>
          <a:custGeom>
            <a:avLst/>
            <a:gdLst>
              <a:gd name="connsiteX0" fmla="*/ 34976 w 42717"/>
              <a:gd name="connsiteY0" fmla="*/ 85 h 187720"/>
              <a:gd name="connsiteX1" fmla="*/ 3226 w 42717"/>
              <a:gd name="connsiteY1" fmla="*/ 98510 h 187720"/>
              <a:gd name="connsiteX2" fmla="*/ 38151 w 42717"/>
              <a:gd name="connsiteY2" fmla="*/ 181060 h 187720"/>
              <a:gd name="connsiteX3" fmla="*/ 38151 w 42717"/>
              <a:gd name="connsiteY3" fmla="*/ 171535 h 187720"/>
              <a:gd name="connsiteX4" fmla="*/ 51 w 42717"/>
              <a:gd name="connsiteY4" fmla="*/ 82635 h 187720"/>
              <a:gd name="connsiteX5" fmla="*/ 34976 w 42717"/>
              <a:gd name="connsiteY5" fmla="*/ 85 h 18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7" h="187720">
                <a:moveTo>
                  <a:pt x="34976" y="85"/>
                </a:moveTo>
                <a:cubicBezTo>
                  <a:pt x="35505" y="2731"/>
                  <a:pt x="2697" y="68348"/>
                  <a:pt x="3226" y="98510"/>
                </a:cubicBezTo>
                <a:cubicBezTo>
                  <a:pt x="3755" y="128673"/>
                  <a:pt x="38151" y="181060"/>
                  <a:pt x="38151" y="181060"/>
                </a:cubicBezTo>
                <a:cubicBezTo>
                  <a:pt x="43972" y="193231"/>
                  <a:pt x="44501" y="187939"/>
                  <a:pt x="38151" y="171535"/>
                </a:cubicBezTo>
                <a:cubicBezTo>
                  <a:pt x="31801" y="155131"/>
                  <a:pt x="1638" y="108564"/>
                  <a:pt x="51" y="82635"/>
                </a:cubicBezTo>
                <a:cubicBezTo>
                  <a:pt x="-1537" y="56706"/>
                  <a:pt x="34447" y="-2561"/>
                  <a:pt x="34976" y="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7702322-8A71-AF9A-01C5-B56921FBB526}"/>
              </a:ext>
            </a:extLst>
          </p:cNvPr>
          <p:cNvSpPr/>
          <p:nvPr/>
        </p:nvSpPr>
        <p:spPr>
          <a:xfrm>
            <a:off x="1250829" y="6086440"/>
            <a:ext cx="86303" cy="155647"/>
          </a:xfrm>
          <a:custGeom>
            <a:avLst/>
            <a:gdLst>
              <a:gd name="connsiteX0" fmla="*/ 121 w 86303"/>
              <a:gd name="connsiteY0" fmla="*/ 35 h 155647"/>
              <a:gd name="connsiteX1" fmla="*/ 66796 w 86303"/>
              <a:gd name="connsiteY1" fmla="*/ 76235 h 155647"/>
              <a:gd name="connsiteX2" fmla="*/ 60446 w 86303"/>
              <a:gd name="connsiteY2" fmla="*/ 155610 h 155647"/>
              <a:gd name="connsiteX3" fmla="*/ 85846 w 86303"/>
              <a:gd name="connsiteY3" fmla="*/ 85760 h 155647"/>
              <a:gd name="connsiteX4" fmla="*/ 121 w 86303"/>
              <a:gd name="connsiteY4" fmla="*/ 35 h 15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03" h="155647">
                <a:moveTo>
                  <a:pt x="121" y="35"/>
                </a:moveTo>
                <a:cubicBezTo>
                  <a:pt x="-3054" y="-1552"/>
                  <a:pt x="56742" y="50306"/>
                  <a:pt x="66796" y="76235"/>
                </a:cubicBezTo>
                <a:cubicBezTo>
                  <a:pt x="76850" y="102164"/>
                  <a:pt x="57271" y="154023"/>
                  <a:pt x="60446" y="155610"/>
                </a:cubicBezTo>
                <a:cubicBezTo>
                  <a:pt x="63621" y="157197"/>
                  <a:pt x="90079" y="107456"/>
                  <a:pt x="85846" y="85760"/>
                </a:cubicBezTo>
                <a:cubicBezTo>
                  <a:pt x="81613" y="64064"/>
                  <a:pt x="3296" y="1622"/>
                  <a:pt x="121" y="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400A90C3-5B61-6026-D93D-AE7A8ABA7B3C}"/>
              </a:ext>
            </a:extLst>
          </p:cNvPr>
          <p:cNvSpPr/>
          <p:nvPr/>
        </p:nvSpPr>
        <p:spPr>
          <a:xfrm>
            <a:off x="1164297" y="6146618"/>
            <a:ext cx="29543" cy="140653"/>
          </a:xfrm>
          <a:custGeom>
            <a:avLst/>
            <a:gdLst>
              <a:gd name="connsiteX0" fmla="*/ 29503 w 29543"/>
              <a:gd name="connsiteY0" fmla="*/ 182 h 140653"/>
              <a:gd name="connsiteX1" fmla="*/ 7278 w 29543"/>
              <a:gd name="connsiteY1" fmla="*/ 73207 h 140653"/>
              <a:gd name="connsiteX2" fmla="*/ 10453 w 29543"/>
              <a:gd name="connsiteY2" fmla="*/ 139882 h 140653"/>
              <a:gd name="connsiteX3" fmla="*/ 7278 w 29543"/>
              <a:gd name="connsiteY3" fmla="*/ 111307 h 140653"/>
              <a:gd name="connsiteX4" fmla="*/ 928 w 29543"/>
              <a:gd name="connsiteY4" fmla="*/ 54157 h 140653"/>
              <a:gd name="connsiteX5" fmla="*/ 29503 w 29543"/>
              <a:gd name="connsiteY5" fmla="*/ 182 h 14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3" h="140653">
                <a:moveTo>
                  <a:pt x="29503" y="182"/>
                </a:moveTo>
                <a:cubicBezTo>
                  <a:pt x="30561" y="3357"/>
                  <a:pt x="10453" y="49924"/>
                  <a:pt x="7278" y="73207"/>
                </a:cubicBezTo>
                <a:cubicBezTo>
                  <a:pt x="4103" y="96490"/>
                  <a:pt x="10453" y="133532"/>
                  <a:pt x="10453" y="139882"/>
                </a:cubicBezTo>
                <a:cubicBezTo>
                  <a:pt x="10453" y="146232"/>
                  <a:pt x="7278" y="111307"/>
                  <a:pt x="7278" y="111307"/>
                </a:cubicBezTo>
                <a:cubicBezTo>
                  <a:pt x="5691" y="97020"/>
                  <a:pt x="-2776" y="72149"/>
                  <a:pt x="928" y="54157"/>
                </a:cubicBezTo>
                <a:cubicBezTo>
                  <a:pt x="4632" y="36165"/>
                  <a:pt x="28445" y="-2993"/>
                  <a:pt x="29503" y="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826BBDA5-3E29-B4BE-68DF-8CC60FC46128}"/>
              </a:ext>
            </a:extLst>
          </p:cNvPr>
          <p:cNvSpPr/>
          <p:nvPr/>
        </p:nvSpPr>
        <p:spPr>
          <a:xfrm>
            <a:off x="1209671" y="6066886"/>
            <a:ext cx="67852" cy="273960"/>
          </a:xfrm>
          <a:custGeom>
            <a:avLst/>
            <a:gdLst>
              <a:gd name="connsiteX0" fmla="*/ 4 w 67852"/>
              <a:gd name="connsiteY0" fmla="*/ 539 h 273960"/>
              <a:gd name="connsiteX1" fmla="*/ 53979 w 67852"/>
              <a:gd name="connsiteY1" fmla="*/ 89439 h 273960"/>
              <a:gd name="connsiteX2" fmla="*/ 66679 w 67852"/>
              <a:gd name="connsiteY2" fmla="*/ 152939 h 273960"/>
              <a:gd name="connsiteX3" fmla="*/ 31754 w 67852"/>
              <a:gd name="connsiteY3" fmla="*/ 251364 h 273960"/>
              <a:gd name="connsiteX4" fmla="*/ 15879 w 67852"/>
              <a:gd name="connsiteY4" fmla="*/ 267239 h 273960"/>
              <a:gd name="connsiteX5" fmla="*/ 57154 w 67852"/>
              <a:gd name="connsiteY5" fmla="*/ 162464 h 273960"/>
              <a:gd name="connsiteX6" fmla="*/ 57154 w 67852"/>
              <a:gd name="connsiteY6" fmla="*/ 133889 h 273960"/>
              <a:gd name="connsiteX7" fmla="*/ 4 w 67852"/>
              <a:gd name="connsiteY7" fmla="*/ 539 h 2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52" h="273960">
                <a:moveTo>
                  <a:pt x="4" y="539"/>
                </a:moveTo>
                <a:cubicBezTo>
                  <a:pt x="-525" y="-6869"/>
                  <a:pt x="42867" y="64039"/>
                  <a:pt x="53979" y="89439"/>
                </a:cubicBezTo>
                <a:cubicBezTo>
                  <a:pt x="65091" y="114839"/>
                  <a:pt x="70383" y="125952"/>
                  <a:pt x="66679" y="152939"/>
                </a:cubicBezTo>
                <a:cubicBezTo>
                  <a:pt x="62975" y="179926"/>
                  <a:pt x="31754" y="251364"/>
                  <a:pt x="31754" y="251364"/>
                </a:cubicBezTo>
                <a:cubicBezTo>
                  <a:pt x="23287" y="270414"/>
                  <a:pt x="11646" y="282056"/>
                  <a:pt x="15879" y="267239"/>
                </a:cubicBezTo>
                <a:cubicBezTo>
                  <a:pt x="20112" y="252422"/>
                  <a:pt x="50275" y="184689"/>
                  <a:pt x="57154" y="162464"/>
                </a:cubicBezTo>
                <a:cubicBezTo>
                  <a:pt x="64033" y="140239"/>
                  <a:pt x="62975" y="155056"/>
                  <a:pt x="57154" y="133889"/>
                </a:cubicBezTo>
                <a:cubicBezTo>
                  <a:pt x="51333" y="112722"/>
                  <a:pt x="533" y="7947"/>
                  <a:pt x="4" y="5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F53CEAEF-08F6-DAA7-BB95-0A4C0AFB52CD}"/>
              </a:ext>
            </a:extLst>
          </p:cNvPr>
          <p:cNvSpPr/>
          <p:nvPr/>
        </p:nvSpPr>
        <p:spPr>
          <a:xfrm>
            <a:off x="549267" y="5314313"/>
            <a:ext cx="213318" cy="658629"/>
          </a:xfrm>
          <a:custGeom>
            <a:avLst/>
            <a:gdLst>
              <a:gd name="connsiteX0" fmla="*/ 8 w 213318"/>
              <a:gd name="connsiteY0" fmla="*/ 637 h 658629"/>
              <a:gd name="connsiteX1" fmla="*/ 41283 w 213318"/>
              <a:gd name="connsiteY1" fmla="*/ 235587 h 658629"/>
              <a:gd name="connsiteX2" fmla="*/ 98433 w 213318"/>
              <a:gd name="connsiteY2" fmla="*/ 432437 h 658629"/>
              <a:gd name="connsiteX3" fmla="*/ 101608 w 213318"/>
              <a:gd name="connsiteY3" fmla="*/ 413387 h 658629"/>
              <a:gd name="connsiteX4" fmla="*/ 212733 w 213318"/>
              <a:gd name="connsiteY4" fmla="*/ 657862 h 658629"/>
              <a:gd name="connsiteX5" fmla="*/ 142883 w 213318"/>
              <a:gd name="connsiteY5" fmla="*/ 486412 h 658629"/>
              <a:gd name="connsiteX6" fmla="*/ 85733 w 213318"/>
              <a:gd name="connsiteY6" fmla="*/ 372112 h 658629"/>
              <a:gd name="connsiteX7" fmla="*/ 44458 w 213318"/>
              <a:gd name="connsiteY7" fmla="*/ 172087 h 658629"/>
              <a:gd name="connsiteX8" fmla="*/ 8 w 213318"/>
              <a:gd name="connsiteY8" fmla="*/ 637 h 6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18" h="658629">
                <a:moveTo>
                  <a:pt x="8" y="637"/>
                </a:moveTo>
                <a:cubicBezTo>
                  <a:pt x="-521" y="11220"/>
                  <a:pt x="24879" y="163620"/>
                  <a:pt x="41283" y="235587"/>
                </a:cubicBezTo>
                <a:cubicBezTo>
                  <a:pt x="57687" y="307554"/>
                  <a:pt x="88379" y="402804"/>
                  <a:pt x="98433" y="432437"/>
                </a:cubicBezTo>
                <a:cubicBezTo>
                  <a:pt x="108487" y="462070"/>
                  <a:pt x="82558" y="375816"/>
                  <a:pt x="101608" y="413387"/>
                </a:cubicBezTo>
                <a:cubicBezTo>
                  <a:pt x="120658" y="450958"/>
                  <a:pt x="205854" y="645691"/>
                  <a:pt x="212733" y="657862"/>
                </a:cubicBezTo>
                <a:cubicBezTo>
                  <a:pt x="219612" y="670033"/>
                  <a:pt x="164050" y="534037"/>
                  <a:pt x="142883" y="486412"/>
                </a:cubicBezTo>
                <a:cubicBezTo>
                  <a:pt x="121716" y="438787"/>
                  <a:pt x="102137" y="424500"/>
                  <a:pt x="85733" y="372112"/>
                </a:cubicBezTo>
                <a:cubicBezTo>
                  <a:pt x="69329" y="319724"/>
                  <a:pt x="57158" y="230295"/>
                  <a:pt x="44458" y="172087"/>
                </a:cubicBezTo>
                <a:cubicBezTo>
                  <a:pt x="31758" y="113879"/>
                  <a:pt x="537" y="-9946"/>
                  <a:pt x="8" y="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0DF0FC0F-FCE7-A988-5BB8-397BC803894E}"/>
              </a:ext>
            </a:extLst>
          </p:cNvPr>
          <p:cNvSpPr/>
          <p:nvPr/>
        </p:nvSpPr>
        <p:spPr>
          <a:xfrm>
            <a:off x="1567851" y="5185503"/>
            <a:ext cx="252825" cy="780909"/>
          </a:xfrm>
          <a:custGeom>
            <a:avLst/>
            <a:gdLst>
              <a:gd name="connsiteX0" fmla="*/ 251424 w 252825"/>
              <a:gd name="connsiteY0" fmla="*/ 2447 h 780909"/>
              <a:gd name="connsiteX1" fmla="*/ 137124 w 252825"/>
              <a:gd name="connsiteY1" fmla="*/ 272322 h 780909"/>
              <a:gd name="connsiteX2" fmla="*/ 73624 w 252825"/>
              <a:gd name="connsiteY2" fmla="*/ 415197 h 780909"/>
              <a:gd name="connsiteX3" fmla="*/ 92674 w 252825"/>
              <a:gd name="connsiteY3" fmla="*/ 370747 h 780909"/>
              <a:gd name="connsiteX4" fmla="*/ 29174 w 252825"/>
              <a:gd name="connsiteY4" fmla="*/ 558072 h 780909"/>
              <a:gd name="connsiteX5" fmla="*/ 10124 w 252825"/>
              <a:gd name="connsiteY5" fmla="*/ 659672 h 780909"/>
              <a:gd name="connsiteX6" fmla="*/ 3774 w 252825"/>
              <a:gd name="connsiteY6" fmla="*/ 773972 h 780909"/>
              <a:gd name="connsiteX7" fmla="*/ 3774 w 252825"/>
              <a:gd name="connsiteY7" fmla="*/ 732697 h 780909"/>
              <a:gd name="connsiteX8" fmla="*/ 51399 w 252825"/>
              <a:gd name="connsiteY8" fmla="*/ 443772 h 780909"/>
              <a:gd name="connsiteX9" fmla="*/ 251424 w 252825"/>
              <a:gd name="connsiteY9" fmla="*/ 2447 h 7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825" h="780909">
                <a:moveTo>
                  <a:pt x="251424" y="2447"/>
                </a:moveTo>
                <a:cubicBezTo>
                  <a:pt x="265711" y="-26128"/>
                  <a:pt x="166757" y="203530"/>
                  <a:pt x="137124" y="272322"/>
                </a:cubicBezTo>
                <a:cubicBezTo>
                  <a:pt x="107491" y="341114"/>
                  <a:pt x="81032" y="398793"/>
                  <a:pt x="73624" y="415197"/>
                </a:cubicBezTo>
                <a:cubicBezTo>
                  <a:pt x="66216" y="431601"/>
                  <a:pt x="100082" y="346935"/>
                  <a:pt x="92674" y="370747"/>
                </a:cubicBezTo>
                <a:cubicBezTo>
                  <a:pt x="85266" y="394560"/>
                  <a:pt x="42932" y="509918"/>
                  <a:pt x="29174" y="558072"/>
                </a:cubicBezTo>
                <a:cubicBezTo>
                  <a:pt x="15416" y="606226"/>
                  <a:pt x="14357" y="623689"/>
                  <a:pt x="10124" y="659672"/>
                </a:cubicBezTo>
                <a:cubicBezTo>
                  <a:pt x="5891" y="695655"/>
                  <a:pt x="4832" y="761801"/>
                  <a:pt x="3774" y="773972"/>
                </a:cubicBezTo>
                <a:cubicBezTo>
                  <a:pt x="2716" y="786143"/>
                  <a:pt x="-4163" y="787730"/>
                  <a:pt x="3774" y="732697"/>
                </a:cubicBezTo>
                <a:cubicBezTo>
                  <a:pt x="11711" y="677664"/>
                  <a:pt x="13828" y="560189"/>
                  <a:pt x="51399" y="443772"/>
                </a:cubicBezTo>
                <a:cubicBezTo>
                  <a:pt x="88970" y="327355"/>
                  <a:pt x="237137" y="31022"/>
                  <a:pt x="251424" y="24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849D30D-824A-3768-8CBF-65D06A177DA6}"/>
              </a:ext>
            </a:extLst>
          </p:cNvPr>
          <p:cNvSpPr/>
          <p:nvPr/>
        </p:nvSpPr>
        <p:spPr>
          <a:xfrm>
            <a:off x="1674965" y="5235482"/>
            <a:ext cx="188761" cy="391355"/>
          </a:xfrm>
          <a:custGeom>
            <a:avLst/>
            <a:gdLst>
              <a:gd name="connsiteX0" fmla="*/ 188760 w 188761"/>
              <a:gd name="connsiteY0" fmla="*/ 93 h 391355"/>
              <a:gd name="connsiteX1" fmla="*/ 23660 w 188761"/>
              <a:gd name="connsiteY1" fmla="*/ 308068 h 391355"/>
              <a:gd name="connsiteX2" fmla="*/ 1435 w 188761"/>
              <a:gd name="connsiteY2" fmla="*/ 390618 h 391355"/>
              <a:gd name="connsiteX3" fmla="*/ 26835 w 188761"/>
              <a:gd name="connsiteY3" fmla="*/ 276318 h 391355"/>
              <a:gd name="connsiteX4" fmla="*/ 188760 w 188761"/>
              <a:gd name="connsiteY4" fmla="*/ 93 h 39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761" h="391355">
                <a:moveTo>
                  <a:pt x="188760" y="93"/>
                </a:moveTo>
                <a:cubicBezTo>
                  <a:pt x="188231" y="5385"/>
                  <a:pt x="54881" y="242981"/>
                  <a:pt x="23660" y="308068"/>
                </a:cubicBezTo>
                <a:cubicBezTo>
                  <a:pt x="-7561" y="373155"/>
                  <a:pt x="906" y="395910"/>
                  <a:pt x="1435" y="390618"/>
                </a:cubicBezTo>
                <a:cubicBezTo>
                  <a:pt x="1964" y="385326"/>
                  <a:pt x="-682" y="337172"/>
                  <a:pt x="26835" y="276318"/>
                </a:cubicBezTo>
                <a:cubicBezTo>
                  <a:pt x="54352" y="215464"/>
                  <a:pt x="189289" y="-5199"/>
                  <a:pt x="188760" y="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8E33018-F865-F6EC-6BE4-AB7526F98DCA}"/>
              </a:ext>
            </a:extLst>
          </p:cNvPr>
          <p:cNvSpPr/>
          <p:nvPr/>
        </p:nvSpPr>
        <p:spPr>
          <a:xfrm>
            <a:off x="1608616" y="5549896"/>
            <a:ext cx="80575" cy="377598"/>
          </a:xfrm>
          <a:custGeom>
            <a:avLst/>
            <a:gdLst>
              <a:gd name="connsiteX0" fmla="*/ 80484 w 80575"/>
              <a:gd name="connsiteY0" fmla="*/ 4 h 377598"/>
              <a:gd name="connsiteX1" fmla="*/ 16984 w 80575"/>
              <a:gd name="connsiteY1" fmla="*/ 219079 h 377598"/>
              <a:gd name="connsiteX2" fmla="*/ 16984 w 80575"/>
              <a:gd name="connsiteY2" fmla="*/ 276229 h 377598"/>
              <a:gd name="connsiteX3" fmla="*/ 36034 w 80575"/>
              <a:gd name="connsiteY3" fmla="*/ 371479 h 377598"/>
              <a:gd name="connsiteX4" fmla="*/ 36034 w 80575"/>
              <a:gd name="connsiteY4" fmla="*/ 352429 h 377598"/>
              <a:gd name="connsiteX5" fmla="*/ 1109 w 80575"/>
              <a:gd name="connsiteY5" fmla="*/ 225429 h 377598"/>
              <a:gd name="connsiteX6" fmla="*/ 80484 w 80575"/>
              <a:gd name="connsiteY6" fmla="*/ 4 h 37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75" h="377598">
                <a:moveTo>
                  <a:pt x="80484" y="4"/>
                </a:moveTo>
                <a:cubicBezTo>
                  <a:pt x="83130" y="-1054"/>
                  <a:pt x="27567" y="173042"/>
                  <a:pt x="16984" y="219079"/>
                </a:cubicBezTo>
                <a:cubicBezTo>
                  <a:pt x="6401" y="265116"/>
                  <a:pt x="13809" y="250829"/>
                  <a:pt x="16984" y="276229"/>
                </a:cubicBezTo>
                <a:cubicBezTo>
                  <a:pt x="20159" y="301629"/>
                  <a:pt x="36034" y="371479"/>
                  <a:pt x="36034" y="371479"/>
                </a:cubicBezTo>
                <a:cubicBezTo>
                  <a:pt x="39209" y="384179"/>
                  <a:pt x="41855" y="376771"/>
                  <a:pt x="36034" y="352429"/>
                </a:cubicBezTo>
                <a:cubicBezTo>
                  <a:pt x="30213" y="328087"/>
                  <a:pt x="-6828" y="279933"/>
                  <a:pt x="1109" y="225429"/>
                </a:cubicBezTo>
                <a:cubicBezTo>
                  <a:pt x="9046" y="170925"/>
                  <a:pt x="77838" y="1062"/>
                  <a:pt x="80484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AE36FDAA-0134-E57D-38EF-85384FA849E5}"/>
              </a:ext>
            </a:extLst>
          </p:cNvPr>
          <p:cNvSpPr/>
          <p:nvPr/>
        </p:nvSpPr>
        <p:spPr>
          <a:xfrm>
            <a:off x="460206" y="4857096"/>
            <a:ext cx="93813" cy="558993"/>
          </a:xfrm>
          <a:custGeom>
            <a:avLst/>
            <a:gdLst>
              <a:gd name="connsiteX0" fmla="*/ 9694 w 93813"/>
              <a:gd name="connsiteY0" fmla="*/ 654 h 558993"/>
              <a:gd name="connsiteX1" fmla="*/ 6519 w 93813"/>
              <a:gd name="connsiteY1" fmla="*/ 95904 h 558993"/>
              <a:gd name="connsiteX2" fmla="*/ 31919 w 93813"/>
              <a:gd name="connsiteY2" fmla="*/ 222904 h 558993"/>
              <a:gd name="connsiteX3" fmla="*/ 12869 w 93813"/>
              <a:gd name="connsiteY3" fmla="*/ 187979 h 558993"/>
              <a:gd name="connsiteX4" fmla="*/ 47794 w 93813"/>
              <a:gd name="connsiteY4" fmla="*/ 356254 h 558993"/>
              <a:gd name="connsiteX5" fmla="*/ 76369 w 93813"/>
              <a:gd name="connsiteY5" fmla="*/ 527704 h 558993"/>
              <a:gd name="connsiteX6" fmla="*/ 89069 w 93813"/>
              <a:gd name="connsiteY6" fmla="*/ 556279 h 558993"/>
              <a:gd name="connsiteX7" fmla="*/ 89069 w 93813"/>
              <a:gd name="connsiteY7" fmla="*/ 492779 h 558993"/>
              <a:gd name="connsiteX8" fmla="*/ 31919 w 93813"/>
              <a:gd name="connsiteY8" fmla="*/ 257829 h 558993"/>
              <a:gd name="connsiteX9" fmla="*/ 169 w 93813"/>
              <a:gd name="connsiteY9" fmla="*/ 143529 h 558993"/>
              <a:gd name="connsiteX10" fmla="*/ 9694 w 93813"/>
              <a:gd name="connsiteY10" fmla="*/ 654 h 55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813" h="558993">
                <a:moveTo>
                  <a:pt x="9694" y="654"/>
                </a:moveTo>
                <a:cubicBezTo>
                  <a:pt x="10752" y="-7283"/>
                  <a:pt x="2815" y="58862"/>
                  <a:pt x="6519" y="95904"/>
                </a:cubicBezTo>
                <a:cubicBezTo>
                  <a:pt x="10223" y="132946"/>
                  <a:pt x="30861" y="207558"/>
                  <a:pt x="31919" y="222904"/>
                </a:cubicBezTo>
                <a:cubicBezTo>
                  <a:pt x="32977" y="238250"/>
                  <a:pt x="10223" y="165754"/>
                  <a:pt x="12869" y="187979"/>
                </a:cubicBezTo>
                <a:cubicBezTo>
                  <a:pt x="15515" y="210204"/>
                  <a:pt x="37211" y="299633"/>
                  <a:pt x="47794" y="356254"/>
                </a:cubicBezTo>
                <a:cubicBezTo>
                  <a:pt x="58377" y="412875"/>
                  <a:pt x="69490" y="494366"/>
                  <a:pt x="76369" y="527704"/>
                </a:cubicBezTo>
                <a:cubicBezTo>
                  <a:pt x="83248" y="561042"/>
                  <a:pt x="86952" y="562100"/>
                  <a:pt x="89069" y="556279"/>
                </a:cubicBezTo>
                <a:cubicBezTo>
                  <a:pt x="91186" y="550458"/>
                  <a:pt x="98594" y="542521"/>
                  <a:pt x="89069" y="492779"/>
                </a:cubicBezTo>
                <a:cubicBezTo>
                  <a:pt x="79544" y="443037"/>
                  <a:pt x="46736" y="316037"/>
                  <a:pt x="31919" y="257829"/>
                </a:cubicBezTo>
                <a:cubicBezTo>
                  <a:pt x="17102" y="199621"/>
                  <a:pt x="1757" y="181629"/>
                  <a:pt x="169" y="143529"/>
                </a:cubicBezTo>
                <a:cubicBezTo>
                  <a:pt x="-1419" y="105429"/>
                  <a:pt x="8636" y="8591"/>
                  <a:pt x="9694" y="6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069FC6F-F73A-32A8-7CE6-D84732A91AFA}"/>
              </a:ext>
            </a:extLst>
          </p:cNvPr>
          <p:cNvSpPr/>
          <p:nvPr/>
        </p:nvSpPr>
        <p:spPr>
          <a:xfrm>
            <a:off x="1838228" y="4952934"/>
            <a:ext cx="124162" cy="311216"/>
          </a:xfrm>
          <a:custGeom>
            <a:avLst/>
            <a:gdLst>
              <a:gd name="connsiteX0" fmla="*/ 73122 w 124162"/>
              <a:gd name="connsiteY0" fmla="*/ 66 h 311216"/>
              <a:gd name="connsiteX1" fmla="*/ 111222 w 124162"/>
              <a:gd name="connsiteY1" fmla="*/ 104841 h 311216"/>
              <a:gd name="connsiteX2" fmla="*/ 85822 w 124162"/>
              <a:gd name="connsiteY2" fmla="*/ 181041 h 311216"/>
              <a:gd name="connsiteX3" fmla="*/ 97 w 124162"/>
              <a:gd name="connsiteY3" fmla="*/ 311216 h 311216"/>
              <a:gd name="connsiteX4" fmla="*/ 69947 w 124162"/>
              <a:gd name="connsiteY4" fmla="*/ 181041 h 311216"/>
              <a:gd name="connsiteX5" fmla="*/ 123922 w 124162"/>
              <a:gd name="connsiteY5" fmla="*/ 120716 h 311216"/>
              <a:gd name="connsiteX6" fmla="*/ 73122 w 124162"/>
              <a:gd name="connsiteY6" fmla="*/ 66 h 3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62" h="311216">
                <a:moveTo>
                  <a:pt x="73122" y="66"/>
                </a:moveTo>
                <a:cubicBezTo>
                  <a:pt x="71005" y="-2580"/>
                  <a:pt x="109105" y="74679"/>
                  <a:pt x="111222" y="104841"/>
                </a:cubicBezTo>
                <a:cubicBezTo>
                  <a:pt x="113339" y="135003"/>
                  <a:pt x="104343" y="146645"/>
                  <a:pt x="85822" y="181041"/>
                </a:cubicBezTo>
                <a:cubicBezTo>
                  <a:pt x="67301" y="215437"/>
                  <a:pt x="2743" y="311216"/>
                  <a:pt x="97" y="311216"/>
                </a:cubicBezTo>
                <a:cubicBezTo>
                  <a:pt x="-2549" y="311216"/>
                  <a:pt x="49310" y="212791"/>
                  <a:pt x="69947" y="181041"/>
                </a:cubicBezTo>
                <a:cubicBezTo>
                  <a:pt x="90584" y="149291"/>
                  <a:pt x="119689" y="146645"/>
                  <a:pt x="123922" y="120716"/>
                </a:cubicBezTo>
                <a:cubicBezTo>
                  <a:pt x="128155" y="94787"/>
                  <a:pt x="75239" y="2712"/>
                  <a:pt x="73122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5179D405-C435-8B4C-34BA-530A767E735D}"/>
              </a:ext>
            </a:extLst>
          </p:cNvPr>
          <p:cNvSpPr/>
          <p:nvPr/>
        </p:nvSpPr>
        <p:spPr>
          <a:xfrm>
            <a:off x="1879456" y="4959271"/>
            <a:ext cx="54213" cy="168422"/>
          </a:xfrm>
          <a:custGeom>
            <a:avLst/>
            <a:gdLst>
              <a:gd name="connsiteX0" fmla="*/ 144 w 54213"/>
              <a:gd name="connsiteY0" fmla="*/ 79 h 168422"/>
              <a:gd name="connsiteX1" fmla="*/ 38244 w 54213"/>
              <a:gd name="connsiteY1" fmla="*/ 79454 h 168422"/>
              <a:gd name="connsiteX2" fmla="*/ 38244 w 54213"/>
              <a:gd name="connsiteY2" fmla="*/ 108029 h 168422"/>
              <a:gd name="connsiteX3" fmla="*/ 6494 w 54213"/>
              <a:gd name="connsiteY3" fmla="*/ 168354 h 168422"/>
              <a:gd name="connsiteX4" fmla="*/ 54119 w 54213"/>
              <a:gd name="connsiteY4" fmla="*/ 95329 h 168422"/>
              <a:gd name="connsiteX5" fmla="*/ 144 w 54213"/>
              <a:gd name="connsiteY5" fmla="*/ 79 h 16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13" h="168422">
                <a:moveTo>
                  <a:pt x="144" y="79"/>
                </a:moveTo>
                <a:cubicBezTo>
                  <a:pt x="-2502" y="-2567"/>
                  <a:pt x="31894" y="61462"/>
                  <a:pt x="38244" y="79454"/>
                </a:cubicBezTo>
                <a:cubicBezTo>
                  <a:pt x="44594" y="97446"/>
                  <a:pt x="43536" y="93212"/>
                  <a:pt x="38244" y="108029"/>
                </a:cubicBezTo>
                <a:cubicBezTo>
                  <a:pt x="32952" y="122846"/>
                  <a:pt x="3848" y="170471"/>
                  <a:pt x="6494" y="168354"/>
                </a:cubicBezTo>
                <a:cubicBezTo>
                  <a:pt x="9140" y="166237"/>
                  <a:pt x="51473" y="118612"/>
                  <a:pt x="54119" y="95329"/>
                </a:cubicBezTo>
                <a:cubicBezTo>
                  <a:pt x="56765" y="72046"/>
                  <a:pt x="2790" y="2725"/>
                  <a:pt x="144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F9B15502-1692-3E43-7CA8-103C43A68A43}"/>
              </a:ext>
            </a:extLst>
          </p:cNvPr>
          <p:cNvSpPr/>
          <p:nvPr/>
        </p:nvSpPr>
        <p:spPr>
          <a:xfrm>
            <a:off x="1857361" y="4475188"/>
            <a:ext cx="82566" cy="540858"/>
          </a:xfrm>
          <a:custGeom>
            <a:avLst/>
            <a:gdLst>
              <a:gd name="connsiteX0" fmla="*/ 14 w 82566"/>
              <a:gd name="connsiteY0" fmla="*/ 4737 h 540858"/>
              <a:gd name="connsiteX1" fmla="*/ 22239 w 82566"/>
              <a:gd name="connsiteY1" fmla="*/ 122212 h 540858"/>
              <a:gd name="connsiteX2" fmla="*/ 31764 w 82566"/>
              <a:gd name="connsiteY2" fmla="*/ 230162 h 540858"/>
              <a:gd name="connsiteX3" fmla="*/ 31764 w 82566"/>
              <a:gd name="connsiteY3" fmla="*/ 312712 h 540858"/>
              <a:gd name="connsiteX4" fmla="*/ 34939 w 82566"/>
              <a:gd name="connsiteY4" fmla="*/ 366687 h 540858"/>
              <a:gd name="connsiteX5" fmla="*/ 79389 w 82566"/>
              <a:gd name="connsiteY5" fmla="*/ 531787 h 540858"/>
              <a:gd name="connsiteX6" fmla="*/ 73039 w 82566"/>
              <a:gd name="connsiteY6" fmla="*/ 500037 h 540858"/>
              <a:gd name="connsiteX7" fmla="*/ 25414 w 82566"/>
              <a:gd name="connsiteY7" fmla="*/ 338112 h 540858"/>
              <a:gd name="connsiteX8" fmla="*/ 19064 w 82566"/>
              <a:gd name="connsiteY8" fmla="*/ 293662 h 540858"/>
              <a:gd name="connsiteX9" fmla="*/ 14 w 82566"/>
              <a:gd name="connsiteY9" fmla="*/ 4737 h 54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66" h="540858">
                <a:moveTo>
                  <a:pt x="14" y="4737"/>
                </a:moveTo>
                <a:cubicBezTo>
                  <a:pt x="543" y="-23838"/>
                  <a:pt x="16947" y="84641"/>
                  <a:pt x="22239" y="122212"/>
                </a:cubicBezTo>
                <a:cubicBezTo>
                  <a:pt x="27531" y="159783"/>
                  <a:pt x="30176" y="198412"/>
                  <a:pt x="31764" y="230162"/>
                </a:cubicBezTo>
                <a:cubicBezTo>
                  <a:pt x="33352" y="261912"/>
                  <a:pt x="31235" y="289958"/>
                  <a:pt x="31764" y="312712"/>
                </a:cubicBezTo>
                <a:cubicBezTo>
                  <a:pt x="32293" y="335466"/>
                  <a:pt x="27002" y="330175"/>
                  <a:pt x="34939" y="366687"/>
                </a:cubicBezTo>
                <a:cubicBezTo>
                  <a:pt x="42876" y="403199"/>
                  <a:pt x="73039" y="509562"/>
                  <a:pt x="79389" y="531787"/>
                </a:cubicBezTo>
                <a:cubicBezTo>
                  <a:pt x="85739" y="554012"/>
                  <a:pt x="82035" y="532316"/>
                  <a:pt x="73039" y="500037"/>
                </a:cubicBezTo>
                <a:cubicBezTo>
                  <a:pt x="64043" y="467758"/>
                  <a:pt x="34410" y="372508"/>
                  <a:pt x="25414" y="338112"/>
                </a:cubicBezTo>
                <a:cubicBezTo>
                  <a:pt x="16418" y="303716"/>
                  <a:pt x="24885" y="345520"/>
                  <a:pt x="19064" y="293662"/>
                </a:cubicBezTo>
                <a:cubicBezTo>
                  <a:pt x="13243" y="241804"/>
                  <a:pt x="-515" y="33312"/>
                  <a:pt x="14" y="47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E68EFB75-6FE9-EA7C-A1F6-D31A0886D09C}"/>
              </a:ext>
            </a:extLst>
          </p:cNvPr>
          <p:cNvSpPr/>
          <p:nvPr/>
        </p:nvSpPr>
        <p:spPr>
          <a:xfrm>
            <a:off x="1776058" y="4495775"/>
            <a:ext cx="45013" cy="287702"/>
          </a:xfrm>
          <a:custGeom>
            <a:avLst/>
            <a:gdLst>
              <a:gd name="connsiteX0" fmla="*/ 8292 w 45013"/>
              <a:gd name="connsiteY0" fmla="*/ 25 h 287702"/>
              <a:gd name="connsiteX1" fmla="*/ 11467 w 45013"/>
              <a:gd name="connsiteY1" fmla="*/ 117500 h 287702"/>
              <a:gd name="connsiteX2" fmla="*/ 43217 w 45013"/>
              <a:gd name="connsiteY2" fmla="*/ 282600 h 287702"/>
              <a:gd name="connsiteX3" fmla="*/ 36867 w 45013"/>
              <a:gd name="connsiteY3" fmla="*/ 234975 h 287702"/>
              <a:gd name="connsiteX4" fmla="*/ 1942 w 45013"/>
              <a:gd name="connsiteY4" fmla="*/ 127025 h 287702"/>
              <a:gd name="connsiteX5" fmla="*/ 8292 w 45013"/>
              <a:gd name="connsiteY5" fmla="*/ 25 h 2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13" h="287702">
                <a:moveTo>
                  <a:pt x="8292" y="25"/>
                </a:moveTo>
                <a:cubicBezTo>
                  <a:pt x="9879" y="-1562"/>
                  <a:pt x="5646" y="70404"/>
                  <a:pt x="11467" y="117500"/>
                </a:cubicBezTo>
                <a:cubicBezTo>
                  <a:pt x="17288" y="164596"/>
                  <a:pt x="38984" y="263021"/>
                  <a:pt x="43217" y="282600"/>
                </a:cubicBezTo>
                <a:cubicBezTo>
                  <a:pt x="47450" y="302179"/>
                  <a:pt x="43746" y="260904"/>
                  <a:pt x="36867" y="234975"/>
                </a:cubicBezTo>
                <a:cubicBezTo>
                  <a:pt x="29988" y="209046"/>
                  <a:pt x="8292" y="161421"/>
                  <a:pt x="1942" y="127025"/>
                </a:cubicBezTo>
                <a:cubicBezTo>
                  <a:pt x="-4408" y="92629"/>
                  <a:pt x="6705" y="1612"/>
                  <a:pt x="8292" y="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36F15B9D-D8E9-3885-D314-22917290E714}"/>
              </a:ext>
            </a:extLst>
          </p:cNvPr>
          <p:cNvSpPr/>
          <p:nvPr/>
        </p:nvSpPr>
        <p:spPr>
          <a:xfrm>
            <a:off x="1745890" y="4387368"/>
            <a:ext cx="121038" cy="83036"/>
          </a:xfrm>
          <a:custGeom>
            <a:avLst/>
            <a:gdLst>
              <a:gd name="connsiteX0" fmla="*/ 360 w 121038"/>
              <a:gd name="connsiteY0" fmla="*/ 83032 h 83036"/>
              <a:gd name="connsiteX1" fmla="*/ 60685 w 121038"/>
              <a:gd name="connsiteY1" fmla="*/ 22707 h 83036"/>
              <a:gd name="connsiteX2" fmla="*/ 98785 w 121038"/>
              <a:gd name="connsiteY2" fmla="*/ 48107 h 83036"/>
              <a:gd name="connsiteX3" fmla="*/ 121010 w 121038"/>
              <a:gd name="connsiteY3" fmla="*/ 70332 h 83036"/>
              <a:gd name="connsiteX4" fmla="*/ 101960 w 121038"/>
              <a:gd name="connsiteY4" fmla="*/ 48107 h 83036"/>
              <a:gd name="connsiteX5" fmla="*/ 44810 w 121038"/>
              <a:gd name="connsiteY5" fmla="*/ 482 h 83036"/>
              <a:gd name="connsiteX6" fmla="*/ 35285 w 121038"/>
              <a:gd name="connsiteY6" fmla="*/ 25882 h 83036"/>
              <a:gd name="connsiteX7" fmla="*/ 360 w 121038"/>
              <a:gd name="connsiteY7" fmla="*/ 83032 h 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38" h="83036">
                <a:moveTo>
                  <a:pt x="360" y="83032"/>
                </a:moveTo>
                <a:cubicBezTo>
                  <a:pt x="4593" y="82503"/>
                  <a:pt x="44281" y="28528"/>
                  <a:pt x="60685" y="22707"/>
                </a:cubicBezTo>
                <a:cubicBezTo>
                  <a:pt x="77089" y="16886"/>
                  <a:pt x="88731" y="40170"/>
                  <a:pt x="98785" y="48107"/>
                </a:cubicBezTo>
                <a:cubicBezTo>
                  <a:pt x="108839" y="56044"/>
                  <a:pt x="120481" y="70332"/>
                  <a:pt x="121010" y="70332"/>
                </a:cubicBezTo>
                <a:cubicBezTo>
                  <a:pt x="121539" y="70332"/>
                  <a:pt x="114660" y="59749"/>
                  <a:pt x="101960" y="48107"/>
                </a:cubicBezTo>
                <a:cubicBezTo>
                  <a:pt x="89260" y="36465"/>
                  <a:pt x="55922" y="4186"/>
                  <a:pt x="44810" y="482"/>
                </a:cubicBezTo>
                <a:cubicBezTo>
                  <a:pt x="33698" y="-3222"/>
                  <a:pt x="40048" y="15299"/>
                  <a:pt x="35285" y="25882"/>
                </a:cubicBezTo>
                <a:cubicBezTo>
                  <a:pt x="30523" y="36465"/>
                  <a:pt x="-3873" y="83561"/>
                  <a:pt x="360" y="830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C6FCDC0-0CDC-9C64-2455-5CFE59F4EDFA}"/>
              </a:ext>
            </a:extLst>
          </p:cNvPr>
          <p:cNvSpPr/>
          <p:nvPr/>
        </p:nvSpPr>
        <p:spPr>
          <a:xfrm>
            <a:off x="1726458" y="4510888"/>
            <a:ext cx="37141" cy="267134"/>
          </a:xfrm>
          <a:custGeom>
            <a:avLst/>
            <a:gdLst>
              <a:gd name="connsiteX0" fmla="*/ 7092 w 37141"/>
              <a:gd name="connsiteY0" fmla="*/ 787 h 267134"/>
              <a:gd name="connsiteX1" fmla="*/ 10267 w 37141"/>
              <a:gd name="connsiteY1" fmla="*/ 137312 h 267134"/>
              <a:gd name="connsiteX2" fmla="*/ 19792 w 37141"/>
              <a:gd name="connsiteY2" fmla="*/ 181762 h 267134"/>
              <a:gd name="connsiteX3" fmla="*/ 35667 w 37141"/>
              <a:gd name="connsiteY3" fmla="*/ 264312 h 267134"/>
              <a:gd name="connsiteX4" fmla="*/ 32492 w 37141"/>
              <a:gd name="connsiteY4" fmla="*/ 232562 h 267134"/>
              <a:gd name="connsiteX5" fmla="*/ 742 w 37141"/>
              <a:gd name="connsiteY5" fmla="*/ 86512 h 267134"/>
              <a:gd name="connsiteX6" fmla="*/ 7092 w 37141"/>
              <a:gd name="connsiteY6" fmla="*/ 787 h 2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1" h="267134">
                <a:moveTo>
                  <a:pt x="7092" y="787"/>
                </a:moveTo>
                <a:cubicBezTo>
                  <a:pt x="8679" y="9254"/>
                  <a:pt x="8150" y="107150"/>
                  <a:pt x="10267" y="137312"/>
                </a:cubicBezTo>
                <a:cubicBezTo>
                  <a:pt x="12384" y="167474"/>
                  <a:pt x="15559" y="160595"/>
                  <a:pt x="19792" y="181762"/>
                </a:cubicBezTo>
                <a:cubicBezTo>
                  <a:pt x="24025" y="202929"/>
                  <a:pt x="33550" y="255845"/>
                  <a:pt x="35667" y="264312"/>
                </a:cubicBezTo>
                <a:cubicBezTo>
                  <a:pt x="37784" y="272779"/>
                  <a:pt x="38313" y="262195"/>
                  <a:pt x="32492" y="232562"/>
                </a:cubicBezTo>
                <a:cubicBezTo>
                  <a:pt x="26671" y="202929"/>
                  <a:pt x="3917" y="118791"/>
                  <a:pt x="742" y="86512"/>
                </a:cubicBezTo>
                <a:cubicBezTo>
                  <a:pt x="-2433" y="54233"/>
                  <a:pt x="5505" y="-7680"/>
                  <a:pt x="7092" y="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D5AEA5D-FFD9-53ED-4DD9-6A6DE4516C77}"/>
              </a:ext>
            </a:extLst>
          </p:cNvPr>
          <p:cNvSpPr/>
          <p:nvPr/>
        </p:nvSpPr>
        <p:spPr>
          <a:xfrm>
            <a:off x="1663157" y="4270375"/>
            <a:ext cx="196078" cy="175107"/>
          </a:xfrm>
          <a:custGeom>
            <a:avLst/>
            <a:gdLst>
              <a:gd name="connsiteX0" fmla="*/ 543 w 196078"/>
              <a:gd name="connsiteY0" fmla="*/ 0 h 175107"/>
              <a:gd name="connsiteX1" fmla="*/ 76743 w 196078"/>
              <a:gd name="connsiteY1" fmla="*/ 92075 h 175107"/>
              <a:gd name="connsiteX2" fmla="*/ 137068 w 196078"/>
              <a:gd name="connsiteY2" fmla="*/ 127000 h 175107"/>
              <a:gd name="connsiteX3" fmla="*/ 194218 w 196078"/>
              <a:gd name="connsiteY3" fmla="*/ 174625 h 175107"/>
              <a:gd name="connsiteX4" fmla="*/ 178343 w 196078"/>
              <a:gd name="connsiteY4" fmla="*/ 149225 h 175107"/>
              <a:gd name="connsiteX5" fmla="*/ 140243 w 196078"/>
              <a:gd name="connsiteY5" fmla="*/ 111125 h 175107"/>
              <a:gd name="connsiteX6" fmla="*/ 118018 w 196078"/>
              <a:gd name="connsiteY6" fmla="*/ 92075 h 175107"/>
              <a:gd name="connsiteX7" fmla="*/ 543 w 196078"/>
              <a:gd name="connsiteY7" fmla="*/ 0 h 1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78" h="175107">
                <a:moveTo>
                  <a:pt x="543" y="0"/>
                </a:moveTo>
                <a:cubicBezTo>
                  <a:pt x="-6336" y="0"/>
                  <a:pt x="53989" y="70908"/>
                  <a:pt x="76743" y="92075"/>
                </a:cubicBezTo>
                <a:cubicBezTo>
                  <a:pt x="99497" y="113242"/>
                  <a:pt x="117489" y="113242"/>
                  <a:pt x="137068" y="127000"/>
                </a:cubicBezTo>
                <a:cubicBezTo>
                  <a:pt x="156647" y="140758"/>
                  <a:pt x="187339" y="170921"/>
                  <a:pt x="194218" y="174625"/>
                </a:cubicBezTo>
                <a:cubicBezTo>
                  <a:pt x="201097" y="178329"/>
                  <a:pt x="187339" y="159808"/>
                  <a:pt x="178343" y="149225"/>
                </a:cubicBezTo>
                <a:cubicBezTo>
                  <a:pt x="169347" y="138642"/>
                  <a:pt x="150297" y="120650"/>
                  <a:pt x="140243" y="111125"/>
                </a:cubicBezTo>
                <a:cubicBezTo>
                  <a:pt x="130189" y="101600"/>
                  <a:pt x="145006" y="107950"/>
                  <a:pt x="118018" y="92075"/>
                </a:cubicBezTo>
                <a:cubicBezTo>
                  <a:pt x="91031" y="76200"/>
                  <a:pt x="7422" y="0"/>
                  <a:pt x="5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421DA53C-E3A2-A28D-921A-991199A371F6}"/>
              </a:ext>
            </a:extLst>
          </p:cNvPr>
          <p:cNvSpPr/>
          <p:nvPr/>
        </p:nvSpPr>
        <p:spPr>
          <a:xfrm>
            <a:off x="1641430" y="4295483"/>
            <a:ext cx="117627" cy="229367"/>
          </a:xfrm>
          <a:custGeom>
            <a:avLst/>
            <a:gdLst>
              <a:gd name="connsiteX0" fmla="*/ 45 w 117627"/>
              <a:gd name="connsiteY0" fmla="*/ 292 h 229367"/>
              <a:gd name="connsiteX1" fmla="*/ 47670 w 117627"/>
              <a:gd name="connsiteY1" fmla="*/ 76492 h 229367"/>
              <a:gd name="connsiteX2" fmla="*/ 50845 w 117627"/>
              <a:gd name="connsiteY2" fmla="*/ 159042 h 229367"/>
              <a:gd name="connsiteX3" fmla="*/ 54020 w 117627"/>
              <a:gd name="connsiteY3" fmla="*/ 228892 h 229367"/>
              <a:gd name="connsiteX4" fmla="*/ 57195 w 117627"/>
              <a:gd name="connsiteY4" fmla="*/ 187617 h 229367"/>
              <a:gd name="connsiteX5" fmla="*/ 73070 w 117627"/>
              <a:gd name="connsiteY5" fmla="*/ 146342 h 229367"/>
              <a:gd name="connsiteX6" fmla="*/ 82595 w 117627"/>
              <a:gd name="connsiteY6" fmla="*/ 120942 h 229367"/>
              <a:gd name="connsiteX7" fmla="*/ 117520 w 117627"/>
              <a:gd name="connsiteY7" fmla="*/ 95542 h 229367"/>
              <a:gd name="connsiteX8" fmla="*/ 69895 w 117627"/>
              <a:gd name="connsiteY8" fmla="*/ 117767 h 229367"/>
              <a:gd name="connsiteX9" fmla="*/ 66720 w 117627"/>
              <a:gd name="connsiteY9" fmla="*/ 136817 h 229367"/>
              <a:gd name="connsiteX10" fmla="*/ 57195 w 117627"/>
              <a:gd name="connsiteY10" fmla="*/ 105067 h 229367"/>
              <a:gd name="connsiteX11" fmla="*/ 45 w 117627"/>
              <a:gd name="connsiteY11" fmla="*/ 292 h 22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627" h="229367">
                <a:moveTo>
                  <a:pt x="45" y="292"/>
                </a:moveTo>
                <a:cubicBezTo>
                  <a:pt x="-1542" y="-4470"/>
                  <a:pt x="39203" y="50034"/>
                  <a:pt x="47670" y="76492"/>
                </a:cubicBezTo>
                <a:cubicBezTo>
                  <a:pt x="56137" y="102950"/>
                  <a:pt x="49787" y="133642"/>
                  <a:pt x="50845" y="159042"/>
                </a:cubicBezTo>
                <a:cubicBezTo>
                  <a:pt x="51903" y="184442"/>
                  <a:pt x="52962" y="224130"/>
                  <a:pt x="54020" y="228892"/>
                </a:cubicBezTo>
                <a:cubicBezTo>
                  <a:pt x="55078" y="233654"/>
                  <a:pt x="54020" y="201375"/>
                  <a:pt x="57195" y="187617"/>
                </a:cubicBezTo>
                <a:cubicBezTo>
                  <a:pt x="60370" y="173859"/>
                  <a:pt x="68837" y="157455"/>
                  <a:pt x="73070" y="146342"/>
                </a:cubicBezTo>
                <a:cubicBezTo>
                  <a:pt x="77303" y="135230"/>
                  <a:pt x="75187" y="129409"/>
                  <a:pt x="82595" y="120942"/>
                </a:cubicBezTo>
                <a:cubicBezTo>
                  <a:pt x="90003" y="112475"/>
                  <a:pt x="119637" y="96071"/>
                  <a:pt x="117520" y="95542"/>
                </a:cubicBezTo>
                <a:cubicBezTo>
                  <a:pt x="115403" y="95013"/>
                  <a:pt x="69895" y="117767"/>
                  <a:pt x="69895" y="117767"/>
                </a:cubicBezTo>
                <a:cubicBezTo>
                  <a:pt x="61428" y="124646"/>
                  <a:pt x="68837" y="138934"/>
                  <a:pt x="66720" y="136817"/>
                </a:cubicBezTo>
                <a:cubicBezTo>
                  <a:pt x="64603" y="134700"/>
                  <a:pt x="63545" y="122000"/>
                  <a:pt x="57195" y="105067"/>
                </a:cubicBezTo>
                <a:cubicBezTo>
                  <a:pt x="50845" y="88134"/>
                  <a:pt x="1632" y="5054"/>
                  <a:pt x="45" y="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08ADE709-3C0B-4486-A947-6002E03655AA}"/>
              </a:ext>
            </a:extLst>
          </p:cNvPr>
          <p:cNvSpPr/>
          <p:nvPr/>
        </p:nvSpPr>
        <p:spPr>
          <a:xfrm>
            <a:off x="1587217" y="4235145"/>
            <a:ext cx="108828" cy="549024"/>
          </a:xfrm>
          <a:custGeom>
            <a:avLst/>
            <a:gdLst>
              <a:gd name="connsiteX0" fmla="*/ 283 w 108828"/>
              <a:gd name="connsiteY0" fmla="*/ 305 h 549024"/>
              <a:gd name="connsiteX1" fmla="*/ 51083 w 108828"/>
              <a:gd name="connsiteY1" fmla="*/ 165405 h 549024"/>
              <a:gd name="connsiteX2" fmla="*/ 73308 w 108828"/>
              <a:gd name="connsiteY2" fmla="*/ 292405 h 549024"/>
              <a:gd name="connsiteX3" fmla="*/ 98708 w 108828"/>
              <a:gd name="connsiteY3" fmla="*/ 441630 h 549024"/>
              <a:gd name="connsiteX4" fmla="*/ 95533 w 108828"/>
              <a:gd name="connsiteY4" fmla="*/ 409880 h 549024"/>
              <a:gd name="connsiteX5" fmla="*/ 108233 w 108828"/>
              <a:gd name="connsiteY5" fmla="*/ 546405 h 549024"/>
              <a:gd name="connsiteX6" fmla="*/ 101883 w 108828"/>
              <a:gd name="connsiteY6" fmla="*/ 479730 h 549024"/>
              <a:gd name="connsiteX7" fmla="*/ 60608 w 108828"/>
              <a:gd name="connsiteY7" fmla="*/ 244780 h 549024"/>
              <a:gd name="connsiteX8" fmla="*/ 32033 w 108828"/>
              <a:gd name="connsiteY8" fmla="*/ 127305 h 549024"/>
              <a:gd name="connsiteX9" fmla="*/ 283 w 108828"/>
              <a:gd name="connsiteY9" fmla="*/ 305 h 54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828" h="549024">
                <a:moveTo>
                  <a:pt x="283" y="305"/>
                </a:moveTo>
                <a:cubicBezTo>
                  <a:pt x="3458" y="6655"/>
                  <a:pt x="38912" y="116722"/>
                  <a:pt x="51083" y="165405"/>
                </a:cubicBezTo>
                <a:cubicBezTo>
                  <a:pt x="63254" y="214088"/>
                  <a:pt x="65371" y="246368"/>
                  <a:pt x="73308" y="292405"/>
                </a:cubicBezTo>
                <a:cubicBezTo>
                  <a:pt x="81245" y="338442"/>
                  <a:pt x="95004" y="422051"/>
                  <a:pt x="98708" y="441630"/>
                </a:cubicBezTo>
                <a:cubicBezTo>
                  <a:pt x="102412" y="461209"/>
                  <a:pt x="93946" y="392418"/>
                  <a:pt x="95533" y="409880"/>
                </a:cubicBezTo>
                <a:cubicBezTo>
                  <a:pt x="97120" y="427342"/>
                  <a:pt x="107175" y="534763"/>
                  <a:pt x="108233" y="546405"/>
                </a:cubicBezTo>
                <a:cubicBezTo>
                  <a:pt x="109291" y="558047"/>
                  <a:pt x="109820" y="530001"/>
                  <a:pt x="101883" y="479730"/>
                </a:cubicBezTo>
                <a:cubicBezTo>
                  <a:pt x="93946" y="429459"/>
                  <a:pt x="72250" y="303518"/>
                  <a:pt x="60608" y="244780"/>
                </a:cubicBezTo>
                <a:cubicBezTo>
                  <a:pt x="48966" y="186043"/>
                  <a:pt x="42616" y="166463"/>
                  <a:pt x="32033" y="127305"/>
                </a:cubicBezTo>
                <a:cubicBezTo>
                  <a:pt x="21450" y="88147"/>
                  <a:pt x="-2892" y="-6045"/>
                  <a:pt x="283" y="3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522982B-DC60-AABF-4274-E03CFAC24E12}"/>
              </a:ext>
            </a:extLst>
          </p:cNvPr>
          <p:cNvSpPr/>
          <p:nvPr/>
        </p:nvSpPr>
        <p:spPr>
          <a:xfrm>
            <a:off x="1549305" y="4092376"/>
            <a:ext cx="117837" cy="206700"/>
          </a:xfrm>
          <a:custGeom>
            <a:avLst/>
            <a:gdLst>
              <a:gd name="connsiteX0" fmla="*/ 95 w 117837"/>
              <a:gd name="connsiteY0" fmla="*/ 199 h 206700"/>
              <a:gd name="connsiteX1" fmla="*/ 69945 w 117837"/>
              <a:gd name="connsiteY1" fmla="*/ 79574 h 206700"/>
              <a:gd name="connsiteX2" fmla="*/ 117570 w 117837"/>
              <a:gd name="connsiteY2" fmla="*/ 206574 h 206700"/>
              <a:gd name="connsiteX3" fmla="*/ 85820 w 117837"/>
              <a:gd name="connsiteY3" fmla="*/ 101799 h 206700"/>
              <a:gd name="connsiteX4" fmla="*/ 95 w 117837"/>
              <a:gd name="connsiteY4" fmla="*/ 199 h 2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37" h="206700">
                <a:moveTo>
                  <a:pt x="95" y="199"/>
                </a:moveTo>
                <a:cubicBezTo>
                  <a:pt x="-2551" y="-3505"/>
                  <a:pt x="50366" y="45178"/>
                  <a:pt x="69945" y="79574"/>
                </a:cubicBezTo>
                <a:cubicBezTo>
                  <a:pt x="89524" y="113970"/>
                  <a:pt x="114924" y="202870"/>
                  <a:pt x="117570" y="206574"/>
                </a:cubicBezTo>
                <a:cubicBezTo>
                  <a:pt x="120216" y="210278"/>
                  <a:pt x="102753" y="131432"/>
                  <a:pt x="85820" y="101799"/>
                </a:cubicBezTo>
                <a:cubicBezTo>
                  <a:pt x="68887" y="72166"/>
                  <a:pt x="2741" y="3903"/>
                  <a:pt x="95" y="1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4ED09A3-52EB-AC74-7391-0B3185400D4D}"/>
              </a:ext>
            </a:extLst>
          </p:cNvPr>
          <p:cNvSpPr/>
          <p:nvPr/>
        </p:nvSpPr>
        <p:spPr>
          <a:xfrm>
            <a:off x="1561708" y="4108371"/>
            <a:ext cx="102771" cy="187408"/>
          </a:xfrm>
          <a:custGeom>
            <a:avLst/>
            <a:gdLst>
              <a:gd name="connsiteX0" fmla="*/ 392 w 102771"/>
              <a:gd name="connsiteY0" fmla="*/ 79 h 187408"/>
              <a:gd name="connsiteX1" fmla="*/ 57542 w 102771"/>
              <a:gd name="connsiteY1" fmla="*/ 82629 h 187408"/>
              <a:gd name="connsiteX2" fmla="*/ 76592 w 102771"/>
              <a:gd name="connsiteY2" fmla="*/ 127079 h 187408"/>
              <a:gd name="connsiteX3" fmla="*/ 101992 w 102771"/>
              <a:gd name="connsiteY3" fmla="*/ 187404 h 187408"/>
              <a:gd name="connsiteX4" fmla="*/ 95642 w 102771"/>
              <a:gd name="connsiteY4" fmla="*/ 130254 h 187408"/>
              <a:gd name="connsiteX5" fmla="*/ 89292 w 102771"/>
              <a:gd name="connsiteY5" fmla="*/ 98504 h 187408"/>
              <a:gd name="connsiteX6" fmla="*/ 392 w 102771"/>
              <a:gd name="connsiteY6" fmla="*/ 79 h 1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771" h="187408">
                <a:moveTo>
                  <a:pt x="392" y="79"/>
                </a:moveTo>
                <a:cubicBezTo>
                  <a:pt x="-4900" y="-2567"/>
                  <a:pt x="44842" y="61462"/>
                  <a:pt x="57542" y="82629"/>
                </a:cubicBezTo>
                <a:cubicBezTo>
                  <a:pt x="70242" y="103796"/>
                  <a:pt x="69184" y="109617"/>
                  <a:pt x="76592" y="127079"/>
                </a:cubicBezTo>
                <a:cubicBezTo>
                  <a:pt x="84000" y="144541"/>
                  <a:pt x="98817" y="186875"/>
                  <a:pt x="101992" y="187404"/>
                </a:cubicBezTo>
                <a:cubicBezTo>
                  <a:pt x="105167" y="187933"/>
                  <a:pt x="97759" y="145071"/>
                  <a:pt x="95642" y="130254"/>
                </a:cubicBezTo>
                <a:cubicBezTo>
                  <a:pt x="93525" y="115437"/>
                  <a:pt x="100404" y="114908"/>
                  <a:pt x="89292" y="98504"/>
                </a:cubicBezTo>
                <a:cubicBezTo>
                  <a:pt x="78180" y="82100"/>
                  <a:pt x="5684" y="2725"/>
                  <a:pt x="392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562EC29-1291-488C-01E7-1104C8E65707}"/>
              </a:ext>
            </a:extLst>
          </p:cNvPr>
          <p:cNvSpPr/>
          <p:nvPr/>
        </p:nvSpPr>
        <p:spPr>
          <a:xfrm>
            <a:off x="1577970" y="4222604"/>
            <a:ext cx="108497" cy="55092"/>
          </a:xfrm>
          <a:custGeom>
            <a:avLst/>
            <a:gdLst>
              <a:gd name="connsiteX0" fmla="*/ 5 w 108497"/>
              <a:gd name="connsiteY0" fmla="*/ 146 h 55092"/>
              <a:gd name="connsiteX1" fmla="*/ 57155 w 108497"/>
              <a:gd name="connsiteY1" fmla="*/ 38246 h 55092"/>
              <a:gd name="connsiteX2" fmla="*/ 107955 w 108497"/>
              <a:gd name="connsiteY2" fmla="*/ 41421 h 55092"/>
              <a:gd name="connsiteX3" fmla="*/ 82555 w 108497"/>
              <a:gd name="connsiteY3" fmla="*/ 47771 h 55092"/>
              <a:gd name="connsiteX4" fmla="*/ 60330 w 108497"/>
              <a:gd name="connsiteY4" fmla="*/ 54121 h 55092"/>
              <a:gd name="connsiteX5" fmla="*/ 5 w 108497"/>
              <a:gd name="connsiteY5" fmla="*/ 146 h 5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97" h="55092">
                <a:moveTo>
                  <a:pt x="5" y="146"/>
                </a:moveTo>
                <a:cubicBezTo>
                  <a:pt x="-524" y="-2500"/>
                  <a:pt x="39163" y="31367"/>
                  <a:pt x="57155" y="38246"/>
                </a:cubicBezTo>
                <a:cubicBezTo>
                  <a:pt x="75147" y="45125"/>
                  <a:pt x="103722" y="39834"/>
                  <a:pt x="107955" y="41421"/>
                </a:cubicBezTo>
                <a:cubicBezTo>
                  <a:pt x="112188" y="43008"/>
                  <a:pt x="90492" y="45654"/>
                  <a:pt x="82555" y="47771"/>
                </a:cubicBezTo>
                <a:cubicBezTo>
                  <a:pt x="74618" y="49888"/>
                  <a:pt x="68797" y="57825"/>
                  <a:pt x="60330" y="54121"/>
                </a:cubicBezTo>
                <a:cubicBezTo>
                  <a:pt x="51863" y="50417"/>
                  <a:pt x="534" y="2792"/>
                  <a:pt x="5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C11739B-324F-FCB6-609E-5A3703A6A596}"/>
              </a:ext>
            </a:extLst>
          </p:cNvPr>
          <p:cNvSpPr/>
          <p:nvPr/>
        </p:nvSpPr>
        <p:spPr>
          <a:xfrm>
            <a:off x="1701700" y="4806860"/>
            <a:ext cx="103581" cy="389154"/>
          </a:xfrm>
          <a:custGeom>
            <a:avLst/>
            <a:gdLst>
              <a:gd name="connsiteX0" fmla="*/ 100 w 103581"/>
              <a:gd name="connsiteY0" fmla="*/ 90 h 389154"/>
              <a:gd name="connsiteX1" fmla="*/ 60425 w 103581"/>
              <a:gd name="connsiteY1" fmla="*/ 142965 h 389154"/>
              <a:gd name="connsiteX2" fmla="*/ 76300 w 103581"/>
              <a:gd name="connsiteY2" fmla="*/ 209640 h 389154"/>
              <a:gd name="connsiteX3" fmla="*/ 92175 w 103581"/>
              <a:gd name="connsiteY3" fmla="*/ 269965 h 389154"/>
              <a:gd name="connsiteX4" fmla="*/ 101700 w 103581"/>
              <a:gd name="connsiteY4" fmla="*/ 387440 h 389154"/>
              <a:gd name="connsiteX5" fmla="*/ 101700 w 103581"/>
              <a:gd name="connsiteY5" fmla="*/ 342990 h 389154"/>
              <a:gd name="connsiteX6" fmla="*/ 101700 w 103581"/>
              <a:gd name="connsiteY6" fmla="*/ 238215 h 389154"/>
              <a:gd name="connsiteX7" fmla="*/ 76300 w 103581"/>
              <a:gd name="connsiteY7" fmla="*/ 165190 h 389154"/>
              <a:gd name="connsiteX8" fmla="*/ 100 w 103581"/>
              <a:gd name="connsiteY8" fmla="*/ 90 h 3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81" h="389154">
                <a:moveTo>
                  <a:pt x="100" y="90"/>
                </a:moveTo>
                <a:cubicBezTo>
                  <a:pt x="-2546" y="-3614"/>
                  <a:pt x="47725" y="108040"/>
                  <a:pt x="60425" y="142965"/>
                </a:cubicBezTo>
                <a:cubicBezTo>
                  <a:pt x="73125" y="177890"/>
                  <a:pt x="71008" y="188474"/>
                  <a:pt x="76300" y="209640"/>
                </a:cubicBezTo>
                <a:cubicBezTo>
                  <a:pt x="81592" y="230806"/>
                  <a:pt x="87942" y="240332"/>
                  <a:pt x="92175" y="269965"/>
                </a:cubicBezTo>
                <a:cubicBezTo>
                  <a:pt x="96408" y="299598"/>
                  <a:pt x="100113" y="375269"/>
                  <a:pt x="101700" y="387440"/>
                </a:cubicBezTo>
                <a:cubicBezTo>
                  <a:pt x="103287" y="399611"/>
                  <a:pt x="101700" y="342990"/>
                  <a:pt x="101700" y="342990"/>
                </a:cubicBezTo>
                <a:cubicBezTo>
                  <a:pt x="101700" y="318119"/>
                  <a:pt x="105933" y="267848"/>
                  <a:pt x="101700" y="238215"/>
                </a:cubicBezTo>
                <a:cubicBezTo>
                  <a:pt x="97467" y="208582"/>
                  <a:pt x="90058" y="200115"/>
                  <a:pt x="76300" y="165190"/>
                </a:cubicBezTo>
                <a:cubicBezTo>
                  <a:pt x="62542" y="130265"/>
                  <a:pt x="2746" y="3794"/>
                  <a:pt x="100" y="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EA4BFC43-B949-AD5D-49EA-D2EB2E1DF70B}"/>
              </a:ext>
            </a:extLst>
          </p:cNvPr>
          <p:cNvSpPr/>
          <p:nvPr/>
        </p:nvSpPr>
        <p:spPr>
          <a:xfrm>
            <a:off x="1749422" y="4851256"/>
            <a:ext cx="108176" cy="397701"/>
          </a:xfrm>
          <a:custGeom>
            <a:avLst/>
            <a:gdLst>
              <a:gd name="connsiteX0" fmla="*/ 3 w 108176"/>
              <a:gd name="connsiteY0" fmla="*/ 144 h 397701"/>
              <a:gd name="connsiteX1" fmla="*/ 85728 w 108176"/>
              <a:gd name="connsiteY1" fmla="*/ 200169 h 397701"/>
              <a:gd name="connsiteX2" fmla="*/ 76203 w 108176"/>
              <a:gd name="connsiteY2" fmla="*/ 250969 h 397701"/>
              <a:gd name="connsiteX3" fmla="*/ 50803 w 108176"/>
              <a:gd name="connsiteY3" fmla="*/ 397019 h 397701"/>
              <a:gd name="connsiteX4" fmla="*/ 69853 w 108176"/>
              <a:gd name="connsiteY4" fmla="*/ 301769 h 397701"/>
              <a:gd name="connsiteX5" fmla="*/ 107953 w 108176"/>
              <a:gd name="connsiteY5" fmla="*/ 209694 h 397701"/>
              <a:gd name="connsiteX6" fmla="*/ 82553 w 108176"/>
              <a:gd name="connsiteY6" fmla="*/ 168419 h 397701"/>
              <a:gd name="connsiteX7" fmla="*/ 3 w 108176"/>
              <a:gd name="connsiteY7" fmla="*/ 144 h 3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76" h="397701">
                <a:moveTo>
                  <a:pt x="3" y="144"/>
                </a:moveTo>
                <a:cubicBezTo>
                  <a:pt x="532" y="5436"/>
                  <a:pt x="73028" y="158365"/>
                  <a:pt x="85728" y="200169"/>
                </a:cubicBezTo>
                <a:cubicBezTo>
                  <a:pt x="98428" y="241973"/>
                  <a:pt x="82024" y="218161"/>
                  <a:pt x="76203" y="250969"/>
                </a:cubicBezTo>
                <a:cubicBezTo>
                  <a:pt x="70382" y="283777"/>
                  <a:pt x="51861" y="388552"/>
                  <a:pt x="50803" y="397019"/>
                </a:cubicBezTo>
                <a:cubicBezTo>
                  <a:pt x="49745" y="405486"/>
                  <a:pt x="60328" y="332990"/>
                  <a:pt x="69853" y="301769"/>
                </a:cubicBezTo>
                <a:cubicBezTo>
                  <a:pt x="79378" y="270548"/>
                  <a:pt x="105836" y="231919"/>
                  <a:pt x="107953" y="209694"/>
                </a:cubicBezTo>
                <a:cubicBezTo>
                  <a:pt x="110070" y="187469"/>
                  <a:pt x="96841" y="200169"/>
                  <a:pt x="82553" y="168419"/>
                </a:cubicBezTo>
                <a:cubicBezTo>
                  <a:pt x="68266" y="136669"/>
                  <a:pt x="-526" y="-5148"/>
                  <a:pt x="3" y="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CFA2E6DA-89B0-99DA-BAD0-982ABFAB831A}"/>
              </a:ext>
            </a:extLst>
          </p:cNvPr>
          <p:cNvSpPr/>
          <p:nvPr/>
        </p:nvSpPr>
        <p:spPr>
          <a:xfrm>
            <a:off x="441133" y="4470323"/>
            <a:ext cx="65323" cy="450876"/>
          </a:xfrm>
          <a:custGeom>
            <a:avLst/>
            <a:gdLst>
              <a:gd name="connsiteX0" fmla="*/ 50992 w 65323"/>
              <a:gd name="connsiteY0" fmla="*/ 77 h 450876"/>
              <a:gd name="connsiteX1" fmla="*/ 47817 w 65323"/>
              <a:gd name="connsiteY1" fmla="*/ 174702 h 450876"/>
              <a:gd name="connsiteX2" fmla="*/ 31942 w 65323"/>
              <a:gd name="connsiteY2" fmla="*/ 289002 h 450876"/>
              <a:gd name="connsiteX3" fmla="*/ 19242 w 65323"/>
              <a:gd name="connsiteY3" fmla="*/ 336627 h 450876"/>
              <a:gd name="connsiteX4" fmla="*/ 192 w 65323"/>
              <a:gd name="connsiteY4" fmla="*/ 447752 h 450876"/>
              <a:gd name="connsiteX5" fmla="*/ 12892 w 65323"/>
              <a:gd name="connsiteY5" fmla="*/ 400127 h 450876"/>
              <a:gd name="connsiteX6" fmla="*/ 63692 w 65323"/>
              <a:gd name="connsiteY6" fmla="*/ 196927 h 450876"/>
              <a:gd name="connsiteX7" fmla="*/ 50992 w 65323"/>
              <a:gd name="connsiteY7" fmla="*/ 77 h 4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23" h="450876">
                <a:moveTo>
                  <a:pt x="50992" y="77"/>
                </a:moveTo>
                <a:cubicBezTo>
                  <a:pt x="48346" y="-3627"/>
                  <a:pt x="50992" y="126548"/>
                  <a:pt x="47817" y="174702"/>
                </a:cubicBezTo>
                <a:cubicBezTo>
                  <a:pt x="44642" y="222856"/>
                  <a:pt x="36704" y="262015"/>
                  <a:pt x="31942" y="289002"/>
                </a:cubicBezTo>
                <a:cubicBezTo>
                  <a:pt x="27180" y="315989"/>
                  <a:pt x="24534" y="310169"/>
                  <a:pt x="19242" y="336627"/>
                </a:cubicBezTo>
                <a:cubicBezTo>
                  <a:pt x="13950" y="363085"/>
                  <a:pt x="1250" y="437169"/>
                  <a:pt x="192" y="447752"/>
                </a:cubicBezTo>
                <a:cubicBezTo>
                  <a:pt x="-866" y="458335"/>
                  <a:pt x="2309" y="441931"/>
                  <a:pt x="12892" y="400127"/>
                </a:cubicBezTo>
                <a:cubicBezTo>
                  <a:pt x="23475" y="358323"/>
                  <a:pt x="56813" y="258310"/>
                  <a:pt x="63692" y="196927"/>
                </a:cubicBezTo>
                <a:cubicBezTo>
                  <a:pt x="70571" y="135544"/>
                  <a:pt x="53638" y="3781"/>
                  <a:pt x="50992" y="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99E75787-85CA-A893-A271-B82C7BE0B4C6}"/>
              </a:ext>
            </a:extLst>
          </p:cNvPr>
          <p:cNvSpPr/>
          <p:nvPr/>
        </p:nvSpPr>
        <p:spPr>
          <a:xfrm>
            <a:off x="453780" y="4463816"/>
            <a:ext cx="16730" cy="285984"/>
          </a:xfrm>
          <a:custGeom>
            <a:avLst/>
            <a:gdLst>
              <a:gd name="connsiteX0" fmla="*/ 12945 w 16730"/>
              <a:gd name="connsiteY0" fmla="*/ 234 h 285984"/>
              <a:gd name="connsiteX1" fmla="*/ 9770 w 16730"/>
              <a:gd name="connsiteY1" fmla="*/ 114534 h 285984"/>
              <a:gd name="connsiteX2" fmla="*/ 16120 w 16730"/>
              <a:gd name="connsiteY2" fmla="*/ 203434 h 285984"/>
              <a:gd name="connsiteX3" fmla="*/ 16120 w 16730"/>
              <a:gd name="connsiteY3" fmla="*/ 285984 h 285984"/>
              <a:gd name="connsiteX4" fmla="*/ 12945 w 16730"/>
              <a:gd name="connsiteY4" fmla="*/ 203434 h 285984"/>
              <a:gd name="connsiteX5" fmla="*/ 245 w 16730"/>
              <a:gd name="connsiteY5" fmla="*/ 146284 h 285984"/>
              <a:gd name="connsiteX6" fmla="*/ 12945 w 16730"/>
              <a:gd name="connsiteY6" fmla="*/ 234 h 28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0" h="285984">
                <a:moveTo>
                  <a:pt x="12945" y="234"/>
                </a:moveTo>
                <a:cubicBezTo>
                  <a:pt x="14532" y="-5058"/>
                  <a:pt x="9241" y="80667"/>
                  <a:pt x="9770" y="114534"/>
                </a:cubicBezTo>
                <a:cubicBezTo>
                  <a:pt x="10299" y="148401"/>
                  <a:pt x="15062" y="174859"/>
                  <a:pt x="16120" y="203434"/>
                </a:cubicBezTo>
                <a:cubicBezTo>
                  <a:pt x="17178" y="232009"/>
                  <a:pt x="16649" y="285984"/>
                  <a:pt x="16120" y="285984"/>
                </a:cubicBezTo>
                <a:cubicBezTo>
                  <a:pt x="15591" y="285984"/>
                  <a:pt x="15591" y="226717"/>
                  <a:pt x="12945" y="203434"/>
                </a:cubicBezTo>
                <a:cubicBezTo>
                  <a:pt x="10299" y="180151"/>
                  <a:pt x="-1872" y="178563"/>
                  <a:pt x="245" y="146284"/>
                </a:cubicBezTo>
                <a:cubicBezTo>
                  <a:pt x="2362" y="114005"/>
                  <a:pt x="11358" y="5526"/>
                  <a:pt x="12945" y="2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E83D753-692F-B068-EC54-51E24166C55E}"/>
              </a:ext>
            </a:extLst>
          </p:cNvPr>
          <p:cNvSpPr/>
          <p:nvPr/>
        </p:nvSpPr>
        <p:spPr>
          <a:xfrm>
            <a:off x="714246" y="4454461"/>
            <a:ext cx="57524" cy="354910"/>
          </a:xfrm>
          <a:custGeom>
            <a:avLst/>
            <a:gdLst>
              <a:gd name="connsiteX0" fmla="*/ 129 w 57524"/>
              <a:gd name="connsiteY0" fmla="*/ 64 h 354910"/>
              <a:gd name="connsiteX1" fmla="*/ 44579 w 57524"/>
              <a:gd name="connsiteY1" fmla="*/ 165164 h 354910"/>
              <a:gd name="connsiteX2" fmla="*/ 47754 w 57524"/>
              <a:gd name="connsiteY2" fmla="*/ 247714 h 354910"/>
              <a:gd name="connsiteX3" fmla="*/ 41404 w 57524"/>
              <a:gd name="connsiteY3" fmla="*/ 352489 h 354910"/>
              <a:gd name="connsiteX4" fmla="*/ 44579 w 57524"/>
              <a:gd name="connsiteY4" fmla="*/ 314389 h 354910"/>
              <a:gd name="connsiteX5" fmla="*/ 57279 w 57524"/>
              <a:gd name="connsiteY5" fmla="*/ 235014 h 354910"/>
              <a:gd name="connsiteX6" fmla="*/ 31879 w 57524"/>
              <a:gd name="connsiteY6" fmla="*/ 146114 h 354910"/>
              <a:gd name="connsiteX7" fmla="*/ 129 w 57524"/>
              <a:gd name="connsiteY7" fmla="*/ 64 h 35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" h="354910">
                <a:moveTo>
                  <a:pt x="129" y="64"/>
                </a:moveTo>
                <a:cubicBezTo>
                  <a:pt x="2246" y="3239"/>
                  <a:pt x="36642" y="123889"/>
                  <a:pt x="44579" y="165164"/>
                </a:cubicBezTo>
                <a:cubicBezTo>
                  <a:pt x="52516" y="206439"/>
                  <a:pt x="48283" y="216493"/>
                  <a:pt x="47754" y="247714"/>
                </a:cubicBezTo>
                <a:cubicBezTo>
                  <a:pt x="47225" y="278935"/>
                  <a:pt x="41933" y="341377"/>
                  <a:pt x="41404" y="352489"/>
                </a:cubicBezTo>
                <a:cubicBezTo>
                  <a:pt x="40875" y="363601"/>
                  <a:pt x="41933" y="333968"/>
                  <a:pt x="44579" y="314389"/>
                </a:cubicBezTo>
                <a:cubicBezTo>
                  <a:pt x="47225" y="294810"/>
                  <a:pt x="59396" y="263060"/>
                  <a:pt x="57279" y="235014"/>
                </a:cubicBezTo>
                <a:cubicBezTo>
                  <a:pt x="55162" y="206968"/>
                  <a:pt x="41404" y="179981"/>
                  <a:pt x="31879" y="146114"/>
                </a:cubicBezTo>
                <a:cubicBezTo>
                  <a:pt x="22354" y="112247"/>
                  <a:pt x="-1988" y="-3111"/>
                  <a:pt x="129" y="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099E9A1-032D-1F6F-13CC-2C2D3951F784}"/>
              </a:ext>
            </a:extLst>
          </p:cNvPr>
          <p:cNvSpPr/>
          <p:nvPr/>
        </p:nvSpPr>
        <p:spPr>
          <a:xfrm>
            <a:off x="545364" y="4507745"/>
            <a:ext cx="21619" cy="288486"/>
          </a:xfrm>
          <a:custGeom>
            <a:avLst/>
            <a:gdLst>
              <a:gd name="connsiteX0" fmla="*/ 3911 w 21619"/>
              <a:gd name="connsiteY0" fmla="*/ 755 h 288486"/>
              <a:gd name="connsiteX1" fmla="*/ 3911 w 21619"/>
              <a:gd name="connsiteY1" fmla="*/ 76955 h 288486"/>
              <a:gd name="connsiteX2" fmla="*/ 13436 w 21619"/>
              <a:gd name="connsiteY2" fmla="*/ 165855 h 288486"/>
              <a:gd name="connsiteX3" fmla="*/ 10261 w 21619"/>
              <a:gd name="connsiteY3" fmla="*/ 134105 h 288486"/>
              <a:gd name="connsiteX4" fmla="*/ 19786 w 21619"/>
              <a:gd name="connsiteY4" fmla="*/ 283330 h 288486"/>
              <a:gd name="connsiteX5" fmla="*/ 19786 w 21619"/>
              <a:gd name="connsiteY5" fmla="*/ 242055 h 288486"/>
              <a:gd name="connsiteX6" fmla="*/ 736 w 21619"/>
              <a:gd name="connsiteY6" fmla="*/ 124580 h 288486"/>
              <a:gd name="connsiteX7" fmla="*/ 3911 w 21619"/>
              <a:gd name="connsiteY7" fmla="*/ 755 h 2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9" h="288486">
                <a:moveTo>
                  <a:pt x="3911" y="755"/>
                </a:moveTo>
                <a:cubicBezTo>
                  <a:pt x="4440" y="-7183"/>
                  <a:pt x="2324" y="49438"/>
                  <a:pt x="3911" y="76955"/>
                </a:cubicBezTo>
                <a:cubicBezTo>
                  <a:pt x="5498" y="104472"/>
                  <a:pt x="12378" y="156330"/>
                  <a:pt x="13436" y="165855"/>
                </a:cubicBezTo>
                <a:cubicBezTo>
                  <a:pt x="14494" y="175380"/>
                  <a:pt x="9203" y="114526"/>
                  <a:pt x="10261" y="134105"/>
                </a:cubicBezTo>
                <a:cubicBezTo>
                  <a:pt x="11319" y="153684"/>
                  <a:pt x="18199" y="265338"/>
                  <a:pt x="19786" y="283330"/>
                </a:cubicBezTo>
                <a:cubicBezTo>
                  <a:pt x="21374" y="301322"/>
                  <a:pt x="22961" y="268513"/>
                  <a:pt x="19786" y="242055"/>
                </a:cubicBezTo>
                <a:cubicBezTo>
                  <a:pt x="16611" y="215597"/>
                  <a:pt x="3382" y="161622"/>
                  <a:pt x="736" y="124580"/>
                </a:cubicBezTo>
                <a:cubicBezTo>
                  <a:pt x="-1910" y="87538"/>
                  <a:pt x="3382" y="8693"/>
                  <a:pt x="3911" y="7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980A2E5-9BAF-AE21-4D00-53700E35F04F}"/>
              </a:ext>
            </a:extLst>
          </p:cNvPr>
          <p:cNvSpPr/>
          <p:nvPr/>
        </p:nvSpPr>
        <p:spPr>
          <a:xfrm>
            <a:off x="663468" y="4457597"/>
            <a:ext cx="35180" cy="245929"/>
          </a:xfrm>
          <a:custGeom>
            <a:avLst/>
            <a:gdLst>
              <a:gd name="connsiteX0" fmla="*/ 35032 w 35180"/>
              <a:gd name="connsiteY0" fmla="*/ 103 h 245929"/>
              <a:gd name="connsiteX1" fmla="*/ 12807 w 35180"/>
              <a:gd name="connsiteY1" fmla="*/ 95353 h 245929"/>
              <a:gd name="connsiteX2" fmla="*/ 15982 w 35180"/>
              <a:gd name="connsiteY2" fmla="*/ 174728 h 245929"/>
              <a:gd name="connsiteX3" fmla="*/ 25507 w 35180"/>
              <a:gd name="connsiteY3" fmla="*/ 244578 h 245929"/>
              <a:gd name="connsiteX4" fmla="*/ 19157 w 35180"/>
              <a:gd name="connsiteY4" fmla="*/ 209653 h 245929"/>
              <a:gd name="connsiteX5" fmla="*/ 107 w 35180"/>
              <a:gd name="connsiteY5" fmla="*/ 79478 h 245929"/>
              <a:gd name="connsiteX6" fmla="*/ 35032 w 35180"/>
              <a:gd name="connsiteY6" fmla="*/ 103 h 2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80" h="245929">
                <a:moveTo>
                  <a:pt x="35032" y="103"/>
                </a:moveTo>
                <a:cubicBezTo>
                  <a:pt x="37149" y="2749"/>
                  <a:pt x="15982" y="66249"/>
                  <a:pt x="12807" y="95353"/>
                </a:cubicBezTo>
                <a:cubicBezTo>
                  <a:pt x="9632" y="124457"/>
                  <a:pt x="13865" y="149857"/>
                  <a:pt x="15982" y="174728"/>
                </a:cubicBezTo>
                <a:cubicBezTo>
                  <a:pt x="18099" y="199599"/>
                  <a:pt x="24978" y="238757"/>
                  <a:pt x="25507" y="244578"/>
                </a:cubicBezTo>
                <a:cubicBezTo>
                  <a:pt x="26036" y="250399"/>
                  <a:pt x="23390" y="237170"/>
                  <a:pt x="19157" y="209653"/>
                </a:cubicBezTo>
                <a:cubicBezTo>
                  <a:pt x="14924" y="182136"/>
                  <a:pt x="-1480" y="112815"/>
                  <a:pt x="107" y="79478"/>
                </a:cubicBezTo>
                <a:cubicBezTo>
                  <a:pt x="1694" y="46141"/>
                  <a:pt x="32915" y="-2543"/>
                  <a:pt x="35032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EFEED638-A267-AF69-7B46-0F972703E338}"/>
              </a:ext>
            </a:extLst>
          </p:cNvPr>
          <p:cNvSpPr/>
          <p:nvPr/>
        </p:nvSpPr>
        <p:spPr>
          <a:xfrm>
            <a:off x="514273" y="4318000"/>
            <a:ext cx="28851" cy="130348"/>
          </a:xfrm>
          <a:custGeom>
            <a:avLst/>
            <a:gdLst>
              <a:gd name="connsiteX0" fmla="*/ 28652 w 28851"/>
              <a:gd name="connsiteY0" fmla="*/ 0 h 130348"/>
              <a:gd name="connsiteX1" fmla="*/ 12777 w 28851"/>
              <a:gd name="connsiteY1" fmla="*/ 63500 h 130348"/>
              <a:gd name="connsiteX2" fmla="*/ 12777 w 28851"/>
              <a:gd name="connsiteY2" fmla="*/ 101600 h 130348"/>
              <a:gd name="connsiteX3" fmla="*/ 22302 w 28851"/>
              <a:gd name="connsiteY3" fmla="*/ 130175 h 130348"/>
              <a:gd name="connsiteX4" fmla="*/ 12777 w 28851"/>
              <a:gd name="connsiteY4" fmla="*/ 111125 h 130348"/>
              <a:gd name="connsiteX5" fmla="*/ 77 w 28851"/>
              <a:gd name="connsiteY5" fmla="*/ 63500 h 130348"/>
              <a:gd name="connsiteX6" fmla="*/ 28652 w 28851"/>
              <a:gd name="connsiteY6" fmla="*/ 0 h 13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" h="130348">
                <a:moveTo>
                  <a:pt x="28652" y="0"/>
                </a:moveTo>
                <a:cubicBezTo>
                  <a:pt x="30769" y="0"/>
                  <a:pt x="15423" y="46567"/>
                  <a:pt x="12777" y="63500"/>
                </a:cubicBezTo>
                <a:cubicBezTo>
                  <a:pt x="10131" y="80433"/>
                  <a:pt x="11190" y="90488"/>
                  <a:pt x="12777" y="101600"/>
                </a:cubicBezTo>
                <a:cubicBezTo>
                  <a:pt x="14364" y="112712"/>
                  <a:pt x="22302" y="130175"/>
                  <a:pt x="22302" y="130175"/>
                </a:cubicBezTo>
                <a:cubicBezTo>
                  <a:pt x="22302" y="131762"/>
                  <a:pt x="16481" y="122237"/>
                  <a:pt x="12777" y="111125"/>
                </a:cubicBezTo>
                <a:cubicBezTo>
                  <a:pt x="9073" y="100013"/>
                  <a:pt x="-981" y="77258"/>
                  <a:pt x="77" y="63500"/>
                </a:cubicBezTo>
                <a:cubicBezTo>
                  <a:pt x="1135" y="49742"/>
                  <a:pt x="26535" y="0"/>
                  <a:pt x="2865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555430C1-1F09-5595-48A7-EF6C10322C97}"/>
              </a:ext>
            </a:extLst>
          </p:cNvPr>
          <p:cNvSpPr/>
          <p:nvPr/>
        </p:nvSpPr>
        <p:spPr>
          <a:xfrm>
            <a:off x="466725" y="4416416"/>
            <a:ext cx="168290" cy="41462"/>
          </a:xfrm>
          <a:custGeom>
            <a:avLst/>
            <a:gdLst>
              <a:gd name="connsiteX0" fmla="*/ 0 w 168290"/>
              <a:gd name="connsiteY0" fmla="*/ 25409 h 41462"/>
              <a:gd name="connsiteX1" fmla="*/ 69850 w 168290"/>
              <a:gd name="connsiteY1" fmla="*/ 41284 h 41462"/>
              <a:gd name="connsiteX2" fmla="*/ 98425 w 168290"/>
              <a:gd name="connsiteY2" fmla="*/ 31759 h 41462"/>
              <a:gd name="connsiteX3" fmla="*/ 168275 w 168290"/>
              <a:gd name="connsiteY3" fmla="*/ 9 h 41462"/>
              <a:gd name="connsiteX4" fmla="*/ 92075 w 168290"/>
              <a:gd name="connsiteY4" fmla="*/ 28584 h 41462"/>
              <a:gd name="connsiteX5" fmla="*/ 69850 w 168290"/>
              <a:gd name="connsiteY5" fmla="*/ 38109 h 41462"/>
              <a:gd name="connsiteX6" fmla="*/ 0 w 168290"/>
              <a:gd name="connsiteY6" fmla="*/ 25409 h 4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90" h="41462">
                <a:moveTo>
                  <a:pt x="0" y="25409"/>
                </a:moveTo>
                <a:cubicBezTo>
                  <a:pt x="0" y="25938"/>
                  <a:pt x="53446" y="40226"/>
                  <a:pt x="69850" y="41284"/>
                </a:cubicBezTo>
                <a:cubicBezTo>
                  <a:pt x="86254" y="42342"/>
                  <a:pt x="82021" y="38638"/>
                  <a:pt x="98425" y="31759"/>
                </a:cubicBezTo>
                <a:cubicBezTo>
                  <a:pt x="114829" y="24880"/>
                  <a:pt x="169333" y="538"/>
                  <a:pt x="168275" y="9"/>
                </a:cubicBezTo>
                <a:cubicBezTo>
                  <a:pt x="167217" y="-520"/>
                  <a:pt x="108479" y="22234"/>
                  <a:pt x="92075" y="28584"/>
                </a:cubicBezTo>
                <a:cubicBezTo>
                  <a:pt x="75671" y="34934"/>
                  <a:pt x="81492" y="37580"/>
                  <a:pt x="69850" y="38109"/>
                </a:cubicBezTo>
                <a:cubicBezTo>
                  <a:pt x="58208" y="38638"/>
                  <a:pt x="0" y="24880"/>
                  <a:pt x="0" y="254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8471A7B5-F658-676E-2376-A20FFC1CA419}"/>
              </a:ext>
            </a:extLst>
          </p:cNvPr>
          <p:cNvSpPr/>
          <p:nvPr/>
        </p:nvSpPr>
        <p:spPr>
          <a:xfrm>
            <a:off x="466667" y="4283025"/>
            <a:ext cx="184960" cy="85775"/>
          </a:xfrm>
          <a:custGeom>
            <a:avLst/>
            <a:gdLst>
              <a:gd name="connsiteX0" fmla="*/ 58 w 184960"/>
              <a:gd name="connsiteY0" fmla="*/ 85775 h 85775"/>
              <a:gd name="connsiteX1" fmla="*/ 76258 w 184960"/>
              <a:gd name="connsiteY1" fmla="*/ 12750 h 85775"/>
              <a:gd name="connsiteX2" fmla="*/ 133408 w 184960"/>
              <a:gd name="connsiteY2" fmla="*/ 9575 h 85775"/>
              <a:gd name="connsiteX3" fmla="*/ 184208 w 184960"/>
              <a:gd name="connsiteY3" fmla="*/ 19100 h 85775"/>
              <a:gd name="connsiteX4" fmla="*/ 165158 w 184960"/>
              <a:gd name="connsiteY4" fmla="*/ 6400 h 85775"/>
              <a:gd name="connsiteX5" fmla="*/ 146108 w 184960"/>
              <a:gd name="connsiteY5" fmla="*/ 50 h 85775"/>
              <a:gd name="connsiteX6" fmla="*/ 79433 w 184960"/>
              <a:gd name="connsiteY6" fmla="*/ 9575 h 85775"/>
              <a:gd name="connsiteX7" fmla="*/ 63558 w 184960"/>
              <a:gd name="connsiteY7" fmla="*/ 12750 h 85775"/>
              <a:gd name="connsiteX8" fmla="*/ 58 w 184960"/>
              <a:gd name="connsiteY8" fmla="*/ 85775 h 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60" h="85775">
                <a:moveTo>
                  <a:pt x="58" y="85775"/>
                </a:moveTo>
                <a:cubicBezTo>
                  <a:pt x="2175" y="85775"/>
                  <a:pt x="54033" y="25450"/>
                  <a:pt x="76258" y="12750"/>
                </a:cubicBezTo>
                <a:cubicBezTo>
                  <a:pt x="98483" y="50"/>
                  <a:pt x="115417" y="8517"/>
                  <a:pt x="133408" y="9575"/>
                </a:cubicBezTo>
                <a:cubicBezTo>
                  <a:pt x="151399" y="10633"/>
                  <a:pt x="184208" y="19100"/>
                  <a:pt x="184208" y="19100"/>
                </a:cubicBezTo>
                <a:cubicBezTo>
                  <a:pt x="189500" y="18571"/>
                  <a:pt x="165158" y="6400"/>
                  <a:pt x="165158" y="6400"/>
                </a:cubicBezTo>
                <a:cubicBezTo>
                  <a:pt x="158808" y="3225"/>
                  <a:pt x="160396" y="-479"/>
                  <a:pt x="146108" y="50"/>
                </a:cubicBezTo>
                <a:cubicBezTo>
                  <a:pt x="131821" y="579"/>
                  <a:pt x="93191" y="7458"/>
                  <a:pt x="79433" y="9575"/>
                </a:cubicBezTo>
                <a:cubicBezTo>
                  <a:pt x="65675" y="11692"/>
                  <a:pt x="73612" y="3225"/>
                  <a:pt x="63558" y="12750"/>
                </a:cubicBezTo>
                <a:cubicBezTo>
                  <a:pt x="53504" y="22275"/>
                  <a:pt x="-2059" y="85775"/>
                  <a:pt x="58" y="85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7CF49365-6F76-ACA5-6996-D155AF88C967}"/>
              </a:ext>
            </a:extLst>
          </p:cNvPr>
          <p:cNvSpPr/>
          <p:nvPr/>
        </p:nvSpPr>
        <p:spPr>
          <a:xfrm>
            <a:off x="669925" y="4288964"/>
            <a:ext cx="32168" cy="187965"/>
          </a:xfrm>
          <a:custGeom>
            <a:avLst/>
            <a:gdLst>
              <a:gd name="connsiteX0" fmla="*/ 0 w 32168"/>
              <a:gd name="connsiteY0" fmla="*/ 461 h 187965"/>
              <a:gd name="connsiteX1" fmla="*/ 28575 w 32168"/>
              <a:gd name="connsiteY1" fmla="*/ 83011 h 187965"/>
              <a:gd name="connsiteX2" fmla="*/ 31750 w 32168"/>
              <a:gd name="connsiteY2" fmla="*/ 105236 h 187965"/>
              <a:gd name="connsiteX3" fmla="*/ 28575 w 32168"/>
              <a:gd name="connsiteY3" fmla="*/ 187786 h 187965"/>
              <a:gd name="connsiteX4" fmla="*/ 28575 w 32168"/>
              <a:gd name="connsiteY4" fmla="*/ 124286 h 187965"/>
              <a:gd name="connsiteX5" fmla="*/ 0 w 32168"/>
              <a:gd name="connsiteY5" fmla="*/ 461 h 18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187965">
                <a:moveTo>
                  <a:pt x="0" y="461"/>
                </a:moveTo>
                <a:cubicBezTo>
                  <a:pt x="0" y="-6418"/>
                  <a:pt x="23283" y="65549"/>
                  <a:pt x="28575" y="83011"/>
                </a:cubicBezTo>
                <a:cubicBezTo>
                  <a:pt x="33867" y="100473"/>
                  <a:pt x="31750" y="87774"/>
                  <a:pt x="31750" y="105236"/>
                </a:cubicBezTo>
                <a:cubicBezTo>
                  <a:pt x="31750" y="122698"/>
                  <a:pt x="29104" y="184611"/>
                  <a:pt x="28575" y="187786"/>
                </a:cubicBezTo>
                <a:cubicBezTo>
                  <a:pt x="28046" y="190961"/>
                  <a:pt x="30692" y="151274"/>
                  <a:pt x="28575" y="124286"/>
                </a:cubicBezTo>
                <a:cubicBezTo>
                  <a:pt x="26458" y="97299"/>
                  <a:pt x="0" y="7340"/>
                  <a:pt x="0" y="4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6A1162E-7026-6D0D-AB94-ADC469840CD1}"/>
              </a:ext>
            </a:extLst>
          </p:cNvPr>
          <p:cNvSpPr/>
          <p:nvPr/>
        </p:nvSpPr>
        <p:spPr>
          <a:xfrm>
            <a:off x="519510" y="4784617"/>
            <a:ext cx="75430" cy="133810"/>
          </a:xfrm>
          <a:custGeom>
            <a:avLst/>
            <a:gdLst>
              <a:gd name="connsiteX0" fmla="*/ 74215 w 75430"/>
              <a:gd name="connsiteY0" fmla="*/ 108 h 133810"/>
              <a:gd name="connsiteX1" fmla="*/ 58340 w 75430"/>
              <a:gd name="connsiteY1" fmla="*/ 60433 h 133810"/>
              <a:gd name="connsiteX2" fmla="*/ 10715 w 75430"/>
              <a:gd name="connsiteY2" fmla="*/ 98533 h 133810"/>
              <a:gd name="connsiteX3" fmla="*/ 1190 w 75430"/>
              <a:gd name="connsiteY3" fmla="*/ 133458 h 133810"/>
              <a:gd name="connsiteX4" fmla="*/ 29765 w 75430"/>
              <a:gd name="connsiteY4" fmla="*/ 76308 h 133810"/>
              <a:gd name="connsiteX5" fmla="*/ 74215 w 75430"/>
              <a:gd name="connsiteY5" fmla="*/ 108 h 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0" h="133810">
                <a:moveTo>
                  <a:pt x="74215" y="108"/>
                </a:moveTo>
                <a:cubicBezTo>
                  <a:pt x="78977" y="-2538"/>
                  <a:pt x="68923" y="44029"/>
                  <a:pt x="58340" y="60433"/>
                </a:cubicBezTo>
                <a:cubicBezTo>
                  <a:pt x="47757" y="76837"/>
                  <a:pt x="20240" y="86362"/>
                  <a:pt x="10715" y="98533"/>
                </a:cubicBezTo>
                <a:cubicBezTo>
                  <a:pt x="1190" y="110704"/>
                  <a:pt x="-1985" y="137162"/>
                  <a:pt x="1190" y="133458"/>
                </a:cubicBezTo>
                <a:cubicBezTo>
                  <a:pt x="4365" y="129754"/>
                  <a:pt x="16536" y="93771"/>
                  <a:pt x="29765" y="76308"/>
                </a:cubicBezTo>
                <a:cubicBezTo>
                  <a:pt x="42994" y="58846"/>
                  <a:pt x="69453" y="2754"/>
                  <a:pt x="74215" y="1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8557A45-CD59-0F56-3E9A-D0431D36D813}"/>
              </a:ext>
            </a:extLst>
          </p:cNvPr>
          <p:cNvSpPr/>
          <p:nvPr/>
        </p:nvSpPr>
        <p:spPr>
          <a:xfrm>
            <a:off x="615898" y="4924422"/>
            <a:ext cx="38361" cy="122036"/>
          </a:xfrm>
          <a:custGeom>
            <a:avLst/>
            <a:gdLst>
              <a:gd name="connsiteX0" fmla="*/ 38152 w 38361"/>
              <a:gd name="connsiteY0" fmla="*/ 3 h 122036"/>
              <a:gd name="connsiteX1" fmla="*/ 15927 w 38361"/>
              <a:gd name="connsiteY1" fmla="*/ 76203 h 122036"/>
              <a:gd name="connsiteX2" fmla="*/ 28627 w 38361"/>
              <a:gd name="connsiteY2" fmla="*/ 120653 h 122036"/>
              <a:gd name="connsiteX3" fmla="*/ 19102 w 38361"/>
              <a:gd name="connsiteY3" fmla="*/ 107953 h 122036"/>
              <a:gd name="connsiteX4" fmla="*/ 52 w 38361"/>
              <a:gd name="connsiteY4" fmla="*/ 79378 h 122036"/>
              <a:gd name="connsiteX5" fmla="*/ 38152 w 38361"/>
              <a:gd name="connsiteY5" fmla="*/ 3 h 12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1" h="122036">
                <a:moveTo>
                  <a:pt x="38152" y="3"/>
                </a:moveTo>
                <a:cubicBezTo>
                  <a:pt x="40798" y="-526"/>
                  <a:pt x="17514" y="56095"/>
                  <a:pt x="15927" y="76203"/>
                </a:cubicBezTo>
                <a:cubicBezTo>
                  <a:pt x="14339" y="96311"/>
                  <a:pt x="28627" y="120653"/>
                  <a:pt x="28627" y="120653"/>
                </a:cubicBezTo>
                <a:cubicBezTo>
                  <a:pt x="29156" y="125945"/>
                  <a:pt x="23864" y="114832"/>
                  <a:pt x="19102" y="107953"/>
                </a:cubicBezTo>
                <a:cubicBezTo>
                  <a:pt x="14340" y="101074"/>
                  <a:pt x="-1006" y="91549"/>
                  <a:pt x="52" y="79378"/>
                </a:cubicBezTo>
                <a:cubicBezTo>
                  <a:pt x="1110" y="67207"/>
                  <a:pt x="35506" y="532"/>
                  <a:pt x="38152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A5CEAA22-3B86-B112-C31B-0C4D9A736BA2}"/>
              </a:ext>
            </a:extLst>
          </p:cNvPr>
          <p:cNvSpPr/>
          <p:nvPr/>
        </p:nvSpPr>
        <p:spPr>
          <a:xfrm>
            <a:off x="622300" y="5121220"/>
            <a:ext cx="64793" cy="181030"/>
          </a:xfrm>
          <a:custGeom>
            <a:avLst/>
            <a:gdLst>
              <a:gd name="connsiteX0" fmla="*/ 0 w 64793"/>
              <a:gd name="connsiteY0" fmla="*/ 55 h 181030"/>
              <a:gd name="connsiteX1" fmla="*/ 60325 w 64793"/>
              <a:gd name="connsiteY1" fmla="*/ 130230 h 181030"/>
              <a:gd name="connsiteX2" fmla="*/ 60325 w 64793"/>
              <a:gd name="connsiteY2" fmla="*/ 181030 h 181030"/>
              <a:gd name="connsiteX3" fmla="*/ 60325 w 64793"/>
              <a:gd name="connsiteY3" fmla="*/ 114355 h 181030"/>
              <a:gd name="connsiteX4" fmla="*/ 0 w 64793"/>
              <a:gd name="connsiteY4" fmla="*/ 55 h 18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93" h="181030">
                <a:moveTo>
                  <a:pt x="0" y="55"/>
                </a:moveTo>
                <a:cubicBezTo>
                  <a:pt x="0" y="2701"/>
                  <a:pt x="50271" y="100068"/>
                  <a:pt x="60325" y="130230"/>
                </a:cubicBezTo>
                <a:cubicBezTo>
                  <a:pt x="70379" y="160392"/>
                  <a:pt x="60325" y="181030"/>
                  <a:pt x="60325" y="181030"/>
                </a:cubicBezTo>
                <a:cubicBezTo>
                  <a:pt x="60325" y="178384"/>
                  <a:pt x="67733" y="138168"/>
                  <a:pt x="60325" y="114355"/>
                </a:cubicBezTo>
                <a:cubicBezTo>
                  <a:pt x="52917" y="90543"/>
                  <a:pt x="0" y="-2591"/>
                  <a:pt x="0" y="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5B4C845-7E9C-0BDC-9055-E3946340389F}"/>
              </a:ext>
            </a:extLst>
          </p:cNvPr>
          <p:cNvSpPr/>
          <p:nvPr/>
        </p:nvSpPr>
        <p:spPr>
          <a:xfrm>
            <a:off x="568315" y="4930758"/>
            <a:ext cx="22248" cy="92135"/>
          </a:xfrm>
          <a:custGeom>
            <a:avLst/>
            <a:gdLst>
              <a:gd name="connsiteX0" fmla="*/ 19060 w 22248"/>
              <a:gd name="connsiteY0" fmla="*/ 17 h 92135"/>
              <a:gd name="connsiteX1" fmla="*/ 10 w 22248"/>
              <a:gd name="connsiteY1" fmla="*/ 60342 h 92135"/>
              <a:gd name="connsiteX2" fmla="*/ 22235 w 22248"/>
              <a:gd name="connsiteY2" fmla="*/ 92092 h 92135"/>
              <a:gd name="connsiteX3" fmla="*/ 3185 w 22248"/>
              <a:gd name="connsiteY3" fmla="*/ 66692 h 92135"/>
              <a:gd name="connsiteX4" fmla="*/ 19060 w 22248"/>
              <a:gd name="connsiteY4" fmla="*/ 17 h 9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8" h="92135">
                <a:moveTo>
                  <a:pt x="19060" y="17"/>
                </a:moveTo>
                <a:cubicBezTo>
                  <a:pt x="18531" y="-1041"/>
                  <a:pt x="-519" y="44996"/>
                  <a:pt x="10" y="60342"/>
                </a:cubicBezTo>
                <a:cubicBezTo>
                  <a:pt x="539" y="75688"/>
                  <a:pt x="22235" y="92092"/>
                  <a:pt x="22235" y="92092"/>
                </a:cubicBezTo>
                <a:cubicBezTo>
                  <a:pt x="22764" y="93150"/>
                  <a:pt x="7418" y="74629"/>
                  <a:pt x="3185" y="66692"/>
                </a:cubicBezTo>
                <a:cubicBezTo>
                  <a:pt x="-1048" y="58755"/>
                  <a:pt x="19589" y="1075"/>
                  <a:pt x="19060" y="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BE2934D6-C541-1A58-192A-2D3472060E63}"/>
              </a:ext>
            </a:extLst>
          </p:cNvPr>
          <p:cNvSpPr/>
          <p:nvPr/>
        </p:nvSpPr>
        <p:spPr>
          <a:xfrm>
            <a:off x="679450" y="5378421"/>
            <a:ext cx="31935" cy="154947"/>
          </a:xfrm>
          <a:custGeom>
            <a:avLst/>
            <a:gdLst>
              <a:gd name="connsiteX0" fmla="*/ 15875 w 31935"/>
              <a:gd name="connsiteY0" fmla="*/ 29 h 154947"/>
              <a:gd name="connsiteX1" fmla="*/ 9525 w 31935"/>
              <a:gd name="connsiteY1" fmla="*/ 85754 h 154947"/>
              <a:gd name="connsiteX2" fmla="*/ 31750 w 31935"/>
              <a:gd name="connsiteY2" fmla="*/ 152429 h 154947"/>
              <a:gd name="connsiteX3" fmla="*/ 19050 w 31935"/>
              <a:gd name="connsiteY3" fmla="*/ 136554 h 154947"/>
              <a:gd name="connsiteX4" fmla="*/ 0 w 31935"/>
              <a:gd name="connsiteY4" fmla="*/ 95279 h 154947"/>
              <a:gd name="connsiteX5" fmla="*/ 15875 w 31935"/>
              <a:gd name="connsiteY5" fmla="*/ 29 h 1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5" h="154947">
                <a:moveTo>
                  <a:pt x="15875" y="29"/>
                </a:moveTo>
                <a:cubicBezTo>
                  <a:pt x="17462" y="-1558"/>
                  <a:pt x="6879" y="60354"/>
                  <a:pt x="9525" y="85754"/>
                </a:cubicBezTo>
                <a:cubicBezTo>
                  <a:pt x="12171" y="111154"/>
                  <a:pt x="31750" y="152429"/>
                  <a:pt x="31750" y="152429"/>
                </a:cubicBezTo>
                <a:cubicBezTo>
                  <a:pt x="33337" y="160896"/>
                  <a:pt x="24342" y="146079"/>
                  <a:pt x="19050" y="136554"/>
                </a:cubicBezTo>
                <a:cubicBezTo>
                  <a:pt x="13758" y="127029"/>
                  <a:pt x="0" y="113800"/>
                  <a:pt x="0" y="95279"/>
                </a:cubicBezTo>
                <a:cubicBezTo>
                  <a:pt x="0" y="76758"/>
                  <a:pt x="14288" y="1616"/>
                  <a:pt x="15875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9E22378D-211A-FDE8-4389-5A518D730E2D}"/>
              </a:ext>
            </a:extLst>
          </p:cNvPr>
          <p:cNvSpPr/>
          <p:nvPr/>
        </p:nvSpPr>
        <p:spPr>
          <a:xfrm>
            <a:off x="609501" y="5349768"/>
            <a:ext cx="57282" cy="222427"/>
          </a:xfrm>
          <a:custGeom>
            <a:avLst/>
            <a:gdLst>
              <a:gd name="connsiteX0" fmla="*/ 99 w 57282"/>
              <a:gd name="connsiteY0" fmla="*/ 107 h 222427"/>
              <a:gd name="connsiteX1" fmla="*/ 38199 w 57282"/>
              <a:gd name="connsiteY1" fmla="*/ 101707 h 222427"/>
              <a:gd name="connsiteX2" fmla="*/ 47724 w 57282"/>
              <a:gd name="connsiteY2" fmla="*/ 222357 h 222427"/>
              <a:gd name="connsiteX3" fmla="*/ 57249 w 57282"/>
              <a:gd name="connsiteY3" fmla="*/ 120757 h 222427"/>
              <a:gd name="connsiteX4" fmla="*/ 50899 w 57282"/>
              <a:gd name="connsiteY4" fmla="*/ 136632 h 222427"/>
              <a:gd name="connsiteX5" fmla="*/ 50899 w 57282"/>
              <a:gd name="connsiteY5" fmla="*/ 82657 h 222427"/>
              <a:gd name="connsiteX6" fmla="*/ 99 w 57282"/>
              <a:gd name="connsiteY6" fmla="*/ 107 h 2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82" h="222427">
                <a:moveTo>
                  <a:pt x="99" y="107"/>
                </a:moveTo>
                <a:cubicBezTo>
                  <a:pt x="-2018" y="3282"/>
                  <a:pt x="30262" y="64665"/>
                  <a:pt x="38199" y="101707"/>
                </a:cubicBezTo>
                <a:cubicBezTo>
                  <a:pt x="46137" y="138749"/>
                  <a:pt x="44549" y="219182"/>
                  <a:pt x="47724" y="222357"/>
                </a:cubicBezTo>
                <a:cubicBezTo>
                  <a:pt x="50899" y="225532"/>
                  <a:pt x="57249" y="120757"/>
                  <a:pt x="57249" y="120757"/>
                </a:cubicBezTo>
                <a:cubicBezTo>
                  <a:pt x="57778" y="106470"/>
                  <a:pt x="51957" y="142982"/>
                  <a:pt x="50899" y="136632"/>
                </a:cubicBezTo>
                <a:cubicBezTo>
                  <a:pt x="49841" y="130282"/>
                  <a:pt x="57778" y="100119"/>
                  <a:pt x="50899" y="82657"/>
                </a:cubicBezTo>
                <a:cubicBezTo>
                  <a:pt x="44020" y="65195"/>
                  <a:pt x="2216" y="-3068"/>
                  <a:pt x="99" y="1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6638B1E9-2AF6-1BA1-4584-072FD41FE06D}"/>
              </a:ext>
            </a:extLst>
          </p:cNvPr>
          <p:cNvSpPr/>
          <p:nvPr/>
        </p:nvSpPr>
        <p:spPr>
          <a:xfrm>
            <a:off x="414747" y="4133327"/>
            <a:ext cx="71192" cy="349567"/>
          </a:xfrm>
          <a:custGeom>
            <a:avLst/>
            <a:gdLst>
              <a:gd name="connsiteX0" fmla="*/ 1178 w 71192"/>
              <a:gd name="connsiteY0" fmla="*/ 523 h 349567"/>
              <a:gd name="connsiteX1" fmla="*/ 4353 w 71192"/>
              <a:gd name="connsiteY1" fmla="*/ 114823 h 349567"/>
              <a:gd name="connsiteX2" fmla="*/ 13878 w 71192"/>
              <a:gd name="connsiteY2" fmla="*/ 178323 h 349567"/>
              <a:gd name="connsiteX3" fmla="*/ 26578 w 71192"/>
              <a:gd name="connsiteY3" fmla="*/ 232298 h 349567"/>
              <a:gd name="connsiteX4" fmla="*/ 67853 w 71192"/>
              <a:gd name="connsiteY4" fmla="*/ 346598 h 349567"/>
              <a:gd name="connsiteX5" fmla="*/ 61503 w 71192"/>
              <a:gd name="connsiteY5" fmla="*/ 305323 h 349567"/>
              <a:gd name="connsiteX6" fmla="*/ 4353 w 71192"/>
              <a:gd name="connsiteY6" fmla="*/ 191023 h 349567"/>
              <a:gd name="connsiteX7" fmla="*/ 4353 w 71192"/>
              <a:gd name="connsiteY7" fmla="*/ 76723 h 349567"/>
              <a:gd name="connsiteX8" fmla="*/ 1178 w 71192"/>
              <a:gd name="connsiteY8" fmla="*/ 523 h 34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92" h="349567">
                <a:moveTo>
                  <a:pt x="1178" y="523"/>
                </a:moveTo>
                <a:cubicBezTo>
                  <a:pt x="1178" y="6873"/>
                  <a:pt x="2236" y="85190"/>
                  <a:pt x="4353" y="114823"/>
                </a:cubicBezTo>
                <a:cubicBezTo>
                  <a:pt x="6470" y="144456"/>
                  <a:pt x="10174" y="158744"/>
                  <a:pt x="13878" y="178323"/>
                </a:cubicBezTo>
                <a:cubicBezTo>
                  <a:pt x="17582" y="197902"/>
                  <a:pt x="17582" y="204252"/>
                  <a:pt x="26578" y="232298"/>
                </a:cubicBezTo>
                <a:cubicBezTo>
                  <a:pt x="35574" y="260344"/>
                  <a:pt x="62032" y="334427"/>
                  <a:pt x="67853" y="346598"/>
                </a:cubicBezTo>
                <a:cubicBezTo>
                  <a:pt x="73674" y="358769"/>
                  <a:pt x="72086" y="331252"/>
                  <a:pt x="61503" y="305323"/>
                </a:cubicBezTo>
                <a:cubicBezTo>
                  <a:pt x="50920" y="279394"/>
                  <a:pt x="13878" y="229123"/>
                  <a:pt x="4353" y="191023"/>
                </a:cubicBezTo>
                <a:cubicBezTo>
                  <a:pt x="-5172" y="152923"/>
                  <a:pt x="3824" y="106356"/>
                  <a:pt x="4353" y="76723"/>
                </a:cubicBezTo>
                <a:cubicBezTo>
                  <a:pt x="4882" y="47090"/>
                  <a:pt x="1178" y="-5827"/>
                  <a:pt x="1178" y="5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6542CA03-8218-5A9C-E816-BBEEA8AF6D1E}"/>
              </a:ext>
            </a:extLst>
          </p:cNvPr>
          <p:cNvSpPr/>
          <p:nvPr/>
        </p:nvSpPr>
        <p:spPr>
          <a:xfrm>
            <a:off x="589951" y="4090157"/>
            <a:ext cx="89513" cy="253392"/>
          </a:xfrm>
          <a:custGeom>
            <a:avLst/>
            <a:gdLst>
              <a:gd name="connsiteX0" fmla="*/ 599 w 89513"/>
              <a:gd name="connsiteY0" fmla="*/ 2418 h 253392"/>
              <a:gd name="connsiteX1" fmla="*/ 35524 w 89513"/>
              <a:gd name="connsiteY1" fmla="*/ 84968 h 253392"/>
              <a:gd name="connsiteX2" fmla="*/ 54574 w 89513"/>
              <a:gd name="connsiteY2" fmla="*/ 138943 h 253392"/>
              <a:gd name="connsiteX3" fmla="*/ 70449 w 89513"/>
              <a:gd name="connsiteY3" fmla="*/ 170693 h 253392"/>
              <a:gd name="connsiteX4" fmla="*/ 89499 w 89513"/>
              <a:gd name="connsiteY4" fmla="*/ 253243 h 253392"/>
              <a:gd name="connsiteX5" fmla="*/ 67274 w 89513"/>
              <a:gd name="connsiteY5" fmla="*/ 186568 h 253392"/>
              <a:gd name="connsiteX6" fmla="*/ 599 w 89513"/>
              <a:gd name="connsiteY6" fmla="*/ 2418 h 2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13" h="253392">
                <a:moveTo>
                  <a:pt x="599" y="2418"/>
                </a:moveTo>
                <a:cubicBezTo>
                  <a:pt x="-4693" y="-14515"/>
                  <a:pt x="26528" y="62214"/>
                  <a:pt x="35524" y="84968"/>
                </a:cubicBezTo>
                <a:cubicBezTo>
                  <a:pt x="44520" y="107722"/>
                  <a:pt x="48753" y="124656"/>
                  <a:pt x="54574" y="138943"/>
                </a:cubicBezTo>
                <a:cubicBezTo>
                  <a:pt x="60395" y="153230"/>
                  <a:pt x="64628" y="151643"/>
                  <a:pt x="70449" y="170693"/>
                </a:cubicBezTo>
                <a:cubicBezTo>
                  <a:pt x="76270" y="189743"/>
                  <a:pt x="90028" y="250597"/>
                  <a:pt x="89499" y="253243"/>
                </a:cubicBezTo>
                <a:cubicBezTo>
                  <a:pt x="88970" y="255889"/>
                  <a:pt x="80503" y="223081"/>
                  <a:pt x="67274" y="186568"/>
                </a:cubicBezTo>
                <a:cubicBezTo>
                  <a:pt x="54045" y="150056"/>
                  <a:pt x="5891" y="19351"/>
                  <a:pt x="599" y="24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99F0019D-5458-70D4-8613-61FA57B33602}"/>
              </a:ext>
            </a:extLst>
          </p:cNvPr>
          <p:cNvSpPr/>
          <p:nvPr/>
        </p:nvSpPr>
        <p:spPr>
          <a:xfrm>
            <a:off x="584167" y="4495747"/>
            <a:ext cx="35747" cy="235018"/>
          </a:xfrm>
          <a:custGeom>
            <a:avLst/>
            <a:gdLst>
              <a:gd name="connsiteX0" fmla="*/ 33 w 35747"/>
              <a:gd name="connsiteY0" fmla="*/ 53 h 235018"/>
              <a:gd name="connsiteX1" fmla="*/ 28608 w 35747"/>
              <a:gd name="connsiteY1" fmla="*/ 76253 h 235018"/>
              <a:gd name="connsiteX2" fmla="*/ 31783 w 35747"/>
              <a:gd name="connsiteY2" fmla="*/ 235003 h 235018"/>
              <a:gd name="connsiteX3" fmla="*/ 34958 w 35747"/>
              <a:gd name="connsiteY3" fmla="*/ 66728 h 235018"/>
              <a:gd name="connsiteX4" fmla="*/ 33 w 35747"/>
              <a:gd name="connsiteY4" fmla="*/ 53 h 2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7" h="235018">
                <a:moveTo>
                  <a:pt x="33" y="53"/>
                </a:moveTo>
                <a:cubicBezTo>
                  <a:pt x="-1025" y="1641"/>
                  <a:pt x="23316" y="37095"/>
                  <a:pt x="28608" y="76253"/>
                </a:cubicBezTo>
                <a:cubicBezTo>
                  <a:pt x="33900" y="115411"/>
                  <a:pt x="30725" y="236591"/>
                  <a:pt x="31783" y="235003"/>
                </a:cubicBezTo>
                <a:cubicBezTo>
                  <a:pt x="32841" y="233415"/>
                  <a:pt x="37604" y="101124"/>
                  <a:pt x="34958" y="66728"/>
                </a:cubicBezTo>
                <a:cubicBezTo>
                  <a:pt x="32312" y="32332"/>
                  <a:pt x="1091" y="-1535"/>
                  <a:pt x="33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F3B99D-7DB1-8B0A-ED66-AE55937203EB}"/>
              </a:ext>
            </a:extLst>
          </p:cNvPr>
          <p:cNvSpPr/>
          <p:nvPr/>
        </p:nvSpPr>
        <p:spPr>
          <a:xfrm>
            <a:off x="647562" y="4473296"/>
            <a:ext cx="12976" cy="120069"/>
          </a:xfrm>
          <a:custGeom>
            <a:avLst/>
            <a:gdLst>
              <a:gd name="connsiteX0" fmla="*/ 12838 w 12976"/>
              <a:gd name="connsiteY0" fmla="*/ 279 h 120069"/>
              <a:gd name="connsiteX1" fmla="*/ 6488 w 12976"/>
              <a:gd name="connsiteY1" fmla="*/ 86004 h 120069"/>
              <a:gd name="connsiteX2" fmla="*/ 138 w 12976"/>
              <a:gd name="connsiteY2" fmla="*/ 117754 h 120069"/>
              <a:gd name="connsiteX3" fmla="*/ 12838 w 12976"/>
              <a:gd name="connsiteY3" fmla="*/ 279 h 1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" h="120069">
                <a:moveTo>
                  <a:pt x="12838" y="279"/>
                </a:moveTo>
                <a:cubicBezTo>
                  <a:pt x="13896" y="-5012"/>
                  <a:pt x="8605" y="66425"/>
                  <a:pt x="6488" y="86004"/>
                </a:cubicBezTo>
                <a:cubicBezTo>
                  <a:pt x="4371" y="105583"/>
                  <a:pt x="-920" y="127279"/>
                  <a:pt x="138" y="117754"/>
                </a:cubicBezTo>
                <a:cubicBezTo>
                  <a:pt x="1196" y="108229"/>
                  <a:pt x="11780" y="5570"/>
                  <a:pt x="12838" y="2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6DCE63F-364C-AB26-89D2-D72E4C10F89C}"/>
              </a:ext>
            </a:extLst>
          </p:cNvPr>
          <p:cNvSpPr/>
          <p:nvPr/>
        </p:nvSpPr>
        <p:spPr>
          <a:xfrm>
            <a:off x="438076" y="4142467"/>
            <a:ext cx="73310" cy="150210"/>
          </a:xfrm>
          <a:custGeom>
            <a:avLst/>
            <a:gdLst>
              <a:gd name="connsiteX0" fmla="*/ 41349 w 73310"/>
              <a:gd name="connsiteY0" fmla="*/ 150133 h 150210"/>
              <a:gd name="connsiteX1" fmla="*/ 73099 w 73310"/>
              <a:gd name="connsiteY1" fmla="*/ 86633 h 150210"/>
              <a:gd name="connsiteX2" fmla="*/ 54049 w 73310"/>
              <a:gd name="connsiteY2" fmla="*/ 32658 h 150210"/>
              <a:gd name="connsiteX3" fmla="*/ 31824 w 73310"/>
              <a:gd name="connsiteY3" fmla="*/ 13608 h 150210"/>
              <a:gd name="connsiteX4" fmla="*/ 74 w 73310"/>
              <a:gd name="connsiteY4" fmla="*/ 908 h 150210"/>
              <a:gd name="connsiteX5" fmla="*/ 41349 w 73310"/>
              <a:gd name="connsiteY5" fmla="*/ 39008 h 150210"/>
              <a:gd name="connsiteX6" fmla="*/ 57224 w 73310"/>
              <a:gd name="connsiteY6" fmla="*/ 64408 h 150210"/>
              <a:gd name="connsiteX7" fmla="*/ 57224 w 73310"/>
              <a:gd name="connsiteY7" fmla="*/ 99333 h 150210"/>
              <a:gd name="connsiteX8" fmla="*/ 41349 w 73310"/>
              <a:gd name="connsiteY8" fmla="*/ 150133 h 1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10" h="150210">
                <a:moveTo>
                  <a:pt x="41349" y="150133"/>
                </a:moveTo>
                <a:cubicBezTo>
                  <a:pt x="43995" y="148016"/>
                  <a:pt x="70982" y="106212"/>
                  <a:pt x="73099" y="86633"/>
                </a:cubicBezTo>
                <a:cubicBezTo>
                  <a:pt x="75216" y="67054"/>
                  <a:pt x="60928" y="44829"/>
                  <a:pt x="54049" y="32658"/>
                </a:cubicBezTo>
                <a:cubicBezTo>
                  <a:pt x="47170" y="20487"/>
                  <a:pt x="40820" y="18900"/>
                  <a:pt x="31824" y="13608"/>
                </a:cubicBezTo>
                <a:cubicBezTo>
                  <a:pt x="22828" y="8316"/>
                  <a:pt x="-1513" y="-3325"/>
                  <a:pt x="74" y="908"/>
                </a:cubicBezTo>
                <a:cubicBezTo>
                  <a:pt x="1661" y="5141"/>
                  <a:pt x="31824" y="28425"/>
                  <a:pt x="41349" y="39008"/>
                </a:cubicBezTo>
                <a:cubicBezTo>
                  <a:pt x="50874" y="49591"/>
                  <a:pt x="54578" y="54354"/>
                  <a:pt x="57224" y="64408"/>
                </a:cubicBezTo>
                <a:cubicBezTo>
                  <a:pt x="59870" y="74462"/>
                  <a:pt x="59870" y="88220"/>
                  <a:pt x="57224" y="99333"/>
                </a:cubicBezTo>
                <a:cubicBezTo>
                  <a:pt x="54578" y="110446"/>
                  <a:pt x="38703" y="152250"/>
                  <a:pt x="41349" y="1501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C9DC9E7-C92F-1590-D318-4FB4E4DE90EE}"/>
              </a:ext>
            </a:extLst>
          </p:cNvPr>
          <p:cNvSpPr/>
          <p:nvPr/>
        </p:nvSpPr>
        <p:spPr>
          <a:xfrm>
            <a:off x="457029" y="4079777"/>
            <a:ext cx="111578" cy="29265"/>
          </a:xfrm>
          <a:custGeom>
            <a:avLst/>
            <a:gdLst>
              <a:gd name="connsiteX0" fmla="*/ 171 w 111578"/>
              <a:gd name="connsiteY0" fmla="*/ 15973 h 29265"/>
              <a:gd name="connsiteX1" fmla="*/ 57321 w 111578"/>
              <a:gd name="connsiteY1" fmla="*/ 19148 h 29265"/>
              <a:gd name="connsiteX2" fmla="*/ 111296 w 111578"/>
              <a:gd name="connsiteY2" fmla="*/ 98 h 29265"/>
              <a:gd name="connsiteX3" fmla="*/ 76371 w 111578"/>
              <a:gd name="connsiteY3" fmla="*/ 28673 h 29265"/>
              <a:gd name="connsiteX4" fmla="*/ 171 w 111578"/>
              <a:gd name="connsiteY4" fmla="*/ 15973 h 2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78" h="29265">
                <a:moveTo>
                  <a:pt x="171" y="15973"/>
                </a:moveTo>
                <a:cubicBezTo>
                  <a:pt x="-3004" y="14386"/>
                  <a:pt x="38800" y="21794"/>
                  <a:pt x="57321" y="19148"/>
                </a:cubicBezTo>
                <a:cubicBezTo>
                  <a:pt x="75842" y="16502"/>
                  <a:pt x="108121" y="-1489"/>
                  <a:pt x="111296" y="98"/>
                </a:cubicBezTo>
                <a:cubicBezTo>
                  <a:pt x="114471" y="1685"/>
                  <a:pt x="90129" y="24969"/>
                  <a:pt x="76371" y="28673"/>
                </a:cubicBezTo>
                <a:cubicBezTo>
                  <a:pt x="62613" y="32377"/>
                  <a:pt x="3346" y="17560"/>
                  <a:pt x="171" y="159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D5C159B5-F1E6-1AB4-E547-089710BD76B9}"/>
              </a:ext>
            </a:extLst>
          </p:cNvPr>
          <p:cNvSpPr/>
          <p:nvPr/>
        </p:nvSpPr>
        <p:spPr>
          <a:xfrm>
            <a:off x="555625" y="4127235"/>
            <a:ext cx="19365" cy="111437"/>
          </a:xfrm>
          <a:custGeom>
            <a:avLst/>
            <a:gdLst>
              <a:gd name="connsiteX0" fmla="*/ 12700 w 19365"/>
              <a:gd name="connsiteY0" fmla="*/ 265 h 111437"/>
              <a:gd name="connsiteX1" fmla="*/ 3175 w 19365"/>
              <a:gd name="connsiteY1" fmla="*/ 79640 h 111437"/>
              <a:gd name="connsiteX2" fmla="*/ 19050 w 19365"/>
              <a:gd name="connsiteY2" fmla="*/ 111390 h 111437"/>
              <a:gd name="connsiteX3" fmla="*/ 12700 w 19365"/>
              <a:gd name="connsiteY3" fmla="*/ 85990 h 111437"/>
              <a:gd name="connsiteX4" fmla="*/ 0 w 19365"/>
              <a:gd name="connsiteY4" fmla="*/ 54240 h 111437"/>
              <a:gd name="connsiteX5" fmla="*/ 12700 w 19365"/>
              <a:gd name="connsiteY5" fmla="*/ 265 h 11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5" h="111437">
                <a:moveTo>
                  <a:pt x="12700" y="265"/>
                </a:moveTo>
                <a:cubicBezTo>
                  <a:pt x="13229" y="4498"/>
                  <a:pt x="2117" y="61119"/>
                  <a:pt x="3175" y="79640"/>
                </a:cubicBezTo>
                <a:cubicBezTo>
                  <a:pt x="4233" y="98161"/>
                  <a:pt x="17462" y="110332"/>
                  <a:pt x="19050" y="111390"/>
                </a:cubicBezTo>
                <a:cubicBezTo>
                  <a:pt x="20638" y="112448"/>
                  <a:pt x="15875" y="95515"/>
                  <a:pt x="12700" y="85990"/>
                </a:cubicBezTo>
                <a:cubicBezTo>
                  <a:pt x="9525" y="76465"/>
                  <a:pt x="0" y="64823"/>
                  <a:pt x="0" y="54240"/>
                </a:cubicBezTo>
                <a:cubicBezTo>
                  <a:pt x="0" y="43657"/>
                  <a:pt x="12171" y="-3968"/>
                  <a:pt x="12700" y="2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90EF94B1-77DF-5239-6C0E-43FD98B295FC}"/>
              </a:ext>
            </a:extLst>
          </p:cNvPr>
          <p:cNvSpPr/>
          <p:nvPr/>
        </p:nvSpPr>
        <p:spPr>
          <a:xfrm>
            <a:off x="368183" y="3952305"/>
            <a:ext cx="42046" cy="191342"/>
          </a:xfrm>
          <a:custGeom>
            <a:avLst/>
            <a:gdLst>
              <a:gd name="connsiteX0" fmla="*/ 117 w 42046"/>
              <a:gd name="connsiteY0" fmla="*/ 570 h 191342"/>
              <a:gd name="connsiteX1" fmla="*/ 3292 w 42046"/>
              <a:gd name="connsiteY1" fmla="*/ 73595 h 191342"/>
              <a:gd name="connsiteX2" fmla="*/ 15992 w 42046"/>
              <a:gd name="connsiteY2" fmla="*/ 137095 h 191342"/>
              <a:gd name="connsiteX3" fmla="*/ 41392 w 42046"/>
              <a:gd name="connsiteY3" fmla="*/ 191070 h 191342"/>
              <a:gd name="connsiteX4" fmla="*/ 31867 w 42046"/>
              <a:gd name="connsiteY4" fmla="*/ 156145 h 191342"/>
              <a:gd name="connsiteX5" fmla="*/ 3292 w 42046"/>
              <a:gd name="connsiteY5" fmla="*/ 114870 h 191342"/>
              <a:gd name="connsiteX6" fmla="*/ 117 w 42046"/>
              <a:gd name="connsiteY6" fmla="*/ 570 h 19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46" h="191342">
                <a:moveTo>
                  <a:pt x="117" y="570"/>
                </a:moveTo>
                <a:cubicBezTo>
                  <a:pt x="117" y="-6309"/>
                  <a:pt x="646" y="50841"/>
                  <a:pt x="3292" y="73595"/>
                </a:cubicBezTo>
                <a:cubicBezTo>
                  <a:pt x="5938" y="96349"/>
                  <a:pt x="9642" y="117516"/>
                  <a:pt x="15992" y="137095"/>
                </a:cubicBezTo>
                <a:cubicBezTo>
                  <a:pt x="22342" y="156674"/>
                  <a:pt x="38746" y="187895"/>
                  <a:pt x="41392" y="191070"/>
                </a:cubicBezTo>
                <a:cubicBezTo>
                  <a:pt x="44038" y="194245"/>
                  <a:pt x="38217" y="168845"/>
                  <a:pt x="31867" y="156145"/>
                </a:cubicBezTo>
                <a:cubicBezTo>
                  <a:pt x="25517" y="143445"/>
                  <a:pt x="7525" y="136037"/>
                  <a:pt x="3292" y="114870"/>
                </a:cubicBezTo>
                <a:cubicBezTo>
                  <a:pt x="-941" y="93703"/>
                  <a:pt x="117" y="7449"/>
                  <a:pt x="117" y="5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ACEA8304-F753-0A5D-95DB-BF84459E9685}"/>
              </a:ext>
            </a:extLst>
          </p:cNvPr>
          <p:cNvSpPr/>
          <p:nvPr/>
        </p:nvSpPr>
        <p:spPr>
          <a:xfrm>
            <a:off x="390417" y="4098826"/>
            <a:ext cx="31999" cy="192400"/>
          </a:xfrm>
          <a:custGeom>
            <a:avLst/>
            <a:gdLst>
              <a:gd name="connsiteX0" fmla="*/ 15983 w 31999"/>
              <a:gd name="connsiteY0" fmla="*/ 99 h 192400"/>
              <a:gd name="connsiteX1" fmla="*/ 6458 w 31999"/>
              <a:gd name="connsiteY1" fmla="*/ 85824 h 192400"/>
              <a:gd name="connsiteX2" fmla="*/ 31858 w 31999"/>
              <a:gd name="connsiteY2" fmla="*/ 190599 h 192400"/>
              <a:gd name="connsiteX3" fmla="*/ 15983 w 31999"/>
              <a:gd name="connsiteY3" fmla="*/ 146149 h 192400"/>
              <a:gd name="connsiteX4" fmla="*/ 108 w 31999"/>
              <a:gd name="connsiteY4" fmla="*/ 69949 h 192400"/>
              <a:gd name="connsiteX5" fmla="*/ 15983 w 31999"/>
              <a:gd name="connsiteY5" fmla="*/ 99 h 1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99" h="192400">
                <a:moveTo>
                  <a:pt x="15983" y="99"/>
                </a:moveTo>
                <a:cubicBezTo>
                  <a:pt x="17041" y="2745"/>
                  <a:pt x="3812" y="54074"/>
                  <a:pt x="6458" y="85824"/>
                </a:cubicBezTo>
                <a:cubicBezTo>
                  <a:pt x="9104" y="117574"/>
                  <a:pt x="30271" y="180545"/>
                  <a:pt x="31858" y="190599"/>
                </a:cubicBezTo>
                <a:cubicBezTo>
                  <a:pt x="33445" y="200653"/>
                  <a:pt x="21275" y="166257"/>
                  <a:pt x="15983" y="146149"/>
                </a:cubicBezTo>
                <a:cubicBezTo>
                  <a:pt x="10691" y="126041"/>
                  <a:pt x="1695" y="91645"/>
                  <a:pt x="108" y="69949"/>
                </a:cubicBezTo>
                <a:cubicBezTo>
                  <a:pt x="-1479" y="48253"/>
                  <a:pt x="14925" y="-2547"/>
                  <a:pt x="15983" y="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C40048BB-BB70-6AC4-0952-C2AA71A85AAC}"/>
              </a:ext>
            </a:extLst>
          </p:cNvPr>
          <p:cNvSpPr/>
          <p:nvPr/>
        </p:nvSpPr>
        <p:spPr>
          <a:xfrm>
            <a:off x="358417" y="3821568"/>
            <a:ext cx="13080" cy="195929"/>
          </a:xfrm>
          <a:custGeom>
            <a:avLst/>
            <a:gdLst>
              <a:gd name="connsiteX0" fmla="*/ 6708 w 13080"/>
              <a:gd name="connsiteY0" fmla="*/ 1132 h 195929"/>
              <a:gd name="connsiteX1" fmla="*/ 3533 w 13080"/>
              <a:gd name="connsiteY1" fmla="*/ 70982 h 195929"/>
              <a:gd name="connsiteX2" fmla="*/ 13058 w 13080"/>
              <a:gd name="connsiteY2" fmla="*/ 194807 h 195929"/>
              <a:gd name="connsiteX3" fmla="*/ 358 w 13080"/>
              <a:gd name="connsiteY3" fmla="*/ 124957 h 195929"/>
              <a:gd name="connsiteX4" fmla="*/ 6708 w 13080"/>
              <a:gd name="connsiteY4" fmla="*/ 1132 h 19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0" h="195929">
                <a:moveTo>
                  <a:pt x="6708" y="1132"/>
                </a:moveTo>
                <a:cubicBezTo>
                  <a:pt x="7237" y="-7864"/>
                  <a:pt x="2475" y="38703"/>
                  <a:pt x="3533" y="70982"/>
                </a:cubicBezTo>
                <a:cubicBezTo>
                  <a:pt x="4591" y="103261"/>
                  <a:pt x="13587" y="185811"/>
                  <a:pt x="13058" y="194807"/>
                </a:cubicBezTo>
                <a:cubicBezTo>
                  <a:pt x="12529" y="203803"/>
                  <a:pt x="2475" y="156707"/>
                  <a:pt x="358" y="124957"/>
                </a:cubicBezTo>
                <a:cubicBezTo>
                  <a:pt x="-1759" y="93207"/>
                  <a:pt x="6179" y="10128"/>
                  <a:pt x="6708" y="1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F9E5733-4DDA-3903-4F84-858C93E8138E}"/>
              </a:ext>
            </a:extLst>
          </p:cNvPr>
          <p:cNvSpPr/>
          <p:nvPr/>
        </p:nvSpPr>
        <p:spPr>
          <a:xfrm>
            <a:off x="542925" y="3832082"/>
            <a:ext cx="57790" cy="275009"/>
          </a:xfrm>
          <a:custGeom>
            <a:avLst/>
            <a:gdLst>
              <a:gd name="connsiteX0" fmla="*/ 0 w 57790"/>
              <a:gd name="connsiteY0" fmla="*/ 143 h 275009"/>
              <a:gd name="connsiteX1" fmla="*/ 9525 w 57790"/>
              <a:gd name="connsiteY1" fmla="*/ 89043 h 275009"/>
              <a:gd name="connsiteX2" fmla="*/ 28575 w 57790"/>
              <a:gd name="connsiteY2" fmla="*/ 143018 h 275009"/>
              <a:gd name="connsiteX3" fmla="*/ 41275 w 57790"/>
              <a:gd name="connsiteY3" fmla="*/ 187468 h 275009"/>
              <a:gd name="connsiteX4" fmla="*/ 53975 w 57790"/>
              <a:gd name="connsiteY4" fmla="*/ 273193 h 275009"/>
              <a:gd name="connsiteX5" fmla="*/ 53975 w 57790"/>
              <a:gd name="connsiteY5" fmla="*/ 235093 h 275009"/>
              <a:gd name="connsiteX6" fmla="*/ 9525 w 57790"/>
              <a:gd name="connsiteY6" fmla="*/ 111268 h 275009"/>
              <a:gd name="connsiteX7" fmla="*/ 0 w 57790"/>
              <a:gd name="connsiteY7" fmla="*/ 143 h 27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0" h="275009">
                <a:moveTo>
                  <a:pt x="0" y="143"/>
                </a:moveTo>
                <a:cubicBezTo>
                  <a:pt x="0" y="-3561"/>
                  <a:pt x="4763" y="65231"/>
                  <a:pt x="9525" y="89043"/>
                </a:cubicBezTo>
                <a:cubicBezTo>
                  <a:pt x="14287" y="112855"/>
                  <a:pt x="23283" y="126614"/>
                  <a:pt x="28575" y="143018"/>
                </a:cubicBezTo>
                <a:cubicBezTo>
                  <a:pt x="33867" y="159422"/>
                  <a:pt x="37042" y="165772"/>
                  <a:pt x="41275" y="187468"/>
                </a:cubicBezTo>
                <a:cubicBezTo>
                  <a:pt x="45508" y="209164"/>
                  <a:pt x="51858" y="265256"/>
                  <a:pt x="53975" y="273193"/>
                </a:cubicBezTo>
                <a:cubicBezTo>
                  <a:pt x="56092" y="281130"/>
                  <a:pt x="61383" y="262080"/>
                  <a:pt x="53975" y="235093"/>
                </a:cubicBezTo>
                <a:cubicBezTo>
                  <a:pt x="46567" y="208106"/>
                  <a:pt x="18521" y="146193"/>
                  <a:pt x="9525" y="111268"/>
                </a:cubicBezTo>
                <a:cubicBezTo>
                  <a:pt x="529" y="76343"/>
                  <a:pt x="0" y="3847"/>
                  <a:pt x="0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E326BDE-6222-FF81-5A7B-90EE99E84223}"/>
              </a:ext>
            </a:extLst>
          </p:cNvPr>
          <p:cNvSpPr/>
          <p:nvPr/>
        </p:nvSpPr>
        <p:spPr>
          <a:xfrm>
            <a:off x="419100" y="3943285"/>
            <a:ext cx="36090" cy="136808"/>
          </a:xfrm>
          <a:custGeom>
            <a:avLst/>
            <a:gdLst>
              <a:gd name="connsiteX0" fmla="*/ 9525 w 36090"/>
              <a:gd name="connsiteY0" fmla="*/ 65 h 136808"/>
              <a:gd name="connsiteX1" fmla="*/ 34925 w 36090"/>
              <a:gd name="connsiteY1" fmla="*/ 63565 h 136808"/>
              <a:gd name="connsiteX2" fmla="*/ 28575 w 36090"/>
              <a:gd name="connsiteY2" fmla="*/ 95315 h 136808"/>
              <a:gd name="connsiteX3" fmla="*/ 0 w 36090"/>
              <a:gd name="connsiteY3" fmla="*/ 136590 h 136808"/>
              <a:gd name="connsiteX4" fmla="*/ 28575 w 36090"/>
              <a:gd name="connsiteY4" fmla="*/ 76265 h 136808"/>
              <a:gd name="connsiteX5" fmla="*/ 9525 w 36090"/>
              <a:gd name="connsiteY5" fmla="*/ 65 h 13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0" h="136808">
                <a:moveTo>
                  <a:pt x="9525" y="65"/>
                </a:moveTo>
                <a:cubicBezTo>
                  <a:pt x="10583" y="-2052"/>
                  <a:pt x="31750" y="47690"/>
                  <a:pt x="34925" y="63565"/>
                </a:cubicBezTo>
                <a:cubicBezTo>
                  <a:pt x="38100" y="79440"/>
                  <a:pt x="34396" y="83144"/>
                  <a:pt x="28575" y="95315"/>
                </a:cubicBezTo>
                <a:cubicBezTo>
                  <a:pt x="22754" y="107486"/>
                  <a:pt x="0" y="139765"/>
                  <a:pt x="0" y="136590"/>
                </a:cubicBezTo>
                <a:cubicBezTo>
                  <a:pt x="0" y="133415"/>
                  <a:pt x="25400" y="99548"/>
                  <a:pt x="28575" y="76265"/>
                </a:cubicBezTo>
                <a:cubicBezTo>
                  <a:pt x="31750" y="52982"/>
                  <a:pt x="8467" y="2182"/>
                  <a:pt x="9525" y="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C9707693-2828-A963-4743-D066D2CA5883}"/>
              </a:ext>
            </a:extLst>
          </p:cNvPr>
          <p:cNvSpPr/>
          <p:nvPr/>
        </p:nvSpPr>
        <p:spPr>
          <a:xfrm>
            <a:off x="511103" y="3921053"/>
            <a:ext cx="35020" cy="123993"/>
          </a:xfrm>
          <a:custGeom>
            <a:avLst/>
            <a:gdLst>
              <a:gd name="connsiteX0" fmla="*/ 72 w 35020"/>
              <a:gd name="connsiteY0" fmla="*/ 72 h 123993"/>
              <a:gd name="connsiteX1" fmla="*/ 25472 w 35020"/>
              <a:gd name="connsiteY1" fmla="*/ 63572 h 123993"/>
              <a:gd name="connsiteX2" fmla="*/ 12772 w 35020"/>
              <a:gd name="connsiteY2" fmla="*/ 123897 h 123993"/>
              <a:gd name="connsiteX3" fmla="*/ 34997 w 35020"/>
              <a:gd name="connsiteY3" fmla="*/ 76272 h 123993"/>
              <a:gd name="connsiteX4" fmla="*/ 72 w 35020"/>
              <a:gd name="connsiteY4" fmla="*/ 72 h 1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0" h="123993">
                <a:moveTo>
                  <a:pt x="72" y="72"/>
                </a:moveTo>
                <a:cubicBezTo>
                  <a:pt x="-1516" y="-2045"/>
                  <a:pt x="23355" y="42935"/>
                  <a:pt x="25472" y="63572"/>
                </a:cubicBezTo>
                <a:cubicBezTo>
                  <a:pt x="27589" y="84209"/>
                  <a:pt x="11184" y="121780"/>
                  <a:pt x="12772" y="123897"/>
                </a:cubicBezTo>
                <a:cubicBezTo>
                  <a:pt x="14360" y="126014"/>
                  <a:pt x="33939" y="92676"/>
                  <a:pt x="34997" y="76272"/>
                </a:cubicBezTo>
                <a:cubicBezTo>
                  <a:pt x="36055" y="59868"/>
                  <a:pt x="1660" y="2189"/>
                  <a:pt x="72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7056F9A-1586-0380-1CD0-4EEEB2211430}"/>
              </a:ext>
            </a:extLst>
          </p:cNvPr>
          <p:cNvSpPr/>
          <p:nvPr/>
        </p:nvSpPr>
        <p:spPr>
          <a:xfrm>
            <a:off x="393689" y="3898846"/>
            <a:ext cx="19073" cy="178569"/>
          </a:xfrm>
          <a:custGeom>
            <a:avLst/>
            <a:gdLst>
              <a:gd name="connsiteX0" fmla="*/ 11 w 19073"/>
              <a:gd name="connsiteY0" fmla="*/ 54 h 178569"/>
              <a:gd name="connsiteX1" fmla="*/ 19061 w 19073"/>
              <a:gd name="connsiteY1" fmla="*/ 79429 h 178569"/>
              <a:gd name="connsiteX2" fmla="*/ 3186 w 19073"/>
              <a:gd name="connsiteY2" fmla="*/ 127054 h 178569"/>
              <a:gd name="connsiteX3" fmla="*/ 19061 w 19073"/>
              <a:gd name="connsiteY3" fmla="*/ 177854 h 178569"/>
              <a:gd name="connsiteX4" fmla="*/ 3186 w 19073"/>
              <a:gd name="connsiteY4" fmla="*/ 152454 h 178569"/>
              <a:gd name="connsiteX5" fmla="*/ 15886 w 19073"/>
              <a:gd name="connsiteY5" fmla="*/ 92129 h 178569"/>
              <a:gd name="connsiteX6" fmla="*/ 11 w 19073"/>
              <a:gd name="connsiteY6" fmla="*/ 54 h 178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" h="178569">
                <a:moveTo>
                  <a:pt x="11" y="54"/>
                </a:moveTo>
                <a:cubicBezTo>
                  <a:pt x="540" y="-2063"/>
                  <a:pt x="18532" y="58262"/>
                  <a:pt x="19061" y="79429"/>
                </a:cubicBezTo>
                <a:cubicBezTo>
                  <a:pt x="19590" y="100596"/>
                  <a:pt x="3186" y="110650"/>
                  <a:pt x="3186" y="127054"/>
                </a:cubicBezTo>
                <a:cubicBezTo>
                  <a:pt x="3186" y="143458"/>
                  <a:pt x="19061" y="173621"/>
                  <a:pt x="19061" y="177854"/>
                </a:cubicBezTo>
                <a:cubicBezTo>
                  <a:pt x="19061" y="182087"/>
                  <a:pt x="3715" y="166742"/>
                  <a:pt x="3186" y="152454"/>
                </a:cubicBezTo>
                <a:cubicBezTo>
                  <a:pt x="2657" y="138167"/>
                  <a:pt x="14828" y="112766"/>
                  <a:pt x="15886" y="92129"/>
                </a:cubicBezTo>
                <a:cubicBezTo>
                  <a:pt x="16944" y="71492"/>
                  <a:pt x="-518" y="2171"/>
                  <a:pt x="11" y="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79C7E9B3-7BD3-3F1E-B491-36ED53093923}"/>
              </a:ext>
            </a:extLst>
          </p:cNvPr>
          <p:cNvSpPr/>
          <p:nvPr/>
        </p:nvSpPr>
        <p:spPr>
          <a:xfrm>
            <a:off x="425233" y="3983736"/>
            <a:ext cx="111545" cy="35886"/>
          </a:xfrm>
          <a:custGeom>
            <a:avLst/>
            <a:gdLst>
              <a:gd name="connsiteX0" fmla="*/ 217 w 111545"/>
              <a:gd name="connsiteY0" fmla="*/ 35814 h 35886"/>
              <a:gd name="connsiteX1" fmla="*/ 47842 w 111545"/>
              <a:gd name="connsiteY1" fmla="*/ 889 h 35886"/>
              <a:gd name="connsiteX2" fmla="*/ 111342 w 111545"/>
              <a:gd name="connsiteY2" fmla="*/ 10414 h 35886"/>
              <a:gd name="connsiteX3" fmla="*/ 66892 w 111545"/>
              <a:gd name="connsiteY3" fmla="*/ 10414 h 35886"/>
              <a:gd name="connsiteX4" fmla="*/ 217 w 111545"/>
              <a:gd name="connsiteY4" fmla="*/ 35814 h 3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45" h="35886">
                <a:moveTo>
                  <a:pt x="217" y="35814"/>
                </a:moveTo>
                <a:cubicBezTo>
                  <a:pt x="-2958" y="34227"/>
                  <a:pt x="29321" y="5122"/>
                  <a:pt x="47842" y="889"/>
                </a:cubicBezTo>
                <a:cubicBezTo>
                  <a:pt x="66363" y="-3344"/>
                  <a:pt x="108167" y="8827"/>
                  <a:pt x="111342" y="10414"/>
                </a:cubicBezTo>
                <a:cubicBezTo>
                  <a:pt x="114517" y="12001"/>
                  <a:pt x="79592" y="8297"/>
                  <a:pt x="66892" y="10414"/>
                </a:cubicBezTo>
                <a:cubicBezTo>
                  <a:pt x="54192" y="12531"/>
                  <a:pt x="3392" y="37401"/>
                  <a:pt x="217" y="358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82CA9AD-ABAA-A216-F32C-EF02C9EAFA9A}"/>
              </a:ext>
            </a:extLst>
          </p:cNvPr>
          <p:cNvSpPr/>
          <p:nvPr/>
        </p:nvSpPr>
        <p:spPr>
          <a:xfrm>
            <a:off x="363355" y="3755932"/>
            <a:ext cx="43051" cy="146200"/>
          </a:xfrm>
          <a:custGeom>
            <a:avLst/>
            <a:gdLst>
              <a:gd name="connsiteX0" fmla="*/ 43045 w 43051"/>
              <a:gd name="connsiteY0" fmla="*/ 93 h 146200"/>
              <a:gd name="connsiteX1" fmla="*/ 4945 w 43051"/>
              <a:gd name="connsiteY1" fmla="*/ 66768 h 146200"/>
              <a:gd name="connsiteX2" fmla="*/ 1770 w 43051"/>
              <a:gd name="connsiteY2" fmla="*/ 146143 h 146200"/>
              <a:gd name="connsiteX3" fmla="*/ 1770 w 43051"/>
              <a:gd name="connsiteY3" fmla="*/ 54068 h 146200"/>
              <a:gd name="connsiteX4" fmla="*/ 43045 w 43051"/>
              <a:gd name="connsiteY4" fmla="*/ 93 h 1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1" h="146200">
                <a:moveTo>
                  <a:pt x="43045" y="93"/>
                </a:moveTo>
                <a:cubicBezTo>
                  <a:pt x="43574" y="2210"/>
                  <a:pt x="11824" y="42426"/>
                  <a:pt x="4945" y="66768"/>
                </a:cubicBezTo>
                <a:cubicBezTo>
                  <a:pt x="-1934" y="91110"/>
                  <a:pt x="2299" y="148260"/>
                  <a:pt x="1770" y="146143"/>
                </a:cubicBezTo>
                <a:cubicBezTo>
                  <a:pt x="1241" y="144026"/>
                  <a:pt x="-1934" y="75764"/>
                  <a:pt x="1770" y="54068"/>
                </a:cubicBezTo>
                <a:cubicBezTo>
                  <a:pt x="5474" y="32372"/>
                  <a:pt x="42516" y="-2024"/>
                  <a:pt x="43045" y="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E6BC3C2A-B70B-CB36-1FA4-10F420DEA158}"/>
              </a:ext>
            </a:extLst>
          </p:cNvPr>
          <p:cNvSpPr/>
          <p:nvPr/>
        </p:nvSpPr>
        <p:spPr>
          <a:xfrm>
            <a:off x="412746" y="3751478"/>
            <a:ext cx="137187" cy="128988"/>
          </a:xfrm>
          <a:custGeom>
            <a:avLst/>
            <a:gdLst>
              <a:gd name="connsiteX0" fmla="*/ 4 w 137187"/>
              <a:gd name="connsiteY0" fmla="*/ 7722 h 128988"/>
              <a:gd name="connsiteX1" fmla="*/ 66679 w 137187"/>
              <a:gd name="connsiteY1" fmla="*/ 1372 h 128988"/>
              <a:gd name="connsiteX2" fmla="*/ 111129 w 137187"/>
              <a:gd name="connsiteY2" fmla="*/ 36297 h 128988"/>
              <a:gd name="connsiteX3" fmla="*/ 133354 w 137187"/>
              <a:gd name="connsiteY3" fmla="*/ 128372 h 128988"/>
              <a:gd name="connsiteX4" fmla="*/ 133354 w 137187"/>
              <a:gd name="connsiteY4" fmla="*/ 74397 h 128988"/>
              <a:gd name="connsiteX5" fmla="*/ 95254 w 137187"/>
              <a:gd name="connsiteY5" fmla="*/ 33122 h 128988"/>
              <a:gd name="connsiteX6" fmla="*/ 69854 w 137187"/>
              <a:gd name="connsiteY6" fmla="*/ 14072 h 128988"/>
              <a:gd name="connsiteX7" fmla="*/ 4 w 137187"/>
              <a:gd name="connsiteY7" fmla="*/ 7722 h 12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87" h="128988">
                <a:moveTo>
                  <a:pt x="4" y="7722"/>
                </a:moveTo>
                <a:cubicBezTo>
                  <a:pt x="-525" y="5605"/>
                  <a:pt x="48158" y="-3391"/>
                  <a:pt x="66679" y="1372"/>
                </a:cubicBezTo>
                <a:cubicBezTo>
                  <a:pt x="85200" y="6135"/>
                  <a:pt x="100017" y="15130"/>
                  <a:pt x="111129" y="36297"/>
                </a:cubicBezTo>
                <a:cubicBezTo>
                  <a:pt x="122242" y="57464"/>
                  <a:pt x="129650" y="122022"/>
                  <a:pt x="133354" y="128372"/>
                </a:cubicBezTo>
                <a:cubicBezTo>
                  <a:pt x="137058" y="134722"/>
                  <a:pt x="139704" y="90272"/>
                  <a:pt x="133354" y="74397"/>
                </a:cubicBezTo>
                <a:cubicBezTo>
                  <a:pt x="127004" y="58522"/>
                  <a:pt x="105837" y="43176"/>
                  <a:pt x="95254" y="33122"/>
                </a:cubicBezTo>
                <a:cubicBezTo>
                  <a:pt x="84671" y="23068"/>
                  <a:pt x="80437" y="19364"/>
                  <a:pt x="69854" y="14072"/>
                </a:cubicBezTo>
                <a:cubicBezTo>
                  <a:pt x="59271" y="8780"/>
                  <a:pt x="533" y="9839"/>
                  <a:pt x="4" y="7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DEBC174-9828-2A5D-9928-9131D31CFD72}"/>
              </a:ext>
            </a:extLst>
          </p:cNvPr>
          <p:cNvSpPr/>
          <p:nvPr/>
        </p:nvSpPr>
        <p:spPr>
          <a:xfrm>
            <a:off x="385774" y="3774996"/>
            <a:ext cx="46050" cy="168402"/>
          </a:xfrm>
          <a:custGeom>
            <a:avLst/>
            <a:gdLst>
              <a:gd name="connsiteX0" fmla="*/ 11101 w 46050"/>
              <a:gd name="connsiteY0" fmla="*/ 79 h 168402"/>
              <a:gd name="connsiteX1" fmla="*/ 7926 w 46050"/>
              <a:gd name="connsiteY1" fmla="*/ 66754 h 168402"/>
              <a:gd name="connsiteX2" fmla="*/ 46026 w 46050"/>
              <a:gd name="connsiteY2" fmla="*/ 168354 h 168402"/>
              <a:gd name="connsiteX3" fmla="*/ 1576 w 46050"/>
              <a:gd name="connsiteY3" fmla="*/ 79454 h 168402"/>
              <a:gd name="connsiteX4" fmla="*/ 11101 w 46050"/>
              <a:gd name="connsiteY4" fmla="*/ 79 h 16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168402">
                <a:moveTo>
                  <a:pt x="11101" y="79"/>
                </a:moveTo>
                <a:cubicBezTo>
                  <a:pt x="12159" y="-2038"/>
                  <a:pt x="2105" y="38708"/>
                  <a:pt x="7926" y="66754"/>
                </a:cubicBezTo>
                <a:cubicBezTo>
                  <a:pt x="13747" y="94800"/>
                  <a:pt x="47084" y="166237"/>
                  <a:pt x="46026" y="168354"/>
                </a:cubicBezTo>
                <a:cubicBezTo>
                  <a:pt x="44968" y="170471"/>
                  <a:pt x="7926" y="102208"/>
                  <a:pt x="1576" y="79454"/>
                </a:cubicBezTo>
                <a:cubicBezTo>
                  <a:pt x="-4774" y="56700"/>
                  <a:pt x="10043" y="2196"/>
                  <a:pt x="11101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2B04A3B-ACE6-6415-D0C9-627ABCC8F487}"/>
              </a:ext>
            </a:extLst>
          </p:cNvPr>
          <p:cNvSpPr/>
          <p:nvPr/>
        </p:nvSpPr>
        <p:spPr>
          <a:xfrm>
            <a:off x="463550" y="3784367"/>
            <a:ext cx="49042" cy="137261"/>
          </a:xfrm>
          <a:custGeom>
            <a:avLst/>
            <a:gdLst>
              <a:gd name="connsiteX0" fmla="*/ 47625 w 49042"/>
              <a:gd name="connsiteY0" fmla="*/ 233 h 137261"/>
              <a:gd name="connsiteX1" fmla="*/ 44450 w 49042"/>
              <a:gd name="connsiteY1" fmla="*/ 73258 h 137261"/>
              <a:gd name="connsiteX2" fmla="*/ 0 w 49042"/>
              <a:gd name="connsiteY2" fmla="*/ 136758 h 137261"/>
              <a:gd name="connsiteX3" fmla="*/ 44450 w 49042"/>
              <a:gd name="connsiteY3" fmla="*/ 98658 h 137261"/>
              <a:gd name="connsiteX4" fmla="*/ 47625 w 49042"/>
              <a:gd name="connsiteY4" fmla="*/ 233 h 1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2" h="137261">
                <a:moveTo>
                  <a:pt x="47625" y="233"/>
                </a:moveTo>
                <a:cubicBezTo>
                  <a:pt x="47625" y="-4000"/>
                  <a:pt x="52388" y="50504"/>
                  <a:pt x="44450" y="73258"/>
                </a:cubicBezTo>
                <a:cubicBezTo>
                  <a:pt x="36512" y="96012"/>
                  <a:pt x="0" y="132525"/>
                  <a:pt x="0" y="136758"/>
                </a:cubicBezTo>
                <a:cubicBezTo>
                  <a:pt x="0" y="140991"/>
                  <a:pt x="36513" y="117708"/>
                  <a:pt x="44450" y="98658"/>
                </a:cubicBezTo>
                <a:cubicBezTo>
                  <a:pt x="52387" y="79608"/>
                  <a:pt x="47625" y="4466"/>
                  <a:pt x="47625" y="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781BBE4-F0DE-E5D6-C9C6-02C54DB93435}"/>
              </a:ext>
            </a:extLst>
          </p:cNvPr>
          <p:cNvSpPr/>
          <p:nvPr/>
        </p:nvSpPr>
        <p:spPr>
          <a:xfrm>
            <a:off x="399573" y="3775075"/>
            <a:ext cx="79920" cy="137520"/>
          </a:xfrm>
          <a:custGeom>
            <a:avLst/>
            <a:gdLst>
              <a:gd name="connsiteX0" fmla="*/ 477 w 79920"/>
              <a:gd name="connsiteY0" fmla="*/ 0 h 137520"/>
              <a:gd name="connsiteX1" fmla="*/ 10002 w 79920"/>
              <a:gd name="connsiteY1" fmla="*/ 76200 h 137520"/>
              <a:gd name="connsiteX2" fmla="*/ 79852 w 79920"/>
              <a:gd name="connsiteY2" fmla="*/ 136525 h 137520"/>
              <a:gd name="connsiteX3" fmla="*/ 22702 w 79920"/>
              <a:gd name="connsiteY3" fmla="*/ 111125 h 137520"/>
              <a:gd name="connsiteX4" fmla="*/ 10002 w 79920"/>
              <a:gd name="connsiteY4" fmla="*/ 76200 h 137520"/>
              <a:gd name="connsiteX5" fmla="*/ 477 w 79920"/>
              <a:gd name="connsiteY5" fmla="*/ 0 h 13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20" h="137520">
                <a:moveTo>
                  <a:pt x="477" y="0"/>
                </a:moveTo>
                <a:cubicBezTo>
                  <a:pt x="477" y="0"/>
                  <a:pt x="-3227" y="53446"/>
                  <a:pt x="10002" y="76200"/>
                </a:cubicBezTo>
                <a:cubicBezTo>
                  <a:pt x="23231" y="98954"/>
                  <a:pt x="77735" y="130704"/>
                  <a:pt x="79852" y="136525"/>
                </a:cubicBezTo>
                <a:cubicBezTo>
                  <a:pt x="81969" y="142346"/>
                  <a:pt x="34344" y="121179"/>
                  <a:pt x="22702" y="111125"/>
                </a:cubicBezTo>
                <a:cubicBezTo>
                  <a:pt x="11060" y="101071"/>
                  <a:pt x="13177" y="89429"/>
                  <a:pt x="10002" y="76200"/>
                </a:cubicBezTo>
                <a:cubicBezTo>
                  <a:pt x="6827" y="62971"/>
                  <a:pt x="477" y="0"/>
                  <a:pt x="4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FCE6EF2E-1944-B249-D4C4-7B06B9B542D9}"/>
              </a:ext>
            </a:extLst>
          </p:cNvPr>
          <p:cNvSpPr/>
          <p:nvPr/>
        </p:nvSpPr>
        <p:spPr>
          <a:xfrm>
            <a:off x="476008" y="3781299"/>
            <a:ext cx="9804" cy="85623"/>
          </a:xfrm>
          <a:custGeom>
            <a:avLst/>
            <a:gdLst>
              <a:gd name="connsiteX0" fmla="*/ 9767 w 9804"/>
              <a:gd name="connsiteY0" fmla="*/ 126 h 85623"/>
              <a:gd name="connsiteX1" fmla="*/ 242 w 9804"/>
              <a:gd name="connsiteY1" fmla="*/ 82676 h 85623"/>
              <a:gd name="connsiteX2" fmla="*/ 3417 w 9804"/>
              <a:gd name="connsiteY2" fmla="*/ 63626 h 85623"/>
              <a:gd name="connsiteX3" fmla="*/ 9767 w 9804"/>
              <a:gd name="connsiteY3" fmla="*/ 126 h 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4" h="85623">
                <a:moveTo>
                  <a:pt x="9767" y="126"/>
                </a:moveTo>
                <a:cubicBezTo>
                  <a:pt x="9238" y="3301"/>
                  <a:pt x="242" y="82676"/>
                  <a:pt x="242" y="82676"/>
                </a:cubicBezTo>
                <a:cubicBezTo>
                  <a:pt x="-816" y="93259"/>
                  <a:pt x="1830" y="72622"/>
                  <a:pt x="3417" y="63626"/>
                </a:cubicBezTo>
                <a:cubicBezTo>
                  <a:pt x="5004" y="54630"/>
                  <a:pt x="10296" y="-3049"/>
                  <a:pt x="9767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D88CCBCE-7382-8D12-7B3C-D8B6A22D604F}"/>
              </a:ext>
            </a:extLst>
          </p:cNvPr>
          <p:cNvSpPr/>
          <p:nvPr/>
        </p:nvSpPr>
        <p:spPr>
          <a:xfrm>
            <a:off x="422275" y="3771580"/>
            <a:ext cx="21053" cy="88104"/>
          </a:xfrm>
          <a:custGeom>
            <a:avLst/>
            <a:gdLst>
              <a:gd name="connsiteX0" fmla="*/ 0 w 21053"/>
              <a:gd name="connsiteY0" fmla="*/ 320 h 88104"/>
              <a:gd name="connsiteX1" fmla="*/ 19050 w 21053"/>
              <a:gd name="connsiteY1" fmla="*/ 86045 h 88104"/>
              <a:gd name="connsiteX2" fmla="*/ 19050 w 21053"/>
              <a:gd name="connsiteY2" fmla="*/ 57470 h 88104"/>
              <a:gd name="connsiteX3" fmla="*/ 0 w 21053"/>
              <a:gd name="connsiteY3" fmla="*/ 320 h 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3" h="88104">
                <a:moveTo>
                  <a:pt x="0" y="320"/>
                </a:moveTo>
                <a:cubicBezTo>
                  <a:pt x="0" y="5082"/>
                  <a:pt x="15875" y="76520"/>
                  <a:pt x="19050" y="86045"/>
                </a:cubicBezTo>
                <a:cubicBezTo>
                  <a:pt x="22225" y="95570"/>
                  <a:pt x="21167" y="69641"/>
                  <a:pt x="19050" y="57470"/>
                </a:cubicBezTo>
                <a:cubicBezTo>
                  <a:pt x="16933" y="45299"/>
                  <a:pt x="0" y="-4442"/>
                  <a:pt x="0" y="3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3FD6B2D-546B-9BFB-E718-4D409614B67D}"/>
              </a:ext>
            </a:extLst>
          </p:cNvPr>
          <p:cNvSpPr/>
          <p:nvPr/>
        </p:nvSpPr>
        <p:spPr>
          <a:xfrm>
            <a:off x="749013" y="4100672"/>
            <a:ext cx="22816" cy="520174"/>
          </a:xfrm>
          <a:custGeom>
            <a:avLst/>
            <a:gdLst>
              <a:gd name="connsiteX0" fmla="*/ 22512 w 22816"/>
              <a:gd name="connsiteY0" fmla="*/ 1428 h 520174"/>
              <a:gd name="connsiteX1" fmla="*/ 12987 w 22816"/>
              <a:gd name="connsiteY1" fmla="*/ 150653 h 520174"/>
              <a:gd name="connsiteX2" fmla="*/ 9812 w 22816"/>
              <a:gd name="connsiteY2" fmla="*/ 315753 h 520174"/>
              <a:gd name="connsiteX3" fmla="*/ 12987 w 22816"/>
              <a:gd name="connsiteY3" fmla="*/ 379253 h 520174"/>
              <a:gd name="connsiteX4" fmla="*/ 12987 w 22816"/>
              <a:gd name="connsiteY4" fmla="*/ 506253 h 520174"/>
              <a:gd name="connsiteX5" fmla="*/ 16162 w 22816"/>
              <a:gd name="connsiteY5" fmla="*/ 487203 h 520174"/>
              <a:gd name="connsiteX6" fmla="*/ 287 w 22816"/>
              <a:gd name="connsiteY6" fmla="*/ 242728 h 520174"/>
              <a:gd name="connsiteX7" fmla="*/ 22512 w 22816"/>
              <a:gd name="connsiteY7" fmla="*/ 1428 h 52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16" h="520174">
                <a:moveTo>
                  <a:pt x="22512" y="1428"/>
                </a:moveTo>
                <a:cubicBezTo>
                  <a:pt x="24629" y="-13918"/>
                  <a:pt x="15104" y="98266"/>
                  <a:pt x="12987" y="150653"/>
                </a:cubicBezTo>
                <a:cubicBezTo>
                  <a:pt x="10870" y="203040"/>
                  <a:pt x="9812" y="277653"/>
                  <a:pt x="9812" y="315753"/>
                </a:cubicBezTo>
                <a:cubicBezTo>
                  <a:pt x="9812" y="353853"/>
                  <a:pt x="12458" y="347503"/>
                  <a:pt x="12987" y="379253"/>
                </a:cubicBezTo>
                <a:cubicBezTo>
                  <a:pt x="13516" y="411003"/>
                  <a:pt x="12987" y="506253"/>
                  <a:pt x="12987" y="506253"/>
                </a:cubicBezTo>
                <a:cubicBezTo>
                  <a:pt x="13516" y="524245"/>
                  <a:pt x="18279" y="531124"/>
                  <a:pt x="16162" y="487203"/>
                </a:cubicBezTo>
                <a:cubicBezTo>
                  <a:pt x="14045" y="443282"/>
                  <a:pt x="-2359" y="319457"/>
                  <a:pt x="287" y="242728"/>
                </a:cubicBezTo>
                <a:cubicBezTo>
                  <a:pt x="2933" y="165999"/>
                  <a:pt x="20395" y="16774"/>
                  <a:pt x="22512" y="14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3710E2E8-1245-A4CB-79E9-D81CEDA3F2E4}"/>
              </a:ext>
            </a:extLst>
          </p:cNvPr>
          <p:cNvSpPr/>
          <p:nvPr/>
        </p:nvSpPr>
        <p:spPr>
          <a:xfrm>
            <a:off x="1055688" y="4112498"/>
            <a:ext cx="15874" cy="533714"/>
          </a:xfrm>
          <a:custGeom>
            <a:avLst/>
            <a:gdLst>
              <a:gd name="connsiteX0" fmla="*/ 1587 w 15874"/>
              <a:gd name="connsiteY0" fmla="*/ 2302 h 533714"/>
              <a:gd name="connsiteX1" fmla="*/ 14287 w 15874"/>
              <a:gd name="connsiteY1" fmla="*/ 440452 h 533714"/>
              <a:gd name="connsiteX2" fmla="*/ 14287 w 15874"/>
              <a:gd name="connsiteY2" fmla="*/ 523002 h 533714"/>
              <a:gd name="connsiteX3" fmla="*/ 1587 w 15874"/>
              <a:gd name="connsiteY3" fmla="*/ 278527 h 533714"/>
              <a:gd name="connsiteX4" fmla="*/ 1587 w 15874"/>
              <a:gd name="connsiteY4" fmla="*/ 2302 h 5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4" h="533714">
                <a:moveTo>
                  <a:pt x="1587" y="2302"/>
                </a:moveTo>
                <a:cubicBezTo>
                  <a:pt x="3704" y="29290"/>
                  <a:pt x="12170" y="353669"/>
                  <a:pt x="14287" y="440452"/>
                </a:cubicBezTo>
                <a:cubicBezTo>
                  <a:pt x="16404" y="527235"/>
                  <a:pt x="16404" y="549990"/>
                  <a:pt x="14287" y="523002"/>
                </a:cubicBezTo>
                <a:cubicBezTo>
                  <a:pt x="12170" y="496015"/>
                  <a:pt x="3704" y="364252"/>
                  <a:pt x="1587" y="278527"/>
                </a:cubicBezTo>
                <a:cubicBezTo>
                  <a:pt x="-530" y="192802"/>
                  <a:pt x="-530" y="-24686"/>
                  <a:pt x="1587" y="23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D16158EC-24A6-7BA1-30D3-FCD0D098CD02}"/>
              </a:ext>
            </a:extLst>
          </p:cNvPr>
          <p:cNvSpPr/>
          <p:nvPr/>
        </p:nvSpPr>
        <p:spPr>
          <a:xfrm>
            <a:off x="812771" y="4013138"/>
            <a:ext cx="28781" cy="162022"/>
          </a:xfrm>
          <a:custGeom>
            <a:avLst/>
            <a:gdLst>
              <a:gd name="connsiteX0" fmla="*/ 28604 w 28781"/>
              <a:gd name="connsiteY0" fmla="*/ 62 h 162022"/>
              <a:gd name="connsiteX1" fmla="*/ 12729 w 28781"/>
              <a:gd name="connsiteY1" fmla="*/ 76262 h 162022"/>
              <a:gd name="connsiteX2" fmla="*/ 25429 w 28781"/>
              <a:gd name="connsiteY2" fmla="*/ 158812 h 162022"/>
              <a:gd name="connsiteX3" fmla="*/ 19079 w 28781"/>
              <a:gd name="connsiteY3" fmla="*/ 139762 h 162022"/>
              <a:gd name="connsiteX4" fmla="*/ 29 w 28781"/>
              <a:gd name="connsiteY4" fmla="*/ 88962 h 162022"/>
              <a:gd name="connsiteX5" fmla="*/ 28604 w 28781"/>
              <a:gd name="connsiteY5" fmla="*/ 62 h 1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81" h="162022">
                <a:moveTo>
                  <a:pt x="28604" y="62"/>
                </a:moveTo>
                <a:cubicBezTo>
                  <a:pt x="30721" y="-2055"/>
                  <a:pt x="13258" y="49804"/>
                  <a:pt x="12729" y="76262"/>
                </a:cubicBezTo>
                <a:cubicBezTo>
                  <a:pt x="12200" y="102720"/>
                  <a:pt x="25429" y="158812"/>
                  <a:pt x="25429" y="158812"/>
                </a:cubicBezTo>
                <a:cubicBezTo>
                  <a:pt x="26487" y="169395"/>
                  <a:pt x="23312" y="151404"/>
                  <a:pt x="19079" y="139762"/>
                </a:cubicBezTo>
                <a:cubicBezTo>
                  <a:pt x="14846" y="128120"/>
                  <a:pt x="1087" y="109070"/>
                  <a:pt x="29" y="88962"/>
                </a:cubicBezTo>
                <a:cubicBezTo>
                  <a:pt x="-1029" y="68854"/>
                  <a:pt x="26487" y="2179"/>
                  <a:pt x="28604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A8A8040-9121-5614-E127-9869038A546F}"/>
              </a:ext>
            </a:extLst>
          </p:cNvPr>
          <p:cNvSpPr/>
          <p:nvPr/>
        </p:nvSpPr>
        <p:spPr>
          <a:xfrm>
            <a:off x="790484" y="4158831"/>
            <a:ext cx="19763" cy="486207"/>
          </a:xfrm>
          <a:custGeom>
            <a:avLst/>
            <a:gdLst>
              <a:gd name="connsiteX0" fmla="*/ 91 w 19763"/>
              <a:gd name="connsiteY0" fmla="*/ 419 h 486207"/>
              <a:gd name="connsiteX1" fmla="*/ 15966 w 19763"/>
              <a:gd name="connsiteY1" fmla="*/ 279819 h 486207"/>
              <a:gd name="connsiteX2" fmla="*/ 19141 w 19763"/>
              <a:gd name="connsiteY2" fmla="*/ 343319 h 486207"/>
              <a:gd name="connsiteX3" fmla="*/ 6441 w 19763"/>
              <a:gd name="connsiteY3" fmla="*/ 486194 h 486207"/>
              <a:gd name="connsiteX4" fmla="*/ 9616 w 19763"/>
              <a:gd name="connsiteY4" fmla="*/ 349669 h 486207"/>
              <a:gd name="connsiteX5" fmla="*/ 91 w 19763"/>
              <a:gd name="connsiteY5" fmla="*/ 419 h 4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3" h="486207">
                <a:moveTo>
                  <a:pt x="91" y="419"/>
                </a:moveTo>
                <a:cubicBezTo>
                  <a:pt x="1149" y="-11223"/>
                  <a:pt x="12791" y="222669"/>
                  <a:pt x="15966" y="279819"/>
                </a:cubicBezTo>
                <a:cubicBezTo>
                  <a:pt x="19141" y="336969"/>
                  <a:pt x="20729" y="308923"/>
                  <a:pt x="19141" y="343319"/>
                </a:cubicBezTo>
                <a:cubicBezTo>
                  <a:pt x="17554" y="377715"/>
                  <a:pt x="8029" y="485136"/>
                  <a:pt x="6441" y="486194"/>
                </a:cubicBezTo>
                <a:cubicBezTo>
                  <a:pt x="4853" y="487252"/>
                  <a:pt x="11733" y="427456"/>
                  <a:pt x="9616" y="349669"/>
                </a:cubicBezTo>
                <a:cubicBezTo>
                  <a:pt x="7499" y="271882"/>
                  <a:pt x="-967" y="12061"/>
                  <a:pt x="91" y="4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8E27404-AB17-85BE-C9E2-FFC1BA4EDF40}"/>
              </a:ext>
            </a:extLst>
          </p:cNvPr>
          <p:cNvSpPr/>
          <p:nvPr/>
        </p:nvSpPr>
        <p:spPr>
          <a:xfrm>
            <a:off x="818849" y="4228880"/>
            <a:ext cx="48549" cy="546196"/>
          </a:xfrm>
          <a:custGeom>
            <a:avLst/>
            <a:gdLst>
              <a:gd name="connsiteX0" fmla="*/ 9826 w 48549"/>
              <a:gd name="connsiteY0" fmla="*/ 220 h 546196"/>
              <a:gd name="connsiteX1" fmla="*/ 47926 w 48549"/>
              <a:gd name="connsiteY1" fmla="*/ 120870 h 546196"/>
              <a:gd name="connsiteX2" fmla="*/ 32051 w 48549"/>
              <a:gd name="connsiteY2" fmla="*/ 311370 h 546196"/>
              <a:gd name="connsiteX3" fmla="*/ 13001 w 48549"/>
              <a:gd name="connsiteY3" fmla="*/ 473295 h 546196"/>
              <a:gd name="connsiteX4" fmla="*/ 301 w 48549"/>
              <a:gd name="connsiteY4" fmla="*/ 536795 h 546196"/>
              <a:gd name="connsiteX5" fmla="*/ 25701 w 48549"/>
              <a:gd name="connsiteY5" fmla="*/ 279620 h 546196"/>
              <a:gd name="connsiteX6" fmla="*/ 22526 w 48549"/>
              <a:gd name="connsiteY6" fmla="*/ 162145 h 546196"/>
              <a:gd name="connsiteX7" fmla="*/ 25701 w 48549"/>
              <a:gd name="connsiteY7" fmla="*/ 238345 h 546196"/>
              <a:gd name="connsiteX8" fmla="*/ 41576 w 48549"/>
              <a:gd name="connsiteY8" fmla="*/ 149445 h 546196"/>
              <a:gd name="connsiteX9" fmla="*/ 9826 w 48549"/>
              <a:gd name="connsiteY9" fmla="*/ 220 h 54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49" h="546196">
                <a:moveTo>
                  <a:pt x="9826" y="220"/>
                </a:moveTo>
                <a:cubicBezTo>
                  <a:pt x="10884" y="-4542"/>
                  <a:pt x="44222" y="69012"/>
                  <a:pt x="47926" y="120870"/>
                </a:cubicBezTo>
                <a:cubicBezTo>
                  <a:pt x="51630" y="172728"/>
                  <a:pt x="37872" y="252633"/>
                  <a:pt x="32051" y="311370"/>
                </a:cubicBezTo>
                <a:cubicBezTo>
                  <a:pt x="26230" y="370108"/>
                  <a:pt x="18293" y="435724"/>
                  <a:pt x="13001" y="473295"/>
                </a:cubicBezTo>
                <a:cubicBezTo>
                  <a:pt x="7709" y="510866"/>
                  <a:pt x="-1816" y="569074"/>
                  <a:pt x="301" y="536795"/>
                </a:cubicBezTo>
                <a:cubicBezTo>
                  <a:pt x="2418" y="504516"/>
                  <a:pt x="21997" y="342062"/>
                  <a:pt x="25701" y="279620"/>
                </a:cubicBezTo>
                <a:cubicBezTo>
                  <a:pt x="29405" y="217178"/>
                  <a:pt x="22526" y="169024"/>
                  <a:pt x="22526" y="162145"/>
                </a:cubicBezTo>
                <a:cubicBezTo>
                  <a:pt x="22526" y="155266"/>
                  <a:pt x="22526" y="240462"/>
                  <a:pt x="25701" y="238345"/>
                </a:cubicBezTo>
                <a:cubicBezTo>
                  <a:pt x="28876" y="236228"/>
                  <a:pt x="42634" y="185428"/>
                  <a:pt x="41576" y="149445"/>
                </a:cubicBezTo>
                <a:cubicBezTo>
                  <a:pt x="40518" y="113462"/>
                  <a:pt x="8768" y="4982"/>
                  <a:pt x="9826" y="2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50F012C-CE10-BDC4-4B37-8B9FE756175B}"/>
              </a:ext>
            </a:extLst>
          </p:cNvPr>
          <p:cNvSpPr/>
          <p:nvPr/>
        </p:nvSpPr>
        <p:spPr>
          <a:xfrm>
            <a:off x="882618" y="4175096"/>
            <a:ext cx="35363" cy="216037"/>
          </a:xfrm>
          <a:custGeom>
            <a:avLst/>
            <a:gdLst>
              <a:gd name="connsiteX0" fmla="*/ 32 w 35363"/>
              <a:gd name="connsiteY0" fmla="*/ 29 h 216037"/>
              <a:gd name="connsiteX1" fmla="*/ 28607 w 35363"/>
              <a:gd name="connsiteY1" fmla="*/ 146079 h 216037"/>
              <a:gd name="connsiteX2" fmla="*/ 25432 w 35363"/>
              <a:gd name="connsiteY2" fmla="*/ 215929 h 216037"/>
              <a:gd name="connsiteX3" fmla="*/ 34957 w 35363"/>
              <a:gd name="connsiteY3" fmla="*/ 158779 h 216037"/>
              <a:gd name="connsiteX4" fmla="*/ 32 w 35363"/>
              <a:gd name="connsiteY4" fmla="*/ 29 h 2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" h="216037">
                <a:moveTo>
                  <a:pt x="32" y="29"/>
                </a:moveTo>
                <a:cubicBezTo>
                  <a:pt x="-1026" y="-2088"/>
                  <a:pt x="24374" y="110096"/>
                  <a:pt x="28607" y="146079"/>
                </a:cubicBezTo>
                <a:cubicBezTo>
                  <a:pt x="32840" y="182062"/>
                  <a:pt x="24374" y="213812"/>
                  <a:pt x="25432" y="215929"/>
                </a:cubicBezTo>
                <a:cubicBezTo>
                  <a:pt x="26490" y="218046"/>
                  <a:pt x="37603" y="188941"/>
                  <a:pt x="34957" y="158779"/>
                </a:cubicBezTo>
                <a:cubicBezTo>
                  <a:pt x="32311" y="128617"/>
                  <a:pt x="1090" y="2146"/>
                  <a:pt x="32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9F611FC-85FC-3967-49B0-A68F4575F44C}"/>
              </a:ext>
            </a:extLst>
          </p:cNvPr>
          <p:cNvSpPr/>
          <p:nvPr/>
        </p:nvSpPr>
        <p:spPr>
          <a:xfrm>
            <a:off x="968348" y="4210050"/>
            <a:ext cx="42509" cy="165100"/>
          </a:xfrm>
          <a:custGeom>
            <a:avLst/>
            <a:gdLst>
              <a:gd name="connsiteX0" fmla="*/ 31777 w 42509"/>
              <a:gd name="connsiteY0" fmla="*/ 0 h 165100"/>
              <a:gd name="connsiteX1" fmla="*/ 41302 w 42509"/>
              <a:gd name="connsiteY1" fmla="*/ 82550 h 165100"/>
              <a:gd name="connsiteX2" fmla="*/ 27 w 42509"/>
              <a:gd name="connsiteY2" fmla="*/ 165100 h 165100"/>
              <a:gd name="connsiteX3" fmla="*/ 34952 w 42509"/>
              <a:gd name="connsiteY3" fmla="*/ 82550 h 165100"/>
              <a:gd name="connsiteX4" fmla="*/ 31777 w 42509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09" h="165100">
                <a:moveTo>
                  <a:pt x="31777" y="0"/>
                </a:moveTo>
                <a:cubicBezTo>
                  <a:pt x="32835" y="0"/>
                  <a:pt x="46594" y="55033"/>
                  <a:pt x="41302" y="82550"/>
                </a:cubicBezTo>
                <a:cubicBezTo>
                  <a:pt x="36010" y="110067"/>
                  <a:pt x="1085" y="165100"/>
                  <a:pt x="27" y="165100"/>
                </a:cubicBezTo>
                <a:cubicBezTo>
                  <a:pt x="-1031" y="165100"/>
                  <a:pt x="29131" y="104775"/>
                  <a:pt x="34952" y="82550"/>
                </a:cubicBezTo>
                <a:cubicBezTo>
                  <a:pt x="40773" y="60325"/>
                  <a:pt x="30719" y="0"/>
                  <a:pt x="317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5D0BF345-2550-BB61-D6D4-59F46B1618A7}"/>
              </a:ext>
            </a:extLst>
          </p:cNvPr>
          <p:cNvSpPr/>
          <p:nvPr/>
        </p:nvSpPr>
        <p:spPr>
          <a:xfrm>
            <a:off x="914239" y="4397229"/>
            <a:ext cx="32202" cy="404097"/>
          </a:xfrm>
          <a:custGeom>
            <a:avLst/>
            <a:gdLst>
              <a:gd name="connsiteX0" fmla="*/ 22386 w 32202"/>
              <a:gd name="connsiteY0" fmla="*/ 146 h 404097"/>
              <a:gd name="connsiteX1" fmla="*/ 161 w 32202"/>
              <a:gd name="connsiteY1" fmla="*/ 177946 h 404097"/>
              <a:gd name="connsiteX2" fmla="*/ 12861 w 32202"/>
              <a:gd name="connsiteY2" fmla="*/ 260496 h 404097"/>
              <a:gd name="connsiteX3" fmla="*/ 22386 w 32202"/>
              <a:gd name="connsiteY3" fmla="*/ 298596 h 404097"/>
              <a:gd name="connsiteX4" fmla="*/ 16036 w 32202"/>
              <a:gd name="connsiteY4" fmla="*/ 403371 h 404097"/>
              <a:gd name="connsiteX5" fmla="*/ 25561 w 32202"/>
              <a:gd name="connsiteY5" fmla="*/ 343046 h 404097"/>
              <a:gd name="connsiteX6" fmla="*/ 31911 w 32202"/>
              <a:gd name="connsiteY6" fmla="*/ 304946 h 404097"/>
              <a:gd name="connsiteX7" fmla="*/ 16036 w 32202"/>
              <a:gd name="connsiteY7" fmla="*/ 241446 h 404097"/>
              <a:gd name="connsiteX8" fmla="*/ 6511 w 32202"/>
              <a:gd name="connsiteY8" fmla="*/ 209696 h 404097"/>
              <a:gd name="connsiteX9" fmla="*/ 22386 w 32202"/>
              <a:gd name="connsiteY9" fmla="*/ 146 h 40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02" h="404097">
                <a:moveTo>
                  <a:pt x="22386" y="146"/>
                </a:moveTo>
                <a:cubicBezTo>
                  <a:pt x="21328" y="-5145"/>
                  <a:pt x="1748" y="134554"/>
                  <a:pt x="161" y="177946"/>
                </a:cubicBezTo>
                <a:cubicBezTo>
                  <a:pt x="-1427" y="221338"/>
                  <a:pt x="9157" y="240388"/>
                  <a:pt x="12861" y="260496"/>
                </a:cubicBezTo>
                <a:cubicBezTo>
                  <a:pt x="16565" y="280604"/>
                  <a:pt x="21857" y="274784"/>
                  <a:pt x="22386" y="298596"/>
                </a:cubicBezTo>
                <a:cubicBezTo>
                  <a:pt x="22915" y="322408"/>
                  <a:pt x="15507" y="395963"/>
                  <a:pt x="16036" y="403371"/>
                </a:cubicBezTo>
                <a:cubicBezTo>
                  <a:pt x="16565" y="410779"/>
                  <a:pt x="22915" y="359450"/>
                  <a:pt x="25561" y="343046"/>
                </a:cubicBezTo>
                <a:cubicBezTo>
                  <a:pt x="28207" y="326642"/>
                  <a:pt x="33499" y="321879"/>
                  <a:pt x="31911" y="304946"/>
                </a:cubicBezTo>
                <a:cubicBezTo>
                  <a:pt x="30324" y="288013"/>
                  <a:pt x="20269" y="257321"/>
                  <a:pt x="16036" y="241446"/>
                </a:cubicBezTo>
                <a:cubicBezTo>
                  <a:pt x="11803" y="225571"/>
                  <a:pt x="5453" y="244092"/>
                  <a:pt x="6511" y="209696"/>
                </a:cubicBezTo>
                <a:cubicBezTo>
                  <a:pt x="7569" y="175300"/>
                  <a:pt x="23444" y="5437"/>
                  <a:pt x="22386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E3C88EE0-2DFD-0197-71D2-2545F7C2DA17}"/>
              </a:ext>
            </a:extLst>
          </p:cNvPr>
          <p:cNvSpPr/>
          <p:nvPr/>
        </p:nvSpPr>
        <p:spPr>
          <a:xfrm>
            <a:off x="861959" y="4673598"/>
            <a:ext cx="65859" cy="188176"/>
          </a:xfrm>
          <a:custGeom>
            <a:avLst/>
            <a:gdLst>
              <a:gd name="connsiteX0" fmla="*/ 42916 w 65859"/>
              <a:gd name="connsiteY0" fmla="*/ 2 h 188176"/>
              <a:gd name="connsiteX1" fmla="*/ 33391 w 65859"/>
              <a:gd name="connsiteY1" fmla="*/ 98427 h 188176"/>
              <a:gd name="connsiteX2" fmla="*/ 36566 w 65859"/>
              <a:gd name="connsiteY2" fmla="*/ 127002 h 188176"/>
              <a:gd name="connsiteX3" fmla="*/ 65141 w 65859"/>
              <a:gd name="connsiteY3" fmla="*/ 187327 h 188176"/>
              <a:gd name="connsiteX4" fmla="*/ 52441 w 65859"/>
              <a:gd name="connsiteY4" fmla="*/ 158752 h 188176"/>
              <a:gd name="connsiteX5" fmla="*/ 1641 w 65859"/>
              <a:gd name="connsiteY5" fmla="*/ 107952 h 188176"/>
              <a:gd name="connsiteX6" fmla="*/ 14341 w 65859"/>
              <a:gd name="connsiteY6" fmla="*/ 101602 h 188176"/>
              <a:gd name="connsiteX7" fmla="*/ 42916 w 65859"/>
              <a:gd name="connsiteY7" fmla="*/ 2 h 18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59" h="188176">
                <a:moveTo>
                  <a:pt x="42916" y="2"/>
                </a:moveTo>
                <a:cubicBezTo>
                  <a:pt x="46091" y="-527"/>
                  <a:pt x="34449" y="77260"/>
                  <a:pt x="33391" y="98427"/>
                </a:cubicBezTo>
                <a:cubicBezTo>
                  <a:pt x="32333" y="119594"/>
                  <a:pt x="31274" y="112185"/>
                  <a:pt x="36566" y="127002"/>
                </a:cubicBezTo>
                <a:cubicBezTo>
                  <a:pt x="41858" y="141819"/>
                  <a:pt x="62495" y="182035"/>
                  <a:pt x="65141" y="187327"/>
                </a:cubicBezTo>
                <a:cubicBezTo>
                  <a:pt x="67787" y="192619"/>
                  <a:pt x="63024" y="171981"/>
                  <a:pt x="52441" y="158752"/>
                </a:cubicBezTo>
                <a:cubicBezTo>
                  <a:pt x="41858" y="145523"/>
                  <a:pt x="1641" y="107952"/>
                  <a:pt x="1641" y="107952"/>
                </a:cubicBezTo>
                <a:cubicBezTo>
                  <a:pt x="-4709" y="98427"/>
                  <a:pt x="9049" y="115889"/>
                  <a:pt x="14341" y="101602"/>
                </a:cubicBezTo>
                <a:cubicBezTo>
                  <a:pt x="19633" y="87315"/>
                  <a:pt x="39741" y="531"/>
                  <a:pt x="42916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FA2C195F-B341-7360-6F7E-F55D3AD9F985}"/>
              </a:ext>
            </a:extLst>
          </p:cNvPr>
          <p:cNvSpPr/>
          <p:nvPr/>
        </p:nvSpPr>
        <p:spPr>
          <a:xfrm>
            <a:off x="1015849" y="3908261"/>
            <a:ext cx="51035" cy="235229"/>
          </a:xfrm>
          <a:custGeom>
            <a:avLst/>
            <a:gdLst>
              <a:gd name="connsiteX0" fmla="*/ 151 w 51035"/>
              <a:gd name="connsiteY0" fmla="*/ 164 h 235229"/>
              <a:gd name="connsiteX1" fmla="*/ 35076 w 51035"/>
              <a:gd name="connsiteY1" fmla="*/ 95414 h 235229"/>
              <a:gd name="connsiteX2" fmla="*/ 28726 w 51035"/>
              <a:gd name="connsiteY2" fmla="*/ 235114 h 235229"/>
              <a:gd name="connsiteX3" fmla="*/ 50951 w 51035"/>
              <a:gd name="connsiteY3" fmla="*/ 117639 h 235229"/>
              <a:gd name="connsiteX4" fmla="*/ 151 w 51035"/>
              <a:gd name="connsiteY4" fmla="*/ 164 h 23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5" h="235229">
                <a:moveTo>
                  <a:pt x="151" y="164"/>
                </a:moveTo>
                <a:cubicBezTo>
                  <a:pt x="-2495" y="-3540"/>
                  <a:pt x="30314" y="56256"/>
                  <a:pt x="35076" y="95414"/>
                </a:cubicBezTo>
                <a:cubicBezTo>
                  <a:pt x="39839" y="134572"/>
                  <a:pt x="26080" y="231410"/>
                  <a:pt x="28726" y="235114"/>
                </a:cubicBezTo>
                <a:cubicBezTo>
                  <a:pt x="31372" y="238818"/>
                  <a:pt x="52539" y="152564"/>
                  <a:pt x="50951" y="117639"/>
                </a:cubicBezTo>
                <a:cubicBezTo>
                  <a:pt x="49363" y="82714"/>
                  <a:pt x="2797" y="3868"/>
                  <a:pt x="151" y="1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60952FE3-CC8C-74CD-7159-215801A12833}"/>
              </a:ext>
            </a:extLst>
          </p:cNvPr>
          <p:cNvSpPr/>
          <p:nvPr/>
        </p:nvSpPr>
        <p:spPr>
          <a:xfrm>
            <a:off x="628641" y="3657593"/>
            <a:ext cx="149326" cy="435018"/>
          </a:xfrm>
          <a:custGeom>
            <a:avLst/>
            <a:gdLst>
              <a:gd name="connsiteX0" fmla="*/ 9 w 149326"/>
              <a:gd name="connsiteY0" fmla="*/ 7 h 435018"/>
              <a:gd name="connsiteX1" fmla="*/ 114309 w 149326"/>
              <a:gd name="connsiteY1" fmla="*/ 314332 h 435018"/>
              <a:gd name="connsiteX2" fmla="*/ 149234 w 149326"/>
              <a:gd name="connsiteY2" fmla="*/ 434982 h 435018"/>
              <a:gd name="connsiteX3" fmla="*/ 120659 w 149326"/>
              <a:gd name="connsiteY3" fmla="*/ 304807 h 435018"/>
              <a:gd name="connsiteX4" fmla="*/ 9 w 149326"/>
              <a:gd name="connsiteY4" fmla="*/ 7 h 4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26" h="435018">
                <a:moveTo>
                  <a:pt x="9" y="7"/>
                </a:moveTo>
                <a:cubicBezTo>
                  <a:pt x="-1049" y="1595"/>
                  <a:pt x="89438" y="241836"/>
                  <a:pt x="114309" y="314332"/>
                </a:cubicBezTo>
                <a:cubicBezTo>
                  <a:pt x="139180" y="386828"/>
                  <a:pt x="148176" y="436570"/>
                  <a:pt x="149234" y="434982"/>
                </a:cubicBezTo>
                <a:cubicBezTo>
                  <a:pt x="150292" y="433394"/>
                  <a:pt x="142355" y="373070"/>
                  <a:pt x="120659" y="304807"/>
                </a:cubicBezTo>
                <a:cubicBezTo>
                  <a:pt x="98963" y="236545"/>
                  <a:pt x="1067" y="-1581"/>
                  <a:pt x="9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3C1BAF5-9261-332C-FB74-3B39CFF52F32}"/>
              </a:ext>
            </a:extLst>
          </p:cNvPr>
          <p:cNvSpPr/>
          <p:nvPr/>
        </p:nvSpPr>
        <p:spPr>
          <a:xfrm>
            <a:off x="539750" y="3457461"/>
            <a:ext cx="92075" cy="219396"/>
          </a:xfrm>
          <a:custGeom>
            <a:avLst/>
            <a:gdLst>
              <a:gd name="connsiteX0" fmla="*/ 0 w 92075"/>
              <a:gd name="connsiteY0" fmla="*/ 114 h 219396"/>
              <a:gd name="connsiteX1" fmla="*/ 50800 w 92075"/>
              <a:gd name="connsiteY1" fmla="*/ 139814 h 219396"/>
              <a:gd name="connsiteX2" fmla="*/ 92075 w 92075"/>
              <a:gd name="connsiteY2" fmla="*/ 219189 h 219396"/>
              <a:gd name="connsiteX3" fmla="*/ 50800 w 92075"/>
              <a:gd name="connsiteY3" fmla="*/ 117589 h 219396"/>
              <a:gd name="connsiteX4" fmla="*/ 0 w 92075"/>
              <a:gd name="connsiteY4" fmla="*/ 114 h 21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219396">
                <a:moveTo>
                  <a:pt x="0" y="114"/>
                </a:moveTo>
                <a:cubicBezTo>
                  <a:pt x="0" y="3818"/>
                  <a:pt x="35454" y="103302"/>
                  <a:pt x="50800" y="139814"/>
                </a:cubicBezTo>
                <a:cubicBezTo>
                  <a:pt x="66146" y="176326"/>
                  <a:pt x="92075" y="222893"/>
                  <a:pt x="92075" y="219189"/>
                </a:cubicBezTo>
                <a:cubicBezTo>
                  <a:pt x="92075" y="215485"/>
                  <a:pt x="63500" y="151985"/>
                  <a:pt x="50800" y="117589"/>
                </a:cubicBezTo>
                <a:cubicBezTo>
                  <a:pt x="38100" y="83193"/>
                  <a:pt x="0" y="-3590"/>
                  <a:pt x="0" y="1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179819FE-11C7-4A46-ED66-BF2785C96CF0}"/>
              </a:ext>
            </a:extLst>
          </p:cNvPr>
          <p:cNvSpPr/>
          <p:nvPr/>
        </p:nvSpPr>
        <p:spPr>
          <a:xfrm>
            <a:off x="596598" y="3507685"/>
            <a:ext cx="162726" cy="326143"/>
          </a:xfrm>
          <a:custGeom>
            <a:avLst/>
            <a:gdLst>
              <a:gd name="connsiteX0" fmla="*/ 302 w 162726"/>
              <a:gd name="connsiteY0" fmla="*/ 690 h 326143"/>
              <a:gd name="connsiteX1" fmla="*/ 44752 w 162726"/>
              <a:gd name="connsiteY1" fmla="*/ 51490 h 326143"/>
              <a:gd name="connsiteX2" fmla="*/ 101902 w 162726"/>
              <a:gd name="connsiteY2" fmla="*/ 181665 h 326143"/>
              <a:gd name="connsiteX3" fmla="*/ 162227 w 162726"/>
              <a:gd name="connsiteY3" fmla="*/ 324540 h 326143"/>
              <a:gd name="connsiteX4" fmla="*/ 66977 w 162726"/>
              <a:gd name="connsiteY4" fmla="*/ 83240 h 326143"/>
              <a:gd name="connsiteX5" fmla="*/ 302 w 162726"/>
              <a:gd name="connsiteY5" fmla="*/ 690 h 3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26" h="326143">
                <a:moveTo>
                  <a:pt x="302" y="690"/>
                </a:moveTo>
                <a:cubicBezTo>
                  <a:pt x="-3402" y="-4602"/>
                  <a:pt x="27819" y="21328"/>
                  <a:pt x="44752" y="51490"/>
                </a:cubicBezTo>
                <a:cubicBezTo>
                  <a:pt x="61685" y="81652"/>
                  <a:pt x="82323" y="136157"/>
                  <a:pt x="101902" y="181665"/>
                </a:cubicBezTo>
                <a:cubicBezTo>
                  <a:pt x="121481" y="227173"/>
                  <a:pt x="168048" y="340944"/>
                  <a:pt x="162227" y="324540"/>
                </a:cubicBezTo>
                <a:cubicBezTo>
                  <a:pt x="156406" y="308136"/>
                  <a:pt x="91319" y="133511"/>
                  <a:pt x="66977" y="83240"/>
                </a:cubicBezTo>
                <a:cubicBezTo>
                  <a:pt x="42635" y="32969"/>
                  <a:pt x="4006" y="5982"/>
                  <a:pt x="302" y="6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F9C21C9-BA68-233C-A466-8A58D39EB5F3}"/>
              </a:ext>
            </a:extLst>
          </p:cNvPr>
          <p:cNvSpPr/>
          <p:nvPr/>
        </p:nvSpPr>
        <p:spPr>
          <a:xfrm>
            <a:off x="765089" y="3844708"/>
            <a:ext cx="32294" cy="174999"/>
          </a:xfrm>
          <a:custGeom>
            <a:avLst/>
            <a:gdLst>
              <a:gd name="connsiteX0" fmla="*/ 86 w 32294"/>
              <a:gd name="connsiteY0" fmla="*/ 217 h 174999"/>
              <a:gd name="connsiteX1" fmla="*/ 22311 w 32294"/>
              <a:gd name="connsiteY1" fmla="*/ 70067 h 174999"/>
              <a:gd name="connsiteX2" fmla="*/ 19136 w 32294"/>
              <a:gd name="connsiteY2" fmla="*/ 174842 h 174999"/>
              <a:gd name="connsiteX3" fmla="*/ 31836 w 32294"/>
              <a:gd name="connsiteY3" fmla="*/ 92292 h 174999"/>
              <a:gd name="connsiteX4" fmla="*/ 86 w 32294"/>
              <a:gd name="connsiteY4" fmla="*/ 217 h 17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4" h="174999">
                <a:moveTo>
                  <a:pt x="86" y="217"/>
                </a:moveTo>
                <a:cubicBezTo>
                  <a:pt x="-1501" y="-3487"/>
                  <a:pt x="19136" y="40963"/>
                  <a:pt x="22311" y="70067"/>
                </a:cubicBezTo>
                <a:cubicBezTo>
                  <a:pt x="25486" y="99171"/>
                  <a:pt x="17549" y="171138"/>
                  <a:pt x="19136" y="174842"/>
                </a:cubicBezTo>
                <a:cubicBezTo>
                  <a:pt x="20723" y="178546"/>
                  <a:pt x="35011" y="116105"/>
                  <a:pt x="31836" y="92292"/>
                </a:cubicBezTo>
                <a:cubicBezTo>
                  <a:pt x="28661" y="68480"/>
                  <a:pt x="1673" y="3921"/>
                  <a:pt x="86" y="2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69B8D912-D0DB-454D-3BEB-0D8EADD48DC5}"/>
              </a:ext>
            </a:extLst>
          </p:cNvPr>
          <p:cNvSpPr/>
          <p:nvPr/>
        </p:nvSpPr>
        <p:spPr>
          <a:xfrm>
            <a:off x="726870" y="3618731"/>
            <a:ext cx="104120" cy="287528"/>
          </a:xfrm>
          <a:custGeom>
            <a:avLst/>
            <a:gdLst>
              <a:gd name="connsiteX0" fmla="*/ 205 w 104120"/>
              <a:gd name="connsiteY0" fmla="*/ 769 h 287528"/>
              <a:gd name="connsiteX1" fmla="*/ 98630 w 104120"/>
              <a:gd name="connsiteY1" fmla="*/ 248419 h 287528"/>
              <a:gd name="connsiteX2" fmla="*/ 92280 w 104120"/>
              <a:gd name="connsiteY2" fmla="*/ 286519 h 287528"/>
              <a:gd name="connsiteX3" fmla="*/ 98630 w 104120"/>
              <a:gd name="connsiteY3" fmla="*/ 245244 h 287528"/>
              <a:gd name="connsiteX4" fmla="*/ 73230 w 104120"/>
              <a:gd name="connsiteY4" fmla="*/ 172219 h 287528"/>
              <a:gd name="connsiteX5" fmla="*/ 205 w 104120"/>
              <a:gd name="connsiteY5" fmla="*/ 769 h 28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20" h="287528">
                <a:moveTo>
                  <a:pt x="205" y="769"/>
                </a:moveTo>
                <a:cubicBezTo>
                  <a:pt x="4438" y="13469"/>
                  <a:pt x="83284" y="200794"/>
                  <a:pt x="98630" y="248419"/>
                </a:cubicBezTo>
                <a:cubicBezTo>
                  <a:pt x="113976" y="296044"/>
                  <a:pt x="92280" y="287048"/>
                  <a:pt x="92280" y="286519"/>
                </a:cubicBezTo>
                <a:cubicBezTo>
                  <a:pt x="92280" y="285990"/>
                  <a:pt x="101805" y="264294"/>
                  <a:pt x="98630" y="245244"/>
                </a:cubicBezTo>
                <a:cubicBezTo>
                  <a:pt x="95455" y="226194"/>
                  <a:pt x="88047" y="208202"/>
                  <a:pt x="73230" y="172219"/>
                </a:cubicBezTo>
                <a:cubicBezTo>
                  <a:pt x="58413" y="136236"/>
                  <a:pt x="-4028" y="-11931"/>
                  <a:pt x="205" y="7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F2BD56AA-68B7-BEEC-ABEC-341BA141A54D}"/>
              </a:ext>
            </a:extLst>
          </p:cNvPr>
          <p:cNvSpPr/>
          <p:nvPr/>
        </p:nvSpPr>
        <p:spPr>
          <a:xfrm>
            <a:off x="881523" y="3656433"/>
            <a:ext cx="138069" cy="268229"/>
          </a:xfrm>
          <a:custGeom>
            <a:avLst/>
            <a:gdLst>
              <a:gd name="connsiteX0" fmla="*/ 1127 w 138069"/>
              <a:gd name="connsiteY0" fmla="*/ 1167 h 268229"/>
              <a:gd name="connsiteX1" fmla="*/ 61452 w 138069"/>
              <a:gd name="connsiteY1" fmla="*/ 134517 h 268229"/>
              <a:gd name="connsiteX2" fmla="*/ 134477 w 138069"/>
              <a:gd name="connsiteY2" fmla="*/ 264692 h 268229"/>
              <a:gd name="connsiteX3" fmla="*/ 115427 w 138069"/>
              <a:gd name="connsiteY3" fmla="*/ 213892 h 268229"/>
              <a:gd name="connsiteX4" fmla="*/ 1127 w 138069"/>
              <a:gd name="connsiteY4" fmla="*/ 1167 h 2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069" h="268229">
                <a:moveTo>
                  <a:pt x="1127" y="1167"/>
                </a:moveTo>
                <a:cubicBezTo>
                  <a:pt x="-7869" y="-12062"/>
                  <a:pt x="39227" y="90596"/>
                  <a:pt x="61452" y="134517"/>
                </a:cubicBezTo>
                <a:cubicBezTo>
                  <a:pt x="83677" y="178438"/>
                  <a:pt x="125481" y="251463"/>
                  <a:pt x="134477" y="264692"/>
                </a:cubicBezTo>
                <a:cubicBezTo>
                  <a:pt x="143473" y="277921"/>
                  <a:pt x="135006" y="252521"/>
                  <a:pt x="115427" y="213892"/>
                </a:cubicBezTo>
                <a:cubicBezTo>
                  <a:pt x="95848" y="175263"/>
                  <a:pt x="10123" y="14396"/>
                  <a:pt x="1127" y="11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FFE4FA22-C378-99C7-18F6-C61A6B573228}"/>
              </a:ext>
            </a:extLst>
          </p:cNvPr>
          <p:cNvSpPr/>
          <p:nvPr/>
        </p:nvSpPr>
        <p:spPr>
          <a:xfrm>
            <a:off x="838180" y="3946673"/>
            <a:ext cx="162221" cy="63356"/>
          </a:xfrm>
          <a:custGeom>
            <a:avLst/>
            <a:gdLst>
              <a:gd name="connsiteX0" fmla="*/ 20 w 162221"/>
              <a:gd name="connsiteY0" fmla="*/ 63352 h 63356"/>
              <a:gd name="connsiteX1" fmla="*/ 57170 w 162221"/>
              <a:gd name="connsiteY1" fmla="*/ 9377 h 63356"/>
              <a:gd name="connsiteX2" fmla="*/ 104795 w 162221"/>
              <a:gd name="connsiteY2" fmla="*/ 9377 h 63356"/>
              <a:gd name="connsiteX3" fmla="*/ 161945 w 162221"/>
              <a:gd name="connsiteY3" fmla="*/ 15727 h 63356"/>
              <a:gd name="connsiteX4" fmla="*/ 123845 w 162221"/>
              <a:gd name="connsiteY4" fmla="*/ 3027 h 63356"/>
              <a:gd name="connsiteX5" fmla="*/ 63520 w 162221"/>
              <a:gd name="connsiteY5" fmla="*/ 6202 h 63356"/>
              <a:gd name="connsiteX6" fmla="*/ 20 w 162221"/>
              <a:gd name="connsiteY6" fmla="*/ 63352 h 6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21" h="63356">
                <a:moveTo>
                  <a:pt x="20" y="63352"/>
                </a:moveTo>
                <a:cubicBezTo>
                  <a:pt x="-1038" y="63881"/>
                  <a:pt x="39708" y="18373"/>
                  <a:pt x="57170" y="9377"/>
                </a:cubicBezTo>
                <a:cubicBezTo>
                  <a:pt x="74633" y="381"/>
                  <a:pt x="87333" y="8319"/>
                  <a:pt x="104795" y="9377"/>
                </a:cubicBezTo>
                <a:cubicBezTo>
                  <a:pt x="122257" y="10435"/>
                  <a:pt x="158770" y="16785"/>
                  <a:pt x="161945" y="15727"/>
                </a:cubicBezTo>
                <a:cubicBezTo>
                  <a:pt x="165120" y="14669"/>
                  <a:pt x="140249" y="4614"/>
                  <a:pt x="123845" y="3027"/>
                </a:cubicBezTo>
                <a:cubicBezTo>
                  <a:pt x="107441" y="1440"/>
                  <a:pt x="83099" y="-4381"/>
                  <a:pt x="63520" y="6202"/>
                </a:cubicBezTo>
                <a:cubicBezTo>
                  <a:pt x="43941" y="16785"/>
                  <a:pt x="1078" y="62823"/>
                  <a:pt x="20" y="633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108807EE-9EA8-1A0B-3B87-13B13A929DBA}"/>
              </a:ext>
            </a:extLst>
          </p:cNvPr>
          <p:cNvSpPr/>
          <p:nvPr/>
        </p:nvSpPr>
        <p:spPr>
          <a:xfrm>
            <a:off x="863534" y="4003662"/>
            <a:ext cx="35276" cy="131299"/>
          </a:xfrm>
          <a:custGeom>
            <a:avLst/>
            <a:gdLst>
              <a:gd name="connsiteX0" fmla="*/ 28641 w 35276"/>
              <a:gd name="connsiteY0" fmla="*/ 13 h 131299"/>
              <a:gd name="connsiteX1" fmla="*/ 15941 w 35276"/>
              <a:gd name="connsiteY1" fmla="*/ 79388 h 131299"/>
              <a:gd name="connsiteX2" fmla="*/ 34991 w 35276"/>
              <a:gd name="connsiteY2" fmla="*/ 130188 h 131299"/>
              <a:gd name="connsiteX3" fmla="*/ 25466 w 35276"/>
              <a:gd name="connsiteY3" fmla="*/ 111138 h 131299"/>
              <a:gd name="connsiteX4" fmla="*/ 66 w 35276"/>
              <a:gd name="connsiteY4" fmla="*/ 73038 h 131299"/>
              <a:gd name="connsiteX5" fmla="*/ 28641 w 35276"/>
              <a:gd name="connsiteY5" fmla="*/ 13 h 13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76" h="131299">
                <a:moveTo>
                  <a:pt x="28641" y="13"/>
                </a:moveTo>
                <a:cubicBezTo>
                  <a:pt x="31287" y="1071"/>
                  <a:pt x="14883" y="57692"/>
                  <a:pt x="15941" y="79388"/>
                </a:cubicBezTo>
                <a:cubicBezTo>
                  <a:pt x="16999" y="101084"/>
                  <a:pt x="34991" y="130188"/>
                  <a:pt x="34991" y="130188"/>
                </a:cubicBezTo>
                <a:cubicBezTo>
                  <a:pt x="36578" y="135480"/>
                  <a:pt x="31287" y="120663"/>
                  <a:pt x="25466" y="111138"/>
                </a:cubicBezTo>
                <a:cubicBezTo>
                  <a:pt x="19645" y="101613"/>
                  <a:pt x="1653" y="85738"/>
                  <a:pt x="66" y="73038"/>
                </a:cubicBezTo>
                <a:cubicBezTo>
                  <a:pt x="-1521" y="60338"/>
                  <a:pt x="25995" y="-1045"/>
                  <a:pt x="2864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D1F11527-A2D2-0D9C-B246-FE73A6F9BDCB}"/>
              </a:ext>
            </a:extLst>
          </p:cNvPr>
          <p:cNvSpPr/>
          <p:nvPr/>
        </p:nvSpPr>
        <p:spPr>
          <a:xfrm>
            <a:off x="898200" y="4085796"/>
            <a:ext cx="118621" cy="35502"/>
          </a:xfrm>
          <a:custGeom>
            <a:avLst/>
            <a:gdLst>
              <a:gd name="connsiteX0" fmla="*/ 325 w 118621"/>
              <a:gd name="connsiteY0" fmla="*/ 13129 h 35502"/>
              <a:gd name="connsiteX1" fmla="*/ 63825 w 118621"/>
              <a:gd name="connsiteY1" fmla="*/ 35354 h 35502"/>
              <a:gd name="connsiteX2" fmla="*/ 117800 w 118621"/>
              <a:gd name="connsiteY2" fmla="*/ 429 h 35502"/>
              <a:gd name="connsiteX3" fmla="*/ 92400 w 118621"/>
              <a:gd name="connsiteY3" fmla="*/ 16304 h 35502"/>
              <a:gd name="connsiteX4" fmla="*/ 325 w 118621"/>
              <a:gd name="connsiteY4" fmla="*/ 13129 h 3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21" h="35502">
                <a:moveTo>
                  <a:pt x="325" y="13129"/>
                </a:moveTo>
                <a:cubicBezTo>
                  <a:pt x="-4437" y="16304"/>
                  <a:pt x="44246" y="37471"/>
                  <a:pt x="63825" y="35354"/>
                </a:cubicBezTo>
                <a:cubicBezTo>
                  <a:pt x="83404" y="33237"/>
                  <a:pt x="113038" y="3604"/>
                  <a:pt x="117800" y="429"/>
                </a:cubicBezTo>
                <a:cubicBezTo>
                  <a:pt x="122562" y="-2746"/>
                  <a:pt x="105629" y="12600"/>
                  <a:pt x="92400" y="16304"/>
                </a:cubicBezTo>
                <a:cubicBezTo>
                  <a:pt x="79171" y="20008"/>
                  <a:pt x="5087" y="9954"/>
                  <a:pt x="325" y="13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3F0BA2F-743C-2FD3-64FA-4CC2C29A991A}"/>
              </a:ext>
            </a:extLst>
          </p:cNvPr>
          <p:cNvSpPr/>
          <p:nvPr/>
        </p:nvSpPr>
        <p:spPr>
          <a:xfrm>
            <a:off x="717507" y="3533231"/>
            <a:ext cx="117573" cy="35469"/>
          </a:xfrm>
          <a:custGeom>
            <a:avLst/>
            <a:gdLst>
              <a:gd name="connsiteX0" fmla="*/ 43 w 117573"/>
              <a:gd name="connsiteY0" fmla="*/ 35469 h 35469"/>
              <a:gd name="connsiteX1" fmla="*/ 66718 w 117573"/>
              <a:gd name="connsiteY1" fmla="*/ 544 h 35469"/>
              <a:gd name="connsiteX2" fmla="*/ 117518 w 117573"/>
              <a:gd name="connsiteY2" fmla="*/ 13244 h 35469"/>
              <a:gd name="connsiteX3" fmla="*/ 57193 w 117573"/>
              <a:gd name="connsiteY3" fmla="*/ 544 h 35469"/>
              <a:gd name="connsiteX4" fmla="*/ 43 w 117573"/>
              <a:gd name="connsiteY4" fmla="*/ 35469 h 3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73" h="35469">
                <a:moveTo>
                  <a:pt x="43" y="35469"/>
                </a:moveTo>
                <a:cubicBezTo>
                  <a:pt x="1630" y="35469"/>
                  <a:pt x="47139" y="4248"/>
                  <a:pt x="66718" y="544"/>
                </a:cubicBezTo>
                <a:cubicBezTo>
                  <a:pt x="86297" y="-3160"/>
                  <a:pt x="119105" y="13244"/>
                  <a:pt x="117518" y="13244"/>
                </a:cubicBezTo>
                <a:cubicBezTo>
                  <a:pt x="115931" y="13244"/>
                  <a:pt x="74126" y="-514"/>
                  <a:pt x="57193" y="544"/>
                </a:cubicBezTo>
                <a:cubicBezTo>
                  <a:pt x="40260" y="1602"/>
                  <a:pt x="-1544" y="35469"/>
                  <a:pt x="43" y="354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241BD4B-3707-5880-4CAE-95114DD85F66}"/>
              </a:ext>
            </a:extLst>
          </p:cNvPr>
          <p:cNvSpPr/>
          <p:nvPr/>
        </p:nvSpPr>
        <p:spPr>
          <a:xfrm>
            <a:off x="739681" y="3603613"/>
            <a:ext cx="114662" cy="19074"/>
          </a:xfrm>
          <a:custGeom>
            <a:avLst/>
            <a:gdLst>
              <a:gd name="connsiteX0" fmla="*/ 94 w 114662"/>
              <a:gd name="connsiteY0" fmla="*/ 19062 h 19074"/>
              <a:gd name="connsiteX1" fmla="*/ 69944 w 114662"/>
              <a:gd name="connsiteY1" fmla="*/ 12 h 19074"/>
              <a:gd name="connsiteX2" fmla="*/ 114394 w 114662"/>
              <a:gd name="connsiteY2" fmla="*/ 15887 h 19074"/>
              <a:gd name="connsiteX3" fmla="*/ 85819 w 114662"/>
              <a:gd name="connsiteY3" fmla="*/ 3187 h 19074"/>
              <a:gd name="connsiteX4" fmla="*/ 94 w 114662"/>
              <a:gd name="connsiteY4" fmla="*/ 19062 h 1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62" h="19074">
                <a:moveTo>
                  <a:pt x="94" y="19062"/>
                </a:moveTo>
                <a:cubicBezTo>
                  <a:pt x="-2552" y="18533"/>
                  <a:pt x="50894" y="541"/>
                  <a:pt x="69944" y="12"/>
                </a:cubicBezTo>
                <a:cubicBezTo>
                  <a:pt x="88994" y="-517"/>
                  <a:pt x="111748" y="15358"/>
                  <a:pt x="114394" y="15887"/>
                </a:cubicBezTo>
                <a:cubicBezTo>
                  <a:pt x="117040" y="16416"/>
                  <a:pt x="99577" y="3716"/>
                  <a:pt x="85819" y="3187"/>
                </a:cubicBezTo>
                <a:cubicBezTo>
                  <a:pt x="72061" y="2658"/>
                  <a:pt x="2740" y="19591"/>
                  <a:pt x="94" y="190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098842D-F21E-0048-91C0-94715EDA8119}"/>
              </a:ext>
            </a:extLst>
          </p:cNvPr>
          <p:cNvSpPr/>
          <p:nvPr/>
        </p:nvSpPr>
        <p:spPr>
          <a:xfrm>
            <a:off x="549267" y="3435348"/>
            <a:ext cx="140448" cy="133371"/>
          </a:xfrm>
          <a:custGeom>
            <a:avLst/>
            <a:gdLst>
              <a:gd name="connsiteX0" fmla="*/ 8 w 140448"/>
              <a:gd name="connsiteY0" fmla="*/ 2 h 133371"/>
              <a:gd name="connsiteX1" fmla="*/ 117483 w 140448"/>
              <a:gd name="connsiteY1" fmla="*/ 101602 h 133371"/>
              <a:gd name="connsiteX2" fmla="*/ 139708 w 140448"/>
              <a:gd name="connsiteY2" fmla="*/ 133352 h 133371"/>
              <a:gd name="connsiteX3" fmla="*/ 123833 w 140448"/>
              <a:gd name="connsiteY3" fmla="*/ 98427 h 133371"/>
              <a:gd name="connsiteX4" fmla="*/ 8 w 140448"/>
              <a:gd name="connsiteY4" fmla="*/ 2 h 1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48" h="133371">
                <a:moveTo>
                  <a:pt x="8" y="2"/>
                </a:moveTo>
                <a:cubicBezTo>
                  <a:pt x="-1050" y="531"/>
                  <a:pt x="94200" y="79377"/>
                  <a:pt x="117483" y="101602"/>
                </a:cubicBezTo>
                <a:cubicBezTo>
                  <a:pt x="140766" y="123827"/>
                  <a:pt x="138650" y="133881"/>
                  <a:pt x="139708" y="133352"/>
                </a:cubicBezTo>
                <a:cubicBezTo>
                  <a:pt x="140766" y="132823"/>
                  <a:pt x="143412" y="118006"/>
                  <a:pt x="123833" y="98427"/>
                </a:cubicBezTo>
                <a:cubicBezTo>
                  <a:pt x="104254" y="78848"/>
                  <a:pt x="1066" y="-527"/>
                  <a:pt x="8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F33121D3-41FD-5FB1-B52F-E510299A6F4C}"/>
              </a:ext>
            </a:extLst>
          </p:cNvPr>
          <p:cNvSpPr/>
          <p:nvPr/>
        </p:nvSpPr>
        <p:spPr>
          <a:xfrm>
            <a:off x="843134" y="3672960"/>
            <a:ext cx="23653" cy="133699"/>
          </a:xfrm>
          <a:custGeom>
            <a:avLst/>
            <a:gdLst>
              <a:gd name="connsiteX0" fmla="*/ 23641 w 23653"/>
              <a:gd name="connsiteY0" fmla="*/ 515 h 133699"/>
              <a:gd name="connsiteX1" fmla="*/ 4591 w 23653"/>
              <a:gd name="connsiteY1" fmla="*/ 130690 h 133699"/>
              <a:gd name="connsiteX2" fmla="*/ 1416 w 23653"/>
              <a:gd name="connsiteY2" fmla="*/ 86240 h 133699"/>
              <a:gd name="connsiteX3" fmla="*/ 23641 w 23653"/>
              <a:gd name="connsiteY3" fmla="*/ 515 h 13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3" h="133699">
                <a:moveTo>
                  <a:pt x="23641" y="515"/>
                </a:moveTo>
                <a:cubicBezTo>
                  <a:pt x="24170" y="7923"/>
                  <a:pt x="8295" y="116403"/>
                  <a:pt x="4591" y="130690"/>
                </a:cubicBezTo>
                <a:cubicBezTo>
                  <a:pt x="887" y="144977"/>
                  <a:pt x="-1759" y="104761"/>
                  <a:pt x="1416" y="86240"/>
                </a:cubicBezTo>
                <a:cubicBezTo>
                  <a:pt x="4591" y="67719"/>
                  <a:pt x="23112" y="-6893"/>
                  <a:pt x="23641" y="5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C169484F-3B8D-2A0C-7DE3-C4D2058882C4}"/>
              </a:ext>
            </a:extLst>
          </p:cNvPr>
          <p:cNvSpPr/>
          <p:nvPr/>
        </p:nvSpPr>
        <p:spPr>
          <a:xfrm>
            <a:off x="730226" y="3432159"/>
            <a:ext cx="99237" cy="111154"/>
          </a:xfrm>
          <a:custGeom>
            <a:avLst/>
            <a:gdLst>
              <a:gd name="connsiteX0" fmla="*/ 24 w 99237"/>
              <a:gd name="connsiteY0" fmla="*/ 16 h 111154"/>
              <a:gd name="connsiteX1" fmla="*/ 44474 w 99237"/>
              <a:gd name="connsiteY1" fmla="*/ 63516 h 111154"/>
              <a:gd name="connsiteX2" fmla="*/ 76224 w 99237"/>
              <a:gd name="connsiteY2" fmla="*/ 88916 h 111154"/>
              <a:gd name="connsiteX3" fmla="*/ 98449 w 99237"/>
              <a:gd name="connsiteY3" fmla="*/ 111141 h 111154"/>
              <a:gd name="connsiteX4" fmla="*/ 47649 w 99237"/>
              <a:gd name="connsiteY4" fmla="*/ 85741 h 111154"/>
              <a:gd name="connsiteX5" fmla="*/ 38124 w 99237"/>
              <a:gd name="connsiteY5" fmla="*/ 69866 h 111154"/>
              <a:gd name="connsiteX6" fmla="*/ 24 w 99237"/>
              <a:gd name="connsiteY6" fmla="*/ 16 h 11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37" h="111154">
                <a:moveTo>
                  <a:pt x="24" y="16"/>
                </a:moveTo>
                <a:cubicBezTo>
                  <a:pt x="1082" y="-1042"/>
                  <a:pt x="31774" y="48699"/>
                  <a:pt x="44474" y="63516"/>
                </a:cubicBezTo>
                <a:cubicBezTo>
                  <a:pt x="57174" y="78333"/>
                  <a:pt x="67228" y="80979"/>
                  <a:pt x="76224" y="88916"/>
                </a:cubicBezTo>
                <a:cubicBezTo>
                  <a:pt x="85220" y="96854"/>
                  <a:pt x="103212" y="111670"/>
                  <a:pt x="98449" y="111141"/>
                </a:cubicBezTo>
                <a:cubicBezTo>
                  <a:pt x="93687" y="110612"/>
                  <a:pt x="57703" y="92620"/>
                  <a:pt x="47649" y="85741"/>
                </a:cubicBezTo>
                <a:cubicBezTo>
                  <a:pt x="37595" y="78862"/>
                  <a:pt x="43945" y="80449"/>
                  <a:pt x="38124" y="69866"/>
                </a:cubicBezTo>
                <a:cubicBezTo>
                  <a:pt x="32303" y="59283"/>
                  <a:pt x="-1034" y="1074"/>
                  <a:pt x="24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0402A703-4005-5E95-D797-8E240F481CC0}"/>
              </a:ext>
            </a:extLst>
          </p:cNvPr>
          <p:cNvSpPr/>
          <p:nvPr/>
        </p:nvSpPr>
        <p:spPr>
          <a:xfrm>
            <a:off x="548819" y="3390549"/>
            <a:ext cx="147310" cy="88849"/>
          </a:xfrm>
          <a:custGeom>
            <a:avLst/>
            <a:gdLst>
              <a:gd name="connsiteX0" fmla="*/ 456 w 147310"/>
              <a:gd name="connsiteY0" fmla="*/ 351 h 88849"/>
              <a:gd name="connsiteX1" fmla="*/ 70306 w 147310"/>
              <a:gd name="connsiteY1" fmla="*/ 54326 h 88849"/>
              <a:gd name="connsiteX2" fmla="*/ 146506 w 147310"/>
              <a:gd name="connsiteY2" fmla="*/ 82901 h 88849"/>
              <a:gd name="connsiteX3" fmla="*/ 105231 w 147310"/>
              <a:gd name="connsiteY3" fmla="*/ 82901 h 88849"/>
              <a:gd name="connsiteX4" fmla="*/ 456 w 147310"/>
              <a:gd name="connsiteY4" fmla="*/ 351 h 8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10" h="88849">
                <a:moveTo>
                  <a:pt x="456" y="351"/>
                </a:moveTo>
                <a:cubicBezTo>
                  <a:pt x="-5365" y="-4411"/>
                  <a:pt x="45964" y="40568"/>
                  <a:pt x="70306" y="54326"/>
                </a:cubicBezTo>
                <a:cubicBezTo>
                  <a:pt x="94648" y="68084"/>
                  <a:pt x="140685" y="78139"/>
                  <a:pt x="146506" y="82901"/>
                </a:cubicBezTo>
                <a:cubicBezTo>
                  <a:pt x="152327" y="87663"/>
                  <a:pt x="125339" y="93484"/>
                  <a:pt x="105231" y="82901"/>
                </a:cubicBezTo>
                <a:cubicBezTo>
                  <a:pt x="85123" y="72318"/>
                  <a:pt x="6277" y="5113"/>
                  <a:pt x="456" y="3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CA551B6C-F3BF-B2B1-2D23-67AA02909CDC}"/>
              </a:ext>
            </a:extLst>
          </p:cNvPr>
          <p:cNvSpPr/>
          <p:nvPr/>
        </p:nvSpPr>
        <p:spPr>
          <a:xfrm>
            <a:off x="549271" y="3381255"/>
            <a:ext cx="95264" cy="89503"/>
          </a:xfrm>
          <a:custGeom>
            <a:avLst/>
            <a:gdLst>
              <a:gd name="connsiteX0" fmla="*/ 4 w 95264"/>
              <a:gd name="connsiteY0" fmla="*/ 120 h 89503"/>
              <a:gd name="connsiteX1" fmla="*/ 60329 w 95264"/>
              <a:gd name="connsiteY1" fmla="*/ 54095 h 89503"/>
              <a:gd name="connsiteX2" fmla="*/ 95254 w 95264"/>
              <a:gd name="connsiteY2" fmla="*/ 89020 h 89503"/>
              <a:gd name="connsiteX3" fmla="*/ 63504 w 95264"/>
              <a:gd name="connsiteY3" fmla="*/ 69970 h 89503"/>
              <a:gd name="connsiteX4" fmla="*/ 4 w 95264"/>
              <a:gd name="connsiteY4" fmla="*/ 120 h 8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64" h="89503">
                <a:moveTo>
                  <a:pt x="4" y="120"/>
                </a:moveTo>
                <a:cubicBezTo>
                  <a:pt x="-525" y="-2526"/>
                  <a:pt x="44454" y="39278"/>
                  <a:pt x="60329" y="54095"/>
                </a:cubicBezTo>
                <a:cubicBezTo>
                  <a:pt x="76204" y="68912"/>
                  <a:pt x="94725" y="86374"/>
                  <a:pt x="95254" y="89020"/>
                </a:cubicBezTo>
                <a:cubicBezTo>
                  <a:pt x="95783" y="91666"/>
                  <a:pt x="76204" y="83199"/>
                  <a:pt x="63504" y="69970"/>
                </a:cubicBezTo>
                <a:cubicBezTo>
                  <a:pt x="50804" y="56741"/>
                  <a:pt x="533" y="2766"/>
                  <a:pt x="4" y="1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8D466AD-3E0D-CD57-B90E-CCCC78B7BBA0}"/>
              </a:ext>
            </a:extLst>
          </p:cNvPr>
          <p:cNvSpPr/>
          <p:nvPr/>
        </p:nvSpPr>
        <p:spPr>
          <a:xfrm>
            <a:off x="533112" y="3372239"/>
            <a:ext cx="25976" cy="88684"/>
          </a:xfrm>
          <a:custGeom>
            <a:avLst/>
            <a:gdLst>
              <a:gd name="connsiteX0" fmla="*/ 288 w 25976"/>
              <a:gd name="connsiteY0" fmla="*/ 88511 h 88684"/>
              <a:gd name="connsiteX1" fmla="*/ 25688 w 25976"/>
              <a:gd name="connsiteY1" fmla="*/ 2786 h 88684"/>
              <a:gd name="connsiteX2" fmla="*/ 12988 w 25976"/>
              <a:gd name="connsiteY2" fmla="*/ 25011 h 88684"/>
              <a:gd name="connsiteX3" fmla="*/ 288 w 25976"/>
              <a:gd name="connsiteY3" fmla="*/ 88511 h 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6" h="88684">
                <a:moveTo>
                  <a:pt x="288" y="88511"/>
                </a:moveTo>
                <a:cubicBezTo>
                  <a:pt x="2405" y="84807"/>
                  <a:pt x="23571" y="13369"/>
                  <a:pt x="25688" y="2786"/>
                </a:cubicBezTo>
                <a:cubicBezTo>
                  <a:pt x="27805" y="-7797"/>
                  <a:pt x="17751" y="14428"/>
                  <a:pt x="12988" y="25011"/>
                </a:cubicBezTo>
                <a:cubicBezTo>
                  <a:pt x="8226" y="35594"/>
                  <a:pt x="-1829" y="92215"/>
                  <a:pt x="288" y="885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0E5CA46-FE2F-73DB-D065-DA89240AF2B9}"/>
              </a:ext>
            </a:extLst>
          </p:cNvPr>
          <p:cNvSpPr/>
          <p:nvPr/>
        </p:nvSpPr>
        <p:spPr>
          <a:xfrm>
            <a:off x="673083" y="3333679"/>
            <a:ext cx="58222" cy="155847"/>
          </a:xfrm>
          <a:custGeom>
            <a:avLst/>
            <a:gdLst>
              <a:gd name="connsiteX0" fmla="*/ 17 w 58222"/>
              <a:gd name="connsiteY0" fmla="*/ 71 h 155847"/>
              <a:gd name="connsiteX1" fmla="*/ 57167 w 58222"/>
              <a:gd name="connsiteY1" fmla="*/ 95321 h 155847"/>
              <a:gd name="connsiteX2" fmla="*/ 38117 w 58222"/>
              <a:gd name="connsiteY2" fmla="*/ 155646 h 155847"/>
              <a:gd name="connsiteX3" fmla="*/ 50817 w 58222"/>
              <a:gd name="connsiteY3" fmla="*/ 111196 h 155847"/>
              <a:gd name="connsiteX4" fmla="*/ 17 w 58222"/>
              <a:gd name="connsiteY4" fmla="*/ 71 h 15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2" h="155847">
                <a:moveTo>
                  <a:pt x="17" y="71"/>
                </a:moveTo>
                <a:cubicBezTo>
                  <a:pt x="1075" y="-2575"/>
                  <a:pt x="50817" y="69392"/>
                  <a:pt x="57167" y="95321"/>
                </a:cubicBezTo>
                <a:cubicBezTo>
                  <a:pt x="63517" y="121250"/>
                  <a:pt x="39175" y="153000"/>
                  <a:pt x="38117" y="155646"/>
                </a:cubicBezTo>
                <a:cubicBezTo>
                  <a:pt x="37059" y="158292"/>
                  <a:pt x="56109" y="134479"/>
                  <a:pt x="50817" y="111196"/>
                </a:cubicBezTo>
                <a:cubicBezTo>
                  <a:pt x="45525" y="87913"/>
                  <a:pt x="-1041" y="2717"/>
                  <a:pt x="17" y="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A9FF264D-1F06-CCDD-E3F1-28F5AE77D0EB}"/>
              </a:ext>
            </a:extLst>
          </p:cNvPr>
          <p:cNvSpPr/>
          <p:nvPr/>
        </p:nvSpPr>
        <p:spPr>
          <a:xfrm>
            <a:off x="542871" y="3333722"/>
            <a:ext cx="134329" cy="66722"/>
          </a:xfrm>
          <a:custGeom>
            <a:avLst/>
            <a:gdLst>
              <a:gd name="connsiteX0" fmla="*/ 54 w 134329"/>
              <a:gd name="connsiteY0" fmla="*/ 66703 h 66722"/>
              <a:gd name="connsiteX1" fmla="*/ 54029 w 134329"/>
              <a:gd name="connsiteY1" fmla="*/ 12728 h 66722"/>
              <a:gd name="connsiteX2" fmla="*/ 133404 w 134329"/>
              <a:gd name="connsiteY2" fmla="*/ 28 h 66722"/>
              <a:gd name="connsiteX3" fmla="*/ 95304 w 134329"/>
              <a:gd name="connsiteY3" fmla="*/ 9553 h 66722"/>
              <a:gd name="connsiteX4" fmla="*/ 63554 w 134329"/>
              <a:gd name="connsiteY4" fmla="*/ 19078 h 66722"/>
              <a:gd name="connsiteX5" fmla="*/ 54 w 134329"/>
              <a:gd name="connsiteY5" fmla="*/ 66703 h 6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29" h="66722">
                <a:moveTo>
                  <a:pt x="54" y="66703"/>
                </a:moveTo>
                <a:cubicBezTo>
                  <a:pt x="-1534" y="65645"/>
                  <a:pt x="31804" y="23840"/>
                  <a:pt x="54029" y="12728"/>
                </a:cubicBezTo>
                <a:cubicBezTo>
                  <a:pt x="76254" y="1616"/>
                  <a:pt x="126525" y="557"/>
                  <a:pt x="133404" y="28"/>
                </a:cubicBezTo>
                <a:cubicBezTo>
                  <a:pt x="140283" y="-501"/>
                  <a:pt x="106946" y="6378"/>
                  <a:pt x="95304" y="9553"/>
                </a:cubicBezTo>
                <a:cubicBezTo>
                  <a:pt x="83662" y="12728"/>
                  <a:pt x="77842" y="12199"/>
                  <a:pt x="63554" y="19078"/>
                </a:cubicBezTo>
                <a:cubicBezTo>
                  <a:pt x="49267" y="25957"/>
                  <a:pt x="1642" y="67761"/>
                  <a:pt x="54" y="667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8AE2DF1-4ED5-01C1-F60D-35A41DC20833}"/>
              </a:ext>
            </a:extLst>
          </p:cNvPr>
          <p:cNvSpPr/>
          <p:nvPr/>
        </p:nvSpPr>
        <p:spPr>
          <a:xfrm>
            <a:off x="615891" y="3352797"/>
            <a:ext cx="85864" cy="95744"/>
          </a:xfrm>
          <a:custGeom>
            <a:avLst/>
            <a:gdLst>
              <a:gd name="connsiteX0" fmla="*/ 59 w 85864"/>
              <a:gd name="connsiteY0" fmla="*/ 3 h 95744"/>
              <a:gd name="connsiteX1" fmla="*/ 50859 w 85864"/>
              <a:gd name="connsiteY1" fmla="*/ 82553 h 95744"/>
              <a:gd name="connsiteX2" fmla="*/ 85784 w 85864"/>
              <a:gd name="connsiteY2" fmla="*/ 95253 h 95744"/>
              <a:gd name="connsiteX3" fmla="*/ 41334 w 85864"/>
              <a:gd name="connsiteY3" fmla="*/ 79378 h 95744"/>
              <a:gd name="connsiteX4" fmla="*/ 59 w 85864"/>
              <a:gd name="connsiteY4" fmla="*/ 3 h 9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4" h="95744">
                <a:moveTo>
                  <a:pt x="59" y="3"/>
                </a:moveTo>
                <a:cubicBezTo>
                  <a:pt x="1646" y="532"/>
                  <a:pt x="36572" y="66678"/>
                  <a:pt x="50859" y="82553"/>
                </a:cubicBezTo>
                <a:cubicBezTo>
                  <a:pt x="65147" y="98428"/>
                  <a:pt x="87371" y="95782"/>
                  <a:pt x="85784" y="95253"/>
                </a:cubicBezTo>
                <a:cubicBezTo>
                  <a:pt x="84197" y="94724"/>
                  <a:pt x="53505" y="91020"/>
                  <a:pt x="41334" y="79378"/>
                </a:cubicBezTo>
                <a:cubicBezTo>
                  <a:pt x="29163" y="67736"/>
                  <a:pt x="-1528" y="-526"/>
                  <a:pt x="59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A3EA88DC-EEBB-AF1F-BA30-7962BD580ACC}"/>
              </a:ext>
            </a:extLst>
          </p:cNvPr>
          <p:cNvSpPr/>
          <p:nvPr/>
        </p:nvSpPr>
        <p:spPr>
          <a:xfrm>
            <a:off x="1076313" y="4009435"/>
            <a:ext cx="31793" cy="666876"/>
          </a:xfrm>
          <a:custGeom>
            <a:avLst/>
            <a:gdLst>
              <a:gd name="connsiteX0" fmla="*/ 12 w 31793"/>
              <a:gd name="connsiteY0" fmla="*/ 590 h 666876"/>
              <a:gd name="connsiteX1" fmla="*/ 19062 w 31793"/>
              <a:gd name="connsiteY1" fmla="*/ 549865 h 666876"/>
              <a:gd name="connsiteX2" fmla="*/ 19062 w 31793"/>
              <a:gd name="connsiteY2" fmla="*/ 657815 h 666876"/>
              <a:gd name="connsiteX3" fmla="*/ 31762 w 31793"/>
              <a:gd name="connsiteY3" fmla="*/ 400640 h 666876"/>
              <a:gd name="connsiteX4" fmla="*/ 22237 w 31793"/>
              <a:gd name="connsiteY4" fmla="*/ 441915 h 666876"/>
              <a:gd name="connsiteX5" fmla="*/ 12 w 31793"/>
              <a:gd name="connsiteY5" fmla="*/ 590 h 66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3" h="666876">
                <a:moveTo>
                  <a:pt x="12" y="590"/>
                </a:moveTo>
                <a:cubicBezTo>
                  <a:pt x="-517" y="18582"/>
                  <a:pt x="15887" y="440328"/>
                  <a:pt x="19062" y="549865"/>
                </a:cubicBezTo>
                <a:cubicBezTo>
                  <a:pt x="22237" y="659402"/>
                  <a:pt x="16945" y="682686"/>
                  <a:pt x="19062" y="657815"/>
                </a:cubicBezTo>
                <a:cubicBezTo>
                  <a:pt x="21179" y="632944"/>
                  <a:pt x="31233" y="436623"/>
                  <a:pt x="31762" y="400640"/>
                </a:cubicBezTo>
                <a:cubicBezTo>
                  <a:pt x="32291" y="364657"/>
                  <a:pt x="25941" y="502769"/>
                  <a:pt x="22237" y="441915"/>
                </a:cubicBezTo>
                <a:cubicBezTo>
                  <a:pt x="18533" y="381061"/>
                  <a:pt x="541" y="-17402"/>
                  <a:pt x="12" y="5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0C6964BF-7869-0ABA-6C76-BCA6C2B372FB}"/>
              </a:ext>
            </a:extLst>
          </p:cNvPr>
          <p:cNvSpPr/>
          <p:nvPr/>
        </p:nvSpPr>
        <p:spPr>
          <a:xfrm>
            <a:off x="1126791" y="4568557"/>
            <a:ext cx="45723" cy="212512"/>
          </a:xfrm>
          <a:custGeom>
            <a:avLst/>
            <a:gdLst>
              <a:gd name="connsiteX0" fmla="*/ 28909 w 45723"/>
              <a:gd name="connsiteY0" fmla="*/ 268 h 212512"/>
              <a:gd name="connsiteX1" fmla="*/ 6684 w 45723"/>
              <a:gd name="connsiteY1" fmla="*/ 76468 h 212512"/>
              <a:gd name="connsiteX2" fmla="*/ 44784 w 45723"/>
              <a:gd name="connsiteY2" fmla="*/ 206643 h 212512"/>
              <a:gd name="connsiteX3" fmla="*/ 32084 w 45723"/>
              <a:gd name="connsiteY3" fmla="*/ 181243 h 212512"/>
              <a:gd name="connsiteX4" fmla="*/ 9859 w 45723"/>
              <a:gd name="connsiteY4" fmla="*/ 101868 h 212512"/>
              <a:gd name="connsiteX5" fmla="*/ 3509 w 45723"/>
              <a:gd name="connsiteY5" fmla="*/ 54243 h 212512"/>
              <a:gd name="connsiteX6" fmla="*/ 28909 w 45723"/>
              <a:gd name="connsiteY6" fmla="*/ 268 h 21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3" h="212512">
                <a:moveTo>
                  <a:pt x="28909" y="268"/>
                </a:moveTo>
                <a:cubicBezTo>
                  <a:pt x="29438" y="3972"/>
                  <a:pt x="4038" y="42072"/>
                  <a:pt x="6684" y="76468"/>
                </a:cubicBezTo>
                <a:cubicBezTo>
                  <a:pt x="9330" y="110864"/>
                  <a:pt x="40551" y="189181"/>
                  <a:pt x="44784" y="206643"/>
                </a:cubicBezTo>
                <a:cubicBezTo>
                  <a:pt x="49017" y="224105"/>
                  <a:pt x="37905" y="198705"/>
                  <a:pt x="32084" y="181243"/>
                </a:cubicBezTo>
                <a:cubicBezTo>
                  <a:pt x="26263" y="163781"/>
                  <a:pt x="14621" y="123035"/>
                  <a:pt x="9859" y="101868"/>
                </a:cubicBezTo>
                <a:cubicBezTo>
                  <a:pt x="5097" y="80701"/>
                  <a:pt x="-5487" y="76468"/>
                  <a:pt x="3509" y="54243"/>
                </a:cubicBezTo>
                <a:cubicBezTo>
                  <a:pt x="12505" y="32018"/>
                  <a:pt x="28380" y="-3436"/>
                  <a:pt x="28909" y="2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89447A4-0D56-10D1-F66D-718B76F497E4}"/>
              </a:ext>
            </a:extLst>
          </p:cNvPr>
          <p:cNvSpPr/>
          <p:nvPr/>
        </p:nvSpPr>
        <p:spPr>
          <a:xfrm>
            <a:off x="1228518" y="4571998"/>
            <a:ext cx="21771" cy="184157"/>
          </a:xfrm>
          <a:custGeom>
            <a:avLst/>
            <a:gdLst>
              <a:gd name="connsiteX0" fmla="*/ 19257 w 21771"/>
              <a:gd name="connsiteY0" fmla="*/ 2 h 184157"/>
              <a:gd name="connsiteX1" fmla="*/ 9732 w 21771"/>
              <a:gd name="connsiteY1" fmla="*/ 117477 h 184157"/>
              <a:gd name="connsiteX2" fmla="*/ 207 w 21771"/>
              <a:gd name="connsiteY2" fmla="*/ 184152 h 184157"/>
              <a:gd name="connsiteX3" fmla="*/ 19257 w 21771"/>
              <a:gd name="connsiteY3" fmla="*/ 114302 h 184157"/>
              <a:gd name="connsiteX4" fmla="*/ 19257 w 21771"/>
              <a:gd name="connsiteY4" fmla="*/ 2 h 18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" h="184157">
                <a:moveTo>
                  <a:pt x="19257" y="2"/>
                </a:moveTo>
                <a:cubicBezTo>
                  <a:pt x="17670" y="531"/>
                  <a:pt x="12907" y="86785"/>
                  <a:pt x="9732" y="117477"/>
                </a:cubicBezTo>
                <a:cubicBezTo>
                  <a:pt x="6557" y="148169"/>
                  <a:pt x="-1380" y="184681"/>
                  <a:pt x="207" y="184152"/>
                </a:cubicBezTo>
                <a:cubicBezTo>
                  <a:pt x="1794" y="183623"/>
                  <a:pt x="14495" y="139173"/>
                  <a:pt x="19257" y="114302"/>
                </a:cubicBezTo>
                <a:cubicBezTo>
                  <a:pt x="24019" y="89431"/>
                  <a:pt x="20844" y="-527"/>
                  <a:pt x="1925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649571B3-D60B-023B-6A0B-D661C0D285EC}"/>
              </a:ext>
            </a:extLst>
          </p:cNvPr>
          <p:cNvSpPr/>
          <p:nvPr/>
        </p:nvSpPr>
        <p:spPr>
          <a:xfrm>
            <a:off x="1185330" y="4508367"/>
            <a:ext cx="30806" cy="193878"/>
          </a:xfrm>
          <a:custGeom>
            <a:avLst/>
            <a:gdLst>
              <a:gd name="connsiteX0" fmla="*/ 30695 w 30806"/>
              <a:gd name="connsiteY0" fmla="*/ 133 h 193878"/>
              <a:gd name="connsiteX1" fmla="*/ 5295 w 30806"/>
              <a:gd name="connsiteY1" fmla="*/ 111258 h 193878"/>
              <a:gd name="connsiteX2" fmla="*/ 2120 w 30806"/>
              <a:gd name="connsiteY2" fmla="*/ 143008 h 193878"/>
              <a:gd name="connsiteX3" fmla="*/ 30695 w 30806"/>
              <a:gd name="connsiteY3" fmla="*/ 193808 h 193878"/>
              <a:gd name="connsiteX4" fmla="*/ 11645 w 30806"/>
              <a:gd name="connsiteY4" fmla="*/ 152533 h 193878"/>
              <a:gd name="connsiteX5" fmla="*/ 2120 w 30806"/>
              <a:gd name="connsiteY5" fmla="*/ 89033 h 193878"/>
              <a:gd name="connsiteX6" fmla="*/ 30695 w 30806"/>
              <a:gd name="connsiteY6" fmla="*/ 133 h 19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6" h="193878">
                <a:moveTo>
                  <a:pt x="30695" y="133"/>
                </a:moveTo>
                <a:cubicBezTo>
                  <a:pt x="31224" y="3837"/>
                  <a:pt x="10057" y="87446"/>
                  <a:pt x="5295" y="111258"/>
                </a:cubicBezTo>
                <a:cubicBezTo>
                  <a:pt x="533" y="135070"/>
                  <a:pt x="-2113" y="129250"/>
                  <a:pt x="2120" y="143008"/>
                </a:cubicBezTo>
                <a:cubicBezTo>
                  <a:pt x="6353" y="156766"/>
                  <a:pt x="29108" y="192221"/>
                  <a:pt x="30695" y="193808"/>
                </a:cubicBezTo>
                <a:cubicBezTo>
                  <a:pt x="32282" y="195395"/>
                  <a:pt x="16408" y="169996"/>
                  <a:pt x="11645" y="152533"/>
                </a:cubicBezTo>
                <a:cubicBezTo>
                  <a:pt x="6882" y="135070"/>
                  <a:pt x="532" y="107025"/>
                  <a:pt x="2120" y="89033"/>
                </a:cubicBezTo>
                <a:cubicBezTo>
                  <a:pt x="3707" y="71041"/>
                  <a:pt x="30166" y="-3571"/>
                  <a:pt x="30695" y="1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D7E13605-B16A-E88A-1A37-B1E713E8A8F1}"/>
              </a:ext>
            </a:extLst>
          </p:cNvPr>
          <p:cNvSpPr/>
          <p:nvPr/>
        </p:nvSpPr>
        <p:spPr>
          <a:xfrm>
            <a:off x="984867" y="4702026"/>
            <a:ext cx="116213" cy="476312"/>
          </a:xfrm>
          <a:custGeom>
            <a:avLst/>
            <a:gdLst>
              <a:gd name="connsiteX0" fmla="*/ 24783 w 116213"/>
              <a:gd name="connsiteY0" fmla="*/ 149 h 476312"/>
              <a:gd name="connsiteX1" fmla="*/ 15258 w 116213"/>
              <a:gd name="connsiteY1" fmla="*/ 127149 h 476312"/>
              <a:gd name="connsiteX2" fmla="*/ 53358 w 116213"/>
              <a:gd name="connsiteY2" fmla="*/ 279549 h 476312"/>
              <a:gd name="connsiteX3" fmla="*/ 113683 w 116213"/>
              <a:gd name="connsiteY3" fmla="*/ 470049 h 476312"/>
              <a:gd name="connsiteX4" fmla="*/ 94633 w 116213"/>
              <a:gd name="connsiteY4" fmla="*/ 400199 h 476312"/>
              <a:gd name="connsiteX5" fmla="*/ 2558 w 116213"/>
              <a:gd name="connsiteY5" fmla="*/ 108099 h 476312"/>
              <a:gd name="connsiteX6" fmla="*/ 24783 w 116213"/>
              <a:gd name="connsiteY6" fmla="*/ 149 h 47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13" h="476312">
                <a:moveTo>
                  <a:pt x="24783" y="149"/>
                </a:moveTo>
                <a:cubicBezTo>
                  <a:pt x="26900" y="3324"/>
                  <a:pt x="10496" y="80582"/>
                  <a:pt x="15258" y="127149"/>
                </a:cubicBezTo>
                <a:cubicBezTo>
                  <a:pt x="20020" y="173716"/>
                  <a:pt x="36954" y="222399"/>
                  <a:pt x="53358" y="279549"/>
                </a:cubicBezTo>
                <a:cubicBezTo>
                  <a:pt x="69762" y="336699"/>
                  <a:pt x="106804" y="449941"/>
                  <a:pt x="113683" y="470049"/>
                </a:cubicBezTo>
                <a:cubicBezTo>
                  <a:pt x="120562" y="490157"/>
                  <a:pt x="113154" y="460524"/>
                  <a:pt x="94633" y="400199"/>
                </a:cubicBezTo>
                <a:cubicBezTo>
                  <a:pt x="76112" y="339874"/>
                  <a:pt x="14200" y="171599"/>
                  <a:pt x="2558" y="108099"/>
                </a:cubicBezTo>
                <a:cubicBezTo>
                  <a:pt x="-9084" y="44599"/>
                  <a:pt x="22666" y="-3026"/>
                  <a:pt x="24783" y="1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6CC9287-37C5-09F2-5171-BB09369A166A}"/>
              </a:ext>
            </a:extLst>
          </p:cNvPr>
          <p:cNvSpPr/>
          <p:nvPr/>
        </p:nvSpPr>
        <p:spPr>
          <a:xfrm>
            <a:off x="1098829" y="5267277"/>
            <a:ext cx="91845" cy="402685"/>
          </a:xfrm>
          <a:custGeom>
            <a:avLst/>
            <a:gdLst>
              <a:gd name="connsiteX0" fmla="*/ 21946 w 91845"/>
              <a:gd name="connsiteY0" fmla="*/ 48 h 402685"/>
              <a:gd name="connsiteX1" fmla="*/ 31471 w 91845"/>
              <a:gd name="connsiteY1" fmla="*/ 168323 h 402685"/>
              <a:gd name="connsiteX2" fmla="*/ 88621 w 91845"/>
              <a:gd name="connsiteY2" fmla="*/ 387398 h 402685"/>
              <a:gd name="connsiteX3" fmla="*/ 75921 w 91845"/>
              <a:gd name="connsiteY3" fmla="*/ 358823 h 402685"/>
              <a:gd name="connsiteX4" fmla="*/ 2896 w 91845"/>
              <a:gd name="connsiteY4" fmla="*/ 155623 h 402685"/>
              <a:gd name="connsiteX5" fmla="*/ 15596 w 91845"/>
              <a:gd name="connsiteY5" fmla="*/ 184198 h 402685"/>
              <a:gd name="connsiteX6" fmla="*/ 21946 w 91845"/>
              <a:gd name="connsiteY6" fmla="*/ 48 h 40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45" h="402685">
                <a:moveTo>
                  <a:pt x="21946" y="48"/>
                </a:moveTo>
                <a:cubicBezTo>
                  <a:pt x="24592" y="-2598"/>
                  <a:pt x="20358" y="103765"/>
                  <a:pt x="31471" y="168323"/>
                </a:cubicBezTo>
                <a:cubicBezTo>
                  <a:pt x="42584" y="232881"/>
                  <a:pt x="81213" y="355648"/>
                  <a:pt x="88621" y="387398"/>
                </a:cubicBezTo>
                <a:cubicBezTo>
                  <a:pt x="96029" y="419148"/>
                  <a:pt x="90208" y="397452"/>
                  <a:pt x="75921" y="358823"/>
                </a:cubicBezTo>
                <a:cubicBezTo>
                  <a:pt x="61634" y="320194"/>
                  <a:pt x="12950" y="184727"/>
                  <a:pt x="2896" y="155623"/>
                </a:cubicBezTo>
                <a:cubicBezTo>
                  <a:pt x="-7158" y="126519"/>
                  <a:pt x="11892" y="202719"/>
                  <a:pt x="15596" y="184198"/>
                </a:cubicBezTo>
                <a:cubicBezTo>
                  <a:pt x="19300" y="165677"/>
                  <a:pt x="19300" y="2694"/>
                  <a:pt x="21946" y="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DD2AA691-CC25-91B3-5F4D-698B74CC1423}"/>
              </a:ext>
            </a:extLst>
          </p:cNvPr>
          <p:cNvSpPr/>
          <p:nvPr/>
        </p:nvSpPr>
        <p:spPr>
          <a:xfrm>
            <a:off x="765102" y="5241790"/>
            <a:ext cx="65363" cy="155710"/>
          </a:xfrm>
          <a:custGeom>
            <a:avLst/>
            <a:gdLst>
              <a:gd name="connsiteX0" fmla="*/ 73 w 65363"/>
              <a:gd name="connsiteY0" fmla="*/ 135 h 155710"/>
              <a:gd name="connsiteX1" fmla="*/ 50873 w 65363"/>
              <a:gd name="connsiteY1" fmla="*/ 82685 h 155710"/>
              <a:gd name="connsiteX2" fmla="*/ 50873 w 65363"/>
              <a:gd name="connsiteY2" fmla="*/ 155710 h 155710"/>
              <a:gd name="connsiteX3" fmla="*/ 57223 w 65363"/>
              <a:gd name="connsiteY3" fmla="*/ 82685 h 155710"/>
              <a:gd name="connsiteX4" fmla="*/ 63573 w 65363"/>
              <a:gd name="connsiteY4" fmla="*/ 63635 h 155710"/>
              <a:gd name="connsiteX5" fmla="*/ 73 w 65363"/>
              <a:gd name="connsiteY5" fmla="*/ 135 h 1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3" h="155710">
                <a:moveTo>
                  <a:pt x="73" y="135"/>
                </a:moveTo>
                <a:cubicBezTo>
                  <a:pt x="-2044" y="3310"/>
                  <a:pt x="42406" y="56756"/>
                  <a:pt x="50873" y="82685"/>
                </a:cubicBezTo>
                <a:cubicBezTo>
                  <a:pt x="59340" y="108614"/>
                  <a:pt x="49815" y="155710"/>
                  <a:pt x="50873" y="155710"/>
                </a:cubicBezTo>
                <a:cubicBezTo>
                  <a:pt x="51931" y="155710"/>
                  <a:pt x="57223" y="82685"/>
                  <a:pt x="57223" y="82685"/>
                </a:cubicBezTo>
                <a:cubicBezTo>
                  <a:pt x="59340" y="67339"/>
                  <a:pt x="69394" y="76864"/>
                  <a:pt x="63573" y="63635"/>
                </a:cubicBezTo>
                <a:cubicBezTo>
                  <a:pt x="57752" y="50406"/>
                  <a:pt x="2190" y="-3040"/>
                  <a:pt x="73" y="1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EC658548-DA54-EA29-B10E-B5882C0D1132}"/>
              </a:ext>
            </a:extLst>
          </p:cNvPr>
          <p:cNvSpPr/>
          <p:nvPr/>
        </p:nvSpPr>
        <p:spPr>
          <a:xfrm>
            <a:off x="727015" y="4889466"/>
            <a:ext cx="41355" cy="152473"/>
          </a:xfrm>
          <a:custGeom>
            <a:avLst/>
            <a:gdLst>
              <a:gd name="connsiteX0" fmla="*/ 60 w 41355"/>
              <a:gd name="connsiteY0" fmla="*/ 34 h 152473"/>
              <a:gd name="connsiteX1" fmla="*/ 31810 w 41355"/>
              <a:gd name="connsiteY1" fmla="*/ 82584 h 152473"/>
              <a:gd name="connsiteX2" fmla="*/ 19110 w 41355"/>
              <a:gd name="connsiteY2" fmla="*/ 152434 h 152473"/>
              <a:gd name="connsiteX3" fmla="*/ 41335 w 41355"/>
              <a:gd name="connsiteY3" fmla="*/ 73059 h 152473"/>
              <a:gd name="connsiteX4" fmla="*/ 60 w 41355"/>
              <a:gd name="connsiteY4" fmla="*/ 34 h 15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5" h="152473">
                <a:moveTo>
                  <a:pt x="60" y="34"/>
                </a:moveTo>
                <a:cubicBezTo>
                  <a:pt x="-1527" y="1621"/>
                  <a:pt x="28635" y="57184"/>
                  <a:pt x="31810" y="82584"/>
                </a:cubicBezTo>
                <a:cubicBezTo>
                  <a:pt x="34985" y="107984"/>
                  <a:pt x="17523" y="154021"/>
                  <a:pt x="19110" y="152434"/>
                </a:cubicBezTo>
                <a:cubicBezTo>
                  <a:pt x="20697" y="150847"/>
                  <a:pt x="40277" y="94755"/>
                  <a:pt x="41335" y="73059"/>
                </a:cubicBezTo>
                <a:cubicBezTo>
                  <a:pt x="42393" y="51363"/>
                  <a:pt x="1647" y="-1553"/>
                  <a:pt x="60" y="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B3EEC9BE-2923-9BFA-BD58-325BAE4D6DFB}"/>
              </a:ext>
            </a:extLst>
          </p:cNvPr>
          <p:cNvSpPr/>
          <p:nvPr/>
        </p:nvSpPr>
        <p:spPr>
          <a:xfrm>
            <a:off x="1115809" y="4911685"/>
            <a:ext cx="36728" cy="276465"/>
          </a:xfrm>
          <a:custGeom>
            <a:avLst/>
            <a:gdLst>
              <a:gd name="connsiteX0" fmla="*/ 36716 w 36728"/>
              <a:gd name="connsiteY0" fmla="*/ 40 h 276465"/>
              <a:gd name="connsiteX1" fmla="*/ 17666 w 36728"/>
              <a:gd name="connsiteY1" fmla="*/ 206415 h 276465"/>
              <a:gd name="connsiteX2" fmla="*/ 17666 w 36728"/>
              <a:gd name="connsiteY2" fmla="*/ 276265 h 276465"/>
              <a:gd name="connsiteX3" fmla="*/ 1791 w 36728"/>
              <a:gd name="connsiteY3" fmla="*/ 222290 h 276465"/>
              <a:gd name="connsiteX4" fmla="*/ 1791 w 36728"/>
              <a:gd name="connsiteY4" fmla="*/ 79415 h 276465"/>
              <a:gd name="connsiteX5" fmla="*/ 14491 w 36728"/>
              <a:gd name="connsiteY5" fmla="*/ 187365 h 276465"/>
              <a:gd name="connsiteX6" fmla="*/ 36716 w 36728"/>
              <a:gd name="connsiteY6" fmla="*/ 40 h 2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28" h="276465">
                <a:moveTo>
                  <a:pt x="36716" y="40"/>
                </a:moveTo>
                <a:cubicBezTo>
                  <a:pt x="37245" y="3215"/>
                  <a:pt x="20841" y="160378"/>
                  <a:pt x="17666" y="206415"/>
                </a:cubicBezTo>
                <a:cubicBezTo>
                  <a:pt x="14491" y="252452"/>
                  <a:pt x="20312" y="273619"/>
                  <a:pt x="17666" y="276265"/>
                </a:cubicBezTo>
                <a:cubicBezTo>
                  <a:pt x="15020" y="278911"/>
                  <a:pt x="4437" y="255098"/>
                  <a:pt x="1791" y="222290"/>
                </a:cubicBezTo>
                <a:cubicBezTo>
                  <a:pt x="-855" y="189482"/>
                  <a:pt x="-326" y="85236"/>
                  <a:pt x="1791" y="79415"/>
                </a:cubicBezTo>
                <a:cubicBezTo>
                  <a:pt x="3908" y="73594"/>
                  <a:pt x="10258" y="194773"/>
                  <a:pt x="14491" y="187365"/>
                </a:cubicBezTo>
                <a:cubicBezTo>
                  <a:pt x="18724" y="179957"/>
                  <a:pt x="36187" y="-3135"/>
                  <a:pt x="36716" y="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2FAA8212-45D3-2C79-FA2F-09024EFC5FCD}"/>
              </a:ext>
            </a:extLst>
          </p:cNvPr>
          <p:cNvSpPr/>
          <p:nvPr/>
        </p:nvSpPr>
        <p:spPr>
          <a:xfrm>
            <a:off x="1171575" y="5222875"/>
            <a:ext cx="75167" cy="419995"/>
          </a:xfrm>
          <a:custGeom>
            <a:avLst/>
            <a:gdLst>
              <a:gd name="connsiteX0" fmla="*/ 0 w 75167"/>
              <a:gd name="connsiteY0" fmla="*/ 0 h 419995"/>
              <a:gd name="connsiteX1" fmla="*/ 19050 w 75167"/>
              <a:gd name="connsiteY1" fmla="*/ 114300 h 419995"/>
              <a:gd name="connsiteX2" fmla="*/ 15875 w 75167"/>
              <a:gd name="connsiteY2" fmla="*/ 187325 h 419995"/>
              <a:gd name="connsiteX3" fmla="*/ 34925 w 75167"/>
              <a:gd name="connsiteY3" fmla="*/ 314325 h 419995"/>
              <a:gd name="connsiteX4" fmla="*/ 73025 w 75167"/>
              <a:gd name="connsiteY4" fmla="*/ 415925 h 419995"/>
              <a:gd name="connsiteX5" fmla="*/ 63500 w 75167"/>
              <a:gd name="connsiteY5" fmla="*/ 381000 h 419995"/>
              <a:gd name="connsiteX6" fmla="*/ 6350 w 75167"/>
              <a:gd name="connsiteY6" fmla="*/ 209550 h 419995"/>
              <a:gd name="connsiteX7" fmla="*/ 6350 w 75167"/>
              <a:gd name="connsiteY7" fmla="*/ 133350 h 419995"/>
              <a:gd name="connsiteX8" fmla="*/ 0 w 75167"/>
              <a:gd name="connsiteY8" fmla="*/ 0 h 41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67" h="419995">
                <a:moveTo>
                  <a:pt x="0" y="0"/>
                </a:moveTo>
                <a:cubicBezTo>
                  <a:pt x="8202" y="41539"/>
                  <a:pt x="16404" y="83079"/>
                  <a:pt x="19050" y="114300"/>
                </a:cubicBezTo>
                <a:cubicBezTo>
                  <a:pt x="21696" y="145521"/>
                  <a:pt x="13229" y="153988"/>
                  <a:pt x="15875" y="187325"/>
                </a:cubicBezTo>
                <a:cubicBezTo>
                  <a:pt x="18521" y="220663"/>
                  <a:pt x="25400" y="276225"/>
                  <a:pt x="34925" y="314325"/>
                </a:cubicBezTo>
                <a:cubicBezTo>
                  <a:pt x="44450" y="352425"/>
                  <a:pt x="68263" y="404813"/>
                  <a:pt x="73025" y="415925"/>
                </a:cubicBezTo>
                <a:cubicBezTo>
                  <a:pt x="77787" y="427037"/>
                  <a:pt x="74613" y="415396"/>
                  <a:pt x="63500" y="381000"/>
                </a:cubicBezTo>
                <a:cubicBezTo>
                  <a:pt x="52387" y="346604"/>
                  <a:pt x="15875" y="250825"/>
                  <a:pt x="6350" y="209550"/>
                </a:cubicBezTo>
                <a:cubicBezTo>
                  <a:pt x="-3175" y="168275"/>
                  <a:pt x="6350" y="133350"/>
                  <a:pt x="6350" y="1333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C05C8F42-D636-65D7-F3FD-49781F6ACF01}"/>
              </a:ext>
            </a:extLst>
          </p:cNvPr>
          <p:cNvSpPr/>
          <p:nvPr/>
        </p:nvSpPr>
        <p:spPr>
          <a:xfrm>
            <a:off x="1258493" y="4749774"/>
            <a:ext cx="50727" cy="865012"/>
          </a:xfrm>
          <a:custGeom>
            <a:avLst/>
            <a:gdLst>
              <a:gd name="connsiteX0" fmla="*/ 17857 w 50727"/>
              <a:gd name="connsiteY0" fmla="*/ 26 h 865012"/>
              <a:gd name="connsiteX1" fmla="*/ 1982 w 50727"/>
              <a:gd name="connsiteY1" fmla="*/ 196876 h 865012"/>
              <a:gd name="connsiteX2" fmla="*/ 1982 w 50727"/>
              <a:gd name="connsiteY2" fmla="*/ 428651 h 865012"/>
              <a:gd name="connsiteX3" fmla="*/ 8332 w 50727"/>
              <a:gd name="connsiteY3" fmla="*/ 415951 h 865012"/>
              <a:gd name="connsiteX4" fmla="*/ 1982 w 50727"/>
              <a:gd name="connsiteY4" fmla="*/ 603276 h 865012"/>
              <a:gd name="connsiteX5" fmla="*/ 49607 w 50727"/>
              <a:gd name="connsiteY5" fmla="*/ 860451 h 865012"/>
              <a:gd name="connsiteX6" fmla="*/ 33732 w 50727"/>
              <a:gd name="connsiteY6" fmla="*/ 749326 h 865012"/>
              <a:gd name="connsiteX7" fmla="*/ 11507 w 50727"/>
              <a:gd name="connsiteY7" fmla="*/ 517551 h 865012"/>
              <a:gd name="connsiteX8" fmla="*/ 5157 w 50727"/>
              <a:gd name="connsiteY8" fmla="*/ 209576 h 865012"/>
              <a:gd name="connsiteX9" fmla="*/ 17857 w 50727"/>
              <a:gd name="connsiteY9" fmla="*/ 26 h 8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27" h="865012">
                <a:moveTo>
                  <a:pt x="17857" y="26"/>
                </a:moveTo>
                <a:cubicBezTo>
                  <a:pt x="17328" y="-2091"/>
                  <a:pt x="4628" y="125439"/>
                  <a:pt x="1982" y="196876"/>
                </a:cubicBezTo>
                <a:cubicBezTo>
                  <a:pt x="-664" y="268313"/>
                  <a:pt x="924" y="392139"/>
                  <a:pt x="1982" y="428651"/>
                </a:cubicBezTo>
                <a:cubicBezTo>
                  <a:pt x="3040" y="465163"/>
                  <a:pt x="8332" y="386847"/>
                  <a:pt x="8332" y="415951"/>
                </a:cubicBezTo>
                <a:cubicBezTo>
                  <a:pt x="8332" y="445055"/>
                  <a:pt x="-4897" y="529193"/>
                  <a:pt x="1982" y="603276"/>
                </a:cubicBezTo>
                <a:cubicBezTo>
                  <a:pt x="8861" y="677359"/>
                  <a:pt x="44315" y="836109"/>
                  <a:pt x="49607" y="860451"/>
                </a:cubicBezTo>
                <a:cubicBezTo>
                  <a:pt x="54899" y="884793"/>
                  <a:pt x="40082" y="806476"/>
                  <a:pt x="33732" y="749326"/>
                </a:cubicBezTo>
                <a:cubicBezTo>
                  <a:pt x="27382" y="692176"/>
                  <a:pt x="16269" y="607509"/>
                  <a:pt x="11507" y="517551"/>
                </a:cubicBezTo>
                <a:cubicBezTo>
                  <a:pt x="6744" y="427593"/>
                  <a:pt x="924" y="294772"/>
                  <a:pt x="5157" y="209576"/>
                </a:cubicBezTo>
                <a:cubicBezTo>
                  <a:pt x="9390" y="124380"/>
                  <a:pt x="18386" y="2143"/>
                  <a:pt x="17857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42C82A2E-948C-28A0-8BFA-323972EA832A}"/>
              </a:ext>
            </a:extLst>
          </p:cNvPr>
          <p:cNvSpPr/>
          <p:nvPr/>
        </p:nvSpPr>
        <p:spPr>
          <a:xfrm>
            <a:off x="879325" y="5184617"/>
            <a:ext cx="73676" cy="273534"/>
          </a:xfrm>
          <a:custGeom>
            <a:avLst/>
            <a:gdLst>
              <a:gd name="connsiteX0" fmla="*/ 150 w 73676"/>
              <a:gd name="connsiteY0" fmla="*/ 158 h 273534"/>
              <a:gd name="connsiteX1" fmla="*/ 54125 w 73676"/>
              <a:gd name="connsiteY1" fmla="*/ 111283 h 273534"/>
              <a:gd name="connsiteX2" fmla="*/ 54125 w 73676"/>
              <a:gd name="connsiteY2" fmla="*/ 203358 h 273534"/>
              <a:gd name="connsiteX3" fmla="*/ 38250 w 73676"/>
              <a:gd name="connsiteY3" fmla="*/ 273208 h 273534"/>
              <a:gd name="connsiteX4" fmla="*/ 47775 w 73676"/>
              <a:gd name="connsiteY4" fmla="*/ 225583 h 273534"/>
              <a:gd name="connsiteX5" fmla="*/ 73175 w 73676"/>
              <a:gd name="connsiteY5" fmla="*/ 136683 h 273534"/>
              <a:gd name="connsiteX6" fmla="*/ 150 w 73676"/>
              <a:gd name="connsiteY6" fmla="*/ 158 h 27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76" h="273534">
                <a:moveTo>
                  <a:pt x="150" y="158"/>
                </a:moveTo>
                <a:cubicBezTo>
                  <a:pt x="-3025" y="-4075"/>
                  <a:pt x="45129" y="77416"/>
                  <a:pt x="54125" y="111283"/>
                </a:cubicBezTo>
                <a:cubicBezTo>
                  <a:pt x="63121" y="145150"/>
                  <a:pt x="56771" y="176371"/>
                  <a:pt x="54125" y="203358"/>
                </a:cubicBezTo>
                <a:cubicBezTo>
                  <a:pt x="51479" y="230346"/>
                  <a:pt x="39308" y="269504"/>
                  <a:pt x="38250" y="273208"/>
                </a:cubicBezTo>
                <a:cubicBezTo>
                  <a:pt x="37192" y="276912"/>
                  <a:pt x="41954" y="248337"/>
                  <a:pt x="47775" y="225583"/>
                </a:cubicBezTo>
                <a:cubicBezTo>
                  <a:pt x="53596" y="202829"/>
                  <a:pt x="77408" y="169491"/>
                  <a:pt x="73175" y="136683"/>
                </a:cubicBezTo>
                <a:cubicBezTo>
                  <a:pt x="68942" y="103875"/>
                  <a:pt x="3325" y="4391"/>
                  <a:pt x="150" y="1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8E344B82-B55C-4263-BD64-B959F7B8428E}"/>
              </a:ext>
            </a:extLst>
          </p:cNvPr>
          <p:cNvSpPr/>
          <p:nvPr/>
        </p:nvSpPr>
        <p:spPr>
          <a:xfrm>
            <a:off x="1047419" y="5651131"/>
            <a:ext cx="55240" cy="183058"/>
          </a:xfrm>
          <a:custGeom>
            <a:avLst/>
            <a:gdLst>
              <a:gd name="connsiteX0" fmla="*/ 3506 w 55240"/>
              <a:gd name="connsiteY0" fmla="*/ 369 h 183058"/>
              <a:gd name="connsiteX1" fmla="*/ 19381 w 55240"/>
              <a:gd name="connsiteY1" fmla="*/ 101969 h 183058"/>
              <a:gd name="connsiteX2" fmla="*/ 54306 w 55240"/>
              <a:gd name="connsiteY2" fmla="*/ 181344 h 183058"/>
              <a:gd name="connsiteX3" fmla="*/ 41606 w 55240"/>
              <a:gd name="connsiteY3" fmla="*/ 149594 h 183058"/>
              <a:gd name="connsiteX4" fmla="*/ 3506 w 55240"/>
              <a:gd name="connsiteY4" fmla="*/ 70219 h 183058"/>
              <a:gd name="connsiteX5" fmla="*/ 3506 w 55240"/>
              <a:gd name="connsiteY5" fmla="*/ 369 h 18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0" h="183058">
                <a:moveTo>
                  <a:pt x="3506" y="369"/>
                </a:moveTo>
                <a:cubicBezTo>
                  <a:pt x="6152" y="5661"/>
                  <a:pt x="10914" y="71807"/>
                  <a:pt x="19381" y="101969"/>
                </a:cubicBezTo>
                <a:cubicBezTo>
                  <a:pt x="27848" y="132132"/>
                  <a:pt x="50602" y="173407"/>
                  <a:pt x="54306" y="181344"/>
                </a:cubicBezTo>
                <a:cubicBezTo>
                  <a:pt x="58010" y="189281"/>
                  <a:pt x="50073" y="168115"/>
                  <a:pt x="41606" y="149594"/>
                </a:cubicBezTo>
                <a:cubicBezTo>
                  <a:pt x="33139" y="131073"/>
                  <a:pt x="9856" y="92444"/>
                  <a:pt x="3506" y="70219"/>
                </a:cubicBezTo>
                <a:cubicBezTo>
                  <a:pt x="-2844" y="47994"/>
                  <a:pt x="860" y="-4923"/>
                  <a:pt x="3506" y="3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033D73AB-73C4-7E01-9EE7-359232B4D7CC}"/>
              </a:ext>
            </a:extLst>
          </p:cNvPr>
          <p:cNvSpPr/>
          <p:nvPr/>
        </p:nvSpPr>
        <p:spPr>
          <a:xfrm>
            <a:off x="982439" y="5619739"/>
            <a:ext cx="49568" cy="220454"/>
          </a:xfrm>
          <a:custGeom>
            <a:avLst/>
            <a:gdLst>
              <a:gd name="connsiteX0" fmla="*/ 11336 w 49568"/>
              <a:gd name="connsiteY0" fmla="*/ 11 h 220454"/>
              <a:gd name="connsiteX1" fmla="*/ 11336 w 49568"/>
              <a:gd name="connsiteY1" fmla="*/ 107961 h 220454"/>
              <a:gd name="connsiteX2" fmla="*/ 46261 w 49568"/>
              <a:gd name="connsiteY2" fmla="*/ 215911 h 220454"/>
              <a:gd name="connsiteX3" fmla="*/ 43086 w 49568"/>
              <a:gd name="connsiteY3" fmla="*/ 190511 h 220454"/>
              <a:gd name="connsiteX4" fmla="*/ 1811 w 49568"/>
              <a:gd name="connsiteY4" fmla="*/ 101611 h 220454"/>
              <a:gd name="connsiteX5" fmla="*/ 11336 w 49568"/>
              <a:gd name="connsiteY5" fmla="*/ 11 h 22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68" h="220454">
                <a:moveTo>
                  <a:pt x="11336" y="11"/>
                </a:moveTo>
                <a:cubicBezTo>
                  <a:pt x="12924" y="1069"/>
                  <a:pt x="5515" y="71978"/>
                  <a:pt x="11336" y="107961"/>
                </a:cubicBezTo>
                <a:cubicBezTo>
                  <a:pt x="17157" y="143944"/>
                  <a:pt x="40969" y="202153"/>
                  <a:pt x="46261" y="215911"/>
                </a:cubicBezTo>
                <a:cubicBezTo>
                  <a:pt x="51553" y="229669"/>
                  <a:pt x="50494" y="209561"/>
                  <a:pt x="43086" y="190511"/>
                </a:cubicBezTo>
                <a:cubicBezTo>
                  <a:pt x="35678" y="171461"/>
                  <a:pt x="8690" y="132303"/>
                  <a:pt x="1811" y="101611"/>
                </a:cubicBezTo>
                <a:cubicBezTo>
                  <a:pt x="-5068" y="70919"/>
                  <a:pt x="9748" y="-1047"/>
                  <a:pt x="11336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F0D56E32-EA11-4D41-7EDA-5D0F74609F0F}"/>
              </a:ext>
            </a:extLst>
          </p:cNvPr>
          <p:cNvSpPr/>
          <p:nvPr/>
        </p:nvSpPr>
        <p:spPr>
          <a:xfrm>
            <a:off x="844492" y="5854655"/>
            <a:ext cx="51432" cy="194005"/>
          </a:xfrm>
          <a:custGeom>
            <a:avLst/>
            <a:gdLst>
              <a:gd name="connsiteX0" fmla="*/ 34983 w 51432"/>
              <a:gd name="connsiteY0" fmla="*/ 45 h 194005"/>
              <a:gd name="connsiteX1" fmla="*/ 15933 w 51432"/>
              <a:gd name="connsiteY1" fmla="*/ 92120 h 194005"/>
              <a:gd name="connsiteX2" fmla="*/ 22283 w 51432"/>
              <a:gd name="connsiteY2" fmla="*/ 127045 h 194005"/>
              <a:gd name="connsiteX3" fmla="*/ 50858 w 51432"/>
              <a:gd name="connsiteY3" fmla="*/ 193720 h 194005"/>
              <a:gd name="connsiteX4" fmla="*/ 38158 w 51432"/>
              <a:gd name="connsiteY4" fmla="*/ 149270 h 194005"/>
              <a:gd name="connsiteX5" fmla="*/ 58 w 51432"/>
              <a:gd name="connsiteY5" fmla="*/ 104820 h 194005"/>
              <a:gd name="connsiteX6" fmla="*/ 34983 w 51432"/>
              <a:gd name="connsiteY6" fmla="*/ 45 h 1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2" h="194005">
                <a:moveTo>
                  <a:pt x="34983" y="45"/>
                </a:moveTo>
                <a:cubicBezTo>
                  <a:pt x="37629" y="-2072"/>
                  <a:pt x="18050" y="70953"/>
                  <a:pt x="15933" y="92120"/>
                </a:cubicBezTo>
                <a:cubicBezTo>
                  <a:pt x="13816" y="113287"/>
                  <a:pt x="16462" y="110112"/>
                  <a:pt x="22283" y="127045"/>
                </a:cubicBezTo>
                <a:cubicBezTo>
                  <a:pt x="28104" y="143978"/>
                  <a:pt x="48212" y="190016"/>
                  <a:pt x="50858" y="193720"/>
                </a:cubicBezTo>
                <a:cubicBezTo>
                  <a:pt x="53504" y="197424"/>
                  <a:pt x="46625" y="164087"/>
                  <a:pt x="38158" y="149270"/>
                </a:cubicBezTo>
                <a:cubicBezTo>
                  <a:pt x="29691" y="134453"/>
                  <a:pt x="-1529" y="123870"/>
                  <a:pt x="58" y="104820"/>
                </a:cubicBezTo>
                <a:cubicBezTo>
                  <a:pt x="1645" y="85770"/>
                  <a:pt x="32337" y="2162"/>
                  <a:pt x="34983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7A90E6D-FE66-E653-2590-A34E218E5C35}"/>
              </a:ext>
            </a:extLst>
          </p:cNvPr>
          <p:cNvSpPr/>
          <p:nvPr/>
        </p:nvSpPr>
        <p:spPr>
          <a:xfrm>
            <a:off x="742770" y="5660714"/>
            <a:ext cx="83415" cy="117940"/>
          </a:xfrm>
          <a:custGeom>
            <a:avLst/>
            <a:gdLst>
              <a:gd name="connsiteX0" fmla="*/ 180 w 83415"/>
              <a:gd name="connsiteY0" fmla="*/ 311 h 117940"/>
              <a:gd name="connsiteX1" fmla="*/ 60505 w 83415"/>
              <a:gd name="connsiteY1" fmla="*/ 38411 h 117940"/>
              <a:gd name="connsiteX2" fmla="*/ 57330 w 83415"/>
              <a:gd name="connsiteY2" fmla="*/ 117786 h 117940"/>
              <a:gd name="connsiteX3" fmla="*/ 82730 w 83415"/>
              <a:gd name="connsiteY3" fmla="*/ 57461 h 117940"/>
              <a:gd name="connsiteX4" fmla="*/ 180 w 83415"/>
              <a:gd name="connsiteY4" fmla="*/ 311 h 11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15" h="117940">
                <a:moveTo>
                  <a:pt x="180" y="311"/>
                </a:moveTo>
                <a:cubicBezTo>
                  <a:pt x="-3524" y="-2864"/>
                  <a:pt x="50980" y="18832"/>
                  <a:pt x="60505" y="38411"/>
                </a:cubicBezTo>
                <a:cubicBezTo>
                  <a:pt x="70030" y="57990"/>
                  <a:pt x="53626" y="114611"/>
                  <a:pt x="57330" y="117786"/>
                </a:cubicBezTo>
                <a:cubicBezTo>
                  <a:pt x="61034" y="120961"/>
                  <a:pt x="88022" y="74394"/>
                  <a:pt x="82730" y="57461"/>
                </a:cubicBezTo>
                <a:cubicBezTo>
                  <a:pt x="77438" y="40528"/>
                  <a:pt x="3884" y="3486"/>
                  <a:pt x="180" y="3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B4FD8A65-C5E8-8232-C663-0215F442239F}"/>
              </a:ext>
            </a:extLst>
          </p:cNvPr>
          <p:cNvSpPr/>
          <p:nvPr/>
        </p:nvSpPr>
        <p:spPr>
          <a:xfrm>
            <a:off x="682040" y="5616572"/>
            <a:ext cx="32410" cy="137272"/>
          </a:xfrm>
          <a:custGeom>
            <a:avLst/>
            <a:gdLst>
              <a:gd name="connsiteX0" fmla="*/ 32335 w 32410"/>
              <a:gd name="connsiteY0" fmla="*/ 3 h 137272"/>
              <a:gd name="connsiteX1" fmla="*/ 10110 w 32410"/>
              <a:gd name="connsiteY1" fmla="*/ 76203 h 137272"/>
              <a:gd name="connsiteX2" fmla="*/ 32335 w 32410"/>
              <a:gd name="connsiteY2" fmla="*/ 136528 h 137272"/>
              <a:gd name="connsiteX3" fmla="*/ 10110 w 32410"/>
              <a:gd name="connsiteY3" fmla="*/ 107953 h 137272"/>
              <a:gd name="connsiteX4" fmla="*/ 585 w 32410"/>
              <a:gd name="connsiteY4" fmla="*/ 79378 h 137272"/>
              <a:gd name="connsiteX5" fmla="*/ 32335 w 32410"/>
              <a:gd name="connsiteY5" fmla="*/ 3 h 13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0" h="137272">
                <a:moveTo>
                  <a:pt x="32335" y="3"/>
                </a:moveTo>
                <a:cubicBezTo>
                  <a:pt x="33922" y="-526"/>
                  <a:pt x="10110" y="53449"/>
                  <a:pt x="10110" y="76203"/>
                </a:cubicBezTo>
                <a:cubicBezTo>
                  <a:pt x="10110" y="98957"/>
                  <a:pt x="32335" y="131236"/>
                  <a:pt x="32335" y="136528"/>
                </a:cubicBezTo>
                <a:cubicBezTo>
                  <a:pt x="32335" y="141820"/>
                  <a:pt x="15402" y="117478"/>
                  <a:pt x="10110" y="107953"/>
                </a:cubicBezTo>
                <a:cubicBezTo>
                  <a:pt x="4818" y="98428"/>
                  <a:pt x="-2061" y="93136"/>
                  <a:pt x="585" y="79378"/>
                </a:cubicBezTo>
                <a:cubicBezTo>
                  <a:pt x="3231" y="65620"/>
                  <a:pt x="30748" y="532"/>
                  <a:pt x="32335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EC65C091-9510-77A5-189C-5B7620B9A620}"/>
              </a:ext>
            </a:extLst>
          </p:cNvPr>
          <p:cNvSpPr/>
          <p:nvPr/>
        </p:nvSpPr>
        <p:spPr>
          <a:xfrm>
            <a:off x="813646" y="5870468"/>
            <a:ext cx="131189" cy="321979"/>
          </a:xfrm>
          <a:custGeom>
            <a:avLst/>
            <a:gdLst>
              <a:gd name="connsiteX0" fmla="*/ 5504 w 131189"/>
              <a:gd name="connsiteY0" fmla="*/ 107 h 321979"/>
              <a:gd name="connsiteX1" fmla="*/ 8679 w 131189"/>
              <a:gd name="connsiteY1" fmla="*/ 101707 h 321979"/>
              <a:gd name="connsiteX2" fmla="*/ 81704 w 131189"/>
              <a:gd name="connsiteY2" fmla="*/ 222357 h 321979"/>
              <a:gd name="connsiteX3" fmla="*/ 129329 w 131189"/>
              <a:gd name="connsiteY3" fmla="*/ 320782 h 321979"/>
              <a:gd name="connsiteX4" fmla="*/ 110279 w 131189"/>
              <a:gd name="connsiteY4" fmla="*/ 266807 h 321979"/>
              <a:gd name="connsiteX5" fmla="*/ 8679 w 131189"/>
              <a:gd name="connsiteY5" fmla="*/ 120757 h 321979"/>
              <a:gd name="connsiteX6" fmla="*/ 5504 w 131189"/>
              <a:gd name="connsiteY6" fmla="*/ 107 h 32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89" h="321979">
                <a:moveTo>
                  <a:pt x="5504" y="107"/>
                </a:moveTo>
                <a:cubicBezTo>
                  <a:pt x="5504" y="-3068"/>
                  <a:pt x="-4021" y="64665"/>
                  <a:pt x="8679" y="101707"/>
                </a:cubicBezTo>
                <a:cubicBezTo>
                  <a:pt x="21379" y="138749"/>
                  <a:pt x="61596" y="185844"/>
                  <a:pt x="81704" y="222357"/>
                </a:cubicBezTo>
                <a:cubicBezTo>
                  <a:pt x="101812" y="258870"/>
                  <a:pt x="124567" y="313374"/>
                  <a:pt x="129329" y="320782"/>
                </a:cubicBezTo>
                <a:cubicBezTo>
                  <a:pt x="134092" y="328190"/>
                  <a:pt x="130387" y="300145"/>
                  <a:pt x="110279" y="266807"/>
                </a:cubicBezTo>
                <a:cubicBezTo>
                  <a:pt x="90171" y="233470"/>
                  <a:pt x="26141" y="159386"/>
                  <a:pt x="8679" y="120757"/>
                </a:cubicBezTo>
                <a:cubicBezTo>
                  <a:pt x="-8783" y="82128"/>
                  <a:pt x="5504" y="3282"/>
                  <a:pt x="5504" y="1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E9A3D201-4FA6-5025-B5F7-8EA9575A4C86}"/>
              </a:ext>
            </a:extLst>
          </p:cNvPr>
          <p:cNvSpPr/>
          <p:nvPr/>
        </p:nvSpPr>
        <p:spPr>
          <a:xfrm>
            <a:off x="1025462" y="6143247"/>
            <a:ext cx="73336" cy="216667"/>
          </a:xfrm>
          <a:custGeom>
            <a:avLst/>
            <a:gdLst>
              <a:gd name="connsiteX0" fmla="*/ 28638 w 73336"/>
              <a:gd name="connsiteY0" fmla="*/ 378 h 216667"/>
              <a:gd name="connsiteX1" fmla="*/ 9588 w 73336"/>
              <a:gd name="connsiteY1" fmla="*/ 105153 h 216667"/>
              <a:gd name="connsiteX2" fmla="*/ 15938 w 73336"/>
              <a:gd name="connsiteY2" fmla="*/ 136903 h 216667"/>
              <a:gd name="connsiteX3" fmla="*/ 28638 w 73336"/>
              <a:gd name="connsiteY3" fmla="*/ 171828 h 216667"/>
              <a:gd name="connsiteX4" fmla="*/ 73088 w 73336"/>
              <a:gd name="connsiteY4" fmla="*/ 216278 h 216667"/>
              <a:gd name="connsiteX5" fmla="*/ 44513 w 73336"/>
              <a:gd name="connsiteY5" fmla="*/ 190878 h 216667"/>
              <a:gd name="connsiteX6" fmla="*/ 63 w 73336"/>
              <a:gd name="connsiteY6" fmla="*/ 146428 h 216667"/>
              <a:gd name="connsiteX7" fmla="*/ 28638 w 73336"/>
              <a:gd name="connsiteY7" fmla="*/ 378 h 21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36" h="216667">
                <a:moveTo>
                  <a:pt x="28638" y="378"/>
                </a:moveTo>
                <a:cubicBezTo>
                  <a:pt x="30225" y="-6501"/>
                  <a:pt x="11705" y="82399"/>
                  <a:pt x="9588" y="105153"/>
                </a:cubicBezTo>
                <a:cubicBezTo>
                  <a:pt x="7471" y="127907"/>
                  <a:pt x="12763" y="125790"/>
                  <a:pt x="15938" y="136903"/>
                </a:cubicBezTo>
                <a:cubicBezTo>
                  <a:pt x="19113" y="148016"/>
                  <a:pt x="19113" y="158599"/>
                  <a:pt x="28638" y="171828"/>
                </a:cubicBezTo>
                <a:cubicBezTo>
                  <a:pt x="38163" y="185057"/>
                  <a:pt x="70442" y="213103"/>
                  <a:pt x="73088" y="216278"/>
                </a:cubicBezTo>
                <a:cubicBezTo>
                  <a:pt x="75734" y="219453"/>
                  <a:pt x="56684" y="202520"/>
                  <a:pt x="44513" y="190878"/>
                </a:cubicBezTo>
                <a:cubicBezTo>
                  <a:pt x="32342" y="179236"/>
                  <a:pt x="1650" y="175003"/>
                  <a:pt x="63" y="146428"/>
                </a:cubicBezTo>
                <a:cubicBezTo>
                  <a:pt x="-1525" y="117853"/>
                  <a:pt x="27051" y="7257"/>
                  <a:pt x="28638" y="3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358CE7A-8593-056D-85D4-476EAF60E02D}"/>
              </a:ext>
            </a:extLst>
          </p:cNvPr>
          <p:cNvSpPr/>
          <p:nvPr/>
        </p:nvSpPr>
        <p:spPr>
          <a:xfrm>
            <a:off x="1091816" y="6381577"/>
            <a:ext cx="42162" cy="178157"/>
          </a:xfrm>
          <a:custGeom>
            <a:avLst/>
            <a:gdLst>
              <a:gd name="connsiteX0" fmla="*/ 384 w 42162"/>
              <a:gd name="connsiteY0" fmla="*/ 173 h 178157"/>
              <a:gd name="connsiteX1" fmla="*/ 16259 w 42162"/>
              <a:gd name="connsiteY1" fmla="*/ 82723 h 178157"/>
              <a:gd name="connsiteX2" fmla="*/ 41659 w 42162"/>
              <a:gd name="connsiteY2" fmla="*/ 177973 h 178157"/>
              <a:gd name="connsiteX3" fmla="*/ 32134 w 42162"/>
              <a:gd name="connsiteY3" fmla="*/ 104948 h 178157"/>
              <a:gd name="connsiteX4" fmla="*/ 384 w 42162"/>
              <a:gd name="connsiteY4" fmla="*/ 173 h 17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2" h="178157">
                <a:moveTo>
                  <a:pt x="384" y="173"/>
                </a:moveTo>
                <a:cubicBezTo>
                  <a:pt x="-2262" y="-3531"/>
                  <a:pt x="9380" y="53090"/>
                  <a:pt x="16259" y="82723"/>
                </a:cubicBezTo>
                <a:cubicBezTo>
                  <a:pt x="23138" y="112356"/>
                  <a:pt x="39013" y="174269"/>
                  <a:pt x="41659" y="177973"/>
                </a:cubicBezTo>
                <a:cubicBezTo>
                  <a:pt x="44305" y="181677"/>
                  <a:pt x="35838" y="128761"/>
                  <a:pt x="32134" y="104948"/>
                </a:cubicBezTo>
                <a:cubicBezTo>
                  <a:pt x="28430" y="81136"/>
                  <a:pt x="3030" y="3877"/>
                  <a:pt x="384" y="1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27BAB0BF-8930-9D72-FCDE-36C4F6DF3130}"/>
              </a:ext>
            </a:extLst>
          </p:cNvPr>
          <p:cNvSpPr/>
          <p:nvPr/>
        </p:nvSpPr>
        <p:spPr>
          <a:xfrm>
            <a:off x="935336" y="6297264"/>
            <a:ext cx="168536" cy="385273"/>
          </a:xfrm>
          <a:custGeom>
            <a:avLst/>
            <a:gdLst>
              <a:gd name="connsiteX0" fmla="*/ 1289 w 168536"/>
              <a:gd name="connsiteY0" fmla="*/ 8286 h 385273"/>
              <a:gd name="connsiteX1" fmla="*/ 87014 w 168536"/>
              <a:gd name="connsiteY1" fmla="*/ 176561 h 385273"/>
              <a:gd name="connsiteX2" fmla="*/ 156864 w 168536"/>
              <a:gd name="connsiteY2" fmla="*/ 379761 h 385273"/>
              <a:gd name="connsiteX3" fmla="*/ 156864 w 168536"/>
              <a:gd name="connsiteY3" fmla="*/ 303561 h 385273"/>
              <a:gd name="connsiteX4" fmla="*/ 42564 w 168536"/>
              <a:gd name="connsiteY4" fmla="*/ 52736 h 385273"/>
              <a:gd name="connsiteX5" fmla="*/ 1289 w 168536"/>
              <a:gd name="connsiteY5" fmla="*/ 8286 h 3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36" h="385273">
                <a:moveTo>
                  <a:pt x="1289" y="8286"/>
                </a:moveTo>
                <a:cubicBezTo>
                  <a:pt x="8697" y="28923"/>
                  <a:pt x="61085" y="114649"/>
                  <a:pt x="87014" y="176561"/>
                </a:cubicBezTo>
                <a:cubicBezTo>
                  <a:pt x="112943" y="238473"/>
                  <a:pt x="145222" y="358594"/>
                  <a:pt x="156864" y="379761"/>
                </a:cubicBezTo>
                <a:cubicBezTo>
                  <a:pt x="168506" y="400928"/>
                  <a:pt x="175914" y="358065"/>
                  <a:pt x="156864" y="303561"/>
                </a:cubicBezTo>
                <a:cubicBezTo>
                  <a:pt x="137814" y="249057"/>
                  <a:pt x="65318" y="98773"/>
                  <a:pt x="42564" y="52736"/>
                </a:cubicBezTo>
                <a:cubicBezTo>
                  <a:pt x="19810" y="6699"/>
                  <a:pt x="-6119" y="-12351"/>
                  <a:pt x="1289" y="82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FC1103FD-032F-E036-5D19-5E988ACF4C2C}"/>
              </a:ext>
            </a:extLst>
          </p:cNvPr>
          <p:cNvSpPr/>
          <p:nvPr/>
        </p:nvSpPr>
        <p:spPr>
          <a:xfrm>
            <a:off x="1602931" y="6626245"/>
            <a:ext cx="81657" cy="908268"/>
          </a:xfrm>
          <a:custGeom>
            <a:avLst/>
            <a:gdLst>
              <a:gd name="connsiteX0" fmla="*/ 23988 w 81657"/>
              <a:gd name="connsiteY0" fmla="*/ 186 h 908268"/>
              <a:gd name="connsiteX1" fmla="*/ 6175 w 81657"/>
              <a:gd name="connsiteY1" fmla="*/ 451449 h 908268"/>
              <a:gd name="connsiteX2" fmla="*/ 77427 w 81657"/>
              <a:gd name="connsiteY2" fmla="*/ 890836 h 908268"/>
              <a:gd name="connsiteX3" fmla="*/ 65552 w 81657"/>
              <a:gd name="connsiteY3" fmla="*/ 789895 h 908268"/>
              <a:gd name="connsiteX4" fmla="*/ 238 w 81657"/>
              <a:gd name="connsiteY4" fmla="*/ 504887 h 908268"/>
              <a:gd name="connsiteX5" fmla="*/ 23988 w 81657"/>
              <a:gd name="connsiteY5" fmla="*/ 186 h 90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57" h="908268">
                <a:moveTo>
                  <a:pt x="23988" y="186"/>
                </a:moveTo>
                <a:cubicBezTo>
                  <a:pt x="24978" y="-8720"/>
                  <a:pt x="-2731" y="303007"/>
                  <a:pt x="6175" y="451449"/>
                </a:cubicBezTo>
                <a:cubicBezTo>
                  <a:pt x="15081" y="599891"/>
                  <a:pt x="67531" y="834428"/>
                  <a:pt x="77427" y="890836"/>
                </a:cubicBezTo>
                <a:cubicBezTo>
                  <a:pt x="87323" y="947244"/>
                  <a:pt x="78417" y="854220"/>
                  <a:pt x="65552" y="789895"/>
                </a:cubicBezTo>
                <a:cubicBezTo>
                  <a:pt x="52687" y="725570"/>
                  <a:pt x="3207" y="632547"/>
                  <a:pt x="238" y="504887"/>
                </a:cubicBezTo>
                <a:cubicBezTo>
                  <a:pt x="-2731" y="377227"/>
                  <a:pt x="22998" y="9092"/>
                  <a:pt x="23988" y="1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FBCF3B77-2C77-6A69-F799-D88EA6F6C20A}"/>
              </a:ext>
            </a:extLst>
          </p:cNvPr>
          <p:cNvSpPr/>
          <p:nvPr/>
        </p:nvSpPr>
        <p:spPr>
          <a:xfrm>
            <a:off x="2084028" y="8045508"/>
            <a:ext cx="345366" cy="1282591"/>
          </a:xfrm>
          <a:custGeom>
            <a:avLst/>
            <a:gdLst>
              <a:gd name="connsiteX0" fmla="*/ 91 w 345366"/>
              <a:gd name="connsiteY0" fmla="*/ 24 h 1282591"/>
              <a:gd name="connsiteX1" fmla="*/ 249473 w 345366"/>
              <a:gd name="connsiteY1" fmla="*/ 682856 h 1282591"/>
              <a:gd name="connsiteX2" fmla="*/ 344476 w 345366"/>
              <a:gd name="connsiteY2" fmla="*/ 1282560 h 1282591"/>
              <a:gd name="connsiteX3" fmla="*/ 279162 w 345366"/>
              <a:gd name="connsiteY3" fmla="*/ 706606 h 1282591"/>
              <a:gd name="connsiteX4" fmla="*/ 91 w 345366"/>
              <a:gd name="connsiteY4" fmla="*/ 24 h 128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66" h="1282591">
                <a:moveTo>
                  <a:pt x="91" y="24"/>
                </a:moveTo>
                <a:cubicBezTo>
                  <a:pt x="-4857" y="-3934"/>
                  <a:pt x="192076" y="469100"/>
                  <a:pt x="249473" y="682856"/>
                </a:cubicBezTo>
                <a:cubicBezTo>
                  <a:pt x="306870" y="896612"/>
                  <a:pt x="339528" y="1278602"/>
                  <a:pt x="344476" y="1282560"/>
                </a:cubicBezTo>
                <a:cubicBezTo>
                  <a:pt x="349424" y="1286518"/>
                  <a:pt x="334580" y="916404"/>
                  <a:pt x="279162" y="706606"/>
                </a:cubicBezTo>
                <a:cubicBezTo>
                  <a:pt x="223744" y="496808"/>
                  <a:pt x="5039" y="3982"/>
                  <a:pt x="91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33A34B22-8C37-BF6B-FEEC-2942997F28DB}"/>
              </a:ext>
            </a:extLst>
          </p:cNvPr>
          <p:cNvSpPr/>
          <p:nvPr/>
        </p:nvSpPr>
        <p:spPr>
          <a:xfrm>
            <a:off x="2392840" y="9422952"/>
            <a:ext cx="108778" cy="397946"/>
          </a:xfrm>
          <a:custGeom>
            <a:avLst/>
            <a:gdLst>
              <a:gd name="connsiteX0" fmla="*/ 38 w 108778"/>
              <a:gd name="connsiteY0" fmla="*/ 118 h 397946"/>
              <a:gd name="connsiteX1" fmla="*/ 89103 w 108778"/>
              <a:gd name="connsiteY1" fmla="*/ 207936 h 397946"/>
              <a:gd name="connsiteX2" fmla="*/ 100978 w 108778"/>
              <a:gd name="connsiteY2" fmla="*/ 397942 h 397946"/>
              <a:gd name="connsiteX3" fmla="*/ 106916 w 108778"/>
              <a:gd name="connsiteY3" fmla="*/ 213874 h 397946"/>
              <a:gd name="connsiteX4" fmla="*/ 100978 w 108778"/>
              <a:gd name="connsiteY4" fmla="*/ 178248 h 397946"/>
              <a:gd name="connsiteX5" fmla="*/ 38 w 108778"/>
              <a:gd name="connsiteY5" fmla="*/ 118 h 3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8" h="397946">
                <a:moveTo>
                  <a:pt x="38" y="118"/>
                </a:moveTo>
                <a:cubicBezTo>
                  <a:pt x="-1941" y="5066"/>
                  <a:pt x="72280" y="141632"/>
                  <a:pt x="89103" y="207936"/>
                </a:cubicBezTo>
                <a:cubicBezTo>
                  <a:pt x="105926" y="274240"/>
                  <a:pt x="98009" y="396952"/>
                  <a:pt x="100978" y="397942"/>
                </a:cubicBezTo>
                <a:cubicBezTo>
                  <a:pt x="103947" y="398932"/>
                  <a:pt x="106916" y="250490"/>
                  <a:pt x="106916" y="213874"/>
                </a:cubicBezTo>
                <a:cubicBezTo>
                  <a:pt x="106916" y="177258"/>
                  <a:pt x="113843" y="209915"/>
                  <a:pt x="100978" y="178248"/>
                </a:cubicBezTo>
                <a:cubicBezTo>
                  <a:pt x="88113" y="146581"/>
                  <a:pt x="2017" y="-4830"/>
                  <a:pt x="38" y="1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735615A0-3B96-5FF9-157F-3CB00778B9ED}"/>
              </a:ext>
            </a:extLst>
          </p:cNvPr>
          <p:cNvSpPr/>
          <p:nvPr/>
        </p:nvSpPr>
        <p:spPr>
          <a:xfrm>
            <a:off x="2737204" y="8864288"/>
            <a:ext cx="67283" cy="339888"/>
          </a:xfrm>
          <a:custGeom>
            <a:avLst/>
            <a:gdLst>
              <a:gd name="connsiteX0" fmla="*/ 41622 w 67283"/>
              <a:gd name="connsiteY0" fmla="*/ 642 h 339888"/>
              <a:gd name="connsiteX1" fmla="*/ 53497 w 67283"/>
              <a:gd name="connsiteY1" fmla="*/ 208460 h 339888"/>
              <a:gd name="connsiteX2" fmla="*/ 58 w 67283"/>
              <a:gd name="connsiteY2" fmla="*/ 339089 h 339888"/>
              <a:gd name="connsiteX3" fmla="*/ 65373 w 67283"/>
              <a:gd name="connsiteY3" fmla="*/ 149083 h 339888"/>
              <a:gd name="connsiteX4" fmla="*/ 41622 w 67283"/>
              <a:gd name="connsiteY4" fmla="*/ 642 h 3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83" h="339888">
                <a:moveTo>
                  <a:pt x="41622" y="642"/>
                </a:moveTo>
                <a:cubicBezTo>
                  <a:pt x="39643" y="10538"/>
                  <a:pt x="60424" y="152052"/>
                  <a:pt x="53497" y="208460"/>
                </a:cubicBezTo>
                <a:cubicBezTo>
                  <a:pt x="46570" y="264868"/>
                  <a:pt x="-1921" y="348985"/>
                  <a:pt x="58" y="339089"/>
                </a:cubicBezTo>
                <a:cubicBezTo>
                  <a:pt x="2037" y="329193"/>
                  <a:pt x="55477" y="200543"/>
                  <a:pt x="65373" y="149083"/>
                </a:cubicBezTo>
                <a:cubicBezTo>
                  <a:pt x="75269" y="97623"/>
                  <a:pt x="43601" y="-9254"/>
                  <a:pt x="41622" y="6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B902A58F-FFCE-287E-8F6B-3B04A33950CE}"/>
              </a:ext>
            </a:extLst>
          </p:cNvPr>
          <p:cNvSpPr/>
          <p:nvPr/>
        </p:nvSpPr>
        <p:spPr>
          <a:xfrm>
            <a:off x="1940793" y="7231622"/>
            <a:ext cx="126330" cy="566885"/>
          </a:xfrm>
          <a:custGeom>
            <a:avLst/>
            <a:gdLst>
              <a:gd name="connsiteX0" fmla="*/ 6760 w 126330"/>
              <a:gd name="connsiteY0" fmla="*/ 451 h 566885"/>
              <a:gd name="connsiteX1" fmla="*/ 48324 w 126330"/>
              <a:gd name="connsiteY1" fmla="*/ 356710 h 566885"/>
              <a:gd name="connsiteX2" fmla="*/ 125513 w 126330"/>
              <a:gd name="connsiteY2" fmla="*/ 564529 h 566885"/>
              <a:gd name="connsiteX3" fmla="*/ 83950 w 126330"/>
              <a:gd name="connsiteY3" fmla="*/ 457651 h 566885"/>
              <a:gd name="connsiteX4" fmla="*/ 6760 w 126330"/>
              <a:gd name="connsiteY4" fmla="*/ 285459 h 566885"/>
              <a:gd name="connsiteX5" fmla="*/ 6760 w 126330"/>
              <a:gd name="connsiteY5" fmla="*/ 451 h 56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30" h="566885">
                <a:moveTo>
                  <a:pt x="6760" y="451"/>
                </a:moveTo>
                <a:cubicBezTo>
                  <a:pt x="13687" y="12326"/>
                  <a:pt x="28532" y="262697"/>
                  <a:pt x="48324" y="356710"/>
                </a:cubicBezTo>
                <a:cubicBezTo>
                  <a:pt x="68116" y="450723"/>
                  <a:pt x="119575" y="547706"/>
                  <a:pt x="125513" y="564529"/>
                </a:cubicBezTo>
                <a:cubicBezTo>
                  <a:pt x="131451" y="581353"/>
                  <a:pt x="103742" y="504163"/>
                  <a:pt x="83950" y="457651"/>
                </a:cubicBezTo>
                <a:cubicBezTo>
                  <a:pt x="64158" y="411139"/>
                  <a:pt x="17646" y="356711"/>
                  <a:pt x="6760" y="285459"/>
                </a:cubicBezTo>
                <a:cubicBezTo>
                  <a:pt x="-4126" y="214207"/>
                  <a:pt x="-167" y="-11424"/>
                  <a:pt x="6760" y="4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FFBE81D-33AC-9555-EC09-BEC25A0D8B5F}"/>
              </a:ext>
            </a:extLst>
          </p:cNvPr>
          <p:cNvSpPr/>
          <p:nvPr/>
        </p:nvSpPr>
        <p:spPr>
          <a:xfrm>
            <a:off x="1561605" y="6059046"/>
            <a:ext cx="25751" cy="254664"/>
          </a:xfrm>
          <a:custGeom>
            <a:avLst/>
            <a:gdLst>
              <a:gd name="connsiteX0" fmla="*/ 0 w 25751"/>
              <a:gd name="connsiteY0" fmla="*/ 3307 h 254664"/>
              <a:gd name="connsiteX1" fmla="*/ 23751 w 25751"/>
              <a:gd name="connsiteY1" fmla="*/ 252689 h 254664"/>
              <a:gd name="connsiteX2" fmla="*/ 23751 w 25751"/>
              <a:gd name="connsiteY2" fmla="*/ 116123 h 254664"/>
              <a:gd name="connsiteX3" fmla="*/ 0 w 25751"/>
              <a:gd name="connsiteY3" fmla="*/ 3307 h 25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1" h="254664">
                <a:moveTo>
                  <a:pt x="0" y="3307"/>
                </a:moveTo>
                <a:cubicBezTo>
                  <a:pt x="0" y="26068"/>
                  <a:pt x="19793" y="233886"/>
                  <a:pt x="23751" y="252689"/>
                </a:cubicBezTo>
                <a:cubicBezTo>
                  <a:pt x="27710" y="271492"/>
                  <a:pt x="24741" y="150759"/>
                  <a:pt x="23751" y="116123"/>
                </a:cubicBezTo>
                <a:cubicBezTo>
                  <a:pt x="22761" y="81487"/>
                  <a:pt x="0" y="-19454"/>
                  <a:pt x="0" y="33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AC80CE8-6F50-2358-FCB2-CA9E02B3BB24}"/>
              </a:ext>
            </a:extLst>
          </p:cNvPr>
          <p:cNvSpPr/>
          <p:nvPr/>
        </p:nvSpPr>
        <p:spPr>
          <a:xfrm>
            <a:off x="1727759" y="6685319"/>
            <a:ext cx="53902" cy="582864"/>
          </a:xfrm>
          <a:custGeom>
            <a:avLst/>
            <a:gdLst>
              <a:gd name="connsiteX0" fmla="*/ 29789 w 53902"/>
              <a:gd name="connsiteY0" fmla="*/ 489 h 582864"/>
              <a:gd name="connsiteX1" fmla="*/ 23851 w 53902"/>
              <a:gd name="connsiteY1" fmla="*/ 321123 h 582864"/>
              <a:gd name="connsiteX2" fmla="*/ 53540 w 53902"/>
              <a:gd name="connsiteY2" fmla="*/ 582380 h 582864"/>
              <a:gd name="connsiteX3" fmla="*/ 101 w 53902"/>
              <a:gd name="connsiteY3" fmla="*/ 255808 h 582864"/>
              <a:gd name="connsiteX4" fmla="*/ 29789 w 53902"/>
              <a:gd name="connsiteY4" fmla="*/ 489 h 5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2" h="582864">
                <a:moveTo>
                  <a:pt x="29789" y="489"/>
                </a:moveTo>
                <a:cubicBezTo>
                  <a:pt x="33747" y="11375"/>
                  <a:pt x="19893" y="224141"/>
                  <a:pt x="23851" y="321123"/>
                </a:cubicBezTo>
                <a:cubicBezTo>
                  <a:pt x="27809" y="418105"/>
                  <a:pt x="57498" y="593266"/>
                  <a:pt x="53540" y="582380"/>
                </a:cubicBezTo>
                <a:cubicBezTo>
                  <a:pt x="49582" y="571494"/>
                  <a:pt x="2080" y="348831"/>
                  <a:pt x="101" y="255808"/>
                </a:cubicBezTo>
                <a:cubicBezTo>
                  <a:pt x="-1878" y="162785"/>
                  <a:pt x="25831" y="-10397"/>
                  <a:pt x="29789" y="4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841BC39E-B5E4-EDD8-16EA-DC2DD6DA86AA}"/>
              </a:ext>
            </a:extLst>
          </p:cNvPr>
          <p:cNvSpPr/>
          <p:nvPr/>
        </p:nvSpPr>
        <p:spPr>
          <a:xfrm>
            <a:off x="1304480" y="4716384"/>
            <a:ext cx="32231" cy="875718"/>
          </a:xfrm>
          <a:custGeom>
            <a:avLst/>
            <a:gdLst>
              <a:gd name="connsiteX0" fmla="*/ 13145 w 32231"/>
              <a:gd name="connsiteY0" fmla="*/ 1666 h 875718"/>
              <a:gd name="connsiteX1" fmla="*/ 445 w 32231"/>
              <a:gd name="connsiteY1" fmla="*/ 420766 h 875718"/>
              <a:gd name="connsiteX2" fmla="*/ 32195 w 32231"/>
              <a:gd name="connsiteY2" fmla="*/ 874791 h 875718"/>
              <a:gd name="connsiteX3" fmla="*/ 6795 w 32231"/>
              <a:gd name="connsiteY3" fmla="*/ 296941 h 875718"/>
              <a:gd name="connsiteX4" fmla="*/ 13145 w 32231"/>
              <a:gd name="connsiteY4" fmla="*/ 1666 h 8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1" h="875718">
                <a:moveTo>
                  <a:pt x="13145" y="1666"/>
                </a:moveTo>
                <a:cubicBezTo>
                  <a:pt x="12087" y="22303"/>
                  <a:pt x="-2730" y="275245"/>
                  <a:pt x="445" y="420766"/>
                </a:cubicBezTo>
                <a:cubicBezTo>
                  <a:pt x="3620" y="566287"/>
                  <a:pt x="31137" y="895428"/>
                  <a:pt x="32195" y="874791"/>
                </a:cubicBezTo>
                <a:cubicBezTo>
                  <a:pt x="33253" y="854154"/>
                  <a:pt x="11028" y="437699"/>
                  <a:pt x="6795" y="296941"/>
                </a:cubicBezTo>
                <a:cubicBezTo>
                  <a:pt x="2562" y="156183"/>
                  <a:pt x="14203" y="-18971"/>
                  <a:pt x="13145" y="16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6B3FB79-03B8-D0AA-75A2-06F8EF50A852}"/>
              </a:ext>
            </a:extLst>
          </p:cNvPr>
          <p:cNvSpPr/>
          <p:nvPr/>
        </p:nvSpPr>
        <p:spPr>
          <a:xfrm>
            <a:off x="1317613" y="4590821"/>
            <a:ext cx="60457" cy="1026737"/>
          </a:xfrm>
          <a:custGeom>
            <a:avLst/>
            <a:gdLst>
              <a:gd name="connsiteX0" fmla="*/ 12 w 60457"/>
              <a:gd name="connsiteY0" fmla="*/ 229 h 1026737"/>
              <a:gd name="connsiteX1" fmla="*/ 25412 w 60457"/>
              <a:gd name="connsiteY1" fmla="*/ 244704 h 1026737"/>
              <a:gd name="connsiteX2" fmla="*/ 53987 w 60457"/>
              <a:gd name="connsiteY2" fmla="*/ 892404 h 1026737"/>
              <a:gd name="connsiteX3" fmla="*/ 60337 w 60457"/>
              <a:gd name="connsiteY3" fmla="*/ 1013054 h 1026737"/>
              <a:gd name="connsiteX4" fmla="*/ 50812 w 60457"/>
              <a:gd name="connsiteY4" fmla="*/ 686029 h 1026737"/>
              <a:gd name="connsiteX5" fmla="*/ 28587 w 60457"/>
              <a:gd name="connsiteY5" fmla="*/ 209779 h 1026737"/>
              <a:gd name="connsiteX6" fmla="*/ 12 w 60457"/>
              <a:gd name="connsiteY6" fmla="*/ 229 h 102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57" h="1026737">
                <a:moveTo>
                  <a:pt x="12" y="229"/>
                </a:moveTo>
                <a:cubicBezTo>
                  <a:pt x="-517" y="6050"/>
                  <a:pt x="16416" y="96008"/>
                  <a:pt x="25412" y="244704"/>
                </a:cubicBezTo>
                <a:cubicBezTo>
                  <a:pt x="34408" y="393400"/>
                  <a:pt x="48166" y="764346"/>
                  <a:pt x="53987" y="892404"/>
                </a:cubicBezTo>
                <a:cubicBezTo>
                  <a:pt x="59808" y="1020462"/>
                  <a:pt x="60866" y="1047450"/>
                  <a:pt x="60337" y="1013054"/>
                </a:cubicBezTo>
                <a:cubicBezTo>
                  <a:pt x="59808" y="978658"/>
                  <a:pt x="56104" y="819908"/>
                  <a:pt x="50812" y="686029"/>
                </a:cubicBezTo>
                <a:cubicBezTo>
                  <a:pt x="45520" y="552150"/>
                  <a:pt x="35995" y="319316"/>
                  <a:pt x="28587" y="209779"/>
                </a:cubicBezTo>
                <a:cubicBezTo>
                  <a:pt x="21179" y="100242"/>
                  <a:pt x="541" y="-5592"/>
                  <a:pt x="12" y="2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2694B360-E22F-23EE-035F-AA3A7D18B3BF}"/>
              </a:ext>
            </a:extLst>
          </p:cNvPr>
          <p:cNvSpPr/>
          <p:nvPr/>
        </p:nvSpPr>
        <p:spPr>
          <a:xfrm>
            <a:off x="1222369" y="4235412"/>
            <a:ext cx="47649" cy="365394"/>
          </a:xfrm>
          <a:custGeom>
            <a:avLst/>
            <a:gdLst>
              <a:gd name="connsiteX0" fmla="*/ 6 w 47649"/>
              <a:gd name="connsiteY0" fmla="*/ 38 h 365394"/>
              <a:gd name="connsiteX1" fmla="*/ 38106 w 47649"/>
              <a:gd name="connsiteY1" fmla="*/ 184188 h 365394"/>
              <a:gd name="connsiteX2" fmla="*/ 31756 w 47649"/>
              <a:gd name="connsiteY2" fmla="*/ 269913 h 365394"/>
              <a:gd name="connsiteX3" fmla="*/ 47631 w 47649"/>
              <a:gd name="connsiteY3" fmla="*/ 365163 h 365394"/>
              <a:gd name="connsiteX4" fmla="*/ 34931 w 47649"/>
              <a:gd name="connsiteY4" fmla="*/ 241338 h 365394"/>
              <a:gd name="connsiteX5" fmla="*/ 34931 w 47649"/>
              <a:gd name="connsiteY5" fmla="*/ 168313 h 365394"/>
              <a:gd name="connsiteX6" fmla="*/ 6 w 47649"/>
              <a:gd name="connsiteY6" fmla="*/ 38 h 36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9" h="365394">
                <a:moveTo>
                  <a:pt x="6" y="38"/>
                </a:moveTo>
                <a:cubicBezTo>
                  <a:pt x="535" y="2684"/>
                  <a:pt x="32814" y="139209"/>
                  <a:pt x="38106" y="184188"/>
                </a:cubicBezTo>
                <a:cubicBezTo>
                  <a:pt x="43398" y="229167"/>
                  <a:pt x="30169" y="239751"/>
                  <a:pt x="31756" y="269913"/>
                </a:cubicBezTo>
                <a:cubicBezTo>
                  <a:pt x="33343" y="300075"/>
                  <a:pt x="47102" y="369926"/>
                  <a:pt x="47631" y="365163"/>
                </a:cubicBezTo>
                <a:cubicBezTo>
                  <a:pt x="48160" y="360401"/>
                  <a:pt x="37048" y="274146"/>
                  <a:pt x="34931" y="241338"/>
                </a:cubicBezTo>
                <a:cubicBezTo>
                  <a:pt x="32814" y="208530"/>
                  <a:pt x="39164" y="203767"/>
                  <a:pt x="34931" y="168313"/>
                </a:cubicBezTo>
                <a:cubicBezTo>
                  <a:pt x="30698" y="132859"/>
                  <a:pt x="-523" y="-2608"/>
                  <a:pt x="6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CD669469-2F13-F528-528E-F87FE1FC30F5}"/>
              </a:ext>
            </a:extLst>
          </p:cNvPr>
          <p:cNvSpPr/>
          <p:nvPr/>
        </p:nvSpPr>
        <p:spPr>
          <a:xfrm>
            <a:off x="1276350" y="4266784"/>
            <a:ext cx="25400" cy="317034"/>
          </a:xfrm>
          <a:custGeom>
            <a:avLst/>
            <a:gdLst>
              <a:gd name="connsiteX0" fmla="*/ 0 w 25400"/>
              <a:gd name="connsiteY0" fmla="*/ 416 h 317034"/>
              <a:gd name="connsiteX1" fmla="*/ 22225 w 25400"/>
              <a:gd name="connsiteY1" fmla="*/ 178216 h 317034"/>
              <a:gd name="connsiteX2" fmla="*/ 22225 w 25400"/>
              <a:gd name="connsiteY2" fmla="*/ 232191 h 317034"/>
              <a:gd name="connsiteX3" fmla="*/ 25400 w 25400"/>
              <a:gd name="connsiteY3" fmla="*/ 314741 h 317034"/>
              <a:gd name="connsiteX4" fmla="*/ 22225 w 25400"/>
              <a:gd name="connsiteY4" fmla="*/ 133766 h 317034"/>
              <a:gd name="connsiteX5" fmla="*/ 0 w 25400"/>
              <a:gd name="connsiteY5" fmla="*/ 416 h 3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" h="317034">
                <a:moveTo>
                  <a:pt x="0" y="416"/>
                </a:moveTo>
                <a:cubicBezTo>
                  <a:pt x="0" y="7824"/>
                  <a:pt x="18521" y="139587"/>
                  <a:pt x="22225" y="178216"/>
                </a:cubicBezTo>
                <a:cubicBezTo>
                  <a:pt x="25929" y="216845"/>
                  <a:pt x="21696" y="209437"/>
                  <a:pt x="22225" y="232191"/>
                </a:cubicBezTo>
                <a:cubicBezTo>
                  <a:pt x="22754" y="254945"/>
                  <a:pt x="25400" y="331145"/>
                  <a:pt x="25400" y="314741"/>
                </a:cubicBezTo>
                <a:cubicBezTo>
                  <a:pt x="25400" y="298337"/>
                  <a:pt x="25400" y="181391"/>
                  <a:pt x="22225" y="133766"/>
                </a:cubicBezTo>
                <a:cubicBezTo>
                  <a:pt x="19050" y="86141"/>
                  <a:pt x="0" y="-6992"/>
                  <a:pt x="0" y="4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1078C9D-2543-A05C-C05E-3C3C8AF20EBD}"/>
              </a:ext>
            </a:extLst>
          </p:cNvPr>
          <p:cNvSpPr/>
          <p:nvPr/>
        </p:nvSpPr>
        <p:spPr>
          <a:xfrm>
            <a:off x="1282545" y="4251111"/>
            <a:ext cx="106068" cy="305621"/>
          </a:xfrm>
          <a:custGeom>
            <a:avLst/>
            <a:gdLst>
              <a:gd name="connsiteX0" fmla="*/ 155 w 106068"/>
              <a:gd name="connsiteY0" fmla="*/ 214 h 305621"/>
              <a:gd name="connsiteX1" fmla="*/ 76355 w 106068"/>
              <a:gd name="connsiteY1" fmla="*/ 181189 h 305621"/>
              <a:gd name="connsiteX2" fmla="*/ 98580 w 106068"/>
              <a:gd name="connsiteY2" fmla="*/ 305014 h 305621"/>
              <a:gd name="connsiteX3" fmla="*/ 98580 w 106068"/>
              <a:gd name="connsiteY3" fmla="*/ 219289 h 305621"/>
              <a:gd name="connsiteX4" fmla="*/ 155 w 106068"/>
              <a:gd name="connsiteY4" fmla="*/ 214 h 3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68" h="305621">
                <a:moveTo>
                  <a:pt x="155" y="214"/>
                </a:moveTo>
                <a:cubicBezTo>
                  <a:pt x="-3549" y="-6136"/>
                  <a:pt x="59951" y="130389"/>
                  <a:pt x="76355" y="181189"/>
                </a:cubicBezTo>
                <a:cubicBezTo>
                  <a:pt x="92759" y="231989"/>
                  <a:pt x="94876" y="298664"/>
                  <a:pt x="98580" y="305014"/>
                </a:cubicBezTo>
                <a:cubicBezTo>
                  <a:pt x="102284" y="311364"/>
                  <a:pt x="113397" y="266914"/>
                  <a:pt x="98580" y="219289"/>
                </a:cubicBezTo>
                <a:cubicBezTo>
                  <a:pt x="83763" y="171664"/>
                  <a:pt x="3859" y="6564"/>
                  <a:pt x="155" y="2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D5C9C36-FEB0-E514-CCAC-48774D9BA12A}"/>
              </a:ext>
            </a:extLst>
          </p:cNvPr>
          <p:cNvSpPr/>
          <p:nvPr/>
        </p:nvSpPr>
        <p:spPr>
          <a:xfrm>
            <a:off x="1265914" y="3937240"/>
            <a:ext cx="32754" cy="354303"/>
          </a:xfrm>
          <a:custGeom>
            <a:avLst/>
            <a:gdLst>
              <a:gd name="connsiteX0" fmla="*/ 911 w 32754"/>
              <a:gd name="connsiteY0" fmla="*/ 6110 h 354303"/>
              <a:gd name="connsiteX1" fmla="*/ 32661 w 32754"/>
              <a:gd name="connsiteY1" fmla="*/ 352185 h 354303"/>
              <a:gd name="connsiteX2" fmla="*/ 10436 w 32754"/>
              <a:gd name="connsiteY2" fmla="*/ 145810 h 354303"/>
              <a:gd name="connsiteX3" fmla="*/ 911 w 32754"/>
              <a:gd name="connsiteY3" fmla="*/ 6110 h 35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4" h="354303">
                <a:moveTo>
                  <a:pt x="911" y="6110"/>
                </a:moveTo>
                <a:cubicBezTo>
                  <a:pt x="4615" y="40506"/>
                  <a:pt x="31074" y="328902"/>
                  <a:pt x="32661" y="352185"/>
                </a:cubicBezTo>
                <a:cubicBezTo>
                  <a:pt x="34249" y="375468"/>
                  <a:pt x="15198" y="200314"/>
                  <a:pt x="10436" y="145810"/>
                </a:cubicBezTo>
                <a:cubicBezTo>
                  <a:pt x="5674" y="91306"/>
                  <a:pt x="-2793" y="-28286"/>
                  <a:pt x="911" y="61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8DA1FB8B-B345-38F5-F592-534D98B7AB24}"/>
              </a:ext>
            </a:extLst>
          </p:cNvPr>
          <p:cNvSpPr/>
          <p:nvPr/>
        </p:nvSpPr>
        <p:spPr>
          <a:xfrm>
            <a:off x="1165190" y="3956035"/>
            <a:ext cx="78835" cy="314360"/>
          </a:xfrm>
          <a:custGeom>
            <a:avLst/>
            <a:gdLst>
              <a:gd name="connsiteX0" fmla="*/ 35 w 78835"/>
              <a:gd name="connsiteY0" fmla="*/ 15 h 314360"/>
              <a:gd name="connsiteX1" fmla="*/ 63535 w 78835"/>
              <a:gd name="connsiteY1" fmla="*/ 168290 h 314360"/>
              <a:gd name="connsiteX2" fmla="*/ 76235 w 78835"/>
              <a:gd name="connsiteY2" fmla="*/ 314340 h 314360"/>
              <a:gd name="connsiteX3" fmla="*/ 73060 w 78835"/>
              <a:gd name="connsiteY3" fmla="*/ 177815 h 314360"/>
              <a:gd name="connsiteX4" fmla="*/ 35 w 78835"/>
              <a:gd name="connsiteY4" fmla="*/ 15 h 3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35" h="314360">
                <a:moveTo>
                  <a:pt x="35" y="15"/>
                </a:moveTo>
                <a:cubicBezTo>
                  <a:pt x="-1552" y="-1572"/>
                  <a:pt x="50835" y="115903"/>
                  <a:pt x="63535" y="168290"/>
                </a:cubicBezTo>
                <a:cubicBezTo>
                  <a:pt x="76235" y="220678"/>
                  <a:pt x="74648" y="312753"/>
                  <a:pt x="76235" y="314340"/>
                </a:cubicBezTo>
                <a:cubicBezTo>
                  <a:pt x="77822" y="315927"/>
                  <a:pt x="82585" y="225440"/>
                  <a:pt x="73060" y="177815"/>
                </a:cubicBezTo>
                <a:cubicBezTo>
                  <a:pt x="63535" y="130190"/>
                  <a:pt x="1622" y="1602"/>
                  <a:pt x="35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273A5FD9-7976-18F8-E39D-F5BDB3082ABC}"/>
              </a:ext>
            </a:extLst>
          </p:cNvPr>
          <p:cNvSpPr/>
          <p:nvPr/>
        </p:nvSpPr>
        <p:spPr>
          <a:xfrm>
            <a:off x="1250181" y="3823906"/>
            <a:ext cx="16663" cy="356965"/>
          </a:xfrm>
          <a:custGeom>
            <a:avLst/>
            <a:gdLst>
              <a:gd name="connsiteX0" fmla="*/ 769 w 16663"/>
              <a:gd name="connsiteY0" fmla="*/ 5144 h 356965"/>
              <a:gd name="connsiteX1" fmla="*/ 16644 w 16663"/>
              <a:gd name="connsiteY1" fmla="*/ 354394 h 356965"/>
              <a:gd name="connsiteX2" fmla="*/ 3944 w 16663"/>
              <a:gd name="connsiteY2" fmla="*/ 157544 h 356965"/>
              <a:gd name="connsiteX3" fmla="*/ 769 w 16663"/>
              <a:gd name="connsiteY3" fmla="*/ 5144 h 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3" h="356965">
                <a:moveTo>
                  <a:pt x="769" y="5144"/>
                </a:moveTo>
                <a:cubicBezTo>
                  <a:pt x="2886" y="37952"/>
                  <a:pt x="16115" y="328994"/>
                  <a:pt x="16644" y="354394"/>
                </a:cubicBezTo>
                <a:cubicBezTo>
                  <a:pt x="17173" y="379794"/>
                  <a:pt x="6590" y="209932"/>
                  <a:pt x="3944" y="157544"/>
                </a:cubicBezTo>
                <a:cubicBezTo>
                  <a:pt x="1298" y="105157"/>
                  <a:pt x="-1348" y="-27664"/>
                  <a:pt x="769" y="51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3DE2C99-BCB8-82A1-EEAF-BFADE22634A1}"/>
              </a:ext>
            </a:extLst>
          </p:cNvPr>
          <p:cNvSpPr/>
          <p:nvPr/>
        </p:nvSpPr>
        <p:spPr>
          <a:xfrm>
            <a:off x="1024897" y="3708163"/>
            <a:ext cx="52917" cy="170125"/>
          </a:xfrm>
          <a:custGeom>
            <a:avLst/>
            <a:gdLst>
              <a:gd name="connsiteX0" fmla="*/ 13328 w 52917"/>
              <a:gd name="connsiteY0" fmla="*/ 237 h 170125"/>
              <a:gd name="connsiteX1" fmla="*/ 16503 w 52917"/>
              <a:gd name="connsiteY1" fmla="*/ 95487 h 170125"/>
              <a:gd name="connsiteX2" fmla="*/ 51428 w 52917"/>
              <a:gd name="connsiteY2" fmla="*/ 168512 h 170125"/>
              <a:gd name="connsiteX3" fmla="*/ 41903 w 52917"/>
              <a:gd name="connsiteY3" fmla="*/ 139937 h 170125"/>
              <a:gd name="connsiteX4" fmla="*/ 628 w 52917"/>
              <a:gd name="connsiteY4" fmla="*/ 70087 h 170125"/>
              <a:gd name="connsiteX5" fmla="*/ 13328 w 52917"/>
              <a:gd name="connsiteY5" fmla="*/ 237 h 1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17" h="170125">
                <a:moveTo>
                  <a:pt x="13328" y="237"/>
                </a:moveTo>
                <a:cubicBezTo>
                  <a:pt x="15974" y="4470"/>
                  <a:pt x="10153" y="67441"/>
                  <a:pt x="16503" y="95487"/>
                </a:cubicBezTo>
                <a:cubicBezTo>
                  <a:pt x="22853" y="123533"/>
                  <a:pt x="47195" y="161104"/>
                  <a:pt x="51428" y="168512"/>
                </a:cubicBezTo>
                <a:cubicBezTo>
                  <a:pt x="55661" y="175920"/>
                  <a:pt x="50370" y="156341"/>
                  <a:pt x="41903" y="139937"/>
                </a:cubicBezTo>
                <a:cubicBezTo>
                  <a:pt x="33436" y="123533"/>
                  <a:pt x="4332" y="90725"/>
                  <a:pt x="628" y="70087"/>
                </a:cubicBezTo>
                <a:cubicBezTo>
                  <a:pt x="-3076" y="49449"/>
                  <a:pt x="10682" y="-3996"/>
                  <a:pt x="13328" y="2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77DBB7D3-31D6-DE46-B251-422D06310373}"/>
              </a:ext>
            </a:extLst>
          </p:cNvPr>
          <p:cNvSpPr/>
          <p:nvPr/>
        </p:nvSpPr>
        <p:spPr>
          <a:xfrm>
            <a:off x="1168331" y="3663918"/>
            <a:ext cx="75676" cy="158822"/>
          </a:xfrm>
          <a:custGeom>
            <a:avLst/>
            <a:gdLst>
              <a:gd name="connsiteX0" fmla="*/ 69 w 75676"/>
              <a:gd name="connsiteY0" fmla="*/ 32 h 158822"/>
              <a:gd name="connsiteX1" fmla="*/ 57219 w 75676"/>
              <a:gd name="connsiteY1" fmla="*/ 82582 h 158822"/>
              <a:gd name="connsiteX2" fmla="*/ 73094 w 75676"/>
              <a:gd name="connsiteY2" fmla="*/ 158782 h 158822"/>
              <a:gd name="connsiteX3" fmla="*/ 69919 w 75676"/>
              <a:gd name="connsiteY3" fmla="*/ 92107 h 158822"/>
              <a:gd name="connsiteX4" fmla="*/ 69 w 75676"/>
              <a:gd name="connsiteY4" fmla="*/ 32 h 15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76" h="158822">
                <a:moveTo>
                  <a:pt x="69" y="32"/>
                </a:moveTo>
                <a:cubicBezTo>
                  <a:pt x="-2048" y="-1556"/>
                  <a:pt x="45048" y="56124"/>
                  <a:pt x="57219" y="82582"/>
                </a:cubicBezTo>
                <a:cubicBezTo>
                  <a:pt x="69390" y="109040"/>
                  <a:pt x="70977" y="157194"/>
                  <a:pt x="73094" y="158782"/>
                </a:cubicBezTo>
                <a:cubicBezTo>
                  <a:pt x="75211" y="160370"/>
                  <a:pt x="78915" y="114861"/>
                  <a:pt x="69919" y="92107"/>
                </a:cubicBezTo>
                <a:cubicBezTo>
                  <a:pt x="60923" y="69353"/>
                  <a:pt x="2186" y="1620"/>
                  <a:pt x="69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51493BB9-E74A-8C88-2298-8F932F251ED5}"/>
              </a:ext>
            </a:extLst>
          </p:cNvPr>
          <p:cNvSpPr/>
          <p:nvPr/>
        </p:nvSpPr>
        <p:spPr>
          <a:xfrm>
            <a:off x="949042" y="3625557"/>
            <a:ext cx="131848" cy="361780"/>
          </a:xfrm>
          <a:custGeom>
            <a:avLst/>
            <a:gdLst>
              <a:gd name="connsiteX0" fmla="*/ 283 w 131848"/>
              <a:gd name="connsiteY0" fmla="*/ 293 h 361780"/>
              <a:gd name="connsiteX1" fmla="*/ 19333 w 131848"/>
              <a:gd name="connsiteY1" fmla="*/ 120943 h 361780"/>
              <a:gd name="connsiteX2" fmla="*/ 38383 w 131848"/>
              <a:gd name="connsiteY2" fmla="*/ 171743 h 361780"/>
              <a:gd name="connsiteX3" fmla="*/ 127283 w 131848"/>
              <a:gd name="connsiteY3" fmla="*/ 355893 h 361780"/>
              <a:gd name="connsiteX4" fmla="*/ 108233 w 131848"/>
              <a:gd name="connsiteY4" fmla="*/ 301918 h 361780"/>
              <a:gd name="connsiteX5" fmla="*/ 16158 w 131848"/>
              <a:gd name="connsiteY5" fmla="*/ 159043 h 361780"/>
              <a:gd name="connsiteX6" fmla="*/ 283 w 131848"/>
              <a:gd name="connsiteY6" fmla="*/ 293 h 3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848" h="361780">
                <a:moveTo>
                  <a:pt x="283" y="293"/>
                </a:moveTo>
                <a:cubicBezTo>
                  <a:pt x="812" y="-6057"/>
                  <a:pt x="12983" y="92368"/>
                  <a:pt x="19333" y="120943"/>
                </a:cubicBezTo>
                <a:cubicBezTo>
                  <a:pt x="25683" y="149518"/>
                  <a:pt x="20391" y="132585"/>
                  <a:pt x="38383" y="171743"/>
                </a:cubicBezTo>
                <a:cubicBezTo>
                  <a:pt x="56375" y="210901"/>
                  <a:pt x="115641" y="334197"/>
                  <a:pt x="127283" y="355893"/>
                </a:cubicBezTo>
                <a:cubicBezTo>
                  <a:pt x="138925" y="377589"/>
                  <a:pt x="126754" y="334726"/>
                  <a:pt x="108233" y="301918"/>
                </a:cubicBezTo>
                <a:cubicBezTo>
                  <a:pt x="89712" y="269110"/>
                  <a:pt x="34150" y="206139"/>
                  <a:pt x="16158" y="159043"/>
                </a:cubicBezTo>
                <a:cubicBezTo>
                  <a:pt x="-1834" y="111947"/>
                  <a:pt x="-246" y="6643"/>
                  <a:pt x="283" y="2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D70F635A-26A6-AFDD-9063-B3CE617431A6}"/>
              </a:ext>
            </a:extLst>
          </p:cNvPr>
          <p:cNvSpPr/>
          <p:nvPr/>
        </p:nvSpPr>
        <p:spPr>
          <a:xfrm>
            <a:off x="1111189" y="3711555"/>
            <a:ext cx="41429" cy="142910"/>
          </a:xfrm>
          <a:custGeom>
            <a:avLst/>
            <a:gdLst>
              <a:gd name="connsiteX0" fmla="*/ 61 w 41429"/>
              <a:gd name="connsiteY0" fmla="*/ 20 h 142910"/>
              <a:gd name="connsiteX1" fmla="*/ 31811 w 41429"/>
              <a:gd name="connsiteY1" fmla="*/ 63520 h 142910"/>
              <a:gd name="connsiteX2" fmla="*/ 22286 w 41429"/>
              <a:gd name="connsiteY2" fmla="*/ 142895 h 142910"/>
              <a:gd name="connsiteX3" fmla="*/ 41336 w 41429"/>
              <a:gd name="connsiteY3" fmla="*/ 69870 h 142910"/>
              <a:gd name="connsiteX4" fmla="*/ 61 w 41429"/>
              <a:gd name="connsiteY4" fmla="*/ 20 h 1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9" h="142910">
                <a:moveTo>
                  <a:pt x="61" y="20"/>
                </a:moveTo>
                <a:cubicBezTo>
                  <a:pt x="-1527" y="-1038"/>
                  <a:pt x="28107" y="39708"/>
                  <a:pt x="31811" y="63520"/>
                </a:cubicBezTo>
                <a:cubicBezTo>
                  <a:pt x="35515" y="87333"/>
                  <a:pt x="20698" y="141837"/>
                  <a:pt x="22286" y="142895"/>
                </a:cubicBezTo>
                <a:cubicBezTo>
                  <a:pt x="23874" y="143953"/>
                  <a:pt x="42923" y="90507"/>
                  <a:pt x="41336" y="69870"/>
                </a:cubicBezTo>
                <a:cubicBezTo>
                  <a:pt x="39749" y="49233"/>
                  <a:pt x="1649" y="1078"/>
                  <a:pt x="61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144FD25F-0620-D2BD-A9D0-D480EBDB883F}"/>
              </a:ext>
            </a:extLst>
          </p:cNvPr>
          <p:cNvSpPr/>
          <p:nvPr/>
        </p:nvSpPr>
        <p:spPr>
          <a:xfrm>
            <a:off x="1050894" y="3684289"/>
            <a:ext cx="117521" cy="49534"/>
          </a:xfrm>
          <a:custGeom>
            <a:avLst/>
            <a:gdLst>
              <a:gd name="connsiteX0" fmla="*/ 31 w 117521"/>
              <a:gd name="connsiteY0" fmla="*/ 49511 h 49534"/>
              <a:gd name="connsiteX1" fmla="*/ 44481 w 117521"/>
              <a:gd name="connsiteY1" fmla="*/ 8236 h 49534"/>
              <a:gd name="connsiteX2" fmla="*/ 117506 w 117521"/>
              <a:gd name="connsiteY2" fmla="*/ 5061 h 49534"/>
              <a:gd name="connsiteX3" fmla="*/ 50831 w 117521"/>
              <a:gd name="connsiteY3" fmla="*/ 1886 h 49534"/>
              <a:gd name="connsiteX4" fmla="*/ 31 w 117521"/>
              <a:gd name="connsiteY4" fmla="*/ 49511 h 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1" h="49534">
                <a:moveTo>
                  <a:pt x="31" y="49511"/>
                </a:moveTo>
                <a:cubicBezTo>
                  <a:pt x="-1027" y="50569"/>
                  <a:pt x="24902" y="15644"/>
                  <a:pt x="44481" y="8236"/>
                </a:cubicBezTo>
                <a:cubicBezTo>
                  <a:pt x="64060" y="828"/>
                  <a:pt x="116448" y="6119"/>
                  <a:pt x="117506" y="5061"/>
                </a:cubicBezTo>
                <a:cubicBezTo>
                  <a:pt x="118564" y="4003"/>
                  <a:pt x="66177" y="-3406"/>
                  <a:pt x="50831" y="1886"/>
                </a:cubicBezTo>
                <a:cubicBezTo>
                  <a:pt x="35485" y="7178"/>
                  <a:pt x="1089" y="48453"/>
                  <a:pt x="31" y="495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142D225-8E5D-7736-EB15-49A1A3B60DAA}"/>
              </a:ext>
            </a:extLst>
          </p:cNvPr>
          <p:cNvSpPr/>
          <p:nvPr/>
        </p:nvSpPr>
        <p:spPr>
          <a:xfrm>
            <a:off x="1047657" y="3648898"/>
            <a:ext cx="73392" cy="34191"/>
          </a:xfrm>
          <a:custGeom>
            <a:avLst/>
            <a:gdLst>
              <a:gd name="connsiteX0" fmla="*/ 93 w 73392"/>
              <a:gd name="connsiteY0" fmla="*/ 34102 h 34191"/>
              <a:gd name="connsiteX1" fmla="*/ 44543 w 73392"/>
              <a:gd name="connsiteY1" fmla="*/ 2352 h 34191"/>
              <a:gd name="connsiteX2" fmla="*/ 73118 w 73392"/>
              <a:gd name="connsiteY2" fmla="*/ 2352 h 34191"/>
              <a:gd name="connsiteX3" fmla="*/ 57243 w 73392"/>
              <a:gd name="connsiteY3" fmla="*/ 11877 h 34191"/>
              <a:gd name="connsiteX4" fmla="*/ 93 w 73392"/>
              <a:gd name="connsiteY4" fmla="*/ 34102 h 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92" h="34191">
                <a:moveTo>
                  <a:pt x="93" y="34102"/>
                </a:moveTo>
                <a:cubicBezTo>
                  <a:pt x="-2024" y="32514"/>
                  <a:pt x="32372" y="7644"/>
                  <a:pt x="44543" y="2352"/>
                </a:cubicBezTo>
                <a:cubicBezTo>
                  <a:pt x="56714" y="-2940"/>
                  <a:pt x="73118" y="2352"/>
                  <a:pt x="73118" y="2352"/>
                </a:cubicBezTo>
                <a:cubicBezTo>
                  <a:pt x="75235" y="3940"/>
                  <a:pt x="64651" y="8173"/>
                  <a:pt x="57243" y="11877"/>
                </a:cubicBezTo>
                <a:cubicBezTo>
                  <a:pt x="49835" y="15581"/>
                  <a:pt x="2210" y="35690"/>
                  <a:pt x="93" y="341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4D07A7CA-39BD-8BDA-260B-B7C481AC4357}"/>
              </a:ext>
            </a:extLst>
          </p:cNvPr>
          <p:cNvSpPr/>
          <p:nvPr/>
        </p:nvSpPr>
        <p:spPr>
          <a:xfrm>
            <a:off x="1123739" y="3860800"/>
            <a:ext cx="108693" cy="26586"/>
          </a:xfrm>
          <a:custGeom>
            <a:avLst/>
            <a:gdLst>
              <a:gd name="connsiteX0" fmla="*/ 211 w 108693"/>
              <a:gd name="connsiteY0" fmla="*/ 19050 h 26586"/>
              <a:gd name="connsiteX1" fmla="*/ 60536 w 108693"/>
              <a:gd name="connsiteY1" fmla="*/ 25400 h 26586"/>
              <a:gd name="connsiteX2" fmla="*/ 108161 w 108693"/>
              <a:gd name="connsiteY2" fmla="*/ 0 h 26586"/>
              <a:gd name="connsiteX3" fmla="*/ 82761 w 108693"/>
              <a:gd name="connsiteY3" fmla="*/ 25400 h 26586"/>
              <a:gd name="connsiteX4" fmla="*/ 211 w 108693"/>
              <a:gd name="connsiteY4" fmla="*/ 19050 h 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3" h="26586">
                <a:moveTo>
                  <a:pt x="211" y="19050"/>
                </a:moveTo>
                <a:cubicBezTo>
                  <a:pt x="-3493" y="19050"/>
                  <a:pt x="42544" y="28575"/>
                  <a:pt x="60536" y="25400"/>
                </a:cubicBezTo>
                <a:cubicBezTo>
                  <a:pt x="78528" y="22225"/>
                  <a:pt x="104457" y="0"/>
                  <a:pt x="108161" y="0"/>
                </a:cubicBezTo>
                <a:cubicBezTo>
                  <a:pt x="111865" y="0"/>
                  <a:pt x="95461" y="20637"/>
                  <a:pt x="82761" y="25400"/>
                </a:cubicBezTo>
                <a:cubicBezTo>
                  <a:pt x="70061" y="30163"/>
                  <a:pt x="3915" y="19050"/>
                  <a:pt x="211" y="190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55BC95C6-6093-9A01-900D-58373B4CE0D8}"/>
              </a:ext>
            </a:extLst>
          </p:cNvPr>
          <p:cNvSpPr/>
          <p:nvPr/>
        </p:nvSpPr>
        <p:spPr>
          <a:xfrm>
            <a:off x="1076067" y="3757831"/>
            <a:ext cx="124367" cy="29953"/>
          </a:xfrm>
          <a:custGeom>
            <a:avLst/>
            <a:gdLst>
              <a:gd name="connsiteX0" fmla="*/ 258 w 124367"/>
              <a:gd name="connsiteY0" fmla="*/ 29944 h 29953"/>
              <a:gd name="connsiteX1" fmla="*/ 54233 w 124367"/>
              <a:gd name="connsiteY1" fmla="*/ 1369 h 29953"/>
              <a:gd name="connsiteX2" fmla="*/ 124083 w 124367"/>
              <a:gd name="connsiteY2" fmla="*/ 4544 h 29953"/>
              <a:gd name="connsiteX3" fmla="*/ 76458 w 124367"/>
              <a:gd name="connsiteY3" fmla="*/ 4544 h 29953"/>
              <a:gd name="connsiteX4" fmla="*/ 258 w 124367"/>
              <a:gd name="connsiteY4" fmla="*/ 29944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67" h="29953">
                <a:moveTo>
                  <a:pt x="258" y="29944"/>
                </a:moveTo>
                <a:cubicBezTo>
                  <a:pt x="-3446" y="29415"/>
                  <a:pt x="33596" y="5602"/>
                  <a:pt x="54233" y="1369"/>
                </a:cubicBezTo>
                <a:cubicBezTo>
                  <a:pt x="74870" y="-2864"/>
                  <a:pt x="120379" y="4015"/>
                  <a:pt x="124083" y="4544"/>
                </a:cubicBezTo>
                <a:cubicBezTo>
                  <a:pt x="127787" y="5073"/>
                  <a:pt x="94450" y="1369"/>
                  <a:pt x="76458" y="4544"/>
                </a:cubicBezTo>
                <a:cubicBezTo>
                  <a:pt x="58466" y="7719"/>
                  <a:pt x="3962" y="30473"/>
                  <a:pt x="258" y="29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43A6DFC-5750-4B21-CCA8-6A7965EC265B}"/>
              </a:ext>
            </a:extLst>
          </p:cNvPr>
          <p:cNvSpPr/>
          <p:nvPr/>
        </p:nvSpPr>
        <p:spPr>
          <a:xfrm>
            <a:off x="1171568" y="3708400"/>
            <a:ext cx="34944" cy="130175"/>
          </a:xfrm>
          <a:custGeom>
            <a:avLst/>
            <a:gdLst>
              <a:gd name="connsiteX0" fmla="*/ 7 w 34944"/>
              <a:gd name="connsiteY0" fmla="*/ 0 h 130175"/>
              <a:gd name="connsiteX1" fmla="*/ 31757 w 34944"/>
              <a:gd name="connsiteY1" fmla="*/ 85725 h 130175"/>
              <a:gd name="connsiteX2" fmla="*/ 19057 w 34944"/>
              <a:gd name="connsiteY2" fmla="*/ 130175 h 130175"/>
              <a:gd name="connsiteX3" fmla="*/ 34932 w 34944"/>
              <a:gd name="connsiteY3" fmla="*/ 85725 h 130175"/>
              <a:gd name="connsiteX4" fmla="*/ 7 w 34944"/>
              <a:gd name="connsiteY4" fmla="*/ 0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4" h="130175">
                <a:moveTo>
                  <a:pt x="7" y="0"/>
                </a:moveTo>
                <a:cubicBezTo>
                  <a:pt x="-522" y="0"/>
                  <a:pt x="28582" y="64029"/>
                  <a:pt x="31757" y="85725"/>
                </a:cubicBezTo>
                <a:cubicBezTo>
                  <a:pt x="34932" y="107421"/>
                  <a:pt x="18528" y="130175"/>
                  <a:pt x="19057" y="130175"/>
                </a:cubicBezTo>
                <a:cubicBezTo>
                  <a:pt x="19586" y="130175"/>
                  <a:pt x="35461" y="102129"/>
                  <a:pt x="34932" y="85725"/>
                </a:cubicBezTo>
                <a:cubicBezTo>
                  <a:pt x="34403" y="69321"/>
                  <a:pt x="536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2FD04AE-C772-BA06-2123-DAA4F0528D6B}"/>
              </a:ext>
            </a:extLst>
          </p:cNvPr>
          <p:cNvSpPr/>
          <p:nvPr/>
        </p:nvSpPr>
        <p:spPr>
          <a:xfrm>
            <a:off x="1104900" y="3949524"/>
            <a:ext cx="114683" cy="443768"/>
          </a:xfrm>
          <a:custGeom>
            <a:avLst/>
            <a:gdLst>
              <a:gd name="connsiteX0" fmla="*/ 0 w 114683"/>
              <a:gd name="connsiteY0" fmla="*/ 176 h 443768"/>
              <a:gd name="connsiteX1" fmla="*/ 76200 w 114683"/>
              <a:gd name="connsiteY1" fmla="*/ 238301 h 443768"/>
              <a:gd name="connsiteX2" fmla="*/ 85725 w 114683"/>
              <a:gd name="connsiteY2" fmla="*/ 285926 h 443768"/>
              <a:gd name="connsiteX3" fmla="*/ 95250 w 114683"/>
              <a:gd name="connsiteY3" fmla="*/ 362126 h 443768"/>
              <a:gd name="connsiteX4" fmla="*/ 114300 w 114683"/>
              <a:gd name="connsiteY4" fmla="*/ 438326 h 443768"/>
              <a:gd name="connsiteX5" fmla="*/ 76200 w 114683"/>
              <a:gd name="connsiteY5" fmla="*/ 203376 h 443768"/>
              <a:gd name="connsiteX6" fmla="*/ 0 w 114683"/>
              <a:gd name="connsiteY6" fmla="*/ 176 h 44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83" h="443768">
                <a:moveTo>
                  <a:pt x="0" y="176"/>
                </a:moveTo>
                <a:cubicBezTo>
                  <a:pt x="0" y="5997"/>
                  <a:pt x="61913" y="190676"/>
                  <a:pt x="76200" y="238301"/>
                </a:cubicBezTo>
                <a:cubicBezTo>
                  <a:pt x="90487" y="285926"/>
                  <a:pt x="82550" y="265289"/>
                  <a:pt x="85725" y="285926"/>
                </a:cubicBezTo>
                <a:cubicBezTo>
                  <a:pt x="88900" y="306564"/>
                  <a:pt x="90488" y="336726"/>
                  <a:pt x="95250" y="362126"/>
                </a:cubicBezTo>
                <a:cubicBezTo>
                  <a:pt x="100012" y="387526"/>
                  <a:pt x="117475" y="464784"/>
                  <a:pt x="114300" y="438326"/>
                </a:cubicBezTo>
                <a:cubicBezTo>
                  <a:pt x="111125" y="411868"/>
                  <a:pt x="92075" y="272697"/>
                  <a:pt x="76200" y="203376"/>
                </a:cubicBezTo>
                <a:cubicBezTo>
                  <a:pt x="60325" y="134055"/>
                  <a:pt x="0" y="-5645"/>
                  <a:pt x="0" y="1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C17DA027-3D15-80CF-8649-1B51FEAAC819}"/>
              </a:ext>
            </a:extLst>
          </p:cNvPr>
          <p:cNvSpPr/>
          <p:nvPr/>
        </p:nvSpPr>
        <p:spPr>
          <a:xfrm>
            <a:off x="1123664" y="4121136"/>
            <a:ext cx="35839" cy="409658"/>
          </a:xfrm>
          <a:custGeom>
            <a:avLst/>
            <a:gdLst>
              <a:gd name="connsiteX0" fmla="*/ 22511 w 35839"/>
              <a:gd name="connsiteY0" fmla="*/ 14 h 409658"/>
              <a:gd name="connsiteX1" fmla="*/ 35211 w 35839"/>
              <a:gd name="connsiteY1" fmla="*/ 288939 h 409658"/>
              <a:gd name="connsiteX2" fmla="*/ 286 w 35839"/>
              <a:gd name="connsiteY2" fmla="*/ 409589 h 409658"/>
              <a:gd name="connsiteX3" fmla="*/ 19336 w 35839"/>
              <a:gd name="connsiteY3" fmla="*/ 301639 h 409658"/>
              <a:gd name="connsiteX4" fmla="*/ 22511 w 35839"/>
              <a:gd name="connsiteY4" fmla="*/ 14 h 40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9" h="409658">
                <a:moveTo>
                  <a:pt x="22511" y="14"/>
                </a:moveTo>
                <a:cubicBezTo>
                  <a:pt x="25157" y="-2103"/>
                  <a:pt x="38915" y="220677"/>
                  <a:pt x="35211" y="288939"/>
                </a:cubicBezTo>
                <a:cubicBezTo>
                  <a:pt x="31507" y="357201"/>
                  <a:pt x="2932" y="407472"/>
                  <a:pt x="286" y="409589"/>
                </a:cubicBezTo>
                <a:cubicBezTo>
                  <a:pt x="-2360" y="411706"/>
                  <a:pt x="14044" y="365139"/>
                  <a:pt x="19336" y="301639"/>
                </a:cubicBezTo>
                <a:cubicBezTo>
                  <a:pt x="24628" y="238139"/>
                  <a:pt x="19865" y="2131"/>
                  <a:pt x="22511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95D9A11F-0532-42C6-0C69-8B86DA3E93E5}"/>
              </a:ext>
            </a:extLst>
          </p:cNvPr>
          <p:cNvSpPr/>
          <p:nvPr/>
        </p:nvSpPr>
        <p:spPr>
          <a:xfrm>
            <a:off x="977301" y="5019234"/>
            <a:ext cx="94649" cy="326771"/>
          </a:xfrm>
          <a:custGeom>
            <a:avLst/>
            <a:gdLst>
              <a:gd name="connsiteX0" fmla="*/ 3774 w 94649"/>
              <a:gd name="connsiteY0" fmla="*/ 441 h 326771"/>
              <a:gd name="connsiteX1" fmla="*/ 3774 w 94649"/>
              <a:gd name="connsiteY1" fmla="*/ 70291 h 326771"/>
              <a:gd name="connsiteX2" fmla="*/ 51399 w 94649"/>
              <a:gd name="connsiteY2" fmla="*/ 190941 h 326771"/>
              <a:gd name="connsiteX3" fmla="*/ 92674 w 94649"/>
              <a:gd name="connsiteY3" fmla="*/ 321116 h 326771"/>
              <a:gd name="connsiteX4" fmla="*/ 79974 w 94649"/>
              <a:gd name="connsiteY4" fmla="*/ 283016 h 326771"/>
              <a:gd name="connsiteX5" fmla="*/ 10124 w 94649"/>
              <a:gd name="connsiteY5" fmla="*/ 102041 h 326771"/>
              <a:gd name="connsiteX6" fmla="*/ 3774 w 94649"/>
              <a:gd name="connsiteY6" fmla="*/ 441 h 3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49" h="326771">
                <a:moveTo>
                  <a:pt x="3774" y="441"/>
                </a:moveTo>
                <a:cubicBezTo>
                  <a:pt x="2716" y="-4850"/>
                  <a:pt x="-4163" y="38541"/>
                  <a:pt x="3774" y="70291"/>
                </a:cubicBezTo>
                <a:cubicBezTo>
                  <a:pt x="11711" y="102041"/>
                  <a:pt x="36582" y="149137"/>
                  <a:pt x="51399" y="190941"/>
                </a:cubicBezTo>
                <a:cubicBezTo>
                  <a:pt x="66216" y="232745"/>
                  <a:pt x="87911" y="305770"/>
                  <a:pt x="92674" y="321116"/>
                </a:cubicBezTo>
                <a:cubicBezTo>
                  <a:pt x="97437" y="336462"/>
                  <a:pt x="93732" y="319528"/>
                  <a:pt x="79974" y="283016"/>
                </a:cubicBezTo>
                <a:cubicBezTo>
                  <a:pt x="66216" y="246504"/>
                  <a:pt x="22824" y="149666"/>
                  <a:pt x="10124" y="102041"/>
                </a:cubicBezTo>
                <a:cubicBezTo>
                  <a:pt x="-2576" y="54416"/>
                  <a:pt x="4832" y="5732"/>
                  <a:pt x="3774" y="4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5D792E9F-7D12-EDC8-4E60-70F98C848A5D}"/>
              </a:ext>
            </a:extLst>
          </p:cNvPr>
          <p:cNvSpPr/>
          <p:nvPr/>
        </p:nvSpPr>
        <p:spPr>
          <a:xfrm>
            <a:off x="803270" y="4879802"/>
            <a:ext cx="44459" cy="140038"/>
          </a:xfrm>
          <a:custGeom>
            <a:avLst/>
            <a:gdLst>
              <a:gd name="connsiteX0" fmla="*/ 5 w 44459"/>
              <a:gd name="connsiteY0" fmla="*/ 173 h 140038"/>
              <a:gd name="connsiteX1" fmla="*/ 41280 w 44459"/>
              <a:gd name="connsiteY1" fmla="*/ 76373 h 140038"/>
              <a:gd name="connsiteX2" fmla="*/ 6355 w 44459"/>
              <a:gd name="connsiteY2" fmla="*/ 139873 h 140038"/>
              <a:gd name="connsiteX3" fmla="*/ 44455 w 44459"/>
              <a:gd name="connsiteY3" fmla="*/ 57323 h 140038"/>
              <a:gd name="connsiteX4" fmla="*/ 5 w 44459"/>
              <a:gd name="connsiteY4" fmla="*/ 173 h 14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9" h="140038">
                <a:moveTo>
                  <a:pt x="5" y="173"/>
                </a:moveTo>
                <a:cubicBezTo>
                  <a:pt x="-524" y="3348"/>
                  <a:pt x="40222" y="53090"/>
                  <a:pt x="41280" y="76373"/>
                </a:cubicBezTo>
                <a:cubicBezTo>
                  <a:pt x="42338" y="99656"/>
                  <a:pt x="5826" y="143048"/>
                  <a:pt x="6355" y="139873"/>
                </a:cubicBezTo>
                <a:cubicBezTo>
                  <a:pt x="6884" y="136698"/>
                  <a:pt x="43926" y="76373"/>
                  <a:pt x="44455" y="57323"/>
                </a:cubicBezTo>
                <a:cubicBezTo>
                  <a:pt x="44984" y="38273"/>
                  <a:pt x="534" y="-3002"/>
                  <a:pt x="5" y="1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24A9F2B7-5526-42BC-ACDB-129A10B9B52E}"/>
              </a:ext>
            </a:extLst>
          </p:cNvPr>
          <p:cNvSpPr/>
          <p:nvPr/>
        </p:nvSpPr>
        <p:spPr>
          <a:xfrm>
            <a:off x="587333" y="5048165"/>
            <a:ext cx="28654" cy="111323"/>
          </a:xfrm>
          <a:custGeom>
            <a:avLst/>
            <a:gdLst>
              <a:gd name="connsiteX0" fmla="*/ 28617 w 28654"/>
              <a:gd name="connsiteY0" fmla="*/ 85 h 111323"/>
              <a:gd name="connsiteX1" fmla="*/ 6392 w 28654"/>
              <a:gd name="connsiteY1" fmla="*/ 66760 h 111323"/>
              <a:gd name="connsiteX2" fmla="*/ 19092 w 28654"/>
              <a:gd name="connsiteY2" fmla="*/ 111210 h 111323"/>
              <a:gd name="connsiteX3" fmla="*/ 42 w 28654"/>
              <a:gd name="connsiteY3" fmla="*/ 54060 h 111323"/>
              <a:gd name="connsiteX4" fmla="*/ 28617 w 28654"/>
              <a:gd name="connsiteY4" fmla="*/ 85 h 11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4" h="111323">
                <a:moveTo>
                  <a:pt x="28617" y="85"/>
                </a:moveTo>
                <a:cubicBezTo>
                  <a:pt x="29675" y="2202"/>
                  <a:pt x="7979" y="48239"/>
                  <a:pt x="6392" y="66760"/>
                </a:cubicBezTo>
                <a:cubicBezTo>
                  <a:pt x="4805" y="85281"/>
                  <a:pt x="20150" y="113327"/>
                  <a:pt x="19092" y="111210"/>
                </a:cubicBezTo>
                <a:cubicBezTo>
                  <a:pt x="18034" y="109093"/>
                  <a:pt x="-1016" y="72581"/>
                  <a:pt x="42" y="54060"/>
                </a:cubicBezTo>
                <a:cubicBezTo>
                  <a:pt x="1100" y="35539"/>
                  <a:pt x="27559" y="-2032"/>
                  <a:pt x="28617" y="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1559ABE9-51F0-F234-EA91-85B71995154E}"/>
              </a:ext>
            </a:extLst>
          </p:cNvPr>
          <p:cNvSpPr/>
          <p:nvPr/>
        </p:nvSpPr>
        <p:spPr>
          <a:xfrm>
            <a:off x="679229" y="4854562"/>
            <a:ext cx="38339" cy="174751"/>
          </a:xfrm>
          <a:custGeom>
            <a:avLst/>
            <a:gdLst>
              <a:gd name="connsiteX0" fmla="*/ 12921 w 38339"/>
              <a:gd name="connsiteY0" fmla="*/ 13 h 174751"/>
              <a:gd name="connsiteX1" fmla="*/ 6571 w 38339"/>
              <a:gd name="connsiteY1" fmla="*/ 85738 h 174751"/>
              <a:gd name="connsiteX2" fmla="*/ 22446 w 38339"/>
              <a:gd name="connsiteY2" fmla="*/ 146063 h 174751"/>
              <a:gd name="connsiteX3" fmla="*/ 38321 w 38339"/>
              <a:gd name="connsiteY3" fmla="*/ 174638 h 174751"/>
              <a:gd name="connsiteX4" fmla="*/ 19271 w 38339"/>
              <a:gd name="connsiteY4" fmla="*/ 136538 h 174751"/>
              <a:gd name="connsiteX5" fmla="*/ 221 w 38339"/>
              <a:gd name="connsiteY5" fmla="*/ 92088 h 174751"/>
              <a:gd name="connsiteX6" fmla="*/ 12921 w 38339"/>
              <a:gd name="connsiteY6" fmla="*/ 13 h 17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39" h="174751">
                <a:moveTo>
                  <a:pt x="12921" y="13"/>
                </a:moveTo>
                <a:cubicBezTo>
                  <a:pt x="13979" y="-1045"/>
                  <a:pt x="4983" y="61396"/>
                  <a:pt x="6571" y="85738"/>
                </a:cubicBezTo>
                <a:cubicBezTo>
                  <a:pt x="8158" y="110080"/>
                  <a:pt x="17154" y="131246"/>
                  <a:pt x="22446" y="146063"/>
                </a:cubicBezTo>
                <a:cubicBezTo>
                  <a:pt x="27738" y="160880"/>
                  <a:pt x="38850" y="176225"/>
                  <a:pt x="38321" y="174638"/>
                </a:cubicBezTo>
                <a:cubicBezTo>
                  <a:pt x="37792" y="173051"/>
                  <a:pt x="25621" y="150296"/>
                  <a:pt x="19271" y="136538"/>
                </a:cubicBezTo>
                <a:cubicBezTo>
                  <a:pt x="12921" y="122780"/>
                  <a:pt x="2338" y="110609"/>
                  <a:pt x="221" y="92088"/>
                </a:cubicBezTo>
                <a:cubicBezTo>
                  <a:pt x="-1896" y="73567"/>
                  <a:pt x="11863" y="1071"/>
                  <a:pt x="1292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3B7027B2-91A5-21EB-4611-61F97F09C86B}"/>
              </a:ext>
            </a:extLst>
          </p:cNvPr>
          <p:cNvSpPr/>
          <p:nvPr/>
        </p:nvSpPr>
        <p:spPr>
          <a:xfrm>
            <a:off x="895225" y="5022814"/>
            <a:ext cx="29313" cy="138573"/>
          </a:xfrm>
          <a:custGeom>
            <a:avLst/>
            <a:gdLst>
              <a:gd name="connsiteX0" fmla="*/ 25525 w 29313"/>
              <a:gd name="connsiteY0" fmla="*/ 36 h 138573"/>
              <a:gd name="connsiteX1" fmla="*/ 12825 w 29313"/>
              <a:gd name="connsiteY1" fmla="*/ 79411 h 138573"/>
              <a:gd name="connsiteX2" fmla="*/ 19175 w 29313"/>
              <a:gd name="connsiteY2" fmla="*/ 117511 h 138573"/>
              <a:gd name="connsiteX3" fmla="*/ 28700 w 29313"/>
              <a:gd name="connsiteY3" fmla="*/ 136561 h 138573"/>
              <a:gd name="connsiteX4" fmla="*/ 125 w 29313"/>
              <a:gd name="connsiteY4" fmla="*/ 69886 h 138573"/>
              <a:gd name="connsiteX5" fmla="*/ 25525 w 29313"/>
              <a:gd name="connsiteY5" fmla="*/ 36 h 13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13" h="138573">
                <a:moveTo>
                  <a:pt x="25525" y="36"/>
                </a:moveTo>
                <a:cubicBezTo>
                  <a:pt x="27642" y="1624"/>
                  <a:pt x="13883" y="59832"/>
                  <a:pt x="12825" y="79411"/>
                </a:cubicBezTo>
                <a:cubicBezTo>
                  <a:pt x="11767" y="98990"/>
                  <a:pt x="19175" y="117511"/>
                  <a:pt x="19175" y="117511"/>
                </a:cubicBezTo>
                <a:cubicBezTo>
                  <a:pt x="21821" y="127036"/>
                  <a:pt x="31875" y="144499"/>
                  <a:pt x="28700" y="136561"/>
                </a:cubicBezTo>
                <a:cubicBezTo>
                  <a:pt x="25525" y="128623"/>
                  <a:pt x="2242" y="91053"/>
                  <a:pt x="125" y="69886"/>
                </a:cubicBezTo>
                <a:cubicBezTo>
                  <a:pt x="-1992" y="48719"/>
                  <a:pt x="23408" y="-1552"/>
                  <a:pt x="25525" y="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08863F9-065E-115A-BAA8-7C00403D99DA}"/>
              </a:ext>
            </a:extLst>
          </p:cNvPr>
          <p:cNvSpPr/>
          <p:nvPr/>
        </p:nvSpPr>
        <p:spPr>
          <a:xfrm>
            <a:off x="736543" y="5352758"/>
            <a:ext cx="41692" cy="194242"/>
          </a:xfrm>
          <a:custGeom>
            <a:avLst/>
            <a:gdLst>
              <a:gd name="connsiteX0" fmla="*/ 9582 w 41692"/>
              <a:gd name="connsiteY0" fmla="*/ 292 h 194242"/>
              <a:gd name="connsiteX1" fmla="*/ 31807 w 41692"/>
              <a:gd name="connsiteY1" fmla="*/ 108242 h 194242"/>
              <a:gd name="connsiteX2" fmla="*/ 57 w 41692"/>
              <a:gd name="connsiteY2" fmla="*/ 193967 h 194242"/>
              <a:gd name="connsiteX3" fmla="*/ 41332 w 41692"/>
              <a:gd name="connsiteY3" fmla="*/ 79667 h 194242"/>
              <a:gd name="connsiteX4" fmla="*/ 9582 w 41692"/>
              <a:gd name="connsiteY4" fmla="*/ 292 h 19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2" h="194242">
                <a:moveTo>
                  <a:pt x="9582" y="292"/>
                </a:moveTo>
                <a:cubicBezTo>
                  <a:pt x="7995" y="5054"/>
                  <a:pt x="33394" y="75963"/>
                  <a:pt x="31807" y="108242"/>
                </a:cubicBezTo>
                <a:cubicBezTo>
                  <a:pt x="30220" y="140521"/>
                  <a:pt x="-1530" y="198729"/>
                  <a:pt x="57" y="193967"/>
                </a:cubicBezTo>
                <a:cubicBezTo>
                  <a:pt x="1644" y="189205"/>
                  <a:pt x="37099" y="109300"/>
                  <a:pt x="41332" y="79667"/>
                </a:cubicBezTo>
                <a:cubicBezTo>
                  <a:pt x="45565" y="50034"/>
                  <a:pt x="11169" y="-4470"/>
                  <a:pt x="9582" y="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1421DC79-ECBB-5BE3-9D6C-0C5512F3AEAA}"/>
              </a:ext>
            </a:extLst>
          </p:cNvPr>
          <p:cNvSpPr/>
          <p:nvPr/>
        </p:nvSpPr>
        <p:spPr>
          <a:xfrm>
            <a:off x="1035045" y="4752496"/>
            <a:ext cx="63538" cy="265977"/>
          </a:xfrm>
          <a:custGeom>
            <a:avLst/>
            <a:gdLst>
              <a:gd name="connsiteX0" fmla="*/ 5 w 63538"/>
              <a:gd name="connsiteY0" fmla="*/ 479 h 265977"/>
              <a:gd name="connsiteX1" fmla="*/ 47630 w 63538"/>
              <a:gd name="connsiteY1" fmla="*/ 206854 h 265977"/>
              <a:gd name="connsiteX2" fmla="*/ 63505 w 63538"/>
              <a:gd name="connsiteY2" fmla="*/ 264004 h 265977"/>
              <a:gd name="connsiteX3" fmla="*/ 44455 w 63538"/>
              <a:gd name="connsiteY3" fmla="*/ 152879 h 265977"/>
              <a:gd name="connsiteX4" fmla="*/ 5 w 63538"/>
              <a:gd name="connsiteY4" fmla="*/ 479 h 2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8" h="265977">
                <a:moveTo>
                  <a:pt x="5" y="479"/>
                </a:moveTo>
                <a:cubicBezTo>
                  <a:pt x="534" y="9475"/>
                  <a:pt x="37047" y="162933"/>
                  <a:pt x="47630" y="206854"/>
                </a:cubicBezTo>
                <a:cubicBezTo>
                  <a:pt x="58213" y="250775"/>
                  <a:pt x="64034" y="273000"/>
                  <a:pt x="63505" y="264004"/>
                </a:cubicBezTo>
                <a:cubicBezTo>
                  <a:pt x="62976" y="255008"/>
                  <a:pt x="52392" y="194154"/>
                  <a:pt x="44455" y="152879"/>
                </a:cubicBezTo>
                <a:cubicBezTo>
                  <a:pt x="36518" y="111604"/>
                  <a:pt x="-524" y="-8517"/>
                  <a:pt x="5" y="4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7CECF22B-1CF7-0702-3C6C-2DABBD55F0D5}"/>
              </a:ext>
            </a:extLst>
          </p:cNvPr>
          <p:cNvSpPr/>
          <p:nvPr/>
        </p:nvSpPr>
        <p:spPr>
          <a:xfrm>
            <a:off x="1418959" y="4736949"/>
            <a:ext cx="146373" cy="867794"/>
          </a:xfrm>
          <a:custGeom>
            <a:avLst/>
            <a:gdLst>
              <a:gd name="connsiteX0" fmla="*/ 146316 w 146373"/>
              <a:gd name="connsiteY0" fmla="*/ 151 h 867794"/>
              <a:gd name="connsiteX1" fmla="*/ 73291 w 146373"/>
              <a:gd name="connsiteY1" fmla="*/ 365276 h 867794"/>
              <a:gd name="connsiteX2" fmla="*/ 35191 w 146373"/>
              <a:gd name="connsiteY2" fmla="*/ 606576 h 867794"/>
              <a:gd name="connsiteX3" fmla="*/ 38366 w 146373"/>
              <a:gd name="connsiteY3" fmla="*/ 574826 h 867794"/>
              <a:gd name="connsiteX4" fmla="*/ 266 w 146373"/>
              <a:gd name="connsiteY4" fmla="*/ 863751 h 867794"/>
              <a:gd name="connsiteX5" fmla="*/ 60591 w 146373"/>
              <a:gd name="connsiteY5" fmla="*/ 327176 h 867794"/>
              <a:gd name="connsiteX6" fmla="*/ 146316 w 146373"/>
              <a:gd name="connsiteY6" fmla="*/ 151 h 8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73" h="867794">
                <a:moveTo>
                  <a:pt x="146316" y="151"/>
                </a:moveTo>
                <a:cubicBezTo>
                  <a:pt x="148433" y="6501"/>
                  <a:pt x="91812" y="264205"/>
                  <a:pt x="73291" y="365276"/>
                </a:cubicBezTo>
                <a:cubicBezTo>
                  <a:pt x="54770" y="466347"/>
                  <a:pt x="41012" y="571651"/>
                  <a:pt x="35191" y="606576"/>
                </a:cubicBezTo>
                <a:cubicBezTo>
                  <a:pt x="29370" y="641501"/>
                  <a:pt x="44187" y="531964"/>
                  <a:pt x="38366" y="574826"/>
                </a:cubicBezTo>
                <a:cubicBezTo>
                  <a:pt x="32545" y="617689"/>
                  <a:pt x="-3438" y="905026"/>
                  <a:pt x="266" y="863751"/>
                </a:cubicBezTo>
                <a:cubicBezTo>
                  <a:pt x="3970" y="822476"/>
                  <a:pt x="36249" y="465288"/>
                  <a:pt x="60591" y="327176"/>
                </a:cubicBezTo>
                <a:cubicBezTo>
                  <a:pt x="84933" y="189064"/>
                  <a:pt x="144199" y="-6199"/>
                  <a:pt x="146316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F1F63678-B715-417F-8229-64065531AFCC}"/>
              </a:ext>
            </a:extLst>
          </p:cNvPr>
          <p:cNvSpPr/>
          <p:nvPr/>
        </p:nvSpPr>
        <p:spPr>
          <a:xfrm>
            <a:off x="1466172" y="4761993"/>
            <a:ext cx="140542" cy="828637"/>
          </a:xfrm>
          <a:custGeom>
            <a:avLst/>
            <a:gdLst>
              <a:gd name="connsiteX0" fmla="*/ 140378 w 140542"/>
              <a:gd name="connsiteY0" fmla="*/ 507 h 828637"/>
              <a:gd name="connsiteX1" fmla="*/ 64178 w 140542"/>
              <a:gd name="connsiteY1" fmla="*/ 365632 h 828637"/>
              <a:gd name="connsiteX2" fmla="*/ 19728 w 140542"/>
              <a:gd name="connsiteY2" fmla="*/ 654557 h 828637"/>
              <a:gd name="connsiteX3" fmla="*/ 678 w 140542"/>
              <a:gd name="connsiteY3" fmla="*/ 822832 h 828637"/>
              <a:gd name="connsiteX4" fmla="*/ 41953 w 140542"/>
              <a:gd name="connsiteY4" fmla="*/ 448182 h 828637"/>
              <a:gd name="connsiteX5" fmla="*/ 140378 w 140542"/>
              <a:gd name="connsiteY5" fmla="*/ 507 h 8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42" h="828637">
                <a:moveTo>
                  <a:pt x="140378" y="507"/>
                </a:moveTo>
                <a:cubicBezTo>
                  <a:pt x="144082" y="-13251"/>
                  <a:pt x="84286" y="256624"/>
                  <a:pt x="64178" y="365632"/>
                </a:cubicBezTo>
                <a:cubicBezTo>
                  <a:pt x="44070" y="474640"/>
                  <a:pt x="30311" y="578357"/>
                  <a:pt x="19728" y="654557"/>
                </a:cubicBezTo>
                <a:cubicBezTo>
                  <a:pt x="9145" y="730757"/>
                  <a:pt x="-3026" y="857228"/>
                  <a:pt x="678" y="822832"/>
                </a:cubicBezTo>
                <a:cubicBezTo>
                  <a:pt x="4382" y="788436"/>
                  <a:pt x="19728" y="579415"/>
                  <a:pt x="41953" y="448182"/>
                </a:cubicBezTo>
                <a:cubicBezTo>
                  <a:pt x="64178" y="316949"/>
                  <a:pt x="136674" y="14265"/>
                  <a:pt x="140378" y="5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989DD75D-049C-2D22-32CA-414294E3193A}"/>
              </a:ext>
            </a:extLst>
          </p:cNvPr>
          <p:cNvSpPr/>
          <p:nvPr/>
        </p:nvSpPr>
        <p:spPr>
          <a:xfrm>
            <a:off x="1225448" y="5718154"/>
            <a:ext cx="44559" cy="266741"/>
          </a:xfrm>
          <a:custGeom>
            <a:avLst/>
            <a:gdLst>
              <a:gd name="connsiteX0" fmla="*/ 102 w 44559"/>
              <a:gd name="connsiteY0" fmla="*/ 21 h 266741"/>
              <a:gd name="connsiteX1" fmla="*/ 31852 w 44559"/>
              <a:gd name="connsiteY1" fmla="*/ 130196 h 266741"/>
              <a:gd name="connsiteX2" fmla="*/ 15977 w 44559"/>
              <a:gd name="connsiteY2" fmla="*/ 266721 h 266741"/>
              <a:gd name="connsiteX3" fmla="*/ 44552 w 44559"/>
              <a:gd name="connsiteY3" fmla="*/ 139721 h 266741"/>
              <a:gd name="connsiteX4" fmla="*/ 102 w 44559"/>
              <a:gd name="connsiteY4" fmla="*/ 21 h 2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9" h="266741">
                <a:moveTo>
                  <a:pt x="102" y="21"/>
                </a:moveTo>
                <a:cubicBezTo>
                  <a:pt x="-2015" y="-1567"/>
                  <a:pt x="29206" y="85746"/>
                  <a:pt x="31852" y="130196"/>
                </a:cubicBezTo>
                <a:cubicBezTo>
                  <a:pt x="34498" y="174646"/>
                  <a:pt x="13860" y="265133"/>
                  <a:pt x="15977" y="266721"/>
                </a:cubicBezTo>
                <a:cubicBezTo>
                  <a:pt x="18094" y="268309"/>
                  <a:pt x="45081" y="179408"/>
                  <a:pt x="44552" y="139721"/>
                </a:cubicBezTo>
                <a:cubicBezTo>
                  <a:pt x="44023" y="100034"/>
                  <a:pt x="2219" y="1609"/>
                  <a:pt x="102" y="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43088116-975D-7B8F-029B-FC57687A8400}"/>
              </a:ext>
            </a:extLst>
          </p:cNvPr>
          <p:cNvSpPr/>
          <p:nvPr/>
        </p:nvSpPr>
        <p:spPr>
          <a:xfrm>
            <a:off x="1342121" y="5730679"/>
            <a:ext cx="68102" cy="235677"/>
          </a:xfrm>
          <a:custGeom>
            <a:avLst/>
            <a:gdLst>
              <a:gd name="connsiteX0" fmla="*/ 16779 w 68102"/>
              <a:gd name="connsiteY0" fmla="*/ 196 h 235677"/>
              <a:gd name="connsiteX1" fmla="*/ 10429 w 68102"/>
              <a:gd name="connsiteY1" fmla="*/ 117671 h 235677"/>
              <a:gd name="connsiteX2" fmla="*/ 51704 w 68102"/>
              <a:gd name="connsiteY2" fmla="*/ 184346 h 235677"/>
              <a:gd name="connsiteX3" fmla="*/ 67579 w 68102"/>
              <a:gd name="connsiteY3" fmla="*/ 235146 h 235677"/>
              <a:gd name="connsiteX4" fmla="*/ 58054 w 68102"/>
              <a:gd name="connsiteY4" fmla="*/ 203396 h 235677"/>
              <a:gd name="connsiteX5" fmla="*/ 904 w 68102"/>
              <a:gd name="connsiteY5" fmla="*/ 92271 h 235677"/>
              <a:gd name="connsiteX6" fmla="*/ 16779 w 68102"/>
              <a:gd name="connsiteY6" fmla="*/ 196 h 2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02" h="235677">
                <a:moveTo>
                  <a:pt x="16779" y="196"/>
                </a:moveTo>
                <a:cubicBezTo>
                  <a:pt x="18366" y="4429"/>
                  <a:pt x="4608" y="86979"/>
                  <a:pt x="10429" y="117671"/>
                </a:cubicBezTo>
                <a:cubicBezTo>
                  <a:pt x="16250" y="148363"/>
                  <a:pt x="42179" y="164767"/>
                  <a:pt x="51704" y="184346"/>
                </a:cubicBezTo>
                <a:cubicBezTo>
                  <a:pt x="61229" y="203925"/>
                  <a:pt x="66521" y="231971"/>
                  <a:pt x="67579" y="235146"/>
                </a:cubicBezTo>
                <a:cubicBezTo>
                  <a:pt x="68637" y="238321"/>
                  <a:pt x="69167" y="227209"/>
                  <a:pt x="58054" y="203396"/>
                </a:cubicBezTo>
                <a:cubicBezTo>
                  <a:pt x="46942" y="179584"/>
                  <a:pt x="6196" y="123492"/>
                  <a:pt x="904" y="92271"/>
                </a:cubicBezTo>
                <a:cubicBezTo>
                  <a:pt x="-4388" y="61050"/>
                  <a:pt x="15192" y="-4037"/>
                  <a:pt x="16779" y="1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673878D2-C073-0EA7-D115-C6ADA29ED539}"/>
              </a:ext>
            </a:extLst>
          </p:cNvPr>
          <p:cNvSpPr/>
          <p:nvPr/>
        </p:nvSpPr>
        <p:spPr>
          <a:xfrm>
            <a:off x="987293" y="5911850"/>
            <a:ext cx="165252" cy="114330"/>
          </a:xfrm>
          <a:custGeom>
            <a:avLst/>
            <a:gdLst>
              <a:gd name="connsiteX0" fmla="*/ 132 w 165252"/>
              <a:gd name="connsiteY0" fmla="*/ 114300 h 114330"/>
              <a:gd name="connsiteX1" fmla="*/ 98557 w 165252"/>
              <a:gd name="connsiteY1" fmla="*/ 44450 h 114330"/>
              <a:gd name="connsiteX2" fmla="*/ 165232 w 165252"/>
              <a:gd name="connsiteY2" fmla="*/ 47625 h 114330"/>
              <a:gd name="connsiteX3" fmla="*/ 92207 w 165252"/>
              <a:gd name="connsiteY3" fmla="*/ 34925 h 114330"/>
              <a:gd name="connsiteX4" fmla="*/ 44582 w 165252"/>
              <a:gd name="connsiteY4" fmla="*/ 0 h 114330"/>
              <a:gd name="connsiteX5" fmla="*/ 76332 w 165252"/>
              <a:gd name="connsiteY5" fmla="*/ 34925 h 114330"/>
              <a:gd name="connsiteX6" fmla="*/ 132 w 165252"/>
              <a:gd name="connsiteY6" fmla="*/ 114300 h 11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52" h="114330">
                <a:moveTo>
                  <a:pt x="132" y="114300"/>
                </a:moveTo>
                <a:cubicBezTo>
                  <a:pt x="3836" y="115887"/>
                  <a:pt x="71040" y="55562"/>
                  <a:pt x="98557" y="44450"/>
                </a:cubicBezTo>
                <a:cubicBezTo>
                  <a:pt x="126074" y="33338"/>
                  <a:pt x="166290" y="49213"/>
                  <a:pt x="165232" y="47625"/>
                </a:cubicBezTo>
                <a:cubicBezTo>
                  <a:pt x="164174" y="46037"/>
                  <a:pt x="112315" y="42862"/>
                  <a:pt x="92207" y="34925"/>
                </a:cubicBezTo>
                <a:cubicBezTo>
                  <a:pt x="72099" y="26988"/>
                  <a:pt x="47228" y="0"/>
                  <a:pt x="44582" y="0"/>
                </a:cubicBezTo>
                <a:cubicBezTo>
                  <a:pt x="41936" y="0"/>
                  <a:pt x="81095" y="20637"/>
                  <a:pt x="76332" y="34925"/>
                </a:cubicBezTo>
                <a:cubicBezTo>
                  <a:pt x="71569" y="49213"/>
                  <a:pt x="-3572" y="112713"/>
                  <a:pt x="132" y="1143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FB01DFF5-C866-F9BD-1850-3DFBE0E8AD5C}"/>
              </a:ext>
            </a:extLst>
          </p:cNvPr>
          <p:cNvSpPr/>
          <p:nvPr/>
        </p:nvSpPr>
        <p:spPr>
          <a:xfrm>
            <a:off x="1311025" y="5702298"/>
            <a:ext cx="25659" cy="180983"/>
          </a:xfrm>
          <a:custGeom>
            <a:avLst/>
            <a:gdLst>
              <a:gd name="connsiteX0" fmla="*/ 22475 w 25659"/>
              <a:gd name="connsiteY0" fmla="*/ 2 h 180983"/>
              <a:gd name="connsiteX1" fmla="*/ 3425 w 25659"/>
              <a:gd name="connsiteY1" fmla="*/ 117477 h 180983"/>
              <a:gd name="connsiteX2" fmla="*/ 25650 w 25659"/>
              <a:gd name="connsiteY2" fmla="*/ 180977 h 180983"/>
              <a:gd name="connsiteX3" fmla="*/ 250 w 25659"/>
              <a:gd name="connsiteY3" fmla="*/ 114302 h 180983"/>
              <a:gd name="connsiteX4" fmla="*/ 22475 w 25659"/>
              <a:gd name="connsiteY4" fmla="*/ 2 h 1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9" h="180983">
                <a:moveTo>
                  <a:pt x="22475" y="2"/>
                </a:moveTo>
                <a:cubicBezTo>
                  <a:pt x="23004" y="531"/>
                  <a:pt x="2896" y="87315"/>
                  <a:pt x="3425" y="117477"/>
                </a:cubicBezTo>
                <a:cubicBezTo>
                  <a:pt x="3954" y="147640"/>
                  <a:pt x="26179" y="181506"/>
                  <a:pt x="25650" y="180977"/>
                </a:cubicBezTo>
                <a:cubicBezTo>
                  <a:pt x="25121" y="180448"/>
                  <a:pt x="-2925" y="139702"/>
                  <a:pt x="250" y="114302"/>
                </a:cubicBezTo>
                <a:cubicBezTo>
                  <a:pt x="3425" y="88902"/>
                  <a:pt x="21946" y="-527"/>
                  <a:pt x="22475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9BB0513-37A4-1610-C559-73A036553D7C}"/>
              </a:ext>
            </a:extLst>
          </p:cNvPr>
          <p:cNvSpPr/>
          <p:nvPr/>
        </p:nvSpPr>
        <p:spPr>
          <a:xfrm>
            <a:off x="1687644" y="5019485"/>
            <a:ext cx="71871" cy="399538"/>
          </a:xfrm>
          <a:custGeom>
            <a:avLst/>
            <a:gdLst>
              <a:gd name="connsiteX0" fmla="*/ 26856 w 71871"/>
              <a:gd name="connsiteY0" fmla="*/ 190 h 399538"/>
              <a:gd name="connsiteX1" fmla="*/ 61781 w 71871"/>
              <a:gd name="connsiteY1" fmla="*/ 149415 h 399538"/>
              <a:gd name="connsiteX2" fmla="*/ 26856 w 71871"/>
              <a:gd name="connsiteY2" fmla="*/ 289115 h 399538"/>
              <a:gd name="connsiteX3" fmla="*/ 1456 w 71871"/>
              <a:gd name="connsiteY3" fmla="*/ 397065 h 399538"/>
              <a:gd name="connsiteX4" fmla="*/ 71306 w 71871"/>
              <a:gd name="connsiteY4" fmla="*/ 181165 h 399538"/>
              <a:gd name="connsiteX5" fmla="*/ 26856 w 71871"/>
              <a:gd name="connsiteY5" fmla="*/ 190 h 39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1" h="399538">
                <a:moveTo>
                  <a:pt x="26856" y="190"/>
                </a:moveTo>
                <a:cubicBezTo>
                  <a:pt x="25269" y="-5102"/>
                  <a:pt x="61781" y="101261"/>
                  <a:pt x="61781" y="149415"/>
                </a:cubicBezTo>
                <a:cubicBezTo>
                  <a:pt x="61781" y="197569"/>
                  <a:pt x="36910" y="247840"/>
                  <a:pt x="26856" y="289115"/>
                </a:cubicBezTo>
                <a:cubicBezTo>
                  <a:pt x="16802" y="330390"/>
                  <a:pt x="-5952" y="415057"/>
                  <a:pt x="1456" y="397065"/>
                </a:cubicBezTo>
                <a:cubicBezTo>
                  <a:pt x="8864" y="379073"/>
                  <a:pt x="64956" y="244665"/>
                  <a:pt x="71306" y="181165"/>
                </a:cubicBezTo>
                <a:cubicBezTo>
                  <a:pt x="77656" y="117665"/>
                  <a:pt x="28443" y="5482"/>
                  <a:pt x="26856" y="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F5A5DEA8-C438-4DB5-5BF3-4A3F995E6FBB}"/>
              </a:ext>
            </a:extLst>
          </p:cNvPr>
          <p:cNvSpPr/>
          <p:nvPr/>
        </p:nvSpPr>
        <p:spPr>
          <a:xfrm>
            <a:off x="1584232" y="4483071"/>
            <a:ext cx="47744" cy="279475"/>
          </a:xfrm>
          <a:custGeom>
            <a:avLst/>
            <a:gdLst>
              <a:gd name="connsiteX0" fmla="*/ 93 w 47744"/>
              <a:gd name="connsiteY0" fmla="*/ 29 h 279475"/>
              <a:gd name="connsiteX1" fmla="*/ 35018 w 47744"/>
              <a:gd name="connsiteY1" fmla="*/ 158779 h 279475"/>
              <a:gd name="connsiteX2" fmla="*/ 15968 w 47744"/>
              <a:gd name="connsiteY2" fmla="*/ 279429 h 279475"/>
              <a:gd name="connsiteX3" fmla="*/ 47718 w 47744"/>
              <a:gd name="connsiteY3" fmla="*/ 171479 h 279475"/>
              <a:gd name="connsiteX4" fmla="*/ 93 w 47744"/>
              <a:gd name="connsiteY4" fmla="*/ 29 h 2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44" h="279475">
                <a:moveTo>
                  <a:pt x="93" y="29"/>
                </a:moveTo>
                <a:cubicBezTo>
                  <a:pt x="-2024" y="-2088"/>
                  <a:pt x="32372" y="112212"/>
                  <a:pt x="35018" y="158779"/>
                </a:cubicBezTo>
                <a:cubicBezTo>
                  <a:pt x="37664" y="205346"/>
                  <a:pt x="13851" y="277312"/>
                  <a:pt x="15968" y="279429"/>
                </a:cubicBezTo>
                <a:cubicBezTo>
                  <a:pt x="18085" y="281546"/>
                  <a:pt x="48776" y="211166"/>
                  <a:pt x="47718" y="171479"/>
                </a:cubicBezTo>
                <a:cubicBezTo>
                  <a:pt x="46660" y="131792"/>
                  <a:pt x="2210" y="2146"/>
                  <a:pt x="93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95CCFF70-2BDF-5826-653C-29DEB7219F3E}"/>
              </a:ext>
            </a:extLst>
          </p:cNvPr>
          <p:cNvSpPr/>
          <p:nvPr/>
        </p:nvSpPr>
        <p:spPr>
          <a:xfrm>
            <a:off x="1506852" y="4511661"/>
            <a:ext cx="52170" cy="212441"/>
          </a:xfrm>
          <a:custGeom>
            <a:avLst/>
            <a:gdLst>
              <a:gd name="connsiteX0" fmla="*/ 52073 w 52170"/>
              <a:gd name="connsiteY0" fmla="*/ 14 h 212441"/>
              <a:gd name="connsiteX1" fmla="*/ 13973 w 52170"/>
              <a:gd name="connsiteY1" fmla="*/ 88914 h 212441"/>
              <a:gd name="connsiteX2" fmla="*/ 7623 w 52170"/>
              <a:gd name="connsiteY2" fmla="*/ 193689 h 212441"/>
              <a:gd name="connsiteX3" fmla="*/ 7623 w 52170"/>
              <a:gd name="connsiteY3" fmla="*/ 203214 h 212441"/>
              <a:gd name="connsiteX4" fmla="*/ 1273 w 52170"/>
              <a:gd name="connsiteY4" fmla="*/ 95264 h 212441"/>
              <a:gd name="connsiteX5" fmla="*/ 52073 w 52170"/>
              <a:gd name="connsiteY5" fmla="*/ 14 h 2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0" h="212441">
                <a:moveTo>
                  <a:pt x="52073" y="14"/>
                </a:moveTo>
                <a:cubicBezTo>
                  <a:pt x="54190" y="-1044"/>
                  <a:pt x="21381" y="56635"/>
                  <a:pt x="13973" y="88914"/>
                </a:cubicBezTo>
                <a:cubicBezTo>
                  <a:pt x="6565" y="121193"/>
                  <a:pt x="7623" y="193689"/>
                  <a:pt x="7623" y="193689"/>
                </a:cubicBezTo>
                <a:cubicBezTo>
                  <a:pt x="6565" y="212739"/>
                  <a:pt x="8681" y="219618"/>
                  <a:pt x="7623" y="203214"/>
                </a:cubicBezTo>
                <a:cubicBezTo>
                  <a:pt x="6565" y="186810"/>
                  <a:pt x="-3489" y="122781"/>
                  <a:pt x="1273" y="95264"/>
                </a:cubicBezTo>
                <a:cubicBezTo>
                  <a:pt x="6035" y="67747"/>
                  <a:pt x="49956" y="1072"/>
                  <a:pt x="52073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7FA48127-BCA8-8001-17D1-629676F4BF33}"/>
              </a:ext>
            </a:extLst>
          </p:cNvPr>
          <p:cNvSpPr/>
          <p:nvPr/>
        </p:nvSpPr>
        <p:spPr>
          <a:xfrm>
            <a:off x="1527141" y="3959221"/>
            <a:ext cx="149309" cy="669935"/>
          </a:xfrm>
          <a:custGeom>
            <a:avLst/>
            <a:gdLst>
              <a:gd name="connsiteX0" fmla="*/ 34 w 149309"/>
              <a:gd name="connsiteY0" fmla="*/ 4 h 669935"/>
              <a:gd name="connsiteX1" fmla="*/ 41309 w 149309"/>
              <a:gd name="connsiteY1" fmla="*/ 288929 h 669935"/>
              <a:gd name="connsiteX2" fmla="*/ 85759 w 149309"/>
              <a:gd name="connsiteY2" fmla="*/ 485779 h 669935"/>
              <a:gd name="connsiteX3" fmla="*/ 149259 w 149309"/>
              <a:gd name="connsiteY3" fmla="*/ 669929 h 669935"/>
              <a:gd name="connsiteX4" fmla="*/ 95284 w 149309"/>
              <a:gd name="connsiteY4" fmla="*/ 479429 h 669935"/>
              <a:gd name="connsiteX5" fmla="*/ 34959 w 149309"/>
              <a:gd name="connsiteY5" fmla="*/ 282579 h 669935"/>
              <a:gd name="connsiteX6" fmla="*/ 34 w 149309"/>
              <a:gd name="connsiteY6" fmla="*/ 4 h 66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09" h="669935">
                <a:moveTo>
                  <a:pt x="34" y="4"/>
                </a:moveTo>
                <a:cubicBezTo>
                  <a:pt x="1092" y="1062"/>
                  <a:pt x="27022" y="207967"/>
                  <a:pt x="41309" y="288929"/>
                </a:cubicBezTo>
                <a:cubicBezTo>
                  <a:pt x="55597" y="369892"/>
                  <a:pt x="67767" y="422279"/>
                  <a:pt x="85759" y="485779"/>
                </a:cubicBezTo>
                <a:cubicBezTo>
                  <a:pt x="103751" y="549279"/>
                  <a:pt x="147671" y="670987"/>
                  <a:pt x="149259" y="669929"/>
                </a:cubicBezTo>
                <a:cubicBezTo>
                  <a:pt x="150847" y="668871"/>
                  <a:pt x="114334" y="543987"/>
                  <a:pt x="95284" y="479429"/>
                </a:cubicBezTo>
                <a:cubicBezTo>
                  <a:pt x="76234" y="414871"/>
                  <a:pt x="47130" y="358250"/>
                  <a:pt x="34959" y="282579"/>
                </a:cubicBezTo>
                <a:cubicBezTo>
                  <a:pt x="22788" y="206908"/>
                  <a:pt x="-1024" y="-1054"/>
                  <a:pt x="34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36A024DF-61D4-CDC1-CC58-5D1AC0214FA0}"/>
              </a:ext>
            </a:extLst>
          </p:cNvPr>
          <p:cNvSpPr/>
          <p:nvPr/>
        </p:nvSpPr>
        <p:spPr>
          <a:xfrm>
            <a:off x="1295329" y="3924196"/>
            <a:ext cx="185443" cy="614990"/>
          </a:xfrm>
          <a:custGeom>
            <a:avLst/>
            <a:gdLst>
              <a:gd name="connsiteX0" fmla="*/ 71 w 185443"/>
              <a:gd name="connsiteY0" fmla="*/ 104 h 614990"/>
              <a:gd name="connsiteX1" fmla="*/ 41346 w 185443"/>
              <a:gd name="connsiteY1" fmla="*/ 349354 h 614990"/>
              <a:gd name="connsiteX2" fmla="*/ 57221 w 185443"/>
              <a:gd name="connsiteY2" fmla="*/ 425554 h 614990"/>
              <a:gd name="connsiteX3" fmla="*/ 181046 w 185443"/>
              <a:gd name="connsiteY3" fmla="*/ 609704 h 614990"/>
              <a:gd name="connsiteX4" fmla="*/ 146121 w 185443"/>
              <a:gd name="connsiteY4" fmla="*/ 549379 h 614990"/>
              <a:gd name="connsiteX5" fmla="*/ 34996 w 185443"/>
              <a:gd name="connsiteY5" fmla="*/ 387454 h 614990"/>
              <a:gd name="connsiteX6" fmla="*/ 71 w 185443"/>
              <a:gd name="connsiteY6" fmla="*/ 104 h 6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443" h="614990">
                <a:moveTo>
                  <a:pt x="71" y="104"/>
                </a:moveTo>
                <a:cubicBezTo>
                  <a:pt x="1129" y="-6246"/>
                  <a:pt x="31821" y="278446"/>
                  <a:pt x="41346" y="349354"/>
                </a:cubicBezTo>
                <a:cubicBezTo>
                  <a:pt x="50871" y="420262"/>
                  <a:pt x="33938" y="382162"/>
                  <a:pt x="57221" y="425554"/>
                </a:cubicBezTo>
                <a:cubicBezTo>
                  <a:pt x="80504" y="468946"/>
                  <a:pt x="166229" y="589067"/>
                  <a:pt x="181046" y="609704"/>
                </a:cubicBezTo>
                <a:cubicBezTo>
                  <a:pt x="195863" y="630341"/>
                  <a:pt x="170463" y="586421"/>
                  <a:pt x="146121" y="549379"/>
                </a:cubicBezTo>
                <a:cubicBezTo>
                  <a:pt x="121779" y="512337"/>
                  <a:pt x="60396" y="472650"/>
                  <a:pt x="34996" y="387454"/>
                </a:cubicBezTo>
                <a:cubicBezTo>
                  <a:pt x="9596" y="302258"/>
                  <a:pt x="-987" y="6454"/>
                  <a:pt x="71" y="1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87B359C6-E9C7-8B90-FB59-34467836013E}"/>
              </a:ext>
            </a:extLst>
          </p:cNvPr>
          <p:cNvSpPr/>
          <p:nvPr/>
        </p:nvSpPr>
        <p:spPr>
          <a:xfrm>
            <a:off x="1390512" y="4923999"/>
            <a:ext cx="12976" cy="311273"/>
          </a:xfrm>
          <a:custGeom>
            <a:avLst/>
            <a:gdLst>
              <a:gd name="connsiteX0" fmla="*/ 138 w 12976"/>
              <a:gd name="connsiteY0" fmla="*/ 3601 h 311273"/>
              <a:gd name="connsiteX1" fmla="*/ 6488 w 12976"/>
              <a:gd name="connsiteY1" fmla="*/ 308401 h 311273"/>
              <a:gd name="connsiteX2" fmla="*/ 12838 w 12976"/>
              <a:gd name="connsiteY2" fmla="*/ 149651 h 311273"/>
              <a:gd name="connsiteX3" fmla="*/ 138 w 12976"/>
              <a:gd name="connsiteY3" fmla="*/ 3601 h 31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6" h="311273">
                <a:moveTo>
                  <a:pt x="138" y="3601"/>
                </a:moveTo>
                <a:cubicBezTo>
                  <a:pt x="-920" y="30059"/>
                  <a:pt x="4371" y="284059"/>
                  <a:pt x="6488" y="308401"/>
                </a:cubicBezTo>
                <a:cubicBezTo>
                  <a:pt x="8605" y="332743"/>
                  <a:pt x="13896" y="195688"/>
                  <a:pt x="12838" y="149651"/>
                </a:cubicBezTo>
                <a:cubicBezTo>
                  <a:pt x="11780" y="103614"/>
                  <a:pt x="1196" y="-22857"/>
                  <a:pt x="138" y="36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837C9B28-5EE2-25F5-4EE5-2ABB43F49ADD}"/>
              </a:ext>
            </a:extLst>
          </p:cNvPr>
          <p:cNvSpPr/>
          <p:nvPr/>
        </p:nvSpPr>
        <p:spPr>
          <a:xfrm>
            <a:off x="1490729" y="4514584"/>
            <a:ext cx="33271" cy="216406"/>
          </a:xfrm>
          <a:custGeom>
            <a:avLst/>
            <a:gdLst>
              <a:gd name="connsiteX0" fmla="*/ 33271 w 33271"/>
              <a:gd name="connsiteY0" fmla="*/ 266 h 216406"/>
              <a:gd name="connsiteX1" fmla="*/ 1521 w 33271"/>
              <a:gd name="connsiteY1" fmla="*/ 117741 h 216406"/>
              <a:gd name="connsiteX2" fmla="*/ 4696 w 33271"/>
              <a:gd name="connsiteY2" fmla="*/ 216166 h 216406"/>
              <a:gd name="connsiteX3" fmla="*/ 1521 w 33271"/>
              <a:gd name="connsiteY3" fmla="*/ 89166 h 216406"/>
              <a:gd name="connsiteX4" fmla="*/ 33271 w 33271"/>
              <a:gd name="connsiteY4" fmla="*/ 266 h 21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1" h="216406">
                <a:moveTo>
                  <a:pt x="33271" y="266"/>
                </a:moveTo>
                <a:cubicBezTo>
                  <a:pt x="33271" y="5028"/>
                  <a:pt x="6283" y="81758"/>
                  <a:pt x="1521" y="117741"/>
                </a:cubicBezTo>
                <a:cubicBezTo>
                  <a:pt x="-3241" y="153724"/>
                  <a:pt x="4696" y="220928"/>
                  <a:pt x="4696" y="216166"/>
                </a:cubicBezTo>
                <a:cubicBezTo>
                  <a:pt x="4696" y="211404"/>
                  <a:pt x="-2183" y="122504"/>
                  <a:pt x="1521" y="89166"/>
                </a:cubicBezTo>
                <a:cubicBezTo>
                  <a:pt x="5225" y="55828"/>
                  <a:pt x="33271" y="-4496"/>
                  <a:pt x="33271" y="2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2A668DE-76B9-2FA2-1D95-107F03F255A6}"/>
              </a:ext>
            </a:extLst>
          </p:cNvPr>
          <p:cNvSpPr/>
          <p:nvPr/>
        </p:nvSpPr>
        <p:spPr>
          <a:xfrm>
            <a:off x="1403259" y="4587770"/>
            <a:ext cx="29259" cy="276461"/>
          </a:xfrm>
          <a:custGeom>
            <a:avLst/>
            <a:gdLst>
              <a:gd name="connsiteX0" fmla="*/ 91 w 29259"/>
              <a:gd name="connsiteY0" fmla="*/ 105 h 276461"/>
              <a:gd name="connsiteX1" fmla="*/ 19141 w 29259"/>
              <a:gd name="connsiteY1" fmla="*/ 158855 h 276461"/>
              <a:gd name="connsiteX2" fmla="*/ 6441 w 29259"/>
              <a:gd name="connsiteY2" fmla="*/ 276330 h 276461"/>
              <a:gd name="connsiteX3" fmla="*/ 28666 w 29259"/>
              <a:gd name="connsiteY3" fmla="*/ 136630 h 276461"/>
              <a:gd name="connsiteX4" fmla="*/ 91 w 29259"/>
              <a:gd name="connsiteY4" fmla="*/ 105 h 27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9" h="276461">
                <a:moveTo>
                  <a:pt x="91" y="105"/>
                </a:moveTo>
                <a:cubicBezTo>
                  <a:pt x="-1496" y="3809"/>
                  <a:pt x="18083" y="112818"/>
                  <a:pt x="19141" y="158855"/>
                </a:cubicBezTo>
                <a:cubicBezTo>
                  <a:pt x="20199" y="204892"/>
                  <a:pt x="4854" y="280034"/>
                  <a:pt x="6441" y="276330"/>
                </a:cubicBezTo>
                <a:cubicBezTo>
                  <a:pt x="8028" y="272626"/>
                  <a:pt x="33428" y="182138"/>
                  <a:pt x="28666" y="136630"/>
                </a:cubicBezTo>
                <a:cubicBezTo>
                  <a:pt x="23904" y="91122"/>
                  <a:pt x="1678" y="-3599"/>
                  <a:pt x="91" y="1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A034EE6E-24C2-5D6D-B0AA-3FFC2C260BB7}"/>
              </a:ext>
            </a:extLst>
          </p:cNvPr>
          <p:cNvSpPr/>
          <p:nvPr/>
        </p:nvSpPr>
        <p:spPr>
          <a:xfrm>
            <a:off x="1628671" y="4927518"/>
            <a:ext cx="63890" cy="425572"/>
          </a:xfrm>
          <a:custGeom>
            <a:avLst/>
            <a:gdLst>
              <a:gd name="connsiteX0" fmla="*/ 9629 w 63890"/>
              <a:gd name="connsiteY0" fmla="*/ 82 h 425572"/>
              <a:gd name="connsiteX1" fmla="*/ 47729 w 63890"/>
              <a:gd name="connsiteY1" fmla="*/ 171532 h 425572"/>
              <a:gd name="connsiteX2" fmla="*/ 104 w 63890"/>
              <a:gd name="connsiteY2" fmla="*/ 425532 h 425572"/>
              <a:gd name="connsiteX3" fmla="*/ 63604 w 63890"/>
              <a:gd name="connsiteY3" fmla="*/ 152482 h 425572"/>
              <a:gd name="connsiteX4" fmla="*/ 9629 w 63890"/>
              <a:gd name="connsiteY4" fmla="*/ 82 h 4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0" h="425572">
                <a:moveTo>
                  <a:pt x="9629" y="82"/>
                </a:moveTo>
                <a:cubicBezTo>
                  <a:pt x="6983" y="3257"/>
                  <a:pt x="49317" y="100624"/>
                  <a:pt x="47729" y="171532"/>
                </a:cubicBezTo>
                <a:cubicBezTo>
                  <a:pt x="46142" y="242440"/>
                  <a:pt x="-2542" y="428707"/>
                  <a:pt x="104" y="425532"/>
                </a:cubicBezTo>
                <a:cubicBezTo>
                  <a:pt x="2750" y="422357"/>
                  <a:pt x="58842" y="219157"/>
                  <a:pt x="63604" y="152482"/>
                </a:cubicBezTo>
                <a:cubicBezTo>
                  <a:pt x="68367" y="85807"/>
                  <a:pt x="12275" y="-3093"/>
                  <a:pt x="9629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7E3ED246-DE6E-3130-C746-718ECE5F1F34}"/>
              </a:ext>
            </a:extLst>
          </p:cNvPr>
          <p:cNvSpPr/>
          <p:nvPr/>
        </p:nvSpPr>
        <p:spPr>
          <a:xfrm>
            <a:off x="1402903" y="5727588"/>
            <a:ext cx="112806" cy="178356"/>
          </a:xfrm>
          <a:custGeom>
            <a:avLst/>
            <a:gdLst>
              <a:gd name="connsiteX0" fmla="*/ 48072 w 112806"/>
              <a:gd name="connsiteY0" fmla="*/ 112 h 178356"/>
              <a:gd name="connsiteX1" fmla="*/ 3622 w 112806"/>
              <a:gd name="connsiteY1" fmla="*/ 85837 h 178356"/>
              <a:gd name="connsiteX2" fmla="*/ 35372 w 112806"/>
              <a:gd name="connsiteY2" fmla="*/ 142987 h 178356"/>
              <a:gd name="connsiteX3" fmla="*/ 111572 w 112806"/>
              <a:gd name="connsiteY3" fmla="*/ 177912 h 178356"/>
              <a:gd name="connsiteX4" fmla="*/ 76647 w 112806"/>
              <a:gd name="connsiteY4" fmla="*/ 158862 h 178356"/>
              <a:gd name="connsiteX5" fmla="*/ 447 w 112806"/>
              <a:gd name="connsiteY5" fmla="*/ 104887 h 178356"/>
              <a:gd name="connsiteX6" fmla="*/ 48072 w 112806"/>
              <a:gd name="connsiteY6" fmla="*/ 112 h 17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6" h="178356">
                <a:moveTo>
                  <a:pt x="48072" y="112"/>
                </a:moveTo>
                <a:cubicBezTo>
                  <a:pt x="48601" y="-3063"/>
                  <a:pt x="5739" y="62024"/>
                  <a:pt x="3622" y="85837"/>
                </a:cubicBezTo>
                <a:cubicBezTo>
                  <a:pt x="1505" y="109650"/>
                  <a:pt x="17380" y="127641"/>
                  <a:pt x="35372" y="142987"/>
                </a:cubicBezTo>
                <a:cubicBezTo>
                  <a:pt x="53364" y="158333"/>
                  <a:pt x="104693" y="175266"/>
                  <a:pt x="111572" y="177912"/>
                </a:cubicBezTo>
                <a:cubicBezTo>
                  <a:pt x="118451" y="180558"/>
                  <a:pt x="95168" y="171033"/>
                  <a:pt x="76647" y="158862"/>
                </a:cubicBezTo>
                <a:cubicBezTo>
                  <a:pt x="58126" y="146691"/>
                  <a:pt x="6268" y="129758"/>
                  <a:pt x="447" y="104887"/>
                </a:cubicBezTo>
                <a:cubicBezTo>
                  <a:pt x="-5374" y="80016"/>
                  <a:pt x="47543" y="3287"/>
                  <a:pt x="48072" y="1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A2FFBEE0-A7C8-037A-C958-064D4558BAF4}"/>
              </a:ext>
            </a:extLst>
          </p:cNvPr>
          <p:cNvSpPr/>
          <p:nvPr/>
        </p:nvSpPr>
        <p:spPr>
          <a:xfrm>
            <a:off x="1177201" y="5997076"/>
            <a:ext cx="149867" cy="55162"/>
          </a:xfrm>
          <a:custGeom>
            <a:avLst/>
            <a:gdLst>
              <a:gd name="connsiteX0" fmla="*/ 724 w 149867"/>
              <a:gd name="connsiteY0" fmla="*/ 54474 h 55162"/>
              <a:gd name="connsiteX1" fmla="*/ 146774 w 149867"/>
              <a:gd name="connsiteY1" fmla="*/ 499 h 55162"/>
              <a:gd name="connsiteX2" fmla="*/ 92799 w 149867"/>
              <a:gd name="connsiteY2" fmla="*/ 29074 h 55162"/>
              <a:gd name="connsiteX3" fmla="*/ 724 w 149867"/>
              <a:gd name="connsiteY3" fmla="*/ 54474 h 5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7" h="55162">
                <a:moveTo>
                  <a:pt x="724" y="54474"/>
                </a:moveTo>
                <a:cubicBezTo>
                  <a:pt x="9720" y="49712"/>
                  <a:pt x="131428" y="4732"/>
                  <a:pt x="146774" y="499"/>
                </a:cubicBezTo>
                <a:cubicBezTo>
                  <a:pt x="162120" y="-3734"/>
                  <a:pt x="116611" y="20078"/>
                  <a:pt x="92799" y="29074"/>
                </a:cubicBezTo>
                <a:cubicBezTo>
                  <a:pt x="68987" y="38070"/>
                  <a:pt x="-8272" y="59236"/>
                  <a:pt x="724" y="544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DCAAF71-448B-91BE-27F9-746FB2A9E4D3}"/>
              </a:ext>
            </a:extLst>
          </p:cNvPr>
          <p:cNvSpPr/>
          <p:nvPr/>
        </p:nvSpPr>
        <p:spPr>
          <a:xfrm>
            <a:off x="1400075" y="6000532"/>
            <a:ext cx="244728" cy="58765"/>
          </a:xfrm>
          <a:custGeom>
            <a:avLst/>
            <a:gdLst>
              <a:gd name="connsiteX0" fmla="*/ 100 w 244728"/>
              <a:gd name="connsiteY0" fmla="*/ 44668 h 58765"/>
              <a:gd name="connsiteX1" fmla="*/ 123925 w 244728"/>
              <a:gd name="connsiteY1" fmla="*/ 41493 h 58765"/>
              <a:gd name="connsiteX2" fmla="*/ 165200 w 244728"/>
              <a:gd name="connsiteY2" fmla="*/ 57368 h 58765"/>
              <a:gd name="connsiteX3" fmla="*/ 244575 w 244728"/>
              <a:gd name="connsiteY3" fmla="*/ 218 h 58765"/>
              <a:gd name="connsiteX4" fmla="*/ 184250 w 244728"/>
              <a:gd name="connsiteY4" fmla="*/ 38318 h 58765"/>
              <a:gd name="connsiteX5" fmla="*/ 146150 w 244728"/>
              <a:gd name="connsiteY5" fmla="*/ 54193 h 58765"/>
              <a:gd name="connsiteX6" fmla="*/ 100 w 244728"/>
              <a:gd name="connsiteY6" fmla="*/ 44668 h 5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728" h="58765">
                <a:moveTo>
                  <a:pt x="100" y="44668"/>
                </a:moveTo>
                <a:cubicBezTo>
                  <a:pt x="-3604" y="42551"/>
                  <a:pt x="96408" y="39376"/>
                  <a:pt x="123925" y="41493"/>
                </a:cubicBezTo>
                <a:cubicBezTo>
                  <a:pt x="151442" y="43610"/>
                  <a:pt x="145092" y="64247"/>
                  <a:pt x="165200" y="57368"/>
                </a:cubicBezTo>
                <a:cubicBezTo>
                  <a:pt x="185308" y="50489"/>
                  <a:pt x="241400" y="3393"/>
                  <a:pt x="244575" y="218"/>
                </a:cubicBezTo>
                <a:cubicBezTo>
                  <a:pt x="247750" y="-2957"/>
                  <a:pt x="200654" y="29322"/>
                  <a:pt x="184250" y="38318"/>
                </a:cubicBezTo>
                <a:cubicBezTo>
                  <a:pt x="167846" y="47314"/>
                  <a:pt x="170492" y="52076"/>
                  <a:pt x="146150" y="54193"/>
                </a:cubicBezTo>
                <a:cubicBezTo>
                  <a:pt x="121808" y="56310"/>
                  <a:pt x="3804" y="46785"/>
                  <a:pt x="100" y="446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FDF0C6EC-CDFC-1DED-97BE-80705141AB26}"/>
              </a:ext>
            </a:extLst>
          </p:cNvPr>
          <p:cNvSpPr/>
          <p:nvPr/>
        </p:nvSpPr>
        <p:spPr>
          <a:xfrm>
            <a:off x="1320698" y="6105317"/>
            <a:ext cx="73217" cy="209774"/>
          </a:xfrm>
          <a:custGeom>
            <a:avLst/>
            <a:gdLst>
              <a:gd name="connsiteX0" fmla="*/ 102 w 73217"/>
              <a:gd name="connsiteY0" fmla="*/ 208 h 209774"/>
              <a:gd name="connsiteX1" fmla="*/ 57252 w 73217"/>
              <a:gd name="connsiteY1" fmla="*/ 60533 h 209774"/>
              <a:gd name="connsiteX2" fmla="*/ 63602 w 73217"/>
              <a:gd name="connsiteY2" fmla="*/ 104983 h 209774"/>
              <a:gd name="connsiteX3" fmla="*/ 50902 w 73217"/>
              <a:gd name="connsiteY3" fmla="*/ 143083 h 209774"/>
              <a:gd name="connsiteX4" fmla="*/ 9627 w 73217"/>
              <a:gd name="connsiteY4" fmla="*/ 209758 h 209774"/>
              <a:gd name="connsiteX5" fmla="*/ 44552 w 73217"/>
              <a:gd name="connsiteY5" fmla="*/ 136733 h 209774"/>
              <a:gd name="connsiteX6" fmla="*/ 73127 w 73217"/>
              <a:gd name="connsiteY6" fmla="*/ 82758 h 209774"/>
              <a:gd name="connsiteX7" fmla="*/ 102 w 73217"/>
              <a:gd name="connsiteY7" fmla="*/ 208 h 2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17" h="209774">
                <a:moveTo>
                  <a:pt x="102" y="208"/>
                </a:moveTo>
                <a:cubicBezTo>
                  <a:pt x="-2544" y="-3496"/>
                  <a:pt x="46669" y="43071"/>
                  <a:pt x="57252" y="60533"/>
                </a:cubicBezTo>
                <a:cubicBezTo>
                  <a:pt x="67835" y="77996"/>
                  <a:pt x="64660" y="91225"/>
                  <a:pt x="63602" y="104983"/>
                </a:cubicBezTo>
                <a:cubicBezTo>
                  <a:pt x="62544" y="118741"/>
                  <a:pt x="59898" y="125621"/>
                  <a:pt x="50902" y="143083"/>
                </a:cubicBezTo>
                <a:cubicBezTo>
                  <a:pt x="41906" y="160546"/>
                  <a:pt x="10685" y="210816"/>
                  <a:pt x="9627" y="209758"/>
                </a:cubicBezTo>
                <a:cubicBezTo>
                  <a:pt x="8569" y="208700"/>
                  <a:pt x="33969" y="157900"/>
                  <a:pt x="44552" y="136733"/>
                </a:cubicBezTo>
                <a:cubicBezTo>
                  <a:pt x="55135" y="115566"/>
                  <a:pt x="74714" y="101808"/>
                  <a:pt x="73127" y="82758"/>
                </a:cubicBezTo>
                <a:cubicBezTo>
                  <a:pt x="71540" y="63708"/>
                  <a:pt x="2748" y="3912"/>
                  <a:pt x="102" y="2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DAE23427-2A7A-C31A-4B22-5D2311F58668}"/>
              </a:ext>
            </a:extLst>
          </p:cNvPr>
          <p:cNvSpPr/>
          <p:nvPr/>
        </p:nvSpPr>
        <p:spPr>
          <a:xfrm>
            <a:off x="996804" y="6070600"/>
            <a:ext cx="194396" cy="111135"/>
          </a:xfrm>
          <a:custGeom>
            <a:avLst/>
            <a:gdLst>
              <a:gd name="connsiteX0" fmla="*/ 146 w 194396"/>
              <a:gd name="connsiteY0" fmla="*/ 111125 h 111135"/>
              <a:gd name="connsiteX1" fmla="*/ 130321 w 194396"/>
              <a:gd name="connsiteY1" fmla="*/ 12700 h 111135"/>
              <a:gd name="connsiteX2" fmla="*/ 193821 w 194396"/>
              <a:gd name="connsiteY2" fmla="*/ 25400 h 111135"/>
              <a:gd name="connsiteX3" fmla="*/ 158896 w 194396"/>
              <a:gd name="connsiteY3" fmla="*/ 6350 h 111135"/>
              <a:gd name="connsiteX4" fmla="*/ 111271 w 194396"/>
              <a:gd name="connsiteY4" fmla="*/ 0 h 111135"/>
              <a:gd name="connsiteX5" fmla="*/ 108096 w 194396"/>
              <a:gd name="connsiteY5" fmla="*/ 22225 h 111135"/>
              <a:gd name="connsiteX6" fmla="*/ 104921 w 194396"/>
              <a:gd name="connsiteY6" fmla="*/ 19050 h 111135"/>
              <a:gd name="connsiteX7" fmla="*/ 146 w 194396"/>
              <a:gd name="connsiteY7" fmla="*/ 11112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6" h="111135">
                <a:moveTo>
                  <a:pt x="146" y="111125"/>
                </a:moveTo>
                <a:cubicBezTo>
                  <a:pt x="4379" y="110067"/>
                  <a:pt x="98042" y="26987"/>
                  <a:pt x="130321" y="12700"/>
                </a:cubicBezTo>
                <a:cubicBezTo>
                  <a:pt x="162600" y="-1588"/>
                  <a:pt x="189059" y="26458"/>
                  <a:pt x="193821" y="25400"/>
                </a:cubicBezTo>
                <a:cubicBezTo>
                  <a:pt x="198583" y="24342"/>
                  <a:pt x="172654" y="10583"/>
                  <a:pt x="158896" y="6350"/>
                </a:cubicBezTo>
                <a:cubicBezTo>
                  <a:pt x="145138" y="2117"/>
                  <a:pt x="111271" y="0"/>
                  <a:pt x="111271" y="0"/>
                </a:cubicBezTo>
                <a:cubicBezTo>
                  <a:pt x="102804" y="2646"/>
                  <a:pt x="109154" y="19050"/>
                  <a:pt x="108096" y="22225"/>
                </a:cubicBezTo>
                <a:cubicBezTo>
                  <a:pt x="107038" y="25400"/>
                  <a:pt x="125029" y="6350"/>
                  <a:pt x="104921" y="19050"/>
                </a:cubicBezTo>
                <a:cubicBezTo>
                  <a:pt x="84813" y="31750"/>
                  <a:pt x="-4087" y="112183"/>
                  <a:pt x="146" y="1111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22774989-63B2-88F9-1872-FF73FE722150}"/>
              </a:ext>
            </a:extLst>
          </p:cNvPr>
          <p:cNvSpPr/>
          <p:nvPr/>
        </p:nvSpPr>
        <p:spPr>
          <a:xfrm>
            <a:off x="986352" y="6241844"/>
            <a:ext cx="112332" cy="324057"/>
          </a:xfrm>
          <a:custGeom>
            <a:avLst/>
            <a:gdLst>
              <a:gd name="connsiteX0" fmla="*/ 13773 w 112332"/>
              <a:gd name="connsiteY0" fmla="*/ 206 h 324057"/>
              <a:gd name="connsiteX1" fmla="*/ 1073 w 112332"/>
              <a:gd name="connsiteY1" fmla="*/ 63706 h 324057"/>
              <a:gd name="connsiteX2" fmla="*/ 45523 w 112332"/>
              <a:gd name="connsiteY2" fmla="*/ 120856 h 324057"/>
              <a:gd name="connsiteX3" fmla="*/ 112198 w 112332"/>
              <a:gd name="connsiteY3" fmla="*/ 324056 h 324057"/>
              <a:gd name="connsiteX4" fmla="*/ 61398 w 112332"/>
              <a:gd name="connsiteY4" fmla="*/ 124031 h 324057"/>
              <a:gd name="connsiteX5" fmla="*/ 13773 w 112332"/>
              <a:gd name="connsiteY5" fmla="*/ 85931 h 324057"/>
              <a:gd name="connsiteX6" fmla="*/ 13773 w 112332"/>
              <a:gd name="connsiteY6" fmla="*/ 206 h 32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32" h="324057">
                <a:moveTo>
                  <a:pt x="13773" y="206"/>
                </a:moveTo>
                <a:cubicBezTo>
                  <a:pt x="11656" y="-3498"/>
                  <a:pt x="-4219" y="43598"/>
                  <a:pt x="1073" y="63706"/>
                </a:cubicBezTo>
                <a:cubicBezTo>
                  <a:pt x="6365" y="83814"/>
                  <a:pt x="27002" y="77464"/>
                  <a:pt x="45523" y="120856"/>
                </a:cubicBezTo>
                <a:cubicBezTo>
                  <a:pt x="64044" y="164248"/>
                  <a:pt x="109552" y="323527"/>
                  <a:pt x="112198" y="324056"/>
                </a:cubicBezTo>
                <a:cubicBezTo>
                  <a:pt x="114844" y="324585"/>
                  <a:pt x="77802" y="163718"/>
                  <a:pt x="61398" y="124031"/>
                </a:cubicBezTo>
                <a:cubicBezTo>
                  <a:pt x="44994" y="84344"/>
                  <a:pt x="21710" y="104452"/>
                  <a:pt x="13773" y="85931"/>
                </a:cubicBezTo>
                <a:cubicBezTo>
                  <a:pt x="5836" y="67410"/>
                  <a:pt x="15890" y="3910"/>
                  <a:pt x="13773" y="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5B11A95-848E-A48E-056F-7FA8A4441D90}"/>
              </a:ext>
            </a:extLst>
          </p:cNvPr>
          <p:cNvSpPr/>
          <p:nvPr/>
        </p:nvSpPr>
        <p:spPr>
          <a:xfrm>
            <a:off x="1347431" y="6354055"/>
            <a:ext cx="139502" cy="162239"/>
          </a:xfrm>
          <a:custGeom>
            <a:avLst/>
            <a:gdLst>
              <a:gd name="connsiteX0" fmla="*/ 138469 w 139502"/>
              <a:gd name="connsiteY0" fmla="*/ 2295 h 162239"/>
              <a:gd name="connsiteX1" fmla="*/ 1944 w 139502"/>
              <a:gd name="connsiteY1" fmla="*/ 161045 h 162239"/>
              <a:gd name="connsiteX2" fmla="*/ 62269 w 139502"/>
              <a:gd name="connsiteY2" fmla="*/ 72145 h 162239"/>
              <a:gd name="connsiteX3" fmla="*/ 138469 w 139502"/>
              <a:gd name="connsiteY3" fmla="*/ 2295 h 16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2" h="162239">
                <a:moveTo>
                  <a:pt x="138469" y="2295"/>
                </a:moveTo>
                <a:cubicBezTo>
                  <a:pt x="128415" y="17112"/>
                  <a:pt x="14644" y="149403"/>
                  <a:pt x="1944" y="161045"/>
                </a:cubicBezTo>
                <a:cubicBezTo>
                  <a:pt x="-10756" y="172687"/>
                  <a:pt x="42161" y="95957"/>
                  <a:pt x="62269" y="72145"/>
                </a:cubicBezTo>
                <a:cubicBezTo>
                  <a:pt x="82377" y="48333"/>
                  <a:pt x="148523" y="-12522"/>
                  <a:pt x="138469" y="22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518587BC-0590-1C62-DB59-C1D18E9F7E31}"/>
              </a:ext>
            </a:extLst>
          </p:cNvPr>
          <p:cNvSpPr/>
          <p:nvPr/>
        </p:nvSpPr>
        <p:spPr>
          <a:xfrm>
            <a:off x="1649442" y="6175375"/>
            <a:ext cx="58788" cy="536576"/>
          </a:xfrm>
          <a:custGeom>
            <a:avLst/>
            <a:gdLst>
              <a:gd name="connsiteX0" fmla="*/ 58708 w 58788"/>
              <a:gd name="connsiteY0" fmla="*/ 0 h 536576"/>
              <a:gd name="connsiteX1" fmla="*/ 14258 w 58788"/>
              <a:gd name="connsiteY1" fmla="*/ 311150 h 536576"/>
              <a:gd name="connsiteX2" fmla="*/ 20608 w 58788"/>
              <a:gd name="connsiteY2" fmla="*/ 536575 h 536576"/>
              <a:gd name="connsiteX3" fmla="*/ 1558 w 58788"/>
              <a:gd name="connsiteY3" fmla="*/ 307975 h 536576"/>
              <a:gd name="connsiteX4" fmla="*/ 58708 w 58788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8" h="536576">
                <a:moveTo>
                  <a:pt x="58708" y="0"/>
                </a:moveTo>
                <a:cubicBezTo>
                  <a:pt x="60825" y="529"/>
                  <a:pt x="20608" y="221721"/>
                  <a:pt x="14258" y="311150"/>
                </a:cubicBezTo>
                <a:cubicBezTo>
                  <a:pt x="7908" y="400579"/>
                  <a:pt x="22725" y="537104"/>
                  <a:pt x="20608" y="536575"/>
                </a:cubicBezTo>
                <a:cubicBezTo>
                  <a:pt x="18491" y="536046"/>
                  <a:pt x="-6380" y="390525"/>
                  <a:pt x="1558" y="307975"/>
                </a:cubicBezTo>
                <a:cubicBezTo>
                  <a:pt x="9495" y="225425"/>
                  <a:pt x="56591" y="-529"/>
                  <a:pt x="587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00D25EB3-CF00-A4BA-1BCB-E7AF40A7C2E3}"/>
              </a:ext>
            </a:extLst>
          </p:cNvPr>
          <p:cNvSpPr/>
          <p:nvPr/>
        </p:nvSpPr>
        <p:spPr>
          <a:xfrm>
            <a:off x="806169" y="3419249"/>
            <a:ext cx="165967" cy="347000"/>
          </a:xfrm>
          <a:custGeom>
            <a:avLst/>
            <a:gdLst>
              <a:gd name="connsiteX0" fmla="*/ 281 w 165967"/>
              <a:gd name="connsiteY0" fmla="*/ 226 h 347000"/>
              <a:gd name="connsiteX1" fmla="*/ 105056 w 165967"/>
              <a:gd name="connsiteY1" fmla="*/ 203426 h 347000"/>
              <a:gd name="connsiteX2" fmla="*/ 114581 w 165967"/>
              <a:gd name="connsiteY2" fmla="*/ 241526 h 347000"/>
              <a:gd name="connsiteX3" fmla="*/ 165381 w 165967"/>
              <a:gd name="connsiteY3" fmla="*/ 346301 h 347000"/>
              <a:gd name="connsiteX4" fmla="*/ 76481 w 165967"/>
              <a:gd name="connsiteY4" fmla="*/ 184376 h 347000"/>
              <a:gd name="connsiteX5" fmla="*/ 51081 w 165967"/>
              <a:gd name="connsiteY5" fmla="*/ 117701 h 347000"/>
              <a:gd name="connsiteX6" fmla="*/ 73306 w 165967"/>
              <a:gd name="connsiteY6" fmla="*/ 162151 h 347000"/>
              <a:gd name="connsiteX7" fmla="*/ 281 w 165967"/>
              <a:gd name="connsiteY7" fmla="*/ 226 h 3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7" h="347000">
                <a:moveTo>
                  <a:pt x="281" y="226"/>
                </a:moveTo>
                <a:cubicBezTo>
                  <a:pt x="5573" y="7105"/>
                  <a:pt x="86006" y="163209"/>
                  <a:pt x="105056" y="203426"/>
                </a:cubicBezTo>
                <a:cubicBezTo>
                  <a:pt x="124106" y="243643"/>
                  <a:pt x="104527" y="217714"/>
                  <a:pt x="114581" y="241526"/>
                </a:cubicBezTo>
                <a:cubicBezTo>
                  <a:pt x="124635" y="265338"/>
                  <a:pt x="171731" y="355826"/>
                  <a:pt x="165381" y="346301"/>
                </a:cubicBezTo>
                <a:cubicBezTo>
                  <a:pt x="159031" y="336776"/>
                  <a:pt x="95531" y="222476"/>
                  <a:pt x="76481" y="184376"/>
                </a:cubicBezTo>
                <a:cubicBezTo>
                  <a:pt x="57431" y="146276"/>
                  <a:pt x="51610" y="121405"/>
                  <a:pt x="51081" y="117701"/>
                </a:cubicBezTo>
                <a:cubicBezTo>
                  <a:pt x="50552" y="113997"/>
                  <a:pt x="80714" y="179084"/>
                  <a:pt x="73306" y="162151"/>
                </a:cubicBezTo>
                <a:cubicBezTo>
                  <a:pt x="65898" y="145218"/>
                  <a:pt x="-5011" y="-6653"/>
                  <a:pt x="281" y="2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CF621D6E-5DA3-F497-A1DD-FB8447C3CD9D}"/>
              </a:ext>
            </a:extLst>
          </p:cNvPr>
          <p:cNvSpPr/>
          <p:nvPr/>
        </p:nvSpPr>
        <p:spPr>
          <a:xfrm>
            <a:off x="1126206" y="3588586"/>
            <a:ext cx="137444" cy="278717"/>
          </a:xfrm>
          <a:custGeom>
            <a:avLst/>
            <a:gdLst>
              <a:gd name="connsiteX0" fmla="*/ 919 w 137444"/>
              <a:gd name="connsiteY0" fmla="*/ 2339 h 278717"/>
              <a:gd name="connsiteX1" fmla="*/ 61244 w 137444"/>
              <a:gd name="connsiteY1" fmla="*/ 62664 h 278717"/>
              <a:gd name="connsiteX2" fmla="*/ 99344 w 137444"/>
              <a:gd name="connsiteY2" fmla="*/ 119814 h 278717"/>
              <a:gd name="connsiteX3" fmla="*/ 115219 w 137444"/>
              <a:gd name="connsiteY3" fmla="*/ 186489 h 278717"/>
              <a:gd name="connsiteX4" fmla="*/ 115219 w 137444"/>
              <a:gd name="connsiteY4" fmla="*/ 173789 h 278717"/>
              <a:gd name="connsiteX5" fmla="*/ 137444 w 137444"/>
              <a:gd name="connsiteY5" fmla="*/ 278564 h 278717"/>
              <a:gd name="connsiteX6" fmla="*/ 115219 w 137444"/>
              <a:gd name="connsiteY6" fmla="*/ 196014 h 278717"/>
              <a:gd name="connsiteX7" fmla="*/ 112044 w 137444"/>
              <a:gd name="connsiteY7" fmla="*/ 148389 h 278717"/>
              <a:gd name="connsiteX8" fmla="*/ 919 w 137444"/>
              <a:gd name="connsiteY8" fmla="*/ 2339 h 27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4" h="278717">
                <a:moveTo>
                  <a:pt x="919" y="2339"/>
                </a:moveTo>
                <a:cubicBezTo>
                  <a:pt x="-7548" y="-11949"/>
                  <a:pt x="44840" y="43085"/>
                  <a:pt x="61244" y="62664"/>
                </a:cubicBezTo>
                <a:cubicBezTo>
                  <a:pt x="77648" y="82243"/>
                  <a:pt x="90348" y="99177"/>
                  <a:pt x="99344" y="119814"/>
                </a:cubicBezTo>
                <a:cubicBezTo>
                  <a:pt x="108340" y="140452"/>
                  <a:pt x="112573" y="177493"/>
                  <a:pt x="115219" y="186489"/>
                </a:cubicBezTo>
                <a:cubicBezTo>
                  <a:pt x="117865" y="195485"/>
                  <a:pt x="111515" y="158443"/>
                  <a:pt x="115219" y="173789"/>
                </a:cubicBezTo>
                <a:cubicBezTo>
                  <a:pt x="118923" y="189135"/>
                  <a:pt x="137444" y="274860"/>
                  <a:pt x="137444" y="278564"/>
                </a:cubicBezTo>
                <a:cubicBezTo>
                  <a:pt x="137444" y="282268"/>
                  <a:pt x="119452" y="217710"/>
                  <a:pt x="115219" y="196014"/>
                </a:cubicBezTo>
                <a:cubicBezTo>
                  <a:pt x="110986" y="174318"/>
                  <a:pt x="127919" y="176435"/>
                  <a:pt x="112044" y="148389"/>
                </a:cubicBezTo>
                <a:cubicBezTo>
                  <a:pt x="96169" y="120343"/>
                  <a:pt x="9386" y="16627"/>
                  <a:pt x="919" y="23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CCA0CC6-8AE1-7CA4-6B2B-8235C244509D}"/>
              </a:ext>
            </a:extLst>
          </p:cNvPr>
          <p:cNvSpPr/>
          <p:nvPr/>
        </p:nvSpPr>
        <p:spPr>
          <a:xfrm>
            <a:off x="1019105" y="3333735"/>
            <a:ext cx="120982" cy="283926"/>
          </a:xfrm>
          <a:custGeom>
            <a:avLst/>
            <a:gdLst>
              <a:gd name="connsiteX0" fmla="*/ 70 w 120982"/>
              <a:gd name="connsiteY0" fmla="*/ 15 h 283926"/>
              <a:gd name="connsiteX1" fmla="*/ 73095 w 120982"/>
              <a:gd name="connsiteY1" fmla="*/ 168290 h 283926"/>
              <a:gd name="connsiteX2" fmla="*/ 79445 w 120982"/>
              <a:gd name="connsiteY2" fmla="*/ 200040 h 283926"/>
              <a:gd name="connsiteX3" fmla="*/ 120720 w 120982"/>
              <a:gd name="connsiteY3" fmla="*/ 282590 h 283926"/>
              <a:gd name="connsiteX4" fmla="*/ 95320 w 120982"/>
              <a:gd name="connsiteY4" fmla="*/ 244490 h 283926"/>
              <a:gd name="connsiteX5" fmla="*/ 60395 w 120982"/>
              <a:gd name="connsiteY5" fmla="*/ 158765 h 283926"/>
              <a:gd name="connsiteX6" fmla="*/ 70 w 120982"/>
              <a:gd name="connsiteY6" fmla="*/ 15 h 28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82" h="283926">
                <a:moveTo>
                  <a:pt x="70" y="15"/>
                </a:moveTo>
                <a:cubicBezTo>
                  <a:pt x="2187" y="1603"/>
                  <a:pt x="59866" y="134953"/>
                  <a:pt x="73095" y="168290"/>
                </a:cubicBezTo>
                <a:cubicBezTo>
                  <a:pt x="86324" y="201627"/>
                  <a:pt x="71508" y="180990"/>
                  <a:pt x="79445" y="200040"/>
                </a:cubicBezTo>
                <a:cubicBezTo>
                  <a:pt x="87382" y="219090"/>
                  <a:pt x="118074" y="275182"/>
                  <a:pt x="120720" y="282590"/>
                </a:cubicBezTo>
                <a:cubicBezTo>
                  <a:pt x="123366" y="289998"/>
                  <a:pt x="105374" y="265128"/>
                  <a:pt x="95320" y="244490"/>
                </a:cubicBezTo>
                <a:cubicBezTo>
                  <a:pt x="85266" y="223852"/>
                  <a:pt x="76799" y="197394"/>
                  <a:pt x="60395" y="158765"/>
                </a:cubicBezTo>
                <a:cubicBezTo>
                  <a:pt x="43991" y="120136"/>
                  <a:pt x="-2047" y="-1573"/>
                  <a:pt x="70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13DC42B2-F6BB-81E9-9B7D-7C5E49A1635E}"/>
              </a:ext>
            </a:extLst>
          </p:cNvPr>
          <p:cNvSpPr/>
          <p:nvPr/>
        </p:nvSpPr>
        <p:spPr>
          <a:xfrm>
            <a:off x="834738" y="3308347"/>
            <a:ext cx="115604" cy="290052"/>
          </a:xfrm>
          <a:custGeom>
            <a:avLst/>
            <a:gdLst>
              <a:gd name="connsiteX0" fmla="*/ 16162 w 115604"/>
              <a:gd name="connsiteY0" fmla="*/ 3 h 290052"/>
              <a:gd name="connsiteX1" fmla="*/ 12987 w 115604"/>
              <a:gd name="connsiteY1" fmla="*/ 73028 h 290052"/>
              <a:gd name="connsiteX2" fmla="*/ 70137 w 115604"/>
              <a:gd name="connsiteY2" fmla="*/ 196853 h 290052"/>
              <a:gd name="connsiteX3" fmla="*/ 114587 w 115604"/>
              <a:gd name="connsiteY3" fmla="*/ 288928 h 290052"/>
              <a:gd name="connsiteX4" fmla="*/ 25687 w 115604"/>
              <a:gd name="connsiteY4" fmla="*/ 133353 h 290052"/>
              <a:gd name="connsiteX5" fmla="*/ 287 w 115604"/>
              <a:gd name="connsiteY5" fmla="*/ 69853 h 290052"/>
              <a:gd name="connsiteX6" fmla="*/ 16162 w 115604"/>
              <a:gd name="connsiteY6" fmla="*/ 3 h 29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04" h="290052">
                <a:moveTo>
                  <a:pt x="16162" y="3"/>
                </a:moveTo>
                <a:cubicBezTo>
                  <a:pt x="18279" y="532"/>
                  <a:pt x="3991" y="40220"/>
                  <a:pt x="12987" y="73028"/>
                </a:cubicBezTo>
                <a:cubicBezTo>
                  <a:pt x="21983" y="105836"/>
                  <a:pt x="53204" y="160870"/>
                  <a:pt x="70137" y="196853"/>
                </a:cubicBezTo>
                <a:cubicBezTo>
                  <a:pt x="87070" y="232836"/>
                  <a:pt x="121995" y="299511"/>
                  <a:pt x="114587" y="288928"/>
                </a:cubicBezTo>
                <a:cubicBezTo>
                  <a:pt x="107179" y="278345"/>
                  <a:pt x="44737" y="169865"/>
                  <a:pt x="25687" y="133353"/>
                </a:cubicBezTo>
                <a:cubicBezTo>
                  <a:pt x="6637" y="96841"/>
                  <a:pt x="2933" y="87845"/>
                  <a:pt x="287" y="69853"/>
                </a:cubicBezTo>
                <a:cubicBezTo>
                  <a:pt x="-2359" y="51861"/>
                  <a:pt x="14045" y="-526"/>
                  <a:pt x="16162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52D3918-D41D-9B0B-9928-77FBFE80EE24}"/>
              </a:ext>
            </a:extLst>
          </p:cNvPr>
          <p:cNvSpPr/>
          <p:nvPr/>
        </p:nvSpPr>
        <p:spPr>
          <a:xfrm>
            <a:off x="877942" y="3307847"/>
            <a:ext cx="75447" cy="295897"/>
          </a:xfrm>
          <a:custGeom>
            <a:avLst/>
            <a:gdLst>
              <a:gd name="connsiteX0" fmla="*/ 1533 w 75447"/>
              <a:gd name="connsiteY0" fmla="*/ 503 h 295897"/>
              <a:gd name="connsiteX1" fmla="*/ 7883 w 75447"/>
              <a:gd name="connsiteY1" fmla="*/ 60828 h 295897"/>
              <a:gd name="connsiteX2" fmla="*/ 49158 w 75447"/>
              <a:gd name="connsiteY2" fmla="*/ 168778 h 295897"/>
              <a:gd name="connsiteX3" fmla="*/ 68208 w 75447"/>
              <a:gd name="connsiteY3" fmla="*/ 235453 h 295897"/>
              <a:gd name="connsiteX4" fmla="*/ 68208 w 75447"/>
              <a:gd name="connsiteY4" fmla="*/ 295778 h 295897"/>
              <a:gd name="connsiteX5" fmla="*/ 74558 w 75447"/>
              <a:gd name="connsiteY5" fmla="*/ 219578 h 295897"/>
              <a:gd name="connsiteX6" fmla="*/ 45983 w 75447"/>
              <a:gd name="connsiteY6" fmla="*/ 152903 h 295897"/>
              <a:gd name="connsiteX7" fmla="*/ 26933 w 75447"/>
              <a:gd name="connsiteY7" fmla="*/ 92578 h 295897"/>
              <a:gd name="connsiteX8" fmla="*/ 1533 w 75447"/>
              <a:gd name="connsiteY8" fmla="*/ 503 h 2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47" h="295897">
                <a:moveTo>
                  <a:pt x="1533" y="503"/>
                </a:moveTo>
                <a:cubicBezTo>
                  <a:pt x="-1642" y="-4789"/>
                  <a:pt x="-55" y="32782"/>
                  <a:pt x="7883" y="60828"/>
                </a:cubicBezTo>
                <a:cubicBezTo>
                  <a:pt x="15821" y="88874"/>
                  <a:pt x="39104" y="139674"/>
                  <a:pt x="49158" y="168778"/>
                </a:cubicBezTo>
                <a:cubicBezTo>
                  <a:pt x="59212" y="197882"/>
                  <a:pt x="65033" y="214286"/>
                  <a:pt x="68208" y="235453"/>
                </a:cubicBezTo>
                <a:cubicBezTo>
                  <a:pt x="71383" y="256620"/>
                  <a:pt x="67150" y="298424"/>
                  <a:pt x="68208" y="295778"/>
                </a:cubicBezTo>
                <a:cubicBezTo>
                  <a:pt x="69266" y="293132"/>
                  <a:pt x="78262" y="243391"/>
                  <a:pt x="74558" y="219578"/>
                </a:cubicBezTo>
                <a:cubicBezTo>
                  <a:pt x="70854" y="195766"/>
                  <a:pt x="53921" y="174070"/>
                  <a:pt x="45983" y="152903"/>
                </a:cubicBezTo>
                <a:cubicBezTo>
                  <a:pt x="38046" y="131736"/>
                  <a:pt x="32225" y="113744"/>
                  <a:pt x="26933" y="92578"/>
                </a:cubicBezTo>
                <a:cubicBezTo>
                  <a:pt x="21641" y="71412"/>
                  <a:pt x="4708" y="5795"/>
                  <a:pt x="1533" y="5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FFCFE6E8-0165-95E4-46A6-C4274CE9152A}"/>
              </a:ext>
            </a:extLst>
          </p:cNvPr>
          <p:cNvSpPr/>
          <p:nvPr/>
        </p:nvSpPr>
        <p:spPr>
          <a:xfrm>
            <a:off x="1019170" y="3409710"/>
            <a:ext cx="45847" cy="87108"/>
          </a:xfrm>
          <a:custGeom>
            <a:avLst/>
            <a:gdLst>
              <a:gd name="connsiteX0" fmla="*/ 5 w 45847"/>
              <a:gd name="connsiteY0" fmla="*/ 240 h 87108"/>
              <a:gd name="connsiteX1" fmla="*/ 41280 w 45847"/>
              <a:gd name="connsiteY1" fmla="*/ 70090 h 87108"/>
              <a:gd name="connsiteX2" fmla="*/ 44455 w 45847"/>
              <a:gd name="connsiteY2" fmla="*/ 85965 h 87108"/>
              <a:gd name="connsiteX3" fmla="*/ 38105 w 45847"/>
              <a:gd name="connsiteY3" fmla="*/ 47865 h 87108"/>
              <a:gd name="connsiteX4" fmla="*/ 5 w 45847"/>
              <a:gd name="connsiteY4" fmla="*/ 240 h 8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7" h="87108">
                <a:moveTo>
                  <a:pt x="5" y="240"/>
                </a:moveTo>
                <a:cubicBezTo>
                  <a:pt x="534" y="3944"/>
                  <a:pt x="41280" y="70090"/>
                  <a:pt x="41280" y="70090"/>
                </a:cubicBezTo>
                <a:cubicBezTo>
                  <a:pt x="48688" y="84377"/>
                  <a:pt x="44984" y="89669"/>
                  <a:pt x="44455" y="85965"/>
                </a:cubicBezTo>
                <a:cubicBezTo>
                  <a:pt x="43926" y="82261"/>
                  <a:pt x="41809" y="58977"/>
                  <a:pt x="38105" y="47865"/>
                </a:cubicBezTo>
                <a:cubicBezTo>
                  <a:pt x="34401" y="36753"/>
                  <a:pt x="-524" y="-3464"/>
                  <a:pt x="5" y="2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18D134A8-FCEA-7B92-75E5-6FAD7C696BCE}"/>
              </a:ext>
            </a:extLst>
          </p:cNvPr>
          <p:cNvSpPr/>
          <p:nvPr/>
        </p:nvSpPr>
        <p:spPr>
          <a:xfrm>
            <a:off x="971543" y="3422650"/>
            <a:ext cx="35668" cy="114300"/>
          </a:xfrm>
          <a:custGeom>
            <a:avLst/>
            <a:gdLst>
              <a:gd name="connsiteX0" fmla="*/ 7 w 35668"/>
              <a:gd name="connsiteY0" fmla="*/ 0 h 114300"/>
              <a:gd name="connsiteX1" fmla="*/ 31757 w 35668"/>
              <a:gd name="connsiteY1" fmla="*/ 69850 h 114300"/>
              <a:gd name="connsiteX2" fmla="*/ 31757 w 35668"/>
              <a:gd name="connsiteY2" fmla="*/ 114300 h 114300"/>
              <a:gd name="connsiteX3" fmla="*/ 34932 w 35668"/>
              <a:gd name="connsiteY3" fmla="*/ 69850 h 114300"/>
              <a:gd name="connsiteX4" fmla="*/ 7 w 35668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8" h="114300">
                <a:moveTo>
                  <a:pt x="7" y="0"/>
                </a:moveTo>
                <a:cubicBezTo>
                  <a:pt x="-522" y="0"/>
                  <a:pt x="26465" y="50800"/>
                  <a:pt x="31757" y="69850"/>
                </a:cubicBezTo>
                <a:cubicBezTo>
                  <a:pt x="37049" y="88900"/>
                  <a:pt x="31228" y="114300"/>
                  <a:pt x="31757" y="114300"/>
                </a:cubicBezTo>
                <a:cubicBezTo>
                  <a:pt x="32286" y="114300"/>
                  <a:pt x="37578" y="85196"/>
                  <a:pt x="34932" y="69850"/>
                </a:cubicBezTo>
                <a:cubicBezTo>
                  <a:pt x="32286" y="54504"/>
                  <a:pt x="536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7DD9D9F-1375-390F-5184-C6FA3E0737EE}"/>
              </a:ext>
            </a:extLst>
          </p:cNvPr>
          <p:cNvSpPr/>
          <p:nvPr/>
        </p:nvSpPr>
        <p:spPr>
          <a:xfrm>
            <a:off x="967561" y="3555984"/>
            <a:ext cx="78638" cy="164197"/>
          </a:xfrm>
          <a:custGeom>
            <a:avLst/>
            <a:gdLst>
              <a:gd name="connsiteX0" fmla="*/ 29389 w 78638"/>
              <a:gd name="connsiteY0" fmla="*/ 16 h 164197"/>
              <a:gd name="connsiteX1" fmla="*/ 13514 w 78638"/>
              <a:gd name="connsiteY1" fmla="*/ 76216 h 164197"/>
              <a:gd name="connsiteX2" fmla="*/ 77014 w 78638"/>
              <a:gd name="connsiteY2" fmla="*/ 161941 h 164197"/>
              <a:gd name="connsiteX3" fmla="*/ 54789 w 78638"/>
              <a:gd name="connsiteY3" fmla="*/ 133366 h 164197"/>
              <a:gd name="connsiteX4" fmla="*/ 814 w 78638"/>
              <a:gd name="connsiteY4" fmla="*/ 69866 h 164197"/>
              <a:gd name="connsiteX5" fmla="*/ 29389 w 78638"/>
              <a:gd name="connsiteY5" fmla="*/ 16 h 16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38" h="164197">
                <a:moveTo>
                  <a:pt x="29389" y="16"/>
                </a:moveTo>
                <a:cubicBezTo>
                  <a:pt x="31506" y="1074"/>
                  <a:pt x="5577" y="49229"/>
                  <a:pt x="13514" y="76216"/>
                </a:cubicBezTo>
                <a:cubicBezTo>
                  <a:pt x="21451" y="103203"/>
                  <a:pt x="70135" y="152416"/>
                  <a:pt x="77014" y="161941"/>
                </a:cubicBezTo>
                <a:cubicBezTo>
                  <a:pt x="83893" y="171466"/>
                  <a:pt x="67489" y="148712"/>
                  <a:pt x="54789" y="133366"/>
                </a:cubicBezTo>
                <a:cubicBezTo>
                  <a:pt x="42089" y="118020"/>
                  <a:pt x="7164" y="89445"/>
                  <a:pt x="814" y="69866"/>
                </a:cubicBezTo>
                <a:cubicBezTo>
                  <a:pt x="-5536" y="50287"/>
                  <a:pt x="27272" y="-1042"/>
                  <a:pt x="29389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5AB55D43-98AB-A313-F0CD-E5A036FA9197}"/>
              </a:ext>
            </a:extLst>
          </p:cNvPr>
          <p:cNvSpPr/>
          <p:nvPr/>
        </p:nvSpPr>
        <p:spPr>
          <a:xfrm>
            <a:off x="895216" y="3190712"/>
            <a:ext cx="131507" cy="182125"/>
          </a:xfrm>
          <a:custGeom>
            <a:avLst/>
            <a:gdLst>
              <a:gd name="connsiteX0" fmla="*/ 134 w 131507"/>
              <a:gd name="connsiteY0" fmla="*/ 163 h 182125"/>
              <a:gd name="connsiteX1" fmla="*/ 35059 w 131507"/>
              <a:gd name="connsiteY1" fmla="*/ 57313 h 182125"/>
              <a:gd name="connsiteX2" fmla="*/ 82684 w 131507"/>
              <a:gd name="connsiteY2" fmla="*/ 98588 h 182125"/>
              <a:gd name="connsiteX3" fmla="*/ 130309 w 131507"/>
              <a:gd name="connsiteY3" fmla="*/ 181138 h 182125"/>
              <a:gd name="connsiteX4" fmla="*/ 111259 w 131507"/>
              <a:gd name="connsiteY4" fmla="*/ 139863 h 182125"/>
              <a:gd name="connsiteX5" fmla="*/ 47759 w 131507"/>
              <a:gd name="connsiteY5" fmla="*/ 76363 h 182125"/>
              <a:gd name="connsiteX6" fmla="*/ 134 w 131507"/>
              <a:gd name="connsiteY6" fmla="*/ 163 h 18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507" h="182125">
                <a:moveTo>
                  <a:pt x="134" y="163"/>
                </a:moveTo>
                <a:cubicBezTo>
                  <a:pt x="-1983" y="-3012"/>
                  <a:pt x="21301" y="40909"/>
                  <a:pt x="35059" y="57313"/>
                </a:cubicBezTo>
                <a:cubicBezTo>
                  <a:pt x="48817" y="73717"/>
                  <a:pt x="66809" y="77951"/>
                  <a:pt x="82684" y="98588"/>
                </a:cubicBezTo>
                <a:cubicBezTo>
                  <a:pt x="98559" y="119226"/>
                  <a:pt x="125547" y="174259"/>
                  <a:pt x="130309" y="181138"/>
                </a:cubicBezTo>
                <a:cubicBezTo>
                  <a:pt x="135071" y="188017"/>
                  <a:pt x="125017" y="157325"/>
                  <a:pt x="111259" y="139863"/>
                </a:cubicBezTo>
                <a:cubicBezTo>
                  <a:pt x="97501" y="122401"/>
                  <a:pt x="64163" y="95413"/>
                  <a:pt x="47759" y="76363"/>
                </a:cubicBezTo>
                <a:cubicBezTo>
                  <a:pt x="31355" y="57313"/>
                  <a:pt x="2251" y="3338"/>
                  <a:pt x="134" y="1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DE3F9B95-F4C0-7BF3-04CD-FBD5513ECE65}"/>
              </a:ext>
            </a:extLst>
          </p:cNvPr>
          <p:cNvSpPr/>
          <p:nvPr/>
        </p:nvSpPr>
        <p:spPr>
          <a:xfrm>
            <a:off x="666408" y="3133722"/>
            <a:ext cx="162271" cy="371651"/>
          </a:xfrm>
          <a:custGeom>
            <a:avLst/>
            <a:gdLst>
              <a:gd name="connsiteX0" fmla="*/ 25742 w 162271"/>
              <a:gd name="connsiteY0" fmla="*/ 3 h 371651"/>
              <a:gd name="connsiteX1" fmla="*/ 342 w 162271"/>
              <a:gd name="connsiteY1" fmla="*/ 79378 h 371651"/>
              <a:gd name="connsiteX2" fmla="*/ 47967 w 162271"/>
              <a:gd name="connsiteY2" fmla="*/ 149228 h 371651"/>
              <a:gd name="connsiteX3" fmla="*/ 86067 w 162271"/>
              <a:gd name="connsiteY3" fmla="*/ 244478 h 371651"/>
              <a:gd name="connsiteX4" fmla="*/ 162267 w 162271"/>
              <a:gd name="connsiteY4" fmla="*/ 371478 h 371651"/>
              <a:gd name="connsiteX5" fmla="*/ 89242 w 162271"/>
              <a:gd name="connsiteY5" fmla="*/ 215903 h 371651"/>
              <a:gd name="connsiteX6" fmla="*/ 9867 w 162271"/>
              <a:gd name="connsiteY6" fmla="*/ 82553 h 371651"/>
              <a:gd name="connsiteX7" fmla="*/ 25742 w 162271"/>
              <a:gd name="connsiteY7" fmla="*/ 3 h 37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71" h="371651">
                <a:moveTo>
                  <a:pt x="25742" y="3"/>
                </a:moveTo>
                <a:cubicBezTo>
                  <a:pt x="24155" y="-526"/>
                  <a:pt x="-3362" y="54507"/>
                  <a:pt x="342" y="79378"/>
                </a:cubicBezTo>
                <a:cubicBezTo>
                  <a:pt x="4046" y="104249"/>
                  <a:pt x="33680" y="121711"/>
                  <a:pt x="47967" y="149228"/>
                </a:cubicBezTo>
                <a:cubicBezTo>
                  <a:pt x="62255" y="176745"/>
                  <a:pt x="67017" y="207436"/>
                  <a:pt x="86067" y="244478"/>
                </a:cubicBezTo>
                <a:cubicBezTo>
                  <a:pt x="105117" y="281520"/>
                  <a:pt x="161738" y="376241"/>
                  <a:pt x="162267" y="371478"/>
                </a:cubicBezTo>
                <a:cubicBezTo>
                  <a:pt x="162796" y="366716"/>
                  <a:pt x="114642" y="264057"/>
                  <a:pt x="89242" y="215903"/>
                </a:cubicBezTo>
                <a:cubicBezTo>
                  <a:pt x="63842" y="167749"/>
                  <a:pt x="18863" y="116420"/>
                  <a:pt x="9867" y="82553"/>
                </a:cubicBezTo>
                <a:cubicBezTo>
                  <a:pt x="871" y="48686"/>
                  <a:pt x="27329" y="532"/>
                  <a:pt x="25742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E83A19F5-AD51-33EC-D57F-203AE488DC4C}"/>
              </a:ext>
            </a:extLst>
          </p:cNvPr>
          <p:cNvSpPr/>
          <p:nvPr/>
        </p:nvSpPr>
        <p:spPr>
          <a:xfrm>
            <a:off x="714150" y="3181326"/>
            <a:ext cx="83302" cy="146186"/>
          </a:xfrm>
          <a:custGeom>
            <a:avLst/>
            <a:gdLst>
              <a:gd name="connsiteX0" fmla="*/ 225 w 83302"/>
              <a:gd name="connsiteY0" fmla="*/ 24 h 146186"/>
              <a:gd name="connsiteX1" fmla="*/ 60550 w 83302"/>
              <a:gd name="connsiteY1" fmla="*/ 107974 h 146186"/>
              <a:gd name="connsiteX2" fmla="*/ 82775 w 83302"/>
              <a:gd name="connsiteY2" fmla="*/ 146074 h 146186"/>
              <a:gd name="connsiteX3" fmla="*/ 41500 w 83302"/>
              <a:gd name="connsiteY3" fmla="*/ 98449 h 146186"/>
              <a:gd name="connsiteX4" fmla="*/ 225 w 83302"/>
              <a:gd name="connsiteY4" fmla="*/ 24 h 14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02" h="146186">
                <a:moveTo>
                  <a:pt x="225" y="24"/>
                </a:moveTo>
                <a:cubicBezTo>
                  <a:pt x="3400" y="1611"/>
                  <a:pt x="46792" y="83632"/>
                  <a:pt x="60550" y="107974"/>
                </a:cubicBezTo>
                <a:cubicBezTo>
                  <a:pt x="74308" y="132316"/>
                  <a:pt x="85950" y="147661"/>
                  <a:pt x="82775" y="146074"/>
                </a:cubicBezTo>
                <a:cubicBezTo>
                  <a:pt x="79600" y="144487"/>
                  <a:pt x="54729" y="121732"/>
                  <a:pt x="41500" y="98449"/>
                </a:cubicBezTo>
                <a:cubicBezTo>
                  <a:pt x="28271" y="75166"/>
                  <a:pt x="-2950" y="-1563"/>
                  <a:pt x="225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05E888AF-BD69-2A12-E4BE-9A469DD4147C}"/>
              </a:ext>
            </a:extLst>
          </p:cNvPr>
          <p:cNvSpPr/>
          <p:nvPr/>
        </p:nvSpPr>
        <p:spPr>
          <a:xfrm>
            <a:off x="695177" y="3121025"/>
            <a:ext cx="158903" cy="88393"/>
          </a:xfrm>
          <a:custGeom>
            <a:avLst/>
            <a:gdLst>
              <a:gd name="connsiteX0" fmla="*/ 148 w 158903"/>
              <a:gd name="connsiteY0" fmla="*/ 0 h 88393"/>
              <a:gd name="connsiteX1" fmla="*/ 60473 w 158903"/>
              <a:gd name="connsiteY1" fmla="*/ 57150 h 88393"/>
              <a:gd name="connsiteX2" fmla="*/ 101748 w 158903"/>
              <a:gd name="connsiteY2" fmla="*/ 73025 h 88393"/>
              <a:gd name="connsiteX3" fmla="*/ 158898 w 158903"/>
              <a:gd name="connsiteY3" fmla="*/ 85725 h 88393"/>
              <a:gd name="connsiteX4" fmla="*/ 98573 w 158903"/>
              <a:gd name="connsiteY4" fmla="*/ 85725 h 88393"/>
              <a:gd name="connsiteX5" fmla="*/ 44598 w 158903"/>
              <a:gd name="connsiteY5" fmla="*/ 57150 h 88393"/>
              <a:gd name="connsiteX6" fmla="*/ 148 w 158903"/>
              <a:gd name="connsiteY6" fmla="*/ 0 h 8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903" h="88393">
                <a:moveTo>
                  <a:pt x="148" y="0"/>
                </a:moveTo>
                <a:cubicBezTo>
                  <a:pt x="2794" y="0"/>
                  <a:pt x="43540" y="44979"/>
                  <a:pt x="60473" y="57150"/>
                </a:cubicBezTo>
                <a:cubicBezTo>
                  <a:pt x="77406" y="69321"/>
                  <a:pt x="85344" y="68262"/>
                  <a:pt x="101748" y="73025"/>
                </a:cubicBezTo>
                <a:cubicBezTo>
                  <a:pt x="118152" y="77788"/>
                  <a:pt x="159427" y="83608"/>
                  <a:pt x="158898" y="85725"/>
                </a:cubicBezTo>
                <a:cubicBezTo>
                  <a:pt x="158369" y="87842"/>
                  <a:pt x="117623" y="90487"/>
                  <a:pt x="98573" y="85725"/>
                </a:cubicBezTo>
                <a:cubicBezTo>
                  <a:pt x="79523" y="80963"/>
                  <a:pt x="58356" y="69321"/>
                  <a:pt x="44598" y="57150"/>
                </a:cubicBezTo>
                <a:cubicBezTo>
                  <a:pt x="30840" y="44979"/>
                  <a:pt x="-2498" y="0"/>
                  <a:pt x="14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044297B6-32ED-DAA9-25AB-9917ED2CD115}"/>
              </a:ext>
            </a:extLst>
          </p:cNvPr>
          <p:cNvSpPr/>
          <p:nvPr/>
        </p:nvSpPr>
        <p:spPr>
          <a:xfrm>
            <a:off x="806120" y="3063847"/>
            <a:ext cx="81590" cy="136688"/>
          </a:xfrm>
          <a:custGeom>
            <a:avLst/>
            <a:gdLst>
              <a:gd name="connsiteX0" fmla="*/ 330 w 81590"/>
              <a:gd name="connsiteY0" fmla="*/ 28 h 136688"/>
              <a:gd name="connsiteX1" fmla="*/ 70180 w 81590"/>
              <a:gd name="connsiteY1" fmla="*/ 88928 h 136688"/>
              <a:gd name="connsiteX2" fmla="*/ 79705 w 81590"/>
              <a:gd name="connsiteY2" fmla="*/ 117503 h 136688"/>
              <a:gd name="connsiteX3" fmla="*/ 51130 w 81590"/>
              <a:gd name="connsiteY3" fmla="*/ 136553 h 136688"/>
              <a:gd name="connsiteX4" fmla="*/ 76530 w 81590"/>
              <a:gd name="connsiteY4" fmla="*/ 107978 h 136688"/>
              <a:gd name="connsiteX5" fmla="*/ 44780 w 81590"/>
              <a:gd name="connsiteY5" fmla="*/ 79403 h 136688"/>
              <a:gd name="connsiteX6" fmla="*/ 330 w 81590"/>
              <a:gd name="connsiteY6" fmla="*/ 28 h 1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90" h="136688">
                <a:moveTo>
                  <a:pt x="330" y="28"/>
                </a:moveTo>
                <a:cubicBezTo>
                  <a:pt x="4563" y="1615"/>
                  <a:pt x="56951" y="69349"/>
                  <a:pt x="70180" y="88928"/>
                </a:cubicBezTo>
                <a:cubicBezTo>
                  <a:pt x="83409" y="108507"/>
                  <a:pt x="82880" y="109565"/>
                  <a:pt x="79705" y="117503"/>
                </a:cubicBezTo>
                <a:cubicBezTo>
                  <a:pt x="76530" y="125441"/>
                  <a:pt x="51659" y="138140"/>
                  <a:pt x="51130" y="136553"/>
                </a:cubicBezTo>
                <a:cubicBezTo>
                  <a:pt x="50601" y="134966"/>
                  <a:pt x="77588" y="117503"/>
                  <a:pt x="76530" y="107978"/>
                </a:cubicBezTo>
                <a:cubicBezTo>
                  <a:pt x="75472" y="98453"/>
                  <a:pt x="55892" y="94219"/>
                  <a:pt x="44780" y="79403"/>
                </a:cubicBezTo>
                <a:cubicBezTo>
                  <a:pt x="33668" y="64587"/>
                  <a:pt x="-3903" y="-1559"/>
                  <a:pt x="330" y="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611EF8A9-FA48-18B0-B0F4-78BFE78D63CC}"/>
              </a:ext>
            </a:extLst>
          </p:cNvPr>
          <p:cNvSpPr/>
          <p:nvPr/>
        </p:nvSpPr>
        <p:spPr>
          <a:xfrm>
            <a:off x="685634" y="3068393"/>
            <a:ext cx="124138" cy="87928"/>
          </a:xfrm>
          <a:custGeom>
            <a:avLst/>
            <a:gdLst>
              <a:gd name="connsiteX0" fmla="*/ 166 w 124138"/>
              <a:gd name="connsiteY0" fmla="*/ 87557 h 87928"/>
              <a:gd name="connsiteX1" fmla="*/ 54141 w 124138"/>
              <a:gd name="connsiteY1" fmla="*/ 8182 h 87928"/>
              <a:gd name="connsiteX2" fmla="*/ 82716 w 124138"/>
              <a:gd name="connsiteY2" fmla="*/ 1832 h 87928"/>
              <a:gd name="connsiteX3" fmla="*/ 123991 w 124138"/>
              <a:gd name="connsiteY3" fmla="*/ 1832 h 87928"/>
              <a:gd name="connsiteX4" fmla="*/ 95416 w 124138"/>
              <a:gd name="connsiteY4" fmla="*/ 5007 h 87928"/>
              <a:gd name="connsiteX5" fmla="*/ 66841 w 124138"/>
              <a:gd name="connsiteY5" fmla="*/ 14532 h 87928"/>
              <a:gd name="connsiteX6" fmla="*/ 38266 w 124138"/>
              <a:gd name="connsiteY6" fmla="*/ 36757 h 87928"/>
              <a:gd name="connsiteX7" fmla="*/ 166 w 124138"/>
              <a:gd name="connsiteY7" fmla="*/ 87557 h 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138" h="87928">
                <a:moveTo>
                  <a:pt x="166" y="87557"/>
                </a:moveTo>
                <a:cubicBezTo>
                  <a:pt x="2812" y="82795"/>
                  <a:pt x="40383" y="22470"/>
                  <a:pt x="54141" y="8182"/>
                </a:cubicBezTo>
                <a:cubicBezTo>
                  <a:pt x="67899" y="-6106"/>
                  <a:pt x="71074" y="2890"/>
                  <a:pt x="82716" y="1832"/>
                </a:cubicBezTo>
                <a:cubicBezTo>
                  <a:pt x="94358" y="774"/>
                  <a:pt x="121874" y="1303"/>
                  <a:pt x="123991" y="1832"/>
                </a:cubicBezTo>
                <a:cubicBezTo>
                  <a:pt x="126108" y="2361"/>
                  <a:pt x="104941" y="2890"/>
                  <a:pt x="95416" y="5007"/>
                </a:cubicBezTo>
                <a:cubicBezTo>
                  <a:pt x="85891" y="7124"/>
                  <a:pt x="76366" y="9240"/>
                  <a:pt x="66841" y="14532"/>
                </a:cubicBezTo>
                <a:cubicBezTo>
                  <a:pt x="57316" y="19824"/>
                  <a:pt x="49378" y="23528"/>
                  <a:pt x="38266" y="36757"/>
                </a:cubicBezTo>
                <a:cubicBezTo>
                  <a:pt x="27154" y="49986"/>
                  <a:pt x="-2480" y="92319"/>
                  <a:pt x="166" y="875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F6BFB76B-4C1C-A446-F5CA-F1E0B1D07CB6}"/>
              </a:ext>
            </a:extLst>
          </p:cNvPr>
          <p:cNvSpPr/>
          <p:nvPr/>
        </p:nvSpPr>
        <p:spPr>
          <a:xfrm>
            <a:off x="752475" y="3098649"/>
            <a:ext cx="92075" cy="81152"/>
          </a:xfrm>
          <a:custGeom>
            <a:avLst/>
            <a:gdLst>
              <a:gd name="connsiteX0" fmla="*/ 0 w 92075"/>
              <a:gd name="connsiteY0" fmla="*/ 151 h 81152"/>
              <a:gd name="connsiteX1" fmla="*/ 28575 w 92075"/>
              <a:gd name="connsiteY1" fmla="*/ 57301 h 81152"/>
              <a:gd name="connsiteX2" fmla="*/ 92075 w 92075"/>
              <a:gd name="connsiteY2" fmla="*/ 76351 h 81152"/>
              <a:gd name="connsiteX3" fmla="*/ 28575 w 92075"/>
              <a:gd name="connsiteY3" fmla="*/ 76351 h 81152"/>
              <a:gd name="connsiteX4" fmla="*/ 0 w 92075"/>
              <a:gd name="connsiteY4" fmla="*/ 151 h 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81152">
                <a:moveTo>
                  <a:pt x="0" y="151"/>
                </a:moveTo>
                <a:cubicBezTo>
                  <a:pt x="0" y="-3024"/>
                  <a:pt x="13229" y="44601"/>
                  <a:pt x="28575" y="57301"/>
                </a:cubicBezTo>
                <a:cubicBezTo>
                  <a:pt x="43921" y="70001"/>
                  <a:pt x="92075" y="73176"/>
                  <a:pt x="92075" y="76351"/>
                </a:cubicBezTo>
                <a:cubicBezTo>
                  <a:pt x="92075" y="79526"/>
                  <a:pt x="40746" y="85347"/>
                  <a:pt x="28575" y="76351"/>
                </a:cubicBezTo>
                <a:cubicBezTo>
                  <a:pt x="16404" y="67355"/>
                  <a:pt x="0" y="3326"/>
                  <a:pt x="0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3E00AF20-65F1-FB31-F2FB-F800D6B30A73}"/>
              </a:ext>
            </a:extLst>
          </p:cNvPr>
          <p:cNvSpPr/>
          <p:nvPr/>
        </p:nvSpPr>
        <p:spPr>
          <a:xfrm>
            <a:off x="841023" y="3228975"/>
            <a:ext cx="25752" cy="79375"/>
          </a:xfrm>
          <a:custGeom>
            <a:avLst/>
            <a:gdLst>
              <a:gd name="connsiteX0" fmla="*/ 352 w 25752"/>
              <a:gd name="connsiteY0" fmla="*/ 0 h 79375"/>
              <a:gd name="connsiteX1" fmla="*/ 3527 w 25752"/>
              <a:gd name="connsiteY1" fmla="*/ 57150 h 79375"/>
              <a:gd name="connsiteX2" fmla="*/ 25752 w 25752"/>
              <a:gd name="connsiteY2" fmla="*/ 79375 h 79375"/>
              <a:gd name="connsiteX3" fmla="*/ 352 w 25752"/>
              <a:gd name="connsiteY3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2" h="79375">
                <a:moveTo>
                  <a:pt x="352" y="0"/>
                </a:moveTo>
                <a:cubicBezTo>
                  <a:pt x="-177" y="21960"/>
                  <a:pt x="-706" y="43921"/>
                  <a:pt x="3527" y="57150"/>
                </a:cubicBezTo>
                <a:cubicBezTo>
                  <a:pt x="7760" y="70379"/>
                  <a:pt x="25752" y="79375"/>
                  <a:pt x="25752" y="79375"/>
                </a:cubicBezTo>
                <a:lnTo>
                  <a:pt x="35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EE6C51B9-1B0D-CCD8-3F89-A40B222C0CB9}"/>
              </a:ext>
            </a:extLst>
          </p:cNvPr>
          <p:cNvSpPr/>
          <p:nvPr/>
        </p:nvSpPr>
        <p:spPr>
          <a:xfrm>
            <a:off x="793183" y="3213098"/>
            <a:ext cx="29243" cy="180981"/>
          </a:xfrm>
          <a:custGeom>
            <a:avLst/>
            <a:gdLst>
              <a:gd name="connsiteX0" fmla="*/ 10092 w 29243"/>
              <a:gd name="connsiteY0" fmla="*/ 2 h 180981"/>
              <a:gd name="connsiteX1" fmla="*/ 10092 w 29243"/>
              <a:gd name="connsiteY1" fmla="*/ 107952 h 180981"/>
              <a:gd name="connsiteX2" fmla="*/ 29142 w 29243"/>
              <a:gd name="connsiteY2" fmla="*/ 180977 h 180981"/>
              <a:gd name="connsiteX3" fmla="*/ 567 w 29243"/>
              <a:gd name="connsiteY3" fmla="*/ 104777 h 180981"/>
              <a:gd name="connsiteX4" fmla="*/ 10092 w 29243"/>
              <a:gd name="connsiteY4" fmla="*/ 2 h 18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3" h="180981">
                <a:moveTo>
                  <a:pt x="10092" y="2"/>
                </a:moveTo>
                <a:cubicBezTo>
                  <a:pt x="11679" y="531"/>
                  <a:pt x="6917" y="77789"/>
                  <a:pt x="10092" y="107952"/>
                </a:cubicBezTo>
                <a:cubicBezTo>
                  <a:pt x="13267" y="138115"/>
                  <a:pt x="30729" y="181506"/>
                  <a:pt x="29142" y="180977"/>
                </a:cubicBezTo>
                <a:cubicBezTo>
                  <a:pt x="27555" y="180448"/>
                  <a:pt x="3742" y="133352"/>
                  <a:pt x="567" y="104777"/>
                </a:cubicBezTo>
                <a:cubicBezTo>
                  <a:pt x="-2608" y="76202"/>
                  <a:pt x="8505" y="-527"/>
                  <a:pt x="10092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20CA1A89-0774-83CE-7B50-7562131414CC}"/>
              </a:ext>
            </a:extLst>
          </p:cNvPr>
          <p:cNvSpPr/>
          <p:nvPr/>
        </p:nvSpPr>
        <p:spPr>
          <a:xfrm>
            <a:off x="869866" y="3277349"/>
            <a:ext cx="89181" cy="43768"/>
          </a:xfrm>
          <a:custGeom>
            <a:avLst/>
            <a:gdLst>
              <a:gd name="connsiteX0" fmla="*/ 84 w 89181"/>
              <a:gd name="connsiteY0" fmla="*/ 43701 h 43768"/>
              <a:gd name="connsiteX1" fmla="*/ 50884 w 89181"/>
              <a:gd name="connsiteY1" fmla="*/ 2426 h 43768"/>
              <a:gd name="connsiteX2" fmla="*/ 88984 w 89181"/>
              <a:gd name="connsiteY2" fmla="*/ 5601 h 43768"/>
              <a:gd name="connsiteX3" fmla="*/ 63584 w 89181"/>
              <a:gd name="connsiteY3" fmla="*/ 11951 h 43768"/>
              <a:gd name="connsiteX4" fmla="*/ 84 w 89181"/>
              <a:gd name="connsiteY4" fmla="*/ 43701 h 4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1" h="43768">
                <a:moveTo>
                  <a:pt x="84" y="43701"/>
                </a:moveTo>
                <a:cubicBezTo>
                  <a:pt x="-2033" y="42113"/>
                  <a:pt x="36067" y="8776"/>
                  <a:pt x="50884" y="2426"/>
                </a:cubicBezTo>
                <a:cubicBezTo>
                  <a:pt x="65701" y="-3924"/>
                  <a:pt x="86867" y="4013"/>
                  <a:pt x="88984" y="5601"/>
                </a:cubicBezTo>
                <a:cubicBezTo>
                  <a:pt x="91101" y="7189"/>
                  <a:pt x="75755" y="5601"/>
                  <a:pt x="63584" y="11951"/>
                </a:cubicBezTo>
                <a:cubicBezTo>
                  <a:pt x="51413" y="18301"/>
                  <a:pt x="2201" y="45289"/>
                  <a:pt x="84" y="437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33633E73-5375-5A5E-C0B3-B2B557E32736}"/>
              </a:ext>
            </a:extLst>
          </p:cNvPr>
          <p:cNvSpPr/>
          <p:nvPr/>
        </p:nvSpPr>
        <p:spPr>
          <a:xfrm>
            <a:off x="895350" y="3336774"/>
            <a:ext cx="104775" cy="51687"/>
          </a:xfrm>
          <a:custGeom>
            <a:avLst/>
            <a:gdLst>
              <a:gd name="connsiteX0" fmla="*/ 0 w 104775"/>
              <a:gd name="connsiteY0" fmla="*/ 28726 h 51687"/>
              <a:gd name="connsiteX1" fmla="*/ 82550 w 104775"/>
              <a:gd name="connsiteY1" fmla="*/ 35076 h 51687"/>
              <a:gd name="connsiteX2" fmla="*/ 104775 w 104775"/>
              <a:gd name="connsiteY2" fmla="*/ 151 h 51687"/>
              <a:gd name="connsiteX3" fmla="*/ 82550 w 104775"/>
              <a:gd name="connsiteY3" fmla="*/ 50951 h 51687"/>
              <a:gd name="connsiteX4" fmla="*/ 0 w 104775"/>
              <a:gd name="connsiteY4" fmla="*/ 28726 h 5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51687">
                <a:moveTo>
                  <a:pt x="0" y="28726"/>
                </a:moveTo>
                <a:cubicBezTo>
                  <a:pt x="0" y="26080"/>
                  <a:pt x="65087" y="39839"/>
                  <a:pt x="82550" y="35076"/>
                </a:cubicBezTo>
                <a:cubicBezTo>
                  <a:pt x="100013" y="30313"/>
                  <a:pt x="104775" y="-2495"/>
                  <a:pt x="104775" y="151"/>
                </a:cubicBezTo>
                <a:cubicBezTo>
                  <a:pt x="104775" y="2797"/>
                  <a:pt x="97367" y="45659"/>
                  <a:pt x="82550" y="50951"/>
                </a:cubicBezTo>
                <a:cubicBezTo>
                  <a:pt x="67733" y="56243"/>
                  <a:pt x="0" y="31372"/>
                  <a:pt x="0" y="287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29971C86-9C56-668D-81B9-47493A25BD95}"/>
              </a:ext>
            </a:extLst>
          </p:cNvPr>
          <p:cNvSpPr/>
          <p:nvPr/>
        </p:nvSpPr>
        <p:spPr>
          <a:xfrm>
            <a:off x="879381" y="3187436"/>
            <a:ext cx="79383" cy="101573"/>
          </a:xfrm>
          <a:custGeom>
            <a:avLst/>
            <a:gdLst>
              <a:gd name="connsiteX0" fmla="*/ 94 w 79383"/>
              <a:gd name="connsiteY0" fmla="*/ 264 h 101573"/>
              <a:gd name="connsiteX1" fmla="*/ 76294 w 79383"/>
              <a:gd name="connsiteY1" fmla="*/ 98689 h 101573"/>
              <a:gd name="connsiteX2" fmla="*/ 60419 w 79383"/>
              <a:gd name="connsiteY2" fmla="*/ 70114 h 101573"/>
              <a:gd name="connsiteX3" fmla="*/ 94 w 79383"/>
              <a:gd name="connsiteY3" fmla="*/ 264 h 10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3" h="101573">
                <a:moveTo>
                  <a:pt x="94" y="264"/>
                </a:moveTo>
                <a:cubicBezTo>
                  <a:pt x="2740" y="5026"/>
                  <a:pt x="66240" y="87047"/>
                  <a:pt x="76294" y="98689"/>
                </a:cubicBezTo>
                <a:cubicBezTo>
                  <a:pt x="86348" y="110331"/>
                  <a:pt x="69415" y="83872"/>
                  <a:pt x="60419" y="70114"/>
                </a:cubicBezTo>
                <a:cubicBezTo>
                  <a:pt x="51423" y="56356"/>
                  <a:pt x="-2552" y="-4498"/>
                  <a:pt x="94" y="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2C16C711-5F1B-A889-9D93-DE3D9012C44B}"/>
              </a:ext>
            </a:extLst>
          </p:cNvPr>
          <p:cNvSpPr/>
          <p:nvPr/>
        </p:nvSpPr>
        <p:spPr>
          <a:xfrm>
            <a:off x="1553493" y="5372006"/>
            <a:ext cx="107055" cy="343160"/>
          </a:xfrm>
          <a:custGeom>
            <a:avLst/>
            <a:gdLst>
              <a:gd name="connsiteX0" fmla="*/ 107032 w 107055"/>
              <a:gd name="connsiteY0" fmla="*/ 94 h 343160"/>
              <a:gd name="connsiteX1" fmla="*/ 14957 w 107055"/>
              <a:gd name="connsiteY1" fmla="*/ 212819 h 343160"/>
              <a:gd name="connsiteX2" fmla="*/ 14957 w 107055"/>
              <a:gd name="connsiteY2" fmla="*/ 342994 h 343160"/>
              <a:gd name="connsiteX3" fmla="*/ 5432 w 107055"/>
              <a:gd name="connsiteY3" fmla="*/ 187419 h 343160"/>
              <a:gd name="connsiteX4" fmla="*/ 107032 w 107055"/>
              <a:gd name="connsiteY4" fmla="*/ 94 h 3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55" h="343160">
                <a:moveTo>
                  <a:pt x="107032" y="94"/>
                </a:moveTo>
                <a:cubicBezTo>
                  <a:pt x="108619" y="4327"/>
                  <a:pt x="30303" y="155669"/>
                  <a:pt x="14957" y="212819"/>
                </a:cubicBezTo>
                <a:cubicBezTo>
                  <a:pt x="-389" y="269969"/>
                  <a:pt x="16544" y="347227"/>
                  <a:pt x="14957" y="342994"/>
                </a:cubicBezTo>
                <a:cubicBezTo>
                  <a:pt x="13370" y="338761"/>
                  <a:pt x="-10443" y="240336"/>
                  <a:pt x="5432" y="187419"/>
                </a:cubicBezTo>
                <a:cubicBezTo>
                  <a:pt x="21307" y="134502"/>
                  <a:pt x="105445" y="-4139"/>
                  <a:pt x="107032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70CEE89C-1EC9-0FC2-19BC-220CAAF6D497}"/>
              </a:ext>
            </a:extLst>
          </p:cNvPr>
          <p:cNvSpPr/>
          <p:nvPr/>
        </p:nvSpPr>
        <p:spPr>
          <a:xfrm>
            <a:off x="1542997" y="5089271"/>
            <a:ext cx="82693" cy="387917"/>
          </a:xfrm>
          <a:custGeom>
            <a:avLst/>
            <a:gdLst>
              <a:gd name="connsiteX0" fmla="*/ 82603 w 82693"/>
              <a:gd name="connsiteY0" fmla="*/ 254 h 387917"/>
              <a:gd name="connsiteX1" fmla="*/ 41328 w 82693"/>
              <a:gd name="connsiteY1" fmla="*/ 146304 h 387917"/>
              <a:gd name="connsiteX2" fmla="*/ 34978 w 82693"/>
              <a:gd name="connsiteY2" fmla="*/ 228854 h 387917"/>
              <a:gd name="connsiteX3" fmla="*/ 53 w 82693"/>
              <a:gd name="connsiteY3" fmla="*/ 387604 h 387917"/>
              <a:gd name="connsiteX4" fmla="*/ 28628 w 82693"/>
              <a:gd name="connsiteY4" fmla="*/ 184404 h 387917"/>
              <a:gd name="connsiteX5" fmla="*/ 82603 w 82693"/>
              <a:gd name="connsiteY5" fmla="*/ 254 h 3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3" h="387917">
                <a:moveTo>
                  <a:pt x="82603" y="254"/>
                </a:moveTo>
                <a:cubicBezTo>
                  <a:pt x="84720" y="-6096"/>
                  <a:pt x="49265" y="108204"/>
                  <a:pt x="41328" y="146304"/>
                </a:cubicBezTo>
                <a:cubicBezTo>
                  <a:pt x="33391" y="184404"/>
                  <a:pt x="41857" y="188637"/>
                  <a:pt x="34978" y="228854"/>
                </a:cubicBezTo>
                <a:cubicBezTo>
                  <a:pt x="28099" y="269071"/>
                  <a:pt x="1111" y="395012"/>
                  <a:pt x="53" y="387604"/>
                </a:cubicBezTo>
                <a:cubicBezTo>
                  <a:pt x="-1005" y="380196"/>
                  <a:pt x="13811" y="243671"/>
                  <a:pt x="28628" y="184404"/>
                </a:cubicBezTo>
                <a:cubicBezTo>
                  <a:pt x="43445" y="125137"/>
                  <a:pt x="80486" y="6604"/>
                  <a:pt x="82603" y="2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9DCFA62-D66E-898A-3783-1385B4228D55}"/>
              </a:ext>
            </a:extLst>
          </p:cNvPr>
          <p:cNvSpPr/>
          <p:nvPr/>
        </p:nvSpPr>
        <p:spPr>
          <a:xfrm>
            <a:off x="1479406" y="3749222"/>
            <a:ext cx="60730" cy="305397"/>
          </a:xfrm>
          <a:custGeom>
            <a:avLst/>
            <a:gdLst>
              <a:gd name="connsiteX0" fmla="*/ 144 w 60730"/>
              <a:gd name="connsiteY0" fmla="*/ 453 h 305397"/>
              <a:gd name="connsiteX1" fmla="*/ 41419 w 60730"/>
              <a:gd name="connsiteY1" fmla="*/ 117928 h 305397"/>
              <a:gd name="connsiteX2" fmla="*/ 60469 w 60730"/>
              <a:gd name="connsiteY2" fmla="*/ 305253 h 305397"/>
              <a:gd name="connsiteX3" fmla="*/ 28719 w 60730"/>
              <a:gd name="connsiteY3" fmla="*/ 86178 h 305397"/>
              <a:gd name="connsiteX4" fmla="*/ 144 w 60730"/>
              <a:gd name="connsiteY4" fmla="*/ 453 h 30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0" h="305397">
                <a:moveTo>
                  <a:pt x="144" y="453"/>
                </a:moveTo>
                <a:cubicBezTo>
                  <a:pt x="2261" y="5745"/>
                  <a:pt x="31365" y="67128"/>
                  <a:pt x="41419" y="117928"/>
                </a:cubicBezTo>
                <a:cubicBezTo>
                  <a:pt x="51473" y="168728"/>
                  <a:pt x="62586" y="310545"/>
                  <a:pt x="60469" y="305253"/>
                </a:cubicBezTo>
                <a:cubicBezTo>
                  <a:pt x="58352" y="299961"/>
                  <a:pt x="37715" y="135390"/>
                  <a:pt x="28719" y="86178"/>
                </a:cubicBezTo>
                <a:cubicBezTo>
                  <a:pt x="19723" y="36966"/>
                  <a:pt x="-1973" y="-4839"/>
                  <a:pt x="144" y="4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7B4D7621-B1F5-2631-BFC4-1899AC7D2ED6}"/>
              </a:ext>
            </a:extLst>
          </p:cNvPr>
          <p:cNvSpPr/>
          <p:nvPr/>
        </p:nvSpPr>
        <p:spPr>
          <a:xfrm>
            <a:off x="1316859" y="3970706"/>
            <a:ext cx="96300" cy="473460"/>
          </a:xfrm>
          <a:custGeom>
            <a:avLst/>
            <a:gdLst>
              <a:gd name="connsiteX0" fmla="*/ 766 w 96300"/>
              <a:gd name="connsiteY0" fmla="*/ 1219 h 473460"/>
              <a:gd name="connsiteX1" fmla="*/ 26166 w 96300"/>
              <a:gd name="connsiteY1" fmla="*/ 175844 h 473460"/>
              <a:gd name="connsiteX2" fmla="*/ 70616 w 96300"/>
              <a:gd name="connsiteY2" fmla="*/ 394919 h 473460"/>
              <a:gd name="connsiteX3" fmla="*/ 96016 w 96300"/>
              <a:gd name="connsiteY3" fmla="*/ 467944 h 473460"/>
              <a:gd name="connsiteX4" fmla="*/ 54741 w 96300"/>
              <a:gd name="connsiteY4" fmla="*/ 264744 h 473460"/>
              <a:gd name="connsiteX5" fmla="*/ 766 w 96300"/>
              <a:gd name="connsiteY5" fmla="*/ 1219 h 47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300" h="473460">
                <a:moveTo>
                  <a:pt x="766" y="1219"/>
                </a:moveTo>
                <a:cubicBezTo>
                  <a:pt x="-3997" y="-13598"/>
                  <a:pt x="14524" y="110227"/>
                  <a:pt x="26166" y="175844"/>
                </a:cubicBezTo>
                <a:cubicBezTo>
                  <a:pt x="37808" y="241461"/>
                  <a:pt x="58974" y="346236"/>
                  <a:pt x="70616" y="394919"/>
                </a:cubicBezTo>
                <a:cubicBezTo>
                  <a:pt x="82258" y="443602"/>
                  <a:pt x="98662" y="489640"/>
                  <a:pt x="96016" y="467944"/>
                </a:cubicBezTo>
                <a:cubicBezTo>
                  <a:pt x="93370" y="446248"/>
                  <a:pt x="70616" y="341473"/>
                  <a:pt x="54741" y="264744"/>
                </a:cubicBezTo>
                <a:cubicBezTo>
                  <a:pt x="38866" y="188015"/>
                  <a:pt x="5529" y="16036"/>
                  <a:pt x="766" y="12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18E33E48-4FFE-ABCC-2380-F95889B23765}"/>
              </a:ext>
            </a:extLst>
          </p:cNvPr>
          <p:cNvSpPr/>
          <p:nvPr/>
        </p:nvSpPr>
        <p:spPr>
          <a:xfrm>
            <a:off x="1415805" y="4029073"/>
            <a:ext cx="38578" cy="257179"/>
          </a:xfrm>
          <a:custGeom>
            <a:avLst/>
            <a:gdLst>
              <a:gd name="connsiteX0" fmla="*/ 12945 w 38578"/>
              <a:gd name="connsiteY0" fmla="*/ 2 h 257179"/>
              <a:gd name="connsiteX1" fmla="*/ 16120 w 38578"/>
              <a:gd name="connsiteY1" fmla="*/ 123827 h 257179"/>
              <a:gd name="connsiteX2" fmla="*/ 38345 w 38578"/>
              <a:gd name="connsiteY2" fmla="*/ 257177 h 257179"/>
              <a:gd name="connsiteX3" fmla="*/ 245 w 38578"/>
              <a:gd name="connsiteY3" fmla="*/ 120652 h 257179"/>
              <a:gd name="connsiteX4" fmla="*/ 12945 w 38578"/>
              <a:gd name="connsiteY4" fmla="*/ 2 h 25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8" h="257179">
                <a:moveTo>
                  <a:pt x="12945" y="2"/>
                </a:moveTo>
                <a:cubicBezTo>
                  <a:pt x="15591" y="531"/>
                  <a:pt x="11887" y="80965"/>
                  <a:pt x="16120" y="123827"/>
                </a:cubicBezTo>
                <a:cubicBezTo>
                  <a:pt x="20353" y="166690"/>
                  <a:pt x="40991" y="257706"/>
                  <a:pt x="38345" y="257177"/>
                </a:cubicBezTo>
                <a:cubicBezTo>
                  <a:pt x="35699" y="256648"/>
                  <a:pt x="2362" y="158752"/>
                  <a:pt x="245" y="120652"/>
                </a:cubicBezTo>
                <a:cubicBezTo>
                  <a:pt x="-1872" y="82552"/>
                  <a:pt x="10299" y="-527"/>
                  <a:pt x="12945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7805CA52-8AA0-A5AC-5166-F7C5B0A51769}"/>
              </a:ext>
            </a:extLst>
          </p:cNvPr>
          <p:cNvSpPr/>
          <p:nvPr/>
        </p:nvSpPr>
        <p:spPr>
          <a:xfrm>
            <a:off x="1330317" y="3803650"/>
            <a:ext cx="31790" cy="215900"/>
          </a:xfrm>
          <a:custGeom>
            <a:avLst/>
            <a:gdLst>
              <a:gd name="connsiteX0" fmla="*/ 25408 w 31790"/>
              <a:gd name="connsiteY0" fmla="*/ 0 h 215900"/>
              <a:gd name="connsiteX1" fmla="*/ 6358 w 31790"/>
              <a:gd name="connsiteY1" fmla="*/ 101600 h 215900"/>
              <a:gd name="connsiteX2" fmla="*/ 31758 w 31790"/>
              <a:gd name="connsiteY2" fmla="*/ 215900 h 215900"/>
              <a:gd name="connsiteX3" fmla="*/ 8 w 31790"/>
              <a:gd name="connsiteY3" fmla="*/ 101600 h 215900"/>
              <a:gd name="connsiteX4" fmla="*/ 25408 w 3179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0" h="215900">
                <a:moveTo>
                  <a:pt x="25408" y="0"/>
                </a:moveTo>
                <a:cubicBezTo>
                  <a:pt x="26466" y="0"/>
                  <a:pt x="5300" y="65617"/>
                  <a:pt x="6358" y="101600"/>
                </a:cubicBezTo>
                <a:cubicBezTo>
                  <a:pt x="7416" y="137583"/>
                  <a:pt x="32816" y="215900"/>
                  <a:pt x="31758" y="215900"/>
                </a:cubicBezTo>
                <a:cubicBezTo>
                  <a:pt x="30700" y="215900"/>
                  <a:pt x="537" y="132821"/>
                  <a:pt x="8" y="101600"/>
                </a:cubicBezTo>
                <a:cubicBezTo>
                  <a:pt x="-521" y="70379"/>
                  <a:pt x="24350" y="0"/>
                  <a:pt x="254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E61EA508-B7BB-BA6C-A00A-9CE7068DC78A}"/>
              </a:ext>
            </a:extLst>
          </p:cNvPr>
          <p:cNvSpPr/>
          <p:nvPr/>
        </p:nvSpPr>
        <p:spPr>
          <a:xfrm>
            <a:off x="1366366" y="4063953"/>
            <a:ext cx="88104" cy="406049"/>
          </a:xfrm>
          <a:custGeom>
            <a:avLst/>
            <a:gdLst>
              <a:gd name="connsiteX0" fmla="*/ 2059 w 88104"/>
              <a:gd name="connsiteY0" fmla="*/ 6397 h 406049"/>
              <a:gd name="connsiteX1" fmla="*/ 87784 w 88104"/>
              <a:gd name="connsiteY1" fmla="*/ 403272 h 406049"/>
              <a:gd name="connsiteX2" fmla="*/ 30634 w 88104"/>
              <a:gd name="connsiteY2" fmla="*/ 174672 h 406049"/>
              <a:gd name="connsiteX3" fmla="*/ 2059 w 88104"/>
              <a:gd name="connsiteY3" fmla="*/ 6397 h 40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04" h="406049">
                <a:moveTo>
                  <a:pt x="2059" y="6397"/>
                </a:moveTo>
                <a:cubicBezTo>
                  <a:pt x="11584" y="44497"/>
                  <a:pt x="83022" y="375226"/>
                  <a:pt x="87784" y="403272"/>
                </a:cubicBezTo>
                <a:cubicBezTo>
                  <a:pt x="92546" y="431318"/>
                  <a:pt x="42805" y="239230"/>
                  <a:pt x="30634" y="174672"/>
                </a:cubicBezTo>
                <a:cubicBezTo>
                  <a:pt x="18463" y="110114"/>
                  <a:pt x="-7466" y="-31703"/>
                  <a:pt x="2059" y="63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273757F-F853-90F6-1DA9-555EA2A85C1C}"/>
              </a:ext>
            </a:extLst>
          </p:cNvPr>
          <p:cNvSpPr/>
          <p:nvPr/>
        </p:nvSpPr>
        <p:spPr>
          <a:xfrm>
            <a:off x="1466733" y="4315971"/>
            <a:ext cx="82821" cy="132206"/>
          </a:xfrm>
          <a:custGeom>
            <a:avLst/>
            <a:gdLst>
              <a:gd name="connsiteX0" fmla="*/ 117 w 82821"/>
              <a:gd name="connsiteY0" fmla="*/ 132204 h 132206"/>
              <a:gd name="connsiteX1" fmla="*/ 50917 w 82821"/>
              <a:gd name="connsiteY1" fmla="*/ 11554 h 132206"/>
              <a:gd name="connsiteX2" fmla="*/ 82667 w 82821"/>
              <a:gd name="connsiteY2" fmla="*/ 5204 h 132206"/>
              <a:gd name="connsiteX3" fmla="*/ 38217 w 82821"/>
              <a:gd name="connsiteY3" fmla="*/ 14729 h 132206"/>
              <a:gd name="connsiteX4" fmla="*/ 117 w 82821"/>
              <a:gd name="connsiteY4" fmla="*/ 132204 h 13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21" h="132206">
                <a:moveTo>
                  <a:pt x="117" y="132204"/>
                </a:moveTo>
                <a:cubicBezTo>
                  <a:pt x="2234" y="131675"/>
                  <a:pt x="37159" y="32721"/>
                  <a:pt x="50917" y="11554"/>
                </a:cubicBezTo>
                <a:cubicBezTo>
                  <a:pt x="64675" y="-9613"/>
                  <a:pt x="84784" y="4675"/>
                  <a:pt x="82667" y="5204"/>
                </a:cubicBezTo>
                <a:cubicBezTo>
                  <a:pt x="80550" y="5733"/>
                  <a:pt x="51446" y="-4321"/>
                  <a:pt x="38217" y="14729"/>
                </a:cubicBezTo>
                <a:cubicBezTo>
                  <a:pt x="24988" y="33779"/>
                  <a:pt x="-2000" y="132733"/>
                  <a:pt x="117" y="132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E822336-FC40-564F-8E84-CDB8CCEFF7ED}"/>
              </a:ext>
            </a:extLst>
          </p:cNvPr>
          <p:cNvSpPr/>
          <p:nvPr/>
        </p:nvSpPr>
        <p:spPr>
          <a:xfrm>
            <a:off x="1352439" y="3780425"/>
            <a:ext cx="133593" cy="48630"/>
          </a:xfrm>
          <a:custGeom>
            <a:avLst/>
            <a:gdLst>
              <a:gd name="connsiteX0" fmla="*/ 111 w 133593"/>
              <a:gd name="connsiteY0" fmla="*/ 48625 h 48630"/>
              <a:gd name="connsiteX1" fmla="*/ 76311 w 133593"/>
              <a:gd name="connsiteY1" fmla="*/ 4175 h 48630"/>
              <a:gd name="connsiteX2" fmla="*/ 133461 w 133593"/>
              <a:gd name="connsiteY2" fmla="*/ 10525 h 48630"/>
              <a:gd name="connsiteX3" fmla="*/ 60436 w 133593"/>
              <a:gd name="connsiteY3" fmla="*/ 1000 h 48630"/>
              <a:gd name="connsiteX4" fmla="*/ 111 w 133593"/>
              <a:gd name="connsiteY4" fmla="*/ 48625 h 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93" h="48630">
                <a:moveTo>
                  <a:pt x="111" y="48625"/>
                </a:moveTo>
                <a:cubicBezTo>
                  <a:pt x="2757" y="49154"/>
                  <a:pt x="54086" y="10525"/>
                  <a:pt x="76311" y="4175"/>
                </a:cubicBezTo>
                <a:cubicBezTo>
                  <a:pt x="98536" y="-2175"/>
                  <a:pt x="136107" y="11054"/>
                  <a:pt x="133461" y="10525"/>
                </a:cubicBezTo>
                <a:cubicBezTo>
                  <a:pt x="130815" y="9996"/>
                  <a:pt x="78428" y="-3763"/>
                  <a:pt x="60436" y="1000"/>
                </a:cubicBezTo>
                <a:cubicBezTo>
                  <a:pt x="42444" y="5762"/>
                  <a:pt x="-2535" y="48096"/>
                  <a:pt x="111" y="486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D3DCCF02-4FC2-A647-85B0-46CF0C87956D}"/>
              </a:ext>
            </a:extLst>
          </p:cNvPr>
          <p:cNvSpPr/>
          <p:nvPr/>
        </p:nvSpPr>
        <p:spPr>
          <a:xfrm>
            <a:off x="1374707" y="3800447"/>
            <a:ext cx="38448" cy="190557"/>
          </a:xfrm>
          <a:custGeom>
            <a:avLst/>
            <a:gdLst>
              <a:gd name="connsiteX0" fmla="*/ 68 w 38448"/>
              <a:gd name="connsiteY0" fmla="*/ 28 h 190557"/>
              <a:gd name="connsiteX1" fmla="*/ 28643 w 38448"/>
              <a:gd name="connsiteY1" fmla="*/ 98453 h 190557"/>
              <a:gd name="connsiteX2" fmla="*/ 22293 w 38448"/>
              <a:gd name="connsiteY2" fmla="*/ 190528 h 190557"/>
              <a:gd name="connsiteX3" fmla="*/ 38168 w 38448"/>
              <a:gd name="connsiteY3" fmla="*/ 88928 h 190557"/>
              <a:gd name="connsiteX4" fmla="*/ 68 w 38448"/>
              <a:gd name="connsiteY4" fmla="*/ 28 h 19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48" h="190557">
                <a:moveTo>
                  <a:pt x="68" y="28"/>
                </a:moveTo>
                <a:cubicBezTo>
                  <a:pt x="-1519" y="1615"/>
                  <a:pt x="24939" y="66703"/>
                  <a:pt x="28643" y="98453"/>
                </a:cubicBezTo>
                <a:cubicBezTo>
                  <a:pt x="32347" y="130203"/>
                  <a:pt x="20706" y="192115"/>
                  <a:pt x="22293" y="190528"/>
                </a:cubicBezTo>
                <a:cubicBezTo>
                  <a:pt x="23880" y="188941"/>
                  <a:pt x="40814" y="115386"/>
                  <a:pt x="38168" y="88928"/>
                </a:cubicBezTo>
                <a:cubicBezTo>
                  <a:pt x="35522" y="62470"/>
                  <a:pt x="1655" y="-1559"/>
                  <a:pt x="68" y="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64D2DCA7-0103-C3C1-AAFD-01E524A8E04C}"/>
              </a:ext>
            </a:extLst>
          </p:cNvPr>
          <p:cNvSpPr/>
          <p:nvPr/>
        </p:nvSpPr>
        <p:spPr>
          <a:xfrm>
            <a:off x="1390594" y="3952333"/>
            <a:ext cx="124028" cy="56230"/>
          </a:xfrm>
          <a:custGeom>
            <a:avLst/>
            <a:gdLst>
              <a:gd name="connsiteX0" fmla="*/ 56 w 124028"/>
              <a:gd name="connsiteY0" fmla="*/ 51342 h 56230"/>
              <a:gd name="connsiteX1" fmla="*/ 76256 w 124028"/>
              <a:gd name="connsiteY1" fmla="*/ 51342 h 56230"/>
              <a:gd name="connsiteX2" fmla="*/ 123881 w 124028"/>
              <a:gd name="connsiteY2" fmla="*/ 542 h 56230"/>
              <a:gd name="connsiteX3" fmla="*/ 88956 w 124028"/>
              <a:gd name="connsiteY3" fmla="*/ 25942 h 56230"/>
              <a:gd name="connsiteX4" fmla="*/ 56 w 124028"/>
              <a:gd name="connsiteY4" fmla="*/ 51342 h 5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28" h="56230">
                <a:moveTo>
                  <a:pt x="56" y="51342"/>
                </a:moveTo>
                <a:cubicBezTo>
                  <a:pt x="-2061" y="55575"/>
                  <a:pt x="55618" y="59809"/>
                  <a:pt x="76256" y="51342"/>
                </a:cubicBezTo>
                <a:cubicBezTo>
                  <a:pt x="96894" y="42875"/>
                  <a:pt x="121764" y="4775"/>
                  <a:pt x="123881" y="542"/>
                </a:cubicBezTo>
                <a:cubicBezTo>
                  <a:pt x="125998" y="-3691"/>
                  <a:pt x="104831" y="18005"/>
                  <a:pt x="88956" y="25942"/>
                </a:cubicBezTo>
                <a:cubicBezTo>
                  <a:pt x="73081" y="33879"/>
                  <a:pt x="2173" y="47109"/>
                  <a:pt x="56" y="51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3A5E55B-3868-58E7-9B4B-10D3E55CB442}"/>
              </a:ext>
            </a:extLst>
          </p:cNvPr>
          <p:cNvSpPr/>
          <p:nvPr/>
        </p:nvSpPr>
        <p:spPr>
          <a:xfrm>
            <a:off x="1473109" y="3800472"/>
            <a:ext cx="32241" cy="142884"/>
          </a:xfrm>
          <a:custGeom>
            <a:avLst/>
            <a:gdLst>
              <a:gd name="connsiteX0" fmla="*/ 91 w 32241"/>
              <a:gd name="connsiteY0" fmla="*/ 3 h 142884"/>
              <a:gd name="connsiteX1" fmla="*/ 22316 w 32241"/>
              <a:gd name="connsiteY1" fmla="*/ 88903 h 142884"/>
              <a:gd name="connsiteX2" fmla="*/ 25491 w 32241"/>
              <a:gd name="connsiteY2" fmla="*/ 142878 h 142884"/>
              <a:gd name="connsiteX3" fmla="*/ 31841 w 32241"/>
              <a:gd name="connsiteY3" fmla="*/ 85728 h 142884"/>
              <a:gd name="connsiteX4" fmla="*/ 91 w 32241"/>
              <a:gd name="connsiteY4" fmla="*/ 3 h 14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1" h="142884">
                <a:moveTo>
                  <a:pt x="91" y="3"/>
                </a:moveTo>
                <a:cubicBezTo>
                  <a:pt x="-1496" y="532"/>
                  <a:pt x="18083" y="65091"/>
                  <a:pt x="22316" y="88903"/>
                </a:cubicBezTo>
                <a:cubicBezTo>
                  <a:pt x="26549" y="112715"/>
                  <a:pt x="23904" y="143407"/>
                  <a:pt x="25491" y="142878"/>
                </a:cubicBezTo>
                <a:cubicBezTo>
                  <a:pt x="27078" y="142349"/>
                  <a:pt x="33958" y="104778"/>
                  <a:pt x="31841" y="85728"/>
                </a:cubicBezTo>
                <a:cubicBezTo>
                  <a:pt x="29724" y="66678"/>
                  <a:pt x="1678" y="-526"/>
                  <a:pt x="91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B70CE033-0D6E-01BE-CB3F-E55852083FBD}"/>
              </a:ext>
            </a:extLst>
          </p:cNvPr>
          <p:cNvSpPr/>
          <p:nvPr/>
        </p:nvSpPr>
        <p:spPr>
          <a:xfrm>
            <a:off x="1281977" y="3743133"/>
            <a:ext cx="35727" cy="222628"/>
          </a:xfrm>
          <a:custGeom>
            <a:avLst/>
            <a:gdLst>
              <a:gd name="connsiteX0" fmla="*/ 35648 w 35727"/>
              <a:gd name="connsiteY0" fmla="*/ 192 h 222628"/>
              <a:gd name="connsiteX1" fmla="*/ 10248 w 35727"/>
              <a:gd name="connsiteY1" fmla="*/ 120842 h 222628"/>
              <a:gd name="connsiteX2" fmla="*/ 10248 w 35727"/>
              <a:gd name="connsiteY2" fmla="*/ 222442 h 222628"/>
              <a:gd name="connsiteX3" fmla="*/ 723 w 35727"/>
              <a:gd name="connsiteY3" fmla="*/ 95442 h 222628"/>
              <a:gd name="connsiteX4" fmla="*/ 35648 w 35727"/>
              <a:gd name="connsiteY4" fmla="*/ 192 h 2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27" h="222628">
                <a:moveTo>
                  <a:pt x="35648" y="192"/>
                </a:moveTo>
                <a:cubicBezTo>
                  <a:pt x="37235" y="4425"/>
                  <a:pt x="14481" y="83800"/>
                  <a:pt x="10248" y="120842"/>
                </a:cubicBezTo>
                <a:cubicBezTo>
                  <a:pt x="6015" y="157884"/>
                  <a:pt x="11835" y="226675"/>
                  <a:pt x="10248" y="222442"/>
                </a:cubicBezTo>
                <a:cubicBezTo>
                  <a:pt x="8661" y="218209"/>
                  <a:pt x="-2981" y="128250"/>
                  <a:pt x="723" y="95442"/>
                </a:cubicBezTo>
                <a:cubicBezTo>
                  <a:pt x="4427" y="62634"/>
                  <a:pt x="34061" y="-4041"/>
                  <a:pt x="35648" y="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CC454EEA-4AB3-2AE8-1AE5-3A7CD8A45605}"/>
              </a:ext>
            </a:extLst>
          </p:cNvPr>
          <p:cNvSpPr/>
          <p:nvPr/>
        </p:nvSpPr>
        <p:spPr>
          <a:xfrm>
            <a:off x="1091986" y="3165444"/>
            <a:ext cx="66908" cy="320737"/>
          </a:xfrm>
          <a:custGeom>
            <a:avLst/>
            <a:gdLst>
              <a:gd name="connsiteX0" fmla="*/ 214 w 66908"/>
              <a:gd name="connsiteY0" fmla="*/ 31 h 320737"/>
              <a:gd name="connsiteX1" fmla="*/ 12914 w 66908"/>
              <a:gd name="connsiteY1" fmla="*/ 165131 h 320737"/>
              <a:gd name="connsiteX2" fmla="*/ 66889 w 66908"/>
              <a:gd name="connsiteY2" fmla="*/ 320706 h 320737"/>
              <a:gd name="connsiteX3" fmla="*/ 19264 w 66908"/>
              <a:gd name="connsiteY3" fmla="*/ 152431 h 320737"/>
              <a:gd name="connsiteX4" fmla="*/ 214 w 66908"/>
              <a:gd name="connsiteY4" fmla="*/ 31 h 32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8" h="320737">
                <a:moveTo>
                  <a:pt x="214" y="31"/>
                </a:moveTo>
                <a:cubicBezTo>
                  <a:pt x="-844" y="2148"/>
                  <a:pt x="1802" y="111685"/>
                  <a:pt x="12914" y="165131"/>
                </a:cubicBezTo>
                <a:cubicBezTo>
                  <a:pt x="24027" y="218577"/>
                  <a:pt x="65831" y="322823"/>
                  <a:pt x="66889" y="320706"/>
                </a:cubicBezTo>
                <a:cubicBezTo>
                  <a:pt x="67947" y="318589"/>
                  <a:pt x="26143" y="201643"/>
                  <a:pt x="19264" y="152431"/>
                </a:cubicBezTo>
                <a:cubicBezTo>
                  <a:pt x="12385" y="103219"/>
                  <a:pt x="1272" y="-2086"/>
                  <a:pt x="214" y="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1A7745A4-8B08-1A96-CCD4-5D3E31BF1C60}"/>
              </a:ext>
            </a:extLst>
          </p:cNvPr>
          <p:cNvSpPr/>
          <p:nvPr/>
        </p:nvSpPr>
        <p:spPr>
          <a:xfrm>
            <a:off x="1153409" y="3457494"/>
            <a:ext cx="120297" cy="367243"/>
          </a:xfrm>
          <a:custGeom>
            <a:avLst/>
            <a:gdLst>
              <a:gd name="connsiteX0" fmla="*/ 5466 w 120297"/>
              <a:gd name="connsiteY0" fmla="*/ 81 h 367243"/>
              <a:gd name="connsiteX1" fmla="*/ 30866 w 120297"/>
              <a:gd name="connsiteY1" fmla="*/ 120731 h 367243"/>
              <a:gd name="connsiteX2" fmla="*/ 49916 w 120297"/>
              <a:gd name="connsiteY2" fmla="*/ 171531 h 367243"/>
              <a:gd name="connsiteX3" fmla="*/ 116591 w 120297"/>
              <a:gd name="connsiteY3" fmla="*/ 362031 h 367243"/>
              <a:gd name="connsiteX4" fmla="*/ 100716 w 120297"/>
              <a:gd name="connsiteY4" fmla="*/ 295356 h 367243"/>
              <a:gd name="connsiteX5" fmla="*/ 8641 w 120297"/>
              <a:gd name="connsiteY5" fmla="*/ 104856 h 367243"/>
              <a:gd name="connsiteX6" fmla="*/ 5466 w 120297"/>
              <a:gd name="connsiteY6" fmla="*/ 81 h 3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297" h="367243">
                <a:moveTo>
                  <a:pt x="5466" y="81"/>
                </a:moveTo>
                <a:cubicBezTo>
                  <a:pt x="9170" y="2727"/>
                  <a:pt x="23458" y="92156"/>
                  <a:pt x="30866" y="120731"/>
                </a:cubicBezTo>
                <a:cubicBezTo>
                  <a:pt x="38274" y="149306"/>
                  <a:pt x="35629" y="131314"/>
                  <a:pt x="49916" y="171531"/>
                </a:cubicBezTo>
                <a:cubicBezTo>
                  <a:pt x="64203" y="211748"/>
                  <a:pt x="108124" y="341393"/>
                  <a:pt x="116591" y="362031"/>
                </a:cubicBezTo>
                <a:cubicBezTo>
                  <a:pt x="125058" y="382669"/>
                  <a:pt x="118708" y="338219"/>
                  <a:pt x="100716" y="295356"/>
                </a:cubicBezTo>
                <a:cubicBezTo>
                  <a:pt x="82724" y="252493"/>
                  <a:pt x="23458" y="149835"/>
                  <a:pt x="8641" y="104856"/>
                </a:cubicBezTo>
                <a:cubicBezTo>
                  <a:pt x="-6176" y="59877"/>
                  <a:pt x="1762" y="-2565"/>
                  <a:pt x="5466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150C1A30-01E3-5C0A-95C8-0BBF4C3EE5CA}"/>
              </a:ext>
            </a:extLst>
          </p:cNvPr>
          <p:cNvSpPr/>
          <p:nvPr/>
        </p:nvSpPr>
        <p:spPr>
          <a:xfrm>
            <a:off x="1389351" y="3457472"/>
            <a:ext cx="100170" cy="293114"/>
          </a:xfrm>
          <a:custGeom>
            <a:avLst/>
            <a:gdLst>
              <a:gd name="connsiteX0" fmla="*/ 1299 w 100170"/>
              <a:gd name="connsiteY0" fmla="*/ 103 h 293114"/>
              <a:gd name="connsiteX1" fmla="*/ 20349 w 100170"/>
              <a:gd name="connsiteY1" fmla="*/ 98528 h 293114"/>
              <a:gd name="connsiteX2" fmla="*/ 45749 w 100170"/>
              <a:gd name="connsiteY2" fmla="*/ 181078 h 293114"/>
              <a:gd name="connsiteX3" fmla="*/ 99724 w 100170"/>
              <a:gd name="connsiteY3" fmla="*/ 292203 h 293114"/>
              <a:gd name="connsiteX4" fmla="*/ 67974 w 100170"/>
              <a:gd name="connsiteY4" fmla="*/ 225528 h 293114"/>
              <a:gd name="connsiteX5" fmla="*/ 7649 w 100170"/>
              <a:gd name="connsiteY5" fmla="*/ 82653 h 293114"/>
              <a:gd name="connsiteX6" fmla="*/ 1299 w 100170"/>
              <a:gd name="connsiteY6" fmla="*/ 103 h 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70" h="293114">
                <a:moveTo>
                  <a:pt x="1299" y="103"/>
                </a:moveTo>
                <a:cubicBezTo>
                  <a:pt x="3416" y="2749"/>
                  <a:pt x="12941" y="68366"/>
                  <a:pt x="20349" y="98528"/>
                </a:cubicBezTo>
                <a:cubicBezTo>
                  <a:pt x="27757" y="128690"/>
                  <a:pt x="32520" y="148799"/>
                  <a:pt x="45749" y="181078"/>
                </a:cubicBezTo>
                <a:cubicBezTo>
                  <a:pt x="58978" y="213357"/>
                  <a:pt x="96020" y="284795"/>
                  <a:pt x="99724" y="292203"/>
                </a:cubicBezTo>
                <a:cubicBezTo>
                  <a:pt x="103428" y="299611"/>
                  <a:pt x="83320" y="260453"/>
                  <a:pt x="67974" y="225528"/>
                </a:cubicBezTo>
                <a:cubicBezTo>
                  <a:pt x="52628" y="190603"/>
                  <a:pt x="16645" y="119165"/>
                  <a:pt x="7649" y="82653"/>
                </a:cubicBezTo>
                <a:cubicBezTo>
                  <a:pt x="-1347" y="46141"/>
                  <a:pt x="-818" y="-2543"/>
                  <a:pt x="1299" y="1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A45CFE4A-3311-FBB9-2636-6D1267A3BF98}"/>
              </a:ext>
            </a:extLst>
          </p:cNvPr>
          <p:cNvSpPr/>
          <p:nvPr/>
        </p:nvSpPr>
        <p:spPr>
          <a:xfrm>
            <a:off x="1435100" y="3660330"/>
            <a:ext cx="73025" cy="178485"/>
          </a:xfrm>
          <a:custGeom>
            <a:avLst/>
            <a:gdLst>
              <a:gd name="connsiteX0" fmla="*/ 0 w 73025"/>
              <a:gd name="connsiteY0" fmla="*/ 445 h 178485"/>
              <a:gd name="connsiteX1" fmla="*/ 41275 w 73025"/>
              <a:gd name="connsiteY1" fmla="*/ 86170 h 178485"/>
              <a:gd name="connsiteX2" fmla="*/ 73025 w 73025"/>
              <a:gd name="connsiteY2" fmla="*/ 178245 h 178485"/>
              <a:gd name="connsiteX3" fmla="*/ 41275 w 73025"/>
              <a:gd name="connsiteY3" fmla="*/ 57595 h 178485"/>
              <a:gd name="connsiteX4" fmla="*/ 0 w 73025"/>
              <a:gd name="connsiteY4" fmla="*/ 445 h 1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178485">
                <a:moveTo>
                  <a:pt x="0" y="445"/>
                </a:moveTo>
                <a:cubicBezTo>
                  <a:pt x="0" y="5207"/>
                  <a:pt x="29104" y="56537"/>
                  <a:pt x="41275" y="86170"/>
                </a:cubicBezTo>
                <a:cubicBezTo>
                  <a:pt x="53446" y="115803"/>
                  <a:pt x="73025" y="183007"/>
                  <a:pt x="73025" y="178245"/>
                </a:cubicBezTo>
                <a:cubicBezTo>
                  <a:pt x="73025" y="173483"/>
                  <a:pt x="51329" y="85112"/>
                  <a:pt x="41275" y="57595"/>
                </a:cubicBezTo>
                <a:cubicBezTo>
                  <a:pt x="31221" y="30078"/>
                  <a:pt x="0" y="-4317"/>
                  <a:pt x="0" y="4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D0A3C9BD-9EBD-2A7A-7EA1-50DDE1460F38}"/>
              </a:ext>
            </a:extLst>
          </p:cNvPr>
          <p:cNvSpPr/>
          <p:nvPr/>
        </p:nvSpPr>
        <p:spPr>
          <a:xfrm>
            <a:off x="1117597" y="3200393"/>
            <a:ext cx="90903" cy="288943"/>
          </a:xfrm>
          <a:custGeom>
            <a:avLst/>
            <a:gdLst>
              <a:gd name="connsiteX0" fmla="*/ 3 w 90903"/>
              <a:gd name="connsiteY0" fmla="*/ 7 h 288943"/>
              <a:gd name="connsiteX1" fmla="*/ 79378 w 90903"/>
              <a:gd name="connsiteY1" fmla="*/ 168282 h 288943"/>
              <a:gd name="connsiteX2" fmla="*/ 82553 w 90903"/>
              <a:gd name="connsiteY2" fmla="*/ 288932 h 288943"/>
              <a:gd name="connsiteX3" fmla="*/ 82553 w 90903"/>
              <a:gd name="connsiteY3" fmla="*/ 161932 h 288943"/>
              <a:gd name="connsiteX4" fmla="*/ 3 w 90903"/>
              <a:gd name="connsiteY4" fmla="*/ 7 h 28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3" h="288943">
                <a:moveTo>
                  <a:pt x="3" y="7"/>
                </a:moveTo>
                <a:cubicBezTo>
                  <a:pt x="-526" y="1065"/>
                  <a:pt x="65620" y="120128"/>
                  <a:pt x="79378" y="168282"/>
                </a:cubicBezTo>
                <a:cubicBezTo>
                  <a:pt x="93136" y="216436"/>
                  <a:pt x="82024" y="289990"/>
                  <a:pt x="82553" y="288932"/>
                </a:cubicBezTo>
                <a:cubicBezTo>
                  <a:pt x="83082" y="287874"/>
                  <a:pt x="101074" y="215378"/>
                  <a:pt x="82553" y="161932"/>
                </a:cubicBezTo>
                <a:cubicBezTo>
                  <a:pt x="64032" y="108486"/>
                  <a:pt x="532" y="-1051"/>
                  <a:pt x="3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D8AC8C43-F2DE-9A7A-F97F-9AA866C9A029}"/>
              </a:ext>
            </a:extLst>
          </p:cNvPr>
          <p:cNvSpPr/>
          <p:nvPr/>
        </p:nvSpPr>
        <p:spPr>
          <a:xfrm>
            <a:off x="1212811" y="3498847"/>
            <a:ext cx="64752" cy="222255"/>
          </a:xfrm>
          <a:custGeom>
            <a:avLst/>
            <a:gdLst>
              <a:gd name="connsiteX0" fmla="*/ 39 w 64752"/>
              <a:gd name="connsiteY0" fmla="*/ 3 h 222255"/>
              <a:gd name="connsiteX1" fmla="*/ 54014 w 64752"/>
              <a:gd name="connsiteY1" fmla="*/ 104778 h 222255"/>
              <a:gd name="connsiteX2" fmla="*/ 50839 w 64752"/>
              <a:gd name="connsiteY2" fmla="*/ 222253 h 222255"/>
              <a:gd name="connsiteX3" fmla="*/ 63539 w 64752"/>
              <a:gd name="connsiteY3" fmla="*/ 107953 h 222255"/>
              <a:gd name="connsiteX4" fmla="*/ 39 w 64752"/>
              <a:gd name="connsiteY4" fmla="*/ 3 h 22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2" h="222255">
                <a:moveTo>
                  <a:pt x="39" y="3"/>
                </a:moveTo>
                <a:cubicBezTo>
                  <a:pt x="-1548" y="-526"/>
                  <a:pt x="45547" y="67736"/>
                  <a:pt x="54014" y="104778"/>
                </a:cubicBezTo>
                <a:cubicBezTo>
                  <a:pt x="62481" y="141820"/>
                  <a:pt x="49252" y="221724"/>
                  <a:pt x="50839" y="222253"/>
                </a:cubicBezTo>
                <a:cubicBezTo>
                  <a:pt x="52426" y="222782"/>
                  <a:pt x="69360" y="141290"/>
                  <a:pt x="63539" y="107953"/>
                </a:cubicBezTo>
                <a:cubicBezTo>
                  <a:pt x="57718" y="74616"/>
                  <a:pt x="1626" y="532"/>
                  <a:pt x="39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1B1D767C-D7F8-3203-B089-E069D7347AB4}"/>
              </a:ext>
            </a:extLst>
          </p:cNvPr>
          <p:cNvSpPr/>
          <p:nvPr/>
        </p:nvSpPr>
        <p:spPr>
          <a:xfrm>
            <a:off x="1301719" y="3511466"/>
            <a:ext cx="31860" cy="228743"/>
          </a:xfrm>
          <a:custGeom>
            <a:avLst/>
            <a:gdLst>
              <a:gd name="connsiteX0" fmla="*/ 31 w 31860"/>
              <a:gd name="connsiteY0" fmla="*/ 84 h 228743"/>
              <a:gd name="connsiteX1" fmla="*/ 31781 w 31860"/>
              <a:gd name="connsiteY1" fmla="*/ 95334 h 228743"/>
              <a:gd name="connsiteX2" fmla="*/ 9556 w 31860"/>
              <a:gd name="connsiteY2" fmla="*/ 228684 h 228743"/>
              <a:gd name="connsiteX3" fmla="*/ 25431 w 31860"/>
              <a:gd name="connsiteY3" fmla="*/ 111209 h 228743"/>
              <a:gd name="connsiteX4" fmla="*/ 31 w 31860"/>
              <a:gd name="connsiteY4" fmla="*/ 84 h 22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60" h="228743">
                <a:moveTo>
                  <a:pt x="31" y="84"/>
                </a:moveTo>
                <a:cubicBezTo>
                  <a:pt x="1089" y="-2562"/>
                  <a:pt x="30193" y="57234"/>
                  <a:pt x="31781" y="95334"/>
                </a:cubicBezTo>
                <a:cubicBezTo>
                  <a:pt x="33369" y="133434"/>
                  <a:pt x="10614" y="226038"/>
                  <a:pt x="9556" y="228684"/>
                </a:cubicBezTo>
                <a:cubicBezTo>
                  <a:pt x="8498" y="231330"/>
                  <a:pt x="25960" y="145605"/>
                  <a:pt x="25431" y="111209"/>
                </a:cubicBezTo>
                <a:cubicBezTo>
                  <a:pt x="24902" y="76813"/>
                  <a:pt x="-1027" y="2730"/>
                  <a:pt x="31" y="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2E07502B-0C55-F845-5F28-4612AC649AF1}"/>
              </a:ext>
            </a:extLst>
          </p:cNvPr>
          <p:cNvSpPr/>
          <p:nvPr/>
        </p:nvSpPr>
        <p:spPr>
          <a:xfrm>
            <a:off x="1257284" y="3469199"/>
            <a:ext cx="111186" cy="48802"/>
          </a:xfrm>
          <a:custGeom>
            <a:avLst/>
            <a:gdLst>
              <a:gd name="connsiteX0" fmla="*/ 16 w 111186"/>
              <a:gd name="connsiteY0" fmla="*/ 48701 h 48802"/>
              <a:gd name="connsiteX1" fmla="*/ 76216 w 111186"/>
              <a:gd name="connsiteY1" fmla="*/ 13776 h 48802"/>
              <a:gd name="connsiteX2" fmla="*/ 111141 w 111186"/>
              <a:gd name="connsiteY2" fmla="*/ 16951 h 48802"/>
              <a:gd name="connsiteX3" fmla="*/ 69866 w 111186"/>
              <a:gd name="connsiteY3" fmla="*/ 1076 h 48802"/>
              <a:gd name="connsiteX4" fmla="*/ 16 w 111186"/>
              <a:gd name="connsiteY4" fmla="*/ 48701 h 4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86" h="48802">
                <a:moveTo>
                  <a:pt x="16" y="48701"/>
                </a:moveTo>
                <a:cubicBezTo>
                  <a:pt x="1074" y="50818"/>
                  <a:pt x="57695" y="19068"/>
                  <a:pt x="76216" y="13776"/>
                </a:cubicBezTo>
                <a:cubicBezTo>
                  <a:pt x="94737" y="8484"/>
                  <a:pt x="112199" y="19068"/>
                  <a:pt x="111141" y="16951"/>
                </a:cubicBezTo>
                <a:cubicBezTo>
                  <a:pt x="110083" y="14834"/>
                  <a:pt x="89974" y="-4745"/>
                  <a:pt x="69866" y="1076"/>
                </a:cubicBezTo>
                <a:cubicBezTo>
                  <a:pt x="49758" y="6897"/>
                  <a:pt x="-1042" y="46584"/>
                  <a:pt x="16" y="487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8DACEC28-F0C6-713F-EB64-AB4F48352AB9}"/>
              </a:ext>
            </a:extLst>
          </p:cNvPr>
          <p:cNvSpPr/>
          <p:nvPr/>
        </p:nvSpPr>
        <p:spPr>
          <a:xfrm>
            <a:off x="1222359" y="3364890"/>
            <a:ext cx="120669" cy="89523"/>
          </a:xfrm>
          <a:custGeom>
            <a:avLst/>
            <a:gdLst>
              <a:gd name="connsiteX0" fmla="*/ 16 w 120669"/>
              <a:gd name="connsiteY0" fmla="*/ 89510 h 89523"/>
              <a:gd name="connsiteX1" fmla="*/ 31766 w 120669"/>
              <a:gd name="connsiteY1" fmla="*/ 16485 h 89523"/>
              <a:gd name="connsiteX2" fmla="*/ 120666 w 120669"/>
              <a:gd name="connsiteY2" fmla="*/ 610 h 89523"/>
              <a:gd name="connsiteX3" fmla="*/ 34941 w 120669"/>
              <a:gd name="connsiteY3" fmla="*/ 10135 h 89523"/>
              <a:gd name="connsiteX4" fmla="*/ 16 w 120669"/>
              <a:gd name="connsiteY4" fmla="*/ 89510 h 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69" h="89523">
                <a:moveTo>
                  <a:pt x="16" y="89510"/>
                </a:moveTo>
                <a:cubicBezTo>
                  <a:pt x="-513" y="90568"/>
                  <a:pt x="11658" y="31302"/>
                  <a:pt x="31766" y="16485"/>
                </a:cubicBezTo>
                <a:cubicBezTo>
                  <a:pt x="51874" y="1668"/>
                  <a:pt x="120137" y="1668"/>
                  <a:pt x="120666" y="610"/>
                </a:cubicBezTo>
                <a:cubicBezTo>
                  <a:pt x="121195" y="-448"/>
                  <a:pt x="53991" y="-1507"/>
                  <a:pt x="34941" y="10135"/>
                </a:cubicBezTo>
                <a:cubicBezTo>
                  <a:pt x="15891" y="21777"/>
                  <a:pt x="545" y="88452"/>
                  <a:pt x="16" y="895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C875A8A-5805-FC23-C351-A9296206AFC8}"/>
              </a:ext>
            </a:extLst>
          </p:cNvPr>
          <p:cNvSpPr/>
          <p:nvPr/>
        </p:nvSpPr>
        <p:spPr>
          <a:xfrm>
            <a:off x="1275624" y="3135357"/>
            <a:ext cx="118517" cy="357599"/>
          </a:xfrm>
          <a:custGeom>
            <a:avLst/>
            <a:gdLst>
              <a:gd name="connsiteX0" fmla="*/ 726 w 118517"/>
              <a:gd name="connsiteY0" fmla="*/ 1543 h 357599"/>
              <a:gd name="connsiteX1" fmla="*/ 51526 w 118517"/>
              <a:gd name="connsiteY1" fmla="*/ 128543 h 357599"/>
              <a:gd name="connsiteX2" fmla="*/ 83276 w 118517"/>
              <a:gd name="connsiteY2" fmla="*/ 236493 h 357599"/>
              <a:gd name="connsiteX3" fmla="*/ 105501 w 118517"/>
              <a:gd name="connsiteY3" fmla="*/ 312693 h 357599"/>
              <a:gd name="connsiteX4" fmla="*/ 118201 w 118517"/>
              <a:gd name="connsiteY4" fmla="*/ 353968 h 357599"/>
              <a:gd name="connsiteX5" fmla="*/ 92801 w 118517"/>
              <a:gd name="connsiteY5" fmla="*/ 220618 h 357599"/>
              <a:gd name="connsiteX6" fmla="*/ 726 w 118517"/>
              <a:gd name="connsiteY6" fmla="*/ 1543 h 3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17" h="357599">
                <a:moveTo>
                  <a:pt x="726" y="1543"/>
                </a:moveTo>
                <a:cubicBezTo>
                  <a:pt x="-6153" y="-13803"/>
                  <a:pt x="37768" y="89385"/>
                  <a:pt x="51526" y="128543"/>
                </a:cubicBezTo>
                <a:cubicBezTo>
                  <a:pt x="65284" y="167701"/>
                  <a:pt x="74280" y="205801"/>
                  <a:pt x="83276" y="236493"/>
                </a:cubicBezTo>
                <a:cubicBezTo>
                  <a:pt x="92272" y="267185"/>
                  <a:pt x="99680" y="293114"/>
                  <a:pt x="105501" y="312693"/>
                </a:cubicBezTo>
                <a:cubicBezTo>
                  <a:pt x="111322" y="332272"/>
                  <a:pt x="120318" y="369314"/>
                  <a:pt x="118201" y="353968"/>
                </a:cubicBezTo>
                <a:cubicBezTo>
                  <a:pt x="116084" y="338622"/>
                  <a:pt x="110263" y="275122"/>
                  <a:pt x="92801" y="220618"/>
                </a:cubicBezTo>
                <a:cubicBezTo>
                  <a:pt x="75339" y="166114"/>
                  <a:pt x="7605" y="16889"/>
                  <a:pt x="726" y="15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8D5FD8FE-5E28-0179-3E49-F81CF5707AC6}"/>
              </a:ext>
            </a:extLst>
          </p:cNvPr>
          <p:cNvSpPr/>
          <p:nvPr/>
        </p:nvSpPr>
        <p:spPr>
          <a:xfrm>
            <a:off x="1098297" y="3076541"/>
            <a:ext cx="95716" cy="197718"/>
          </a:xfrm>
          <a:custGeom>
            <a:avLst/>
            <a:gdLst>
              <a:gd name="connsiteX0" fmla="*/ 70103 w 95716"/>
              <a:gd name="connsiteY0" fmla="*/ 34 h 197718"/>
              <a:gd name="connsiteX1" fmla="*/ 3428 w 95716"/>
              <a:gd name="connsiteY1" fmla="*/ 73059 h 197718"/>
              <a:gd name="connsiteX2" fmla="*/ 38353 w 95716"/>
              <a:gd name="connsiteY2" fmla="*/ 133384 h 197718"/>
              <a:gd name="connsiteX3" fmla="*/ 95503 w 95716"/>
              <a:gd name="connsiteY3" fmla="*/ 196884 h 197718"/>
              <a:gd name="connsiteX4" fmla="*/ 16128 w 95716"/>
              <a:gd name="connsiteY4" fmla="*/ 85759 h 197718"/>
              <a:gd name="connsiteX5" fmla="*/ 3428 w 95716"/>
              <a:gd name="connsiteY5" fmla="*/ 63534 h 197718"/>
              <a:gd name="connsiteX6" fmla="*/ 70103 w 95716"/>
              <a:gd name="connsiteY6" fmla="*/ 34 h 1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6" h="197718">
                <a:moveTo>
                  <a:pt x="70103" y="34"/>
                </a:moveTo>
                <a:cubicBezTo>
                  <a:pt x="70103" y="1621"/>
                  <a:pt x="8720" y="50834"/>
                  <a:pt x="3428" y="73059"/>
                </a:cubicBezTo>
                <a:cubicBezTo>
                  <a:pt x="-1864" y="95284"/>
                  <a:pt x="23007" y="112747"/>
                  <a:pt x="38353" y="133384"/>
                </a:cubicBezTo>
                <a:cubicBezTo>
                  <a:pt x="53699" y="154021"/>
                  <a:pt x="99207" y="204821"/>
                  <a:pt x="95503" y="196884"/>
                </a:cubicBezTo>
                <a:cubicBezTo>
                  <a:pt x="91799" y="188947"/>
                  <a:pt x="31474" y="107984"/>
                  <a:pt x="16128" y="85759"/>
                </a:cubicBezTo>
                <a:cubicBezTo>
                  <a:pt x="782" y="63534"/>
                  <a:pt x="-3980" y="75705"/>
                  <a:pt x="3428" y="63534"/>
                </a:cubicBezTo>
                <a:cubicBezTo>
                  <a:pt x="10836" y="51363"/>
                  <a:pt x="70103" y="-1553"/>
                  <a:pt x="70103" y="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62C954D1-786E-6B36-9BAA-52C4BE807733}"/>
              </a:ext>
            </a:extLst>
          </p:cNvPr>
          <p:cNvSpPr/>
          <p:nvPr/>
        </p:nvSpPr>
        <p:spPr>
          <a:xfrm>
            <a:off x="1241425" y="3085693"/>
            <a:ext cx="37902" cy="160718"/>
          </a:xfrm>
          <a:custGeom>
            <a:avLst/>
            <a:gdLst>
              <a:gd name="connsiteX0" fmla="*/ 0 w 37902"/>
              <a:gd name="connsiteY0" fmla="*/ 407 h 160718"/>
              <a:gd name="connsiteX1" fmla="*/ 34925 w 37902"/>
              <a:gd name="connsiteY1" fmla="*/ 155982 h 160718"/>
              <a:gd name="connsiteX2" fmla="*/ 34925 w 37902"/>
              <a:gd name="connsiteY2" fmla="*/ 111532 h 160718"/>
              <a:gd name="connsiteX3" fmla="*/ 0 w 37902"/>
              <a:gd name="connsiteY3" fmla="*/ 407 h 1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2" h="160718">
                <a:moveTo>
                  <a:pt x="0" y="407"/>
                </a:moveTo>
                <a:cubicBezTo>
                  <a:pt x="0" y="7815"/>
                  <a:pt x="29104" y="137461"/>
                  <a:pt x="34925" y="155982"/>
                </a:cubicBezTo>
                <a:cubicBezTo>
                  <a:pt x="40746" y="174503"/>
                  <a:pt x="36512" y="134286"/>
                  <a:pt x="34925" y="111532"/>
                </a:cubicBezTo>
                <a:cubicBezTo>
                  <a:pt x="33338" y="88778"/>
                  <a:pt x="0" y="-7001"/>
                  <a:pt x="0" y="4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A99D131E-6277-5890-D304-29590BD512EF}"/>
              </a:ext>
            </a:extLst>
          </p:cNvPr>
          <p:cNvSpPr/>
          <p:nvPr/>
        </p:nvSpPr>
        <p:spPr>
          <a:xfrm>
            <a:off x="1095375" y="3081162"/>
            <a:ext cx="147020" cy="71628"/>
          </a:xfrm>
          <a:custGeom>
            <a:avLst/>
            <a:gdLst>
              <a:gd name="connsiteX0" fmla="*/ 0 w 147020"/>
              <a:gd name="connsiteY0" fmla="*/ 71613 h 71628"/>
              <a:gd name="connsiteX1" fmla="*/ 76200 w 147020"/>
              <a:gd name="connsiteY1" fmla="*/ 4938 h 71628"/>
              <a:gd name="connsiteX2" fmla="*/ 146050 w 147020"/>
              <a:gd name="connsiteY2" fmla="*/ 4938 h 71628"/>
              <a:gd name="connsiteX3" fmla="*/ 114300 w 147020"/>
              <a:gd name="connsiteY3" fmla="*/ 4938 h 71628"/>
              <a:gd name="connsiteX4" fmla="*/ 76200 w 147020"/>
              <a:gd name="connsiteY4" fmla="*/ 11288 h 71628"/>
              <a:gd name="connsiteX5" fmla="*/ 0 w 147020"/>
              <a:gd name="connsiteY5" fmla="*/ 71613 h 7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20" h="71628">
                <a:moveTo>
                  <a:pt x="0" y="71613"/>
                </a:moveTo>
                <a:cubicBezTo>
                  <a:pt x="0" y="70555"/>
                  <a:pt x="51858" y="16050"/>
                  <a:pt x="76200" y="4938"/>
                </a:cubicBezTo>
                <a:cubicBezTo>
                  <a:pt x="100542" y="-6174"/>
                  <a:pt x="146050" y="4938"/>
                  <a:pt x="146050" y="4938"/>
                </a:cubicBezTo>
                <a:cubicBezTo>
                  <a:pt x="152400" y="4938"/>
                  <a:pt x="125942" y="3880"/>
                  <a:pt x="114300" y="4938"/>
                </a:cubicBezTo>
                <a:cubicBezTo>
                  <a:pt x="102658" y="5996"/>
                  <a:pt x="94192" y="3880"/>
                  <a:pt x="76200" y="11288"/>
                </a:cubicBezTo>
                <a:cubicBezTo>
                  <a:pt x="58208" y="18696"/>
                  <a:pt x="0" y="72671"/>
                  <a:pt x="0" y="716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51E393EC-12CA-09AE-AAD9-5E7ED19C205E}"/>
              </a:ext>
            </a:extLst>
          </p:cNvPr>
          <p:cNvSpPr/>
          <p:nvPr/>
        </p:nvSpPr>
        <p:spPr>
          <a:xfrm>
            <a:off x="1174748" y="3225640"/>
            <a:ext cx="123842" cy="26382"/>
          </a:xfrm>
          <a:custGeom>
            <a:avLst/>
            <a:gdLst>
              <a:gd name="connsiteX0" fmla="*/ 2 w 123842"/>
              <a:gd name="connsiteY0" fmla="*/ 25560 h 26382"/>
              <a:gd name="connsiteX1" fmla="*/ 92077 w 123842"/>
              <a:gd name="connsiteY1" fmla="*/ 22385 h 26382"/>
              <a:gd name="connsiteX2" fmla="*/ 123827 w 123842"/>
              <a:gd name="connsiteY2" fmla="*/ 160 h 26382"/>
              <a:gd name="connsiteX3" fmla="*/ 95252 w 123842"/>
              <a:gd name="connsiteY3" fmla="*/ 12860 h 26382"/>
              <a:gd name="connsiteX4" fmla="*/ 2 w 123842"/>
              <a:gd name="connsiteY4" fmla="*/ 25560 h 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42" h="26382">
                <a:moveTo>
                  <a:pt x="2" y="25560"/>
                </a:moveTo>
                <a:cubicBezTo>
                  <a:pt x="-527" y="27147"/>
                  <a:pt x="71440" y="26618"/>
                  <a:pt x="92077" y="22385"/>
                </a:cubicBezTo>
                <a:cubicBezTo>
                  <a:pt x="112714" y="18152"/>
                  <a:pt x="123298" y="1747"/>
                  <a:pt x="123827" y="160"/>
                </a:cubicBezTo>
                <a:cubicBezTo>
                  <a:pt x="124356" y="-1427"/>
                  <a:pt x="111127" y="9156"/>
                  <a:pt x="95252" y="12860"/>
                </a:cubicBezTo>
                <a:cubicBezTo>
                  <a:pt x="79377" y="16564"/>
                  <a:pt x="531" y="23973"/>
                  <a:pt x="2" y="255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D6067ECA-C010-89CC-4E79-149BFC0C8792}"/>
              </a:ext>
            </a:extLst>
          </p:cNvPr>
          <p:cNvSpPr/>
          <p:nvPr/>
        </p:nvSpPr>
        <p:spPr>
          <a:xfrm>
            <a:off x="1139638" y="3120749"/>
            <a:ext cx="124031" cy="102400"/>
          </a:xfrm>
          <a:custGeom>
            <a:avLst/>
            <a:gdLst>
              <a:gd name="connsiteX0" fmla="*/ 187 w 124031"/>
              <a:gd name="connsiteY0" fmla="*/ 276 h 102400"/>
              <a:gd name="connsiteX1" fmla="*/ 44637 w 124031"/>
              <a:gd name="connsiteY1" fmla="*/ 70126 h 102400"/>
              <a:gd name="connsiteX2" fmla="*/ 57337 w 124031"/>
              <a:gd name="connsiteY2" fmla="*/ 98701 h 102400"/>
              <a:gd name="connsiteX3" fmla="*/ 124012 w 124031"/>
              <a:gd name="connsiteY3" fmla="*/ 92351 h 102400"/>
              <a:gd name="connsiteX4" fmla="*/ 63687 w 124031"/>
              <a:gd name="connsiteY4" fmla="*/ 98701 h 102400"/>
              <a:gd name="connsiteX5" fmla="*/ 187 w 124031"/>
              <a:gd name="connsiteY5" fmla="*/ 276 h 1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31" h="102400">
                <a:moveTo>
                  <a:pt x="187" y="276"/>
                </a:moveTo>
                <a:cubicBezTo>
                  <a:pt x="-2988" y="-4486"/>
                  <a:pt x="35112" y="53722"/>
                  <a:pt x="44637" y="70126"/>
                </a:cubicBezTo>
                <a:cubicBezTo>
                  <a:pt x="54162" y="86530"/>
                  <a:pt x="44108" y="94997"/>
                  <a:pt x="57337" y="98701"/>
                </a:cubicBezTo>
                <a:cubicBezTo>
                  <a:pt x="70566" y="102405"/>
                  <a:pt x="122954" y="92351"/>
                  <a:pt x="124012" y="92351"/>
                </a:cubicBezTo>
                <a:cubicBezTo>
                  <a:pt x="125070" y="92351"/>
                  <a:pt x="82208" y="109814"/>
                  <a:pt x="63687" y="98701"/>
                </a:cubicBezTo>
                <a:cubicBezTo>
                  <a:pt x="45166" y="87589"/>
                  <a:pt x="3362" y="5038"/>
                  <a:pt x="187" y="2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467FC7A0-AC16-BEA8-1ED8-41F1C3643AC1}"/>
              </a:ext>
            </a:extLst>
          </p:cNvPr>
          <p:cNvSpPr/>
          <p:nvPr/>
        </p:nvSpPr>
        <p:spPr>
          <a:xfrm>
            <a:off x="1241220" y="3078102"/>
            <a:ext cx="102084" cy="233771"/>
          </a:xfrm>
          <a:custGeom>
            <a:avLst/>
            <a:gdLst>
              <a:gd name="connsiteX0" fmla="*/ 205 w 102084"/>
              <a:gd name="connsiteY0" fmla="*/ 1648 h 233771"/>
              <a:gd name="connsiteX1" fmla="*/ 98630 w 102084"/>
              <a:gd name="connsiteY1" fmla="*/ 230248 h 233771"/>
              <a:gd name="connsiteX2" fmla="*/ 73230 w 102084"/>
              <a:gd name="connsiteY2" fmla="*/ 131823 h 233771"/>
              <a:gd name="connsiteX3" fmla="*/ 205 w 102084"/>
              <a:gd name="connsiteY3" fmla="*/ 1648 h 23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084" h="233771">
                <a:moveTo>
                  <a:pt x="205" y="1648"/>
                </a:moveTo>
                <a:cubicBezTo>
                  <a:pt x="4438" y="18052"/>
                  <a:pt x="86459" y="208552"/>
                  <a:pt x="98630" y="230248"/>
                </a:cubicBezTo>
                <a:cubicBezTo>
                  <a:pt x="110801" y="251944"/>
                  <a:pt x="88047" y="167806"/>
                  <a:pt x="73230" y="131823"/>
                </a:cubicBezTo>
                <a:cubicBezTo>
                  <a:pt x="58413" y="95840"/>
                  <a:pt x="-4028" y="-14756"/>
                  <a:pt x="205" y="16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C78EF353-2925-9449-A2D5-D04B627207C8}"/>
              </a:ext>
            </a:extLst>
          </p:cNvPr>
          <p:cNvSpPr/>
          <p:nvPr/>
        </p:nvSpPr>
        <p:spPr>
          <a:xfrm>
            <a:off x="1079481" y="5854412"/>
            <a:ext cx="92139" cy="121214"/>
          </a:xfrm>
          <a:custGeom>
            <a:avLst/>
            <a:gdLst>
              <a:gd name="connsiteX0" fmla="*/ 19 w 92139"/>
              <a:gd name="connsiteY0" fmla="*/ 288 h 121214"/>
              <a:gd name="connsiteX1" fmla="*/ 60344 w 92139"/>
              <a:gd name="connsiteY1" fmla="*/ 70138 h 121214"/>
              <a:gd name="connsiteX2" fmla="*/ 92094 w 92139"/>
              <a:gd name="connsiteY2" fmla="*/ 120938 h 121214"/>
              <a:gd name="connsiteX3" fmla="*/ 53994 w 92139"/>
              <a:gd name="connsiteY3" fmla="*/ 47913 h 121214"/>
              <a:gd name="connsiteX4" fmla="*/ 19 w 92139"/>
              <a:gd name="connsiteY4" fmla="*/ 288 h 1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39" h="121214">
                <a:moveTo>
                  <a:pt x="19" y="288"/>
                </a:moveTo>
                <a:cubicBezTo>
                  <a:pt x="1077" y="3992"/>
                  <a:pt x="44998" y="50030"/>
                  <a:pt x="60344" y="70138"/>
                </a:cubicBezTo>
                <a:cubicBezTo>
                  <a:pt x="75690" y="90246"/>
                  <a:pt x="93152" y="124642"/>
                  <a:pt x="92094" y="120938"/>
                </a:cubicBezTo>
                <a:cubicBezTo>
                  <a:pt x="91036" y="117234"/>
                  <a:pt x="65636" y="66434"/>
                  <a:pt x="53994" y="47913"/>
                </a:cubicBezTo>
                <a:cubicBezTo>
                  <a:pt x="42352" y="29392"/>
                  <a:pt x="-1039" y="-3416"/>
                  <a:pt x="19" y="2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514EA84-B81B-74CA-0B45-6266DBFC815E}"/>
              </a:ext>
            </a:extLst>
          </p:cNvPr>
          <p:cNvSpPr/>
          <p:nvPr/>
        </p:nvSpPr>
        <p:spPr>
          <a:xfrm>
            <a:off x="1181095" y="5727434"/>
            <a:ext cx="41290" cy="229075"/>
          </a:xfrm>
          <a:custGeom>
            <a:avLst/>
            <a:gdLst>
              <a:gd name="connsiteX0" fmla="*/ 5 w 41290"/>
              <a:gd name="connsiteY0" fmla="*/ 266 h 229075"/>
              <a:gd name="connsiteX1" fmla="*/ 38105 w 41290"/>
              <a:gd name="connsiteY1" fmla="*/ 117741 h 229075"/>
              <a:gd name="connsiteX2" fmla="*/ 22230 w 41290"/>
              <a:gd name="connsiteY2" fmla="*/ 228866 h 229075"/>
              <a:gd name="connsiteX3" fmla="*/ 41280 w 41290"/>
              <a:gd name="connsiteY3" fmla="*/ 89166 h 229075"/>
              <a:gd name="connsiteX4" fmla="*/ 5 w 41290"/>
              <a:gd name="connsiteY4" fmla="*/ 266 h 22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0" h="229075">
                <a:moveTo>
                  <a:pt x="5" y="266"/>
                </a:moveTo>
                <a:cubicBezTo>
                  <a:pt x="-524" y="5029"/>
                  <a:pt x="34401" y="79641"/>
                  <a:pt x="38105" y="117741"/>
                </a:cubicBezTo>
                <a:cubicBezTo>
                  <a:pt x="41809" y="155841"/>
                  <a:pt x="21701" y="233629"/>
                  <a:pt x="22230" y="228866"/>
                </a:cubicBezTo>
                <a:cubicBezTo>
                  <a:pt x="22759" y="224104"/>
                  <a:pt x="41809" y="122503"/>
                  <a:pt x="41280" y="89166"/>
                </a:cubicBezTo>
                <a:cubicBezTo>
                  <a:pt x="40751" y="55829"/>
                  <a:pt x="534" y="-4497"/>
                  <a:pt x="5" y="2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CD1B03AF-1B43-1817-7BA4-0DBE030682A7}"/>
              </a:ext>
            </a:extLst>
          </p:cNvPr>
          <p:cNvSpPr/>
          <p:nvPr/>
        </p:nvSpPr>
        <p:spPr>
          <a:xfrm>
            <a:off x="1326737" y="3732183"/>
            <a:ext cx="132108" cy="61983"/>
          </a:xfrm>
          <a:custGeom>
            <a:avLst/>
            <a:gdLst>
              <a:gd name="connsiteX0" fmla="*/ 413 w 132108"/>
              <a:gd name="connsiteY0" fmla="*/ 61942 h 61983"/>
              <a:gd name="connsiteX1" fmla="*/ 73438 w 132108"/>
              <a:gd name="connsiteY1" fmla="*/ 11142 h 61983"/>
              <a:gd name="connsiteX2" fmla="*/ 130588 w 132108"/>
              <a:gd name="connsiteY2" fmla="*/ 11142 h 61983"/>
              <a:gd name="connsiteX3" fmla="*/ 108363 w 132108"/>
              <a:gd name="connsiteY3" fmla="*/ 1617 h 61983"/>
              <a:gd name="connsiteX4" fmla="*/ 413 w 132108"/>
              <a:gd name="connsiteY4" fmla="*/ 61942 h 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08" h="61983">
                <a:moveTo>
                  <a:pt x="413" y="61942"/>
                </a:moveTo>
                <a:cubicBezTo>
                  <a:pt x="-5408" y="63530"/>
                  <a:pt x="51742" y="19609"/>
                  <a:pt x="73438" y="11142"/>
                </a:cubicBezTo>
                <a:cubicBezTo>
                  <a:pt x="95134" y="2675"/>
                  <a:pt x="124767" y="12729"/>
                  <a:pt x="130588" y="11142"/>
                </a:cubicBezTo>
                <a:cubicBezTo>
                  <a:pt x="136409" y="9554"/>
                  <a:pt x="124767" y="-4733"/>
                  <a:pt x="108363" y="1617"/>
                </a:cubicBezTo>
                <a:cubicBezTo>
                  <a:pt x="91959" y="7967"/>
                  <a:pt x="6234" y="60354"/>
                  <a:pt x="413" y="619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4E187B0E-BB5C-32E0-6BF2-6395187FB216}"/>
              </a:ext>
            </a:extLst>
          </p:cNvPr>
          <p:cNvSpPr/>
          <p:nvPr/>
        </p:nvSpPr>
        <p:spPr>
          <a:xfrm>
            <a:off x="1372791" y="3530597"/>
            <a:ext cx="56012" cy="127010"/>
          </a:xfrm>
          <a:custGeom>
            <a:avLst/>
            <a:gdLst>
              <a:gd name="connsiteX0" fmla="*/ 1984 w 56012"/>
              <a:gd name="connsiteY0" fmla="*/ 3 h 127010"/>
              <a:gd name="connsiteX1" fmla="*/ 14684 w 56012"/>
              <a:gd name="connsiteY1" fmla="*/ 79378 h 127010"/>
              <a:gd name="connsiteX2" fmla="*/ 55959 w 56012"/>
              <a:gd name="connsiteY2" fmla="*/ 127003 h 127010"/>
              <a:gd name="connsiteX3" fmla="*/ 5159 w 56012"/>
              <a:gd name="connsiteY3" fmla="*/ 82553 h 127010"/>
              <a:gd name="connsiteX4" fmla="*/ 1984 w 56012"/>
              <a:gd name="connsiteY4" fmla="*/ 3 h 1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2" h="127010">
                <a:moveTo>
                  <a:pt x="1984" y="3"/>
                </a:moveTo>
                <a:cubicBezTo>
                  <a:pt x="3571" y="-526"/>
                  <a:pt x="5688" y="58211"/>
                  <a:pt x="14684" y="79378"/>
                </a:cubicBezTo>
                <a:cubicBezTo>
                  <a:pt x="23680" y="100545"/>
                  <a:pt x="57546" y="126474"/>
                  <a:pt x="55959" y="127003"/>
                </a:cubicBezTo>
                <a:cubicBezTo>
                  <a:pt x="54372" y="127532"/>
                  <a:pt x="13096" y="100015"/>
                  <a:pt x="5159" y="82553"/>
                </a:cubicBezTo>
                <a:cubicBezTo>
                  <a:pt x="-2778" y="65091"/>
                  <a:pt x="397" y="532"/>
                  <a:pt x="1984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B56169C8-F468-3494-1691-EB652A94D486}"/>
              </a:ext>
            </a:extLst>
          </p:cNvPr>
          <p:cNvSpPr/>
          <p:nvPr/>
        </p:nvSpPr>
        <p:spPr>
          <a:xfrm>
            <a:off x="6146235" y="8638337"/>
            <a:ext cx="903163" cy="1469563"/>
          </a:xfrm>
          <a:custGeom>
            <a:avLst/>
            <a:gdLst>
              <a:gd name="connsiteX0" fmla="*/ 25965 w 903163"/>
              <a:gd name="connsiteY0" fmla="*/ 26238 h 1469563"/>
              <a:gd name="connsiteX1" fmla="*/ 86290 w 903163"/>
              <a:gd name="connsiteY1" fmla="*/ 64338 h 1469563"/>
              <a:gd name="connsiteX2" fmla="*/ 714940 w 903163"/>
              <a:gd name="connsiteY2" fmla="*/ 562813 h 1469563"/>
              <a:gd name="connsiteX3" fmla="*/ 880040 w 903163"/>
              <a:gd name="connsiteY3" fmla="*/ 972388 h 1469563"/>
              <a:gd name="connsiteX4" fmla="*/ 895915 w 903163"/>
              <a:gd name="connsiteY4" fmla="*/ 962863 h 1469563"/>
              <a:gd name="connsiteX5" fmla="*/ 822890 w 903163"/>
              <a:gd name="connsiteY5" fmla="*/ 1467688 h 1469563"/>
              <a:gd name="connsiteX6" fmla="*/ 841940 w 903163"/>
              <a:gd name="connsiteY6" fmla="*/ 1115263 h 1469563"/>
              <a:gd name="connsiteX7" fmla="*/ 746690 w 903163"/>
              <a:gd name="connsiteY7" fmla="*/ 632663 h 1469563"/>
              <a:gd name="connsiteX8" fmla="*/ 162490 w 903163"/>
              <a:gd name="connsiteY8" fmla="*/ 150063 h 1469563"/>
              <a:gd name="connsiteX9" fmla="*/ 279965 w 903163"/>
              <a:gd name="connsiteY9" fmla="*/ 248488 h 1469563"/>
              <a:gd name="connsiteX10" fmla="*/ 25965 w 903163"/>
              <a:gd name="connsiteY10" fmla="*/ 26238 h 146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163" h="1469563">
                <a:moveTo>
                  <a:pt x="25965" y="26238"/>
                </a:moveTo>
                <a:cubicBezTo>
                  <a:pt x="-6314" y="-4454"/>
                  <a:pt x="-28539" y="-25091"/>
                  <a:pt x="86290" y="64338"/>
                </a:cubicBezTo>
                <a:cubicBezTo>
                  <a:pt x="201119" y="153767"/>
                  <a:pt x="582648" y="411471"/>
                  <a:pt x="714940" y="562813"/>
                </a:cubicBezTo>
                <a:cubicBezTo>
                  <a:pt x="847232" y="714155"/>
                  <a:pt x="849878" y="905713"/>
                  <a:pt x="880040" y="972388"/>
                </a:cubicBezTo>
                <a:cubicBezTo>
                  <a:pt x="910202" y="1039063"/>
                  <a:pt x="905440" y="880313"/>
                  <a:pt x="895915" y="962863"/>
                </a:cubicBezTo>
                <a:cubicBezTo>
                  <a:pt x="886390" y="1045413"/>
                  <a:pt x="831886" y="1442288"/>
                  <a:pt x="822890" y="1467688"/>
                </a:cubicBezTo>
                <a:cubicBezTo>
                  <a:pt x="813894" y="1493088"/>
                  <a:pt x="854640" y="1254434"/>
                  <a:pt x="841940" y="1115263"/>
                </a:cubicBezTo>
                <a:cubicBezTo>
                  <a:pt x="829240" y="976092"/>
                  <a:pt x="859932" y="793530"/>
                  <a:pt x="746690" y="632663"/>
                </a:cubicBezTo>
                <a:cubicBezTo>
                  <a:pt x="633448" y="471796"/>
                  <a:pt x="240277" y="214092"/>
                  <a:pt x="162490" y="150063"/>
                </a:cubicBezTo>
                <a:cubicBezTo>
                  <a:pt x="84703" y="86034"/>
                  <a:pt x="305894" y="266480"/>
                  <a:pt x="279965" y="248488"/>
                </a:cubicBezTo>
                <a:cubicBezTo>
                  <a:pt x="254036" y="230496"/>
                  <a:pt x="58244" y="56930"/>
                  <a:pt x="25965" y="262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93D4F4E9-3FD6-688C-04EC-1FE5F93410B6}"/>
              </a:ext>
            </a:extLst>
          </p:cNvPr>
          <p:cNvSpPr/>
          <p:nvPr/>
        </p:nvSpPr>
        <p:spPr>
          <a:xfrm>
            <a:off x="6591059" y="8983134"/>
            <a:ext cx="366419" cy="1059712"/>
          </a:xfrm>
          <a:custGeom>
            <a:avLst/>
            <a:gdLst>
              <a:gd name="connsiteX0" fmla="*/ 241 w 366419"/>
              <a:gd name="connsiteY0" fmla="*/ 2116 h 1059712"/>
              <a:gd name="connsiteX1" fmla="*/ 327266 w 366419"/>
              <a:gd name="connsiteY1" fmla="*/ 573616 h 1059712"/>
              <a:gd name="connsiteX2" fmla="*/ 327266 w 366419"/>
              <a:gd name="connsiteY2" fmla="*/ 786341 h 1059712"/>
              <a:gd name="connsiteX3" fmla="*/ 254241 w 366419"/>
              <a:gd name="connsiteY3" fmla="*/ 1059391 h 1059712"/>
              <a:gd name="connsiteX4" fmla="*/ 298691 w 366419"/>
              <a:gd name="connsiteY4" fmla="*/ 837141 h 1059712"/>
              <a:gd name="connsiteX5" fmla="*/ 365366 w 366419"/>
              <a:gd name="connsiteY5" fmla="*/ 640291 h 1059712"/>
              <a:gd name="connsiteX6" fmla="*/ 241541 w 366419"/>
              <a:gd name="connsiteY6" fmla="*/ 221191 h 1059712"/>
              <a:gd name="connsiteX7" fmla="*/ 273291 w 366419"/>
              <a:gd name="connsiteY7" fmla="*/ 373591 h 1059712"/>
              <a:gd name="connsiteX8" fmla="*/ 241 w 366419"/>
              <a:gd name="connsiteY8" fmla="*/ 2116 h 10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419" h="1059712">
                <a:moveTo>
                  <a:pt x="241" y="2116"/>
                </a:moveTo>
                <a:cubicBezTo>
                  <a:pt x="9237" y="35453"/>
                  <a:pt x="272762" y="442912"/>
                  <a:pt x="327266" y="573616"/>
                </a:cubicBezTo>
                <a:cubicBezTo>
                  <a:pt x="381770" y="704320"/>
                  <a:pt x="339437" y="705379"/>
                  <a:pt x="327266" y="786341"/>
                </a:cubicBezTo>
                <a:cubicBezTo>
                  <a:pt x="315095" y="867303"/>
                  <a:pt x="259004" y="1050924"/>
                  <a:pt x="254241" y="1059391"/>
                </a:cubicBezTo>
                <a:cubicBezTo>
                  <a:pt x="249478" y="1067858"/>
                  <a:pt x="280170" y="906991"/>
                  <a:pt x="298691" y="837141"/>
                </a:cubicBezTo>
                <a:cubicBezTo>
                  <a:pt x="317212" y="767291"/>
                  <a:pt x="374891" y="742949"/>
                  <a:pt x="365366" y="640291"/>
                </a:cubicBezTo>
                <a:cubicBezTo>
                  <a:pt x="355841" y="537633"/>
                  <a:pt x="256887" y="265641"/>
                  <a:pt x="241541" y="221191"/>
                </a:cubicBezTo>
                <a:cubicBezTo>
                  <a:pt x="226195" y="176741"/>
                  <a:pt x="310333" y="407458"/>
                  <a:pt x="273291" y="373591"/>
                </a:cubicBezTo>
                <a:cubicBezTo>
                  <a:pt x="236249" y="339724"/>
                  <a:pt x="-8755" y="-31221"/>
                  <a:pt x="241" y="21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93FC39D8-11E3-388E-8EC8-00A93E6691B2}"/>
              </a:ext>
            </a:extLst>
          </p:cNvPr>
          <p:cNvSpPr/>
          <p:nvPr/>
        </p:nvSpPr>
        <p:spPr>
          <a:xfrm>
            <a:off x="6463413" y="9091036"/>
            <a:ext cx="139563" cy="842820"/>
          </a:xfrm>
          <a:custGeom>
            <a:avLst/>
            <a:gdLst>
              <a:gd name="connsiteX0" fmla="*/ 137412 w 139563"/>
              <a:gd name="connsiteY0" fmla="*/ 24389 h 842820"/>
              <a:gd name="connsiteX1" fmla="*/ 887 w 139563"/>
              <a:gd name="connsiteY1" fmla="*/ 840364 h 842820"/>
              <a:gd name="connsiteX2" fmla="*/ 80262 w 139563"/>
              <a:gd name="connsiteY2" fmla="*/ 268864 h 842820"/>
              <a:gd name="connsiteX3" fmla="*/ 137412 w 139563"/>
              <a:gd name="connsiteY3" fmla="*/ 24389 h 8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63" h="842820">
                <a:moveTo>
                  <a:pt x="137412" y="24389"/>
                </a:moveTo>
                <a:cubicBezTo>
                  <a:pt x="124183" y="119639"/>
                  <a:pt x="10412" y="799618"/>
                  <a:pt x="887" y="840364"/>
                </a:cubicBezTo>
                <a:cubicBezTo>
                  <a:pt x="-8638" y="881110"/>
                  <a:pt x="61212" y="403272"/>
                  <a:pt x="80262" y="268864"/>
                </a:cubicBezTo>
                <a:cubicBezTo>
                  <a:pt x="99312" y="134456"/>
                  <a:pt x="150641" y="-70861"/>
                  <a:pt x="137412" y="243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9A7B5FE7-3457-0039-EA00-C8AC4A44677A}"/>
              </a:ext>
            </a:extLst>
          </p:cNvPr>
          <p:cNvSpPr/>
          <p:nvPr/>
        </p:nvSpPr>
        <p:spPr>
          <a:xfrm>
            <a:off x="6527666" y="9086837"/>
            <a:ext cx="88691" cy="854613"/>
          </a:xfrm>
          <a:custGeom>
            <a:avLst/>
            <a:gdLst>
              <a:gd name="connsiteX0" fmla="*/ 76334 w 88691"/>
              <a:gd name="connsiteY0" fmla="*/ 13 h 854613"/>
              <a:gd name="connsiteX1" fmla="*/ 63634 w 88691"/>
              <a:gd name="connsiteY1" fmla="*/ 708038 h 854613"/>
              <a:gd name="connsiteX2" fmla="*/ 134 w 88691"/>
              <a:gd name="connsiteY2" fmla="*/ 854088 h 854613"/>
              <a:gd name="connsiteX3" fmla="*/ 82684 w 88691"/>
              <a:gd name="connsiteY3" fmla="*/ 688988 h 854613"/>
              <a:gd name="connsiteX4" fmla="*/ 76334 w 88691"/>
              <a:gd name="connsiteY4" fmla="*/ 13 h 85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91" h="854613">
                <a:moveTo>
                  <a:pt x="76334" y="13"/>
                </a:moveTo>
                <a:cubicBezTo>
                  <a:pt x="73159" y="3188"/>
                  <a:pt x="76334" y="565692"/>
                  <a:pt x="63634" y="708038"/>
                </a:cubicBezTo>
                <a:cubicBezTo>
                  <a:pt x="50934" y="850384"/>
                  <a:pt x="-3041" y="857263"/>
                  <a:pt x="134" y="854088"/>
                </a:cubicBezTo>
                <a:cubicBezTo>
                  <a:pt x="3309" y="850913"/>
                  <a:pt x="67338" y="827100"/>
                  <a:pt x="82684" y="688988"/>
                </a:cubicBezTo>
                <a:cubicBezTo>
                  <a:pt x="98030" y="550876"/>
                  <a:pt x="79509" y="-3162"/>
                  <a:pt x="76334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4FA58506-CD62-38F7-D078-6E1791854AED}"/>
              </a:ext>
            </a:extLst>
          </p:cNvPr>
          <p:cNvSpPr/>
          <p:nvPr/>
        </p:nvSpPr>
        <p:spPr>
          <a:xfrm>
            <a:off x="6486182" y="9124948"/>
            <a:ext cx="121303" cy="811973"/>
          </a:xfrm>
          <a:custGeom>
            <a:avLst/>
            <a:gdLst>
              <a:gd name="connsiteX0" fmla="*/ 117818 w 121303"/>
              <a:gd name="connsiteY0" fmla="*/ 12702 h 811973"/>
              <a:gd name="connsiteX1" fmla="*/ 343 w 121303"/>
              <a:gd name="connsiteY1" fmla="*/ 806452 h 811973"/>
              <a:gd name="connsiteX2" fmla="*/ 82893 w 121303"/>
              <a:gd name="connsiteY2" fmla="*/ 349252 h 811973"/>
              <a:gd name="connsiteX3" fmla="*/ 117818 w 121303"/>
              <a:gd name="connsiteY3" fmla="*/ 12702 h 81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03" h="811973">
                <a:moveTo>
                  <a:pt x="117818" y="12702"/>
                </a:moveTo>
                <a:cubicBezTo>
                  <a:pt x="104060" y="88902"/>
                  <a:pt x="6164" y="750360"/>
                  <a:pt x="343" y="806452"/>
                </a:cubicBezTo>
                <a:cubicBezTo>
                  <a:pt x="-5478" y="862544"/>
                  <a:pt x="64372" y="475723"/>
                  <a:pt x="82893" y="349252"/>
                </a:cubicBezTo>
                <a:cubicBezTo>
                  <a:pt x="101414" y="222781"/>
                  <a:pt x="131576" y="-63498"/>
                  <a:pt x="117818" y="127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4A0526B7-C8A7-1117-1024-E455CFA4402B}"/>
              </a:ext>
            </a:extLst>
          </p:cNvPr>
          <p:cNvSpPr/>
          <p:nvPr/>
        </p:nvSpPr>
        <p:spPr>
          <a:xfrm>
            <a:off x="6438750" y="9918538"/>
            <a:ext cx="238096" cy="99345"/>
          </a:xfrm>
          <a:custGeom>
            <a:avLst/>
            <a:gdLst>
              <a:gd name="connsiteX0" fmla="*/ 150 w 238096"/>
              <a:gd name="connsiteY0" fmla="*/ 162 h 99345"/>
              <a:gd name="connsiteX1" fmla="*/ 225575 w 238096"/>
              <a:gd name="connsiteY1" fmla="*/ 95412 h 99345"/>
              <a:gd name="connsiteX2" fmla="*/ 190650 w 238096"/>
              <a:gd name="connsiteY2" fmla="*/ 73187 h 99345"/>
              <a:gd name="connsiteX3" fmla="*/ 150 w 238096"/>
              <a:gd name="connsiteY3" fmla="*/ 162 h 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96" h="99345">
                <a:moveTo>
                  <a:pt x="150" y="162"/>
                </a:moveTo>
                <a:cubicBezTo>
                  <a:pt x="5971" y="3866"/>
                  <a:pt x="193825" y="83241"/>
                  <a:pt x="225575" y="95412"/>
                </a:cubicBezTo>
                <a:cubicBezTo>
                  <a:pt x="257325" y="107583"/>
                  <a:pt x="222400" y="89062"/>
                  <a:pt x="190650" y="73187"/>
                </a:cubicBezTo>
                <a:cubicBezTo>
                  <a:pt x="158900" y="57312"/>
                  <a:pt x="-5671" y="-3542"/>
                  <a:pt x="150" y="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725A6180-C7E3-79EE-57EA-0DFD0467A747}"/>
              </a:ext>
            </a:extLst>
          </p:cNvPr>
          <p:cNvSpPr/>
          <p:nvPr/>
        </p:nvSpPr>
        <p:spPr>
          <a:xfrm>
            <a:off x="5797163" y="9349458"/>
            <a:ext cx="144829" cy="685189"/>
          </a:xfrm>
          <a:custGeom>
            <a:avLst/>
            <a:gdLst>
              <a:gd name="connsiteX0" fmla="*/ 143262 w 144829"/>
              <a:gd name="connsiteY0" fmla="*/ 917 h 685189"/>
              <a:gd name="connsiteX1" fmla="*/ 79762 w 144829"/>
              <a:gd name="connsiteY1" fmla="*/ 454942 h 685189"/>
              <a:gd name="connsiteX2" fmla="*/ 387 w 144829"/>
              <a:gd name="connsiteY2" fmla="*/ 683542 h 685189"/>
              <a:gd name="connsiteX3" fmla="*/ 114687 w 144829"/>
              <a:gd name="connsiteY3" fmla="*/ 346992 h 685189"/>
              <a:gd name="connsiteX4" fmla="*/ 143262 w 144829"/>
              <a:gd name="connsiteY4" fmla="*/ 917 h 68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29" h="685189">
                <a:moveTo>
                  <a:pt x="143262" y="917"/>
                </a:moveTo>
                <a:cubicBezTo>
                  <a:pt x="137441" y="18909"/>
                  <a:pt x="103574" y="341171"/>
                  <a:pt x="79762" y="454942"/>
                </a:cubicBezTo>
                <a:cubicBezTo>
                  <a:pt x="55950" y="568713"/>
                  <a:pt x="-5434" y="701534"/>
                  <a:pt x="387" y="683542"/>
                </a:cubicBezTo>
                <a:cubicBezTo>
                  <a:pt x="6208" y="665550"/>
                  <a:pt x="90875" y="459704"/>
                  <a:pt x="114687" y="346992"/>
                </a:cubicBezTo>
                <a:cubicBezTo>
                  <a:pt x="138499" y="234280"/>
                  <a:pt x="149083" y="-17075"/>
                  <a:pt x="143262" y="9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EDB04B86-63A2-4F73-63C8-3E8865647B4D}"/>
              </a:ext>
            </a:extLst>
          </p:cNvPr>
          <p:cNvSpPr/>
          <p:nvPr/>
        </p:nvSpPr>
        <p:spPr>
          <a:xfrm>
            <a:off x="5816600" y="9006345"/>
            <a:ext cx="748242" cy="1026116"/>
          </a:xfrm>
          <a:custGeom>
            <a:avLst/>
            <a:gdLst>
              <a:gd name="connsiteX0" fmla="*/ 0 w 748242"/>
              <a:gd name="connsiteY0" fmla="*/ 1001255 h 1026116"/>
              <a:gd name="connsiteX1" fmla="*/ 139700 w 748242"/>
              <a:gd name="connsiteY1" fmla="*/ 359905 h 1026116"/>
              <a:gd name="connsiteX2" fmla="*/ 577850 w 748242"/>
              <a:gd name="connsiteY2" fmla="*/ 48755 h 1026116"/>
              <a:gd name="connsiteX3" fmla="*/ 184150 w 748242"/>
              <a:gd name="connsiteY3" fmla="*/ 223380 h 1026116"/>
              <a:gd name="connsiteX4" fmla="*/ 558800 w 748242"/>
              <a:gd name="connsiteY4" fmla="*/ 1130 h 1026116"/>
              <a:gd name="connsiteX5" fmla="*/ 736600 w 748242"/>
              <a:gd name="connsiteY5" fmla="*/ 166230 h 1026116"/>
              <a:gd name="connsiteX6" fmla="*/ 660400 w 748242"/>
              <a:gd name="connsiteY6" fmla="*/ 747255 h 1026116"/>
              <a:gd name="connsiteX7" fmla="*/ 619125 w 748242"/>
              <a:gd name="connsiteY7" fmla="*/ 944105 h 1026116"/>
              <a:gd name="connsiteX8" fmla="*/ 635000 w 748242"/>
              <a:gd name="connsiteY8" fmla="*/ 934580 h 1026116"/>
              <a:gd name="connsiteX9" fmla="*/ 746125 w 748242"/>
              <a:gd name="connsiteY9" fmla="*/ 1023480 h 1026116"/>
              <a:gd name="connsiteX10" fmla="*/ 523875 w 748242"/>
              <a:gd name="connsiteY10" fmla="*/ 1004430 h 1026116"/>
              <a:gd name="connsiteX11" fmla="*/ 0 w 748242"/>
              <a:gd name="connsiteY11" fmla="*/ 1001255 h 102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42" h="1026116">
                <a:moveTo>
                  <a:pt x="0" y="1001255"/>
                </a:moveTo>
                <a:cubicBezTo>
                  <a:pt x="21696" y="759955"/>
                  <a:pt x="43392" y="518655"/>
                  <a:pt x="139700" y="359905"/>
                </a:cubicBezTo>
                <a:cubicBezTo>
                  <a:pt x="236008" y="201155"/>
                  <a:pt x="570442" y="71509"/>
                  <a:pt x="577850" y="48755"/>
                </a:cubicBezTo>
                <a:cubicBezTo>
                  <a:pt x="585258" y="26001"/>
                  <a:pt x="187325" y="231318"/>
                  <a:pt x="184150" y="223380"/>
                </a:cubicBezTo>
                <a:cubicBezTo>
                  <a:pt x="180975" y="215442"/>
                  <a:pt x="466725" y="10655"/>
                  <a:pt x="558800" y="1130"/>
                </a:cubicBezTo>
                <a:cubicBezTo>
                  <a:pt x="650875" y="-8395"/>
                  <a:pt x="719667" y="41876"/>
                  <a:pt x="736600" y="166230"/>
                </a:cubicBezTo>
                <a:cubicBezTo>
                  <a:pt x="753533" y="290584"/>
                  <a:pt x="679979" y="617609"/>
                  <a:pt x="660400" y="747255"/>
                </a:cubicBezTo>
                <a:cubicBezTo>
                  <a:pt x="640821" y="876901"/>
                  <a:pt x="623358" y="912884"/>
                  <a:pt x="619125" y="944105"/>
                </a:cubicBezTo>
                <a:cubicBezTo>
                  <a:pt x="614892" y="975326"/>
                  <a:pt x="613833" y="921351"/>
                  <a:pt x="635000" y="934580"/>
                </a:cubicBezTo>
                <a:cubicBezTo>
                  <a:pt x="656167" y="947809"/>
                  <a:pt x="764646" y="1011838"/>
                  <a:pt x="746125" y="1023480"/>
                </a:cubicBezTo>
                <a:cubicBezTo>
                  <a:pt x="727604" y="1035122"/>
                  <a:pt x="523875" y="1004430"/>
                  <a:pt x="523875" y="1004430"/>
                </a:cubicBezTo>
                <a:lnTo>
                  <a:pt x="0" y="10012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45FBEF3-171A-F24D-DD6B-E45265495B8A}"/>
              </a:ext>
            </a:extLst>
          </p:cNvPr>
          <p:cNvSpPr/>
          <p:nvPr/>
        </p:nvSpPr>
        <p:spPr>
          <a:xfrm>
            <a:off x="5657406" y="3778250"/>
            <a:ext cx="70371" cy="169751"/>
          </a:xfrm>
          <a:custGeom>
            <a:avLst/>
            <a:gdLst>
              <a:gd name="connsiteX0" fmla="*/ 70294 w 70371"/>
              <a:gd name="connsiteY0" fmla="*/ 0 h 169751"/>
              <a:gd name="connsiteX1" fmla="*/ 19494 w 70371"/>
              <a:gd name="connsiteY1" fmla="*/ 73025 h 169751"/>
              <a:gd name="connsiteX2" fmla="*/ 3619 w 70371"/>
              <a:gd name="connsiteY2" fmla="*/ 168275 h 169751"/>
              <a:gd name="connsiteX3" fmla="*/ 444 w 70371"/>
              <a:gd name="connsiteY3" fmla="*/ 127000 h 169751"/>
              <a:gd name="connsiteX4" fmla="*/ 6794 w 70371"/>
              <a:gd name="connsiteY4" fmla="*/ 73025 h 169751"/>
              <a:gd name="connsiteX5" fmla="*/ 70294 w 70371"/>
              <a:gd name="connsiteY5" fmla="*/ 0 h 16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71" h="169751">
                <a:moveTo>
                  <a:pt x="70294" y="0"/>
                </a:moveTo>
                <a:cubicBezTo>
                  <a:pt x="72411" y="0"/>
                  <a:pt x="30606" y="44979"/>
                  <a:pt x="19494" y="73025"/>
                </a:cubicBezTo>
                <a:cubicBezTo>
                  <a:pt x="8381" y="101071"/>
                  <a:pt x="6794" y="159279"/>
                  <a:pt x="3619" y="168275"/>
                </a:cubicBezTo>
                <a:cubicBezTo>
                  <a:pt x="444" y="177271"/>
                  <a:pt x="-85" y="142875"/>
                  <a:pt x="444" y="127000"/>
                </a:cubicBezTo>
                <a:cubicBezTo>
                  <a:pt x="973" y="111125"/>
                  <a:pt x="-3260" y="92604"/>
                  <a:pt x="6794" y="73025"/>
                </a:cubicBezTo>
                <a:cubicBezTo>
                  <a:pt x="16848" y="53446"/>
                  <a:pt x="68177" y="0"/>
                  <a:pt x="702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3415193-1874-34CF-BEC3-110225957621}"/>
              </a:ext>
            </a:extLst>
          </p:cNvPr>
          <p:cNvSpPr/>
          <p:nvPr/>
        </p:nvSpPr>
        <p:spPr>
          <a:xfrm>
            <a:off x="5419601" y="4181422"/>
            <a:ext cx="128400" cy="90586"/>
          </a:xfrm>
          <a:custGeom>
            <a:avLst/>
            <a:gdLst>
              <a:gd name="connsiteX0" fmla="*/ 124 w 128400"/>
              <a:gd name="connsiteY0" fmla="*/ 53 h 90586"/>
              <a:gd name="connsiteX1" fmla="*/ 44574 w 128400"/>
              <a:gd name="connsiteY1" fmla="*/ 73078 h 90586"/>
              <a:gd name="connsiteX2" fmla="*/ 127124 w 128400"/>
              <a:gd name="connsiteY2" fmla="*/ 85778 h 90586"/>
              <a:gd name="connsiteX3" fmla="*/ 92199 w 128400"/>
              <a:gd name="connsiteY3" fmla="*/ 88953 h 90586"/>
              <a:gd name="connsiteX4" fmla="*/ 57274 w 128400"/>
              <a:gd name="connsiteY4" fmla="*/ 85778 h 90586"/>
              <a:gd name="connsiteX5" fmla="*/ 124 w 128400"/>
              <a:gd name="connsiteY5" fmla="*/ 53 h 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00" h="90586">
                <a:moveTo>
                  <a:pt x="124" y="53"/>
                </a:moveTo>
                <a:cubicBezTo>
                  <a:pt x="-1993" y="-2064"/>
                  <a:pt x="23407" y="58791"/>
                  <a:pt x="44574" y="73078"/>
                </a:cubicBezTo>
                <a:cubicBezTo>
                  <a:pt x="65741" y="87366"/>
                  <a:pt x="119187" y="83132"/>
                  <a:pt x="127124" y="85778"/>
                </a:cubicBezTo>
                <a:cubicBezTo>
                  <a:pt x="135061" y="88424"/>
                  <a:pt x="103841" y="88953"/>
                  <a:pt x="92199" y="88953"/>
                </a:cubicBezTo>
                <a:cubicBezTo>
                  <a:pt x="80557" y="88953"/>
                  <a:pt x="69974" y="94245"/>
                  <a:pt x="57274" y="85778"/>
                </a:cubicBezTo>
                <a:cubicBezTo>
                  <a:pt x="44574" y="77311"/>
                  <a:pt x="2241" y="2170"/>
                  <a:pt x="124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2327A61-1C0B-C252-6D07-7D0820A57C1C}"/>
              </a:ext>
            </a:extLst>
          </p:cNvPr>
          <p:cNvSpPr/>
          <p:nvPr/>
        </p:nvSpPr>
        <p:spPr>
          <a:xfrm>
            <a:off x="5660850" y="4419538"/>
            <a:ext cx="117893" cy="41350"/>
          </a:xfrm>
          <a:custGeom>
            <a:avLst/>
            <a:gdLst>
              <a:gd name="connsiteX0" fmla="*/ 175 w 117893"/>
              <a:gd name="connsiteY0" fmla="*/ 62 h 41350"/>
              <a:gd name="connsiteX1" fmla="*/ 57325 w 117893"/>
              <a:gd name="connsiteY1" fmla="*/ 31812 h 41350"/>
              <a:gd name="connsiteX2" fmla="*/ 117650 w 117893"/>
              <a:gd name="connsiteY2" fmla="*/ 25462 h 41350"/>
              <a:gd name="connsiteX3" fmla="*/ 76375 w 117893"/>
              <a:gd name="connsiteY3" fmla="*/ 41337 h 41350"/>
              <a:gd name="connsiteX4" fmla="*/ 175 w 117893"/>
              <a:gd name="connsiteY4" fmla="*/ 62 h 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3" h="41350">
                <a:moveTo>
                  <a:pt x="175" y="62"/>
                </a:moveTo>
                <a:cubicBezTo>
                  <a:pt x="-3000" y="-1525"/>
                  <a:pt x="37746" y="27579"/>
                  <a:pt x="57325" y="31812"/>
                </a:cubicBezTo>
                <a:cubicBezTo>
                  <a:pt x="76904" y="36045"/>
                  <a:pt x="114475" y="23875"/>
                  <a:pt x="117650" y="25462"/>
                </a:cubicBezTo>
                <a:cubicBezTo>
                  <a:pt x="120825" y="27049"/>
                  <a:pt x="92250" y="41866"/>
                  <a:pt x="76375" y="41337"/>
                </a:cubicBezTo>
                <a:cubicBezTo>
                  <a:pt x="60500" y="40808"/>
                  <a:pt x="3350" y="1649"/>
                  <a:pt x="175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50CA6ED9-756C-605C-F650-9D8C0B93D6C7}"/>
              </a:ext>
            </a:extLst>
          </p:cNvPr>
          <p:cNvSpPr/>
          <p:nvPr/>
        </p:nvSpPr>
        <p:spPr>
          <a:xfrm>
            <a:off x="5581624" y="4470393"/>
            <a:ext cx="41317" cy="104787"/>
          </a:xfrm>
          <a:custGeom>
            <a:avLst/>
            <a:gdLst>
              <a:gd name="connsiteX0" fmla="*/ 26 w 41317"/>
              <a:gd name="connsiteY0" fmla="*/ 7 h 104787"/>
              <a:gd name="connsiteX1" fmla="*/ 34951 w 41317"/>
              <a:gd name="connsiteY1" fmla="*/ 47632 h 104787"/>
              <a:gd name="connsiteX2" fmla="*/ 28601 w 41317"/>
              <a:gd name="connsiteY2" fmla="*/ 104782 h 104787"/>
              <a:gd name="connsiteX3" fmla="*/ 41301 w 41317"/>
              <a:gd name="connsiteY3" fmla="*/ 44457 h 104787"/>
              <a:gd name="connsiteX4" fmla="*/ 26 w 41317"/>
              <a:gd name="connsiteY4" fmla="*/ 7 h 1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7" h="104787">
                <a:moveTo>
                  <a:pt x="26" y="7"/>
                </a:moveTo>
                <a:cubicBezTo>
                  <a:pt x="-1032" y="536"/>
                  <a:pt x="30188" y="30169"/>
                  <a:pt x="34951" y="47632"/>
                </a:cubicBezTo>
                <a:cubicBezTo>
                  <a:pt x="39714" y="65095"/>
                  <a:pt x="27543" y="105311"/>
                  <a:pt x="28601" y="104782"/>
                </a:cubicBezTo>
                <a:cubicBezTo>
                  <a:pt x="29659" y="104253"/>
                  <a:pt x="41830" y="61390"/>
                  <a:pt x="41301" y="44457"/>
                </a:cubicBezTo>
                <a:cubicBezTo>
                  <a:pt x="40772" y="27524"/>
                  <a:pt x="1084" y="-522"/>
                  <a:pt x="26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F4505AA-DDB8-EFA6-04A6-CFB07EA68E13}"/>
              </a:ext>
            </a:extLst>
          </p:cNvPr>
          <p:cNvSpPr/>
          <p:nvPr/>
        </p:nvSpPr>
        <p:spPr>
          <a:xfrm>
            <a:off x="5572083" y="4667213"/>
            <a:ext cx="34997" cy="111246"/>
          </a:xfrm>
          <a:custGeom>
            <a:avLst/>
            <a:gdLst>
              <a:gd name="connsiteX0" fmla="*/ 34967 w 34997"/>
              <a:gd name="connsiteY0" fmla="*/ 37 h 111246"/>
              <a:gd name="connsiteX1" fmla="*/ 6392 w 34997"/>
              <a:gd name="connsiteY1" fmla="*/ 73062 h 111246"/>
              <a:gd name="connsiteX2" fmla="*/ 19092 w 34997"/>
              <a:gd name="connsiteY2" fmla="*/ 111162 h 111246"/>
              <a:gd name="connsiteX3" fmla="*/ 42 w 34997"/>
              <a:gd name="connsiteY3" fmla="*/ 63537 h 111246"/>
              <a:gd name="connsiteX4" fmla="*/ 34967 w 34997"/>
              <a:gd name="connsiteY4" fmla="*/ 37 h 1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" h="111246">
                <a:moveTo>
                  <a:pt x="34967" y="37"/>
                </a:moveTo>
                <a:cubicBezTo>
                  <a:pt x="36025" y="1625"/>
                  <a:pt x="9038" y="54541"/>
                  <a:pt x="6392" y="73062"/>
                </a:cubicBezTo>
                <a:cubicBezTo>
                  <a:pt x="3746" y="91583"/>
                  <a:pt x="20150" y="112750"/>
                  <a:pt x="19092" y="111162"/>
                </a:cubicBezTo>
                <a:cubicBezTo>
                  <a:pt x="18034" y="109574"/>
                  <a:pt x="-1016" y="78883"/>
                  <a:pt x="42" y="63537"/>
                </a:cubicBezTo>
                <a:cubicBezTo>
                  <a:pt x="1100" y="48191"/>
                  <a:pt x="33909" y="-1551"/>
                  <a:pt x="34967" y="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D9EEC7E-E7E0-A433-81D1-2B8449491323}"/>
              </a:ext>
            </a:extLst>
          </p:cNvPr>
          <p:cNvSpPr/>
          <p:nvPr/>
        </p:nvSpPr>
        <p:spPr>
          <a:xfrm>
            <a:off x="5400644" y="4384646"/>
            <a:ext cx="108126" cy="36694"/>
          </a:xfrm>
          <a:custGeom>
            <a:avLst/>
            <a:gdLst>
              <a:gd name="connsiteX0" fmla="*/ 31 w 108126"/>
              <a:gd name="connsiteY0" fmla="*/ 29 h 36694"/>
              <a:gd name="connsiteX1" fmla="*/ 76231 w 108126"/>
              <a:gd name="connsiteY1" fmla="*/ 34954 h 36694"/>
              <a:gd name="connsiteX2" fmla="*/ 107981 w 108126"/>
              <a:gd name="connsiteY2" fmla="*/ 31779 h 36694"/>
              <a:gd name="connsiteX3" fmla="*/ 85756 w 108126"/>
              <a:gd name="connsiteY3" fmla="*/ 28604 h 36694"/>
              <a:gd name="connsiteX4" fmla="*/ 31 w 108126"/>
              <a:gd name="connsiteY4" fmla="*/ 29 h 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26" h="36694">
                <a:moveTo>
                  <a:pt x="31" y="29"/>
                </a:moveTo>
                <a:cubicBezTo>
                  <a:pt x="-1557" y="1087"/>
                  <a:pt x="58239" y="29662"/>
                  <a:pt x="76231" y="34954"/>
                </a:cubicBezTo>
                <a:cubicBezTo>
                  <a:pt x="94223" y="40246"/>
                  <a:pt x="107981" y="31779"/>
                  <a:pt x="107981" y="31779"/>
                </a:cubicBezTo>
                <a:cubicBezTo>
                  <a:pt x="109569" y="30721"/>
                  <a:pt x="97927" y="30721"/>
                  <a:pt x="85756" y="28604"/>
                </a:cubicBezTo>
                <a:cubicBezTo>
                  <a:pt x="73585" y="26487"/>
                  <a:pt x="1619" y="-1029"/>
                  <a:pt x="31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063B05BD-FF1B-664B-D2A1-9FCF84896B72}"/>
              </a:ext>
            </a:extLst>
          </p:cNvPr>
          <p:cNvSpPr/>
          <p:nvPr/>
        </p:nvSpPr>
        <p:spPr>
          <a:xfrm>
            <a:off x="5064042" y="4701245"/>
            <a:ext cx="211848" cy="74051"/>
          </a:xfrm>
          <a:custGeom>
            <a:avLst/>
            <a:gdLst>
              <a:gd name="connsiteX0" fmla="*/ 83 w 211848"/>
              <a:gd name="connsiteY0" fmla="*/ 73955 h 74051"/>
              <a:gd name="connsiteX1" fmla="*/ 203283 w 211848"/>
              <a:gd name="connsiteY1" fmla="*/ 930 h 74051"/>
              <a:gd name="connsiteX2" fmla="*/ 171533 w 211848"/>
              <a:gd name="connsiteY2" fmla="*/ 32680 h 74051"/>
              <a:gd name="connsiteX3" fmla="*/ 149308 w 211848"/>
              <a:gd name="connsiteY3" fmla="*/ 32680 h 74051"/>
              <a:gd name="connsiteX4" fmla="*/ 177883 w 211848"/>
              <a:gd name="connsiteY4" fmla="*/ 16805 h 74051"/>
              <a:gd name="connsiteX5" fmla="*/ 83 w 211848"/>
              <a:gd name="connsiteY5" fmla="*/ 73955 h 7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48" h="74051">
                <a:moveTo>
                  <a:pt x="83" y="73955"/>
                </a:moveTo>
                <a:cubicBezTo>
                  <a:pt x="4316" y="71309"/>
                  <a:pt x="174708" y="7809"/>
                  <a:pt x="203283" y="930"/>
                </a:cubicBezTo>
                <a:cubicBezTo>
                  <a:pt x="231858" y="-5949"/>
                  <a:pt x="180529" y="27388"/>
                  <a:pt x="171533" y="32680"/>
                </a:cubicBezTo>
                <a:cubicBezTo>
                  <a:pt x="162537" y="37972"/>
                  <a:pt x="148250" y="35326"/>
                  <a:pt x="149308" y="32680"/>
                </a:cubicBezTo>
                <a:cubicBezTo>
                  <a:pt x="150366" y="30034"/>
                  <a:pt x="202754" y="9397"/>
                  <a:pt x="177883" y="16805"/>
                </a:cubicBezTo>
                <a:cubicBezTo>
                  <a:pt x="153012" y="24213"/>
                  <a:pt x="-4150" y="76601"/>
                  <a:pt x="83" y="739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DE6339A7-3862-F06E-0A9C-4B071D6F8042}"/>
              </a:ext>
            </a:extLst>
          </p:cNvPr>
          <p:cNvSpPr/>
          <p:nvPr/>
        </p:nvSpPr>
        <p:spPr>
          <a:xfrm>
            <a:off x="5105370" y="4444709"/>
            <a:ext cx="264756" cy="47996"/>
          </a:xfrm>
          <a:custGeom>
            <a:avLst/>
            <a:gdLst>
              <a:gd name="connsiteX0" fmla="*/ 30 w 264756"/>
              <a:gd name="connsiteY0" fmla="*/ 9816 h 47996"/>
              <a:gd name="connsiteX1" fmla="*/ 149255 w 264756"/>
              <a:gd name="connsiteY1" fmla="*/ 9816 h 47996"/>
              <a:gd name="connsiteX2" fmla="*/ 263555 w 264756"/>
              <a:gd name="connsiteY2" fmla="*/ 47916 h 47996"/>
              <a:gd name="connsiteX3" fmla="*/ 206405 w 264756"/>
              <a:gd name="connsiteY3" fmla="*/ 19341 h 47996"/>
              <a:gd name="connsiteX4" fmla="*/ 161955 w 264756"/>
              <a:gd name="connsiteY4" fmla="*/ 291 h 47996"/>
              <a:gd name="connsiteX5" fmla="*/ 30 w 264756"/>
              <a:gd name="connsiteY5" fmla="*/ 9816 h 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756" h="47996">
                <a:moveTo>
                  <a:pt x="30" y="9816"/>
                </a:moveTo>
                <a:cubicBezTo>
                  <a:pt x="-2087" y="11404"/>
                  <a:pt x="105334" y="3466"/>
                  <a:pt x="149255" y="9816"/>
                </a:cubicBezTo>
                <a:cubicBezTo>
                  <a:pt x="193176" y="16166"/>
                  <a:pt x="254030" y="46329"/>
                  <a:pt x="263555" y="47916"/>
                </a:cubicBezTo>
                <a:cubicBezTo>
                  <a:pt x="273080" y="49504"/>
                  <a:pt x="223338" y="27278"/>
                  <a:pt x="206405" y="19341"/>
                </a:cubicBezTo>
                <a:cubicBezTo>
                  <a:pt x="189472" y="11404"/>
                  <a:pt x="191059" y="2408"/>
                  <a:pt x="161955" y="291"/>
                </a:cubicBezTo>
                <a:cubicBezTo>
                  <a:pt x="132851" y="-1826"/>
                  <a:pt x="2147" y="8228"/>
                  <a:pt x="30" y="98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0C96E99-3953-EF03-89C7-F25D66EDAE15}"/>
              </a:ext>
            </a:extLst>
          </p:cNvPr>
          <p:cNvSpPr/>
          <p:nvPr/>
        </p:nvSpPr>
        <p:spPr>
          <a:xfrm>
            <a:off x="4682589" y="4429121"/>
            <a:ext cx="38665" cy="85743"/>
          </a:xfrm>
          <a:custGeom>
            <a:avLst/>
            <a:gdLst>
              <a:gd name="connsiteX0" fmla="*/ 38636 w 38665"/>
              <a:gd name="connsiteY0" fmla="*/ 4 h 85743"/>
              <a:gd name="connsiteX1" fmla="*/ 6886 w 38665"/>
              <a:gd name="connsiteY1" fmla="*/ 57154 h 85743"/>
              <a:gd name="connsiteX2" fmla="*/ 6886 w 38665"/>
              <a:gd name="connsiteY2" fmla="*/ 85729 h 85743"/>
              <a:gd name="connsiteX3" fmla="*/ 536 w 38665"/>
              <a:gd name="connsiteY3" fmla="*/ 60329 h 85743"/>
              <a:gd name="connsiteX4" fmla="*/ 38636 w 38665"/>
              <a:gd name="connsiteY4" fmla="*/ 4 h 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5" h="85743">
                <a:moveTo>
                  <a:pt x="38636" y="4"/>
                </a:moveTo>
                <a:cubicBezTo>
                  <a:pt x="39694" y="-525"/>
                  <a:pt x="12178" y="42867"/>
                  <a:pt x="6886" y="57154"/>
                </a:cubicBezTo>
                <a:cubicBezTo>
                  <a:pt x="1594" y="71441"/>
                  <a:pt x="7944" y="85200"/>
                  <a:pt x="6886" y="85729"/>
                </a:cubicBezTo>
                <a:cubicBezTo>
                  <a:pt x="5828" y="86258"/>
                  <a:pt x="-2110" y="71971"/>
                  <a:pt x="536" y="60329"/>
                </a:cubicBezTo>
                <a:cubicBezTo>
                  <a:pt x="3182" y="48687"/>
                  <a:pt x="37578" y="533"/>
                  <a:pt x="38636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6286BD1E-6D82-57BC-D17F-D8775D9598A4}"/>
              </a:ext>
            </a:extLst>
          </p:cNvPr>
          <p:cNvSpPr/>
          <p:nvPr/>
        </p:nvSpPr>
        <p:spPr>
          <a:xfrm>
            <a:off x="4761990" y="4206642"/>
            <a:ext cx="22747" cy="175119"/>
          </a:xfrm>
          <a:custGeom>
            <a:avLst/>
            <a:gdLst>
              <a:gd name="connsiteX0" fmla="*/ 22735 w 22747"/>
              <a:gd name="connsiteY0" fmla="*/ 233 h 175119"/>
              <a:gd name="connsiteX1" fmla="*/ 3685 w 22747"/>
              <a:gd name="connsiteY1" fmla="*/ 101833 h 175119"/>
              <a:gd name="connsiteX2" fmla="*/ 6860 w 22747"/>
              <a:gd name="connsiteY2" fmla="*/ 174858 h 175119"/>
              <a:gd name="connsiteX3" fmla="*/ 510 w 22747"/>
              <a:gd name="connsiteY3" fmla="*/ 76433 h 175119"/>
              <a:gd name="connsiteX4" fmla="*/ 22735 w 22747"/>
              <a:gd name="connsiteY4" fmla="*/ 233 h 1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7" h="175119">
                <a:moveTo>
                  <a:pt x="22735" y="233"/>
                </a:moveTo>
                <a:cubicBezTo>
                  <a:pt x="23264" y="4466"/>
                  <a:pt x="6331" y="72729"/>
                  <a:pt x="3685" y="101833"/>
                </a:cubicBezTo>
                <a:cubicBezTo>
                  <a:pt x="1039" y="130937"/>
                  <a:pt x="7389" y="179091"/>
                  <a:pt x="6860" y="174858"/>
                </a:cubicBezTo>
                <a:cubicBezTo>
                  <a:pt x="6331" y="170625"/>
                  <a:pt x="-2136" y="102362"/>
                  <a:pt x="510" y="76433"/>
                </a:cubicBezTo>
                <a:cubicBezTo>
                  <a:pt x="3156" y="50504"/>
                  <a:pt x="22206" y="-4000"/>
                  <a:pt x="22735" y="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CD7334F3-1BBF-B256-4F03-4E009AB0BF60}"/>
              </a:ext>
            </a:extLst>
          </p:cNvPr>
          <p:cNvSpPr/>
          <p:nvPr/>
        </p:nvSpPr>
        <p:spPr>
          <a:xfrm>
            <a:off x="4688837" y="4381479"/>
            <a:ext cx="38745" cy="92130"/>
          </a:xfrm>
          <a:custGeom>
            <a:avLst/>
            <a:gdLst>
              <a:gd name="connsiteX0" fmla="*/ 38738 w 38745"/>
              <a:gd name="connsiteY0" fmla="*/ 21 h 92130"/>
              <a:gd name="connsiteX1" fmla="*/ 6988 w 38745"/>
              <a:gd name="connsiteY1" fmla="*/ 53996 h 92130"/>
              <a:gd name="connsiteX2" fmla="*/ 638 w 38745"/>
              <a:gd name="connsiteY2" fmla="*/ 92096 h 92130"/>
              <a:gd name="connsiteX3" fmla="*/ 3813 w 38745"/>
              <a:gd name="connsiteY3" fmla="*/ 47646 h 92130"/>
              <a:gd name="connsiteX4" fmla="*/ 38738 w 38745"/>
              <a:gd name="connsiteY4" fmla="*/ 21 h 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5" h="92130">
                <a:moveTo>
                  <a:pt x="38738" y="21"/>
                </a:moveTo>
                <a:cubicBezTo>
                  <a:pt x="39267" y="1079"/>
                  <a:pt x="13338" y="38650"/>
                  <a:pt x="6988" y="53996"/>
                </a:cubicBezTo>
                <a:cubicBezTo>
                  <a:pt x="638" y="69342"/>
                  <a:pt x="1167" y="93154"/>
                  <a:pt x="638" y="92096"/>
                </a:cubicBezTo>
                <a:cubicBezTo>
                  <a:pt x="109" y="91038"/>
                  <a:pt x="-1479" y="58229"/>
                  <a:pt x="3813" y="47646"/>
                </a:cubicBezTo>
                <a:cubicBezTo>
                  <a:pt x="9105" y="37063"/>
                  <a:pt x="38209" y="-1037"/>
                  <a:pt x="38738" y="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1B98AF1-74F6-0491-A9C6-57A33A0B044E}"/>
              </a:ext>
            </a:extLst>
          </p:cNvPr>
          <p:cNvSpPr/>
          <p:nvPr/>
        </p:nvSpPr>
        <p:spPr>
          <a:xfrm>
            <a:off x="5494467" y="3914160"/>
            <a:ext cx="33214" cy="80122"/>
          </a:xfrm>
          <a:custGeom>
            <a:avLst/>
            <a:gdLst>
              <a:gd name="connsiteX0" fmla="*/ 33208 w 33214"/>
              <a:gd name="connsiteY0" fmla="*/ 615 h 80122"/>
              <a:gd name="connsiteX1" fmla="*/ 1458 w 33214"/>
              <a:gd name="connsiteY1" fmla="*/ 45065 h 80122"/>
              <a:gd name="connsiteX2" fmla="*/ 4633 w 33214"/>
              <a:gd name="connsiteY2" fmla="*/ 79990 h 80122"/>
              <a:gd name="connsiteX3" fmla="*/ 33208 w 33214"/>
              <a:gd name="connsiteY3" fmla="*/ 615 h 8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4" h="80122">
                <a:moveTo>
                  <a:pt x="33208" y="615"/>
                </a:moveTo>
                <a:cubicBezTo>
                  <a:pt x="32679" y="-5206"/>
                  <a:pt x="6220" y="31836"/>
                  <a:pt x="1458" y="45065"/>
                </a:cubicBezTo>
                <a:cubicBezTo>
                  <a:pt x="-3304" y="58294"/>
                  <a:pt x="5162" y="82107"/>
                  <a:pt x="4633" y="79990"/>
                </a:cubicBezTo>
                <a:cubicBezTo>
                  <a:pt x="4104" y="77873"/>
                  <a:pt x="33737" y="6436"/>
                  <a:pt x="33208" y="6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7FE1EA28-860A-5FA4-F010-5D8F8D896040}"/>
              </a:ext>
            </a:extLst>
          </p:cNvPr>
          <p:cNvSpPr/>
          <p:nvPr/>
        </p:nvSpPr>
        <p:spPr>
          <a:xfrm>
            <a:off x="6169025" y="3705066"/>
            <a:ext cx="44332" cy="120809"/>
          </a:xfrm>
          <a:custGeom>
            <a:avLst/>
            <a:gdLst>
              <a:gd name="connsiteX0" fmla="*/ 0 w 44332"/>
              <a:gd name="connsiteY0" fmla="*/ 159 h 120809"/>
              <a:gd name="connsiteX1" fmla="*/ 41275 w 44332"/>
              <a:gd name="connsiteY1" fmla="*/ 76359 h 120809"/>
              <a:gd name="connsiteX2" fmla="*/ 41275 w 44332"/>
              <a:gd name="connsiteY2" fmla="*/ 120809 h 120809"/>
              <a:gd name="connsiteX3" fmla="*/ 41275 w 44332"/>
              <a:gd name="connsiteY3" fmla="*/ 57309 h 120809"/>
              <a:gd name="connsiteX4" fmla="*/ 0 w 44332"/>
              <a:gd name="connsiteY4" fmla="*/ 159 h 1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32" h="120809">
                <a:moveTo>
                  <a:pt x="0" y="159"/>
                </a:moveTo>
                <a:cubicBezTo>
                  <a:pt x="0" y="3334"/>
                  <a:pt x="34396" y="56251"/>
                  <a:pt x="41275" y="76359"/>
                </a:cubicBezTo>
                <a:cubicBezTo>
                  <a:pt x="48154" y="96467"/>
                  <a:pt x="41275" y="120809"/>
                  <a:pt x="41275" y="120809"/>
                </a:cubicBezTo>
                <a:cubicBezTo>
                  <a:pt x="41275" y="117634"/>
                  <a:pt x="43921" y="72655"/>
                  <a:pt x="41275" y="57309"/>
                </a:cubicBezTo>
                <a:cubicBezTo>
                  <a:pt x="38629" y="41963"/>
                  <a:pt x="0" y="-3016"/>
                  <a:pt x="0" y="1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0FFA4146-C620-1A92-0071-6A9C1E447F52}"/>
              </a:ext>
            </a:extLst>
          </p:cNvPr>
          <p:cNvSpPr/>
          <p:nvPr/>
        </p:nvSpPr>
        <p:spPr>
          <a:xfrm>
            <a:off x="5949781" y="3762215"/>
            <a:ext cx="35126" cy="95605"/>
          </a:xfrm>
          <a:custGeom>
            <a:avLst/>
            <a:gdLst>
              <a:gd name="connsiteX0" fmla="*/ 35094 w 35126"/>
              <a:gd name="connsiteY0" fmla="*/ 160 h 95605"/>
              <a:gd name="connsiteX1" fmla="*/ 6519 w 35126"/>
              <a:gd name="connsiteY1" fmla="*/ 57310 h 95605"/>
              <a:gd name="connsiteX2" fmla="*/ 9694 w 35126"/>
              <a:gd name="connsiteY2" fmla="*/ 95410 h 95605"/>
              <a:gd name="connsiteX3" fmla="*/ 169 w 35126"/>
              <a:gd name="connsiteY3" fmla="*/ 41435 h 95605"/>
              <a:gd name="connsiteX4" fmla="*/ 35094 w 35126"/>
              <a:gd name="connsiteY4" fmla="*/ 160 h 9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6" h="95605">
                <a:moveTo>
                  <a:pt x="35094" y="160"/>
                </a:moveTo>
                <a:cubicBezTo>
                  <a:pt x="36152" y="2806"/>
                  <a:pt x="10752" y="41435"/>
                  <a:pt x="6519" y="57310"/>
                </a:cubicBezTo>
                <a:cubicBezTo>
                  <a:pt x="2286" y="73185"/>
                  <a:pt x="10752" y="98056"/>
                  <a:pt x="9694" y="95410"/>
                </a:cubicBezTo>
                <a:cubicBezTo>
                  <a:pt x="8636" y="92764"/>
                  <a:pt x="-1418" y="54664"/>
                  <a:pt x="169" y="41435"/>
                </a:cubicBezTo>
                <a:cubicBezTo>
                  <a:pt x="1756" y="28206"/>
                  <a:pt x="34036" y="-2486"/>
                  <a:pt x="35094" y="1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4C62EE7-8C63-311E-BDB8-39A90AD974D2}"/>
              </a:ext>
            </a:extLst>
          </p:cNvPr>
          <p:cNvSpPr/>
          <p:nvPr/>
        </p:nvSpPr>
        <p:spPr>
          <a:xfrm>
            <a:off x="5277679" y="3044377"/>
            <a:ext cx="414514" cy="70331"/>
          </a:xfrm>
          <a:custGeom>
            <a:avLst/>
            <a:gdLst>
              <a:gd name="connsiteX0" fmla="*/ 2346 w 414514"/>
              <a:gd name="connsiteY0" fmla="*/ 70298 h 70331"/>
              <a:gd name="connsiteX1" fmla="*/ 157921 w 414514"/>
              <a:gd name="connsiteY1" fmla="*/ 9973 h 70331"/>
              <a:gd name="connsiteX2" fmla="*/ 408746 w 414514"/>
              <a:gd name="connsiteY2" fmla="*/ 35373 h 70331"/>
              <a:gd name="connsiteX3" fmla="*/ 329371 w 414514"/>
              <a:gd name="connsiteY3" fmla="*/ 29023 h 70331"/>
              <a:gd name="connsiteX4" fmla="*/ 275396 w 414514"/>
              <a:gd name="connsiteY4" fmla="*/ 448 h 70331"/>
              <a:gd name="connsiteX5" fmla="*/ 2346 w 414514"/>
              <a:gd name="connsiteY5" fmla="*/ 70298 h 7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514" h="70331">
                <a:moveTo>
                  <a:pt x="2346" y="70298"/>
                </a:moveTo>
                <a:cubicBezTo>
                  <a:pt x="-17233" y="71885"/>
                  <a:pt x="90188" y="15794"/>
                  <a:pt x="157921" y="9973"/>
                </a:cubicBezTo>
                <a:cubicBezTo>
                  <a:pt x="225654" y="4152"/>
                  <a:pt x="380171" y="32198"/>
                  <a:pt x="408746" y="35373"/>
                </a:cubicBezTo>
                <a:cubicBezTo>
                  <a:pt x="437321" y="38548"/>
                  <a:pt x="351596" y="34844"/>
                  <a:pt x="329371" y="29023"/>
                </a:cubicBezTo>
                <a:cubicBezTo>
                  <a:pt x="307146" y="23202"/>
                  <a:pt x="325138" y="-3785"/>
                  <a:pt x="275396" y="448"/>
                </a:cubicBezTo>
                <a:cubicBezTo>
                  <a:pt x="225654" y="4681"/>
                  <a:pt x="21925" y="68711"/>
                  <a:pt x="2346" y="702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F7B4474-5023-3AA6-FD03-D91E6A98A78C}"/>
              </a:ext>
            </a:extLst>
          </p:cNvPr>
          <p:cNvSpPr/>
          <p:nvPr/>
        </p:nvSpPr>
        <p:spPr>
          <a:xfrm>
            <a:off x="4571866" y="3135426"/>
            <a:ext cx="133720" cy="68166"/>
          </a:xfrm>
          <a:custGeom>
            <a:avLst/>
            <a:gdLst>
              <a:gd name="connsiteX0" fmla="*/ 134 w 133720"/>
              <a:gd name="connsiteY0" fmla="*/ 7824 h 68166"/>
              <a:gd name="connsiteX1" fmla="*/ 73159 w 133720"/>
              <a:gd name="connsiteY1" fmla="*/ 10999 h 68166"/>
              <a:gd name="connsiteX2" fmla="*/ 133484 w 133720"/>
              <a:gd name="connsiteY2" fmla="*/ 68149 h 68166"/>
              <a:gd name="connsiteX3" fmla="*/ 92209 w 133720"/>
              <a:gd name="connsiteY3" fmla="*/ 4649 h 68166"/>
              <a:gd name="connsiteX4" fmla="*/ 134 w 133720"/>
              <a:gd name="connsiteY4" fmla="*/ 7824 h 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0" h="68166">
                <a:moveTo>
                  <a:pt x="134" y="7824"/>
                </a:moveTo>
                <a:cubicBezTo>
                  <a:pt x="-3041" y="8882"/>
                  <a:pt x="50934" y="945"/>
                  <a:pt x="73159" y="10999"/>
                </a:cubicBezTo>
                <a:cubicBezTo>
                  <a:pt x="95384" y="21053"/>
                  <a:pt x="130309" y="69207"/>
                  <a:pt x="133484" y="68149"/>
                </a:cubicBezTo>
                <a:cubicBezTo>
                  <a:pt x="136659" y="67091"/>
                  <a:pt x="107025" y="16291"/>
                  <a:pt x="92209" y="4649"/>
                </a:cubicBezTo>
                <a:cubicBezTo>
                  <a:pt x="77393" y="-6993"/>
                  <a:pt x="3309" y="6766"/>
                  <a:pt x="134" y="78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501AE79A-F6D8-E366-4F0A-21BB98CDE7DE}"/>
              </a:ext>
            </a:extLst>
          </p:cNvPr>
          <p:cNvSpPr/>
          <p:nvPr/>
        </p:nvSpPr>
        <p:spPr>
          <a:xfrm>
            <a:off x="5978492" y="3332810"/>
            <a:ext cx="247259" cy="70847"/>
          </a:xfrm>
          <a:custGeom>
            <a:avLst/>
            <a:gdLst>
              <a:gd name="connsiteX0" fmla="*/ 33 w 247259"/>
              <a:gd name="connsiteY0" fmla="*/ 70790 h 70847"/>
              <a:gd name="connsiteX1" fmla="*/ 136558 w 247259"/>
              <a:gd name="connsiteY1" fmla="*/ 13640 h 70847"/>
              <a:gd name="connsiteX2" fmla="*/ 244508 w 247259"/>
              <a:gd name="connsiteY2" fmla="*/ 54915 h 70847"/>
              <a:gd name="connsiteX3" fmla="*/ 209583 w 247259"/>
              <a:gd name="connsiteY3" fmla="*/ 35865 h 70847"/>
              <a:gd name="connsiteX4" fmla="*/ 149258 w 247259"/>
              <a:gd name="connsiteY4" fmla="*/ 940 h 70847"/>
              <a:gd name="connsiteX5" fmla="*/ 33 w 247259"/>
              <a:gd name="connsiteY5" fmla="*/ 70790 h 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259" h="70847">
                <a:moveTo>
                  <a:pt x="33" y="70790"/>
                </a:moveTo>
                <a:cubicBezTo>
                  <a:pt x="-2084" y="72907"/>
                  <a:pt x="95812" y="16286"/>
                  <a:pt x="136558" y="13640"/>
                </a:cubicBezTo>
                <a:cubicBezTo>
                  <a:pt x="177304" y="10994"/>
                  <a:pt x="232337" y="51211"/>
                  <a:pt x="244508" y="54915"/>
                </a:cubicBezTo>
                <a:cubicBezTo>
                  <a:pt x="256679" y="58619"/>
                  <a:pt x="225458" y="44861"/>
                  <a:pt x="209583" y="35865"/>
                </a:cubicBezTo>
                <a:cubicBezTo>
                  <a:pt x="193708" y="26869"/>
                  <a:pt x="185770" y="-5939"/>
                  <a:pt x="149258" y="940"/>
                </a:cubicBezTo>
                <a:cubicBezTo>
                  <a:pt x="112746" y="7819"/>
                  <a:pt x="2150" y="68673"/>
                  <a:pt x="33" y="707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EC9593E-7CD4-344A-D869-8279C1C2B431}"/>
              </a:ext>
            </a:extLst>
          </p:cNvPr>
          <p:cNvSpPr/>
          <p:nvPr/>
        </p:nvSpPr>
        <p:spPr>
          <a:xfrm>
            <a:off x="5385501" y="3717905"/>
            <a:ext cx="34232" cy="88962"/>
          </a:xfrm>
          <a:custGeom>
            <a:avLst/>
            <a:gdLst>
              <a:gd name="connsiteX0" fmla="*/ 2474 w 34232"/>
              <a:gd name="connsiteY0" fmla="*/ 20 h 88962"/>
              <a:gd name="connsiteX1" fmla="*/ 5649 w 34232"/>
              <a:gd name="connsiteY1" fmla="*/ 53995 h 88962"/>
              <a:gd name="connsiteX2" fmla="*/ 34224 w 34232"/>
              <a:gd name="connsiteY2" fmla="*/ 88920 h 88962"/>
              <a:gd name="connsiteX3" fmla="*/ 2474 w 34232"/>
              <a:gd name="connsiteY3" fmla="*/ 60345 h 88962"/>
              <a:gd name="connsiteX4" fmla="*/ 2474 w 34232"/>
              <a:gd name="connsiteY4" fmla="*/ 20 h 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2" h="88962">
                <a:moveTo>
                  <a:pt x="2474" y="20"/>
                </a:moveTo>
                <a:cubicBezTo>
                  <a:pt x="3003" y="-1038"/>
                  <a:pt x="357" y="39178"/>
                  <a:pt x="5649" y="53995"/>
                </a:cubicBezTo>
                <a:cubicBezTo>
                  <a:pt x="10941" y="68812"/>
                  <a:pt x="34753" y="87862"/>
                  <a:pt x="34224" y="88920"/>
                </a:cubicBezTo>
                <a:cubicBezTo>
                  <a:pt x="33695" y="89978"/>
                  <a:pt x="7766" y="70928"/>
                  <a:pt x="2474" y="60345"/>
                </a:cubicBezTo>
                <a:cubicBezTo>
                  <a:pt x="-2818" y="49762"/>
                  <a:pt x="1945" y="1078"/>
                  <a:pt x="2474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D3BF1978-2665-4CFE-2B18-F35BC61925EB}"/>
              </a:ext>
            </a:extLst>
          </p:cNvPr>
          <p:cNvSpPr/>
          <p:nvPr/>
        </p:nvSpPr>
        <p:spPr>
          <a:xfrm>
            <a:off x="5937222" y="3529167"/>
            <a:ext cx="108227" cy="61802"/>
          </a:xfrm>
          <a:custGeom>
            <a:avLst/>
            <a:gdLst>
              <a:gd name="connsiteX0" fmla="*/ 28 w 108227"/>
              <a:gd name="connsiteY0" fmla="*/ 61758 h 61802"/>
              <a:gd name="connsiteX1" fmla="*/ 85753 w 108227"/>
              <a:gd name="connsiteY1" fmla="*/ 4608 h 61802"/>
              <a:gd name="connsiteX2" fmla="*/ 107978 w 108227"/>
              <a:gd name="connsiteY2" fmla="*/ 4608 h 61802"/>
              <a:gd name="connsiteX3" fmla="*/ 76228 w 108227"/>
              <a:gd name="connsiteY3" fmla="*/ 14133 h 61802"/>
              <a:gd name="connsiteX4" fmla="*/ 28 w 108227"/>
              <a:gd name="connsiteY4" fmla="*/ 61758 h 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27" h="61802">
                <a:moveTo>
                  <a:pt x="28" y="61758"/>
                </a:moveTo>
                <a:cubicBezTo>
                  <a:pt x="1615" y="60171"/>
                  <a:pt x="67761" y="14133"/>
                  <a:pt x="85753" y="4608"/>
                </a:cubicBezTo>
                <a:cubicBezTo>
                  <a:pt x="103745" y="-4917"/>
                  <a:pt x="109565" y="3021"/>
                  <a:pt x="107978" y="4608"/>
                </a:cubicBezTo>
                <a:cubicBezTo>
                  <a:pt x="106391" y="6195"/>
                  <a:pt x="88928" y="6725"/>
                  <a:pt x="76228" y="14133"/>
                </a:cubicBezTo>
                <a:cubicBezTo>
                  <a:pt x="63528" y="21541"/>
                  <a:pt x="-1559" y="63345"/>
                  <a:pt x="28" y="617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BA81E493-1945-3DFC-8D67-9E83318E6833}"/>
              </a:ext>
            </a:extLst>
          </p:cNvPr>
          <p:cNvSpPr/>
          <p:nvPr/>
        </p:nvSpPr>
        <p:spPr>
          <a:xfrm>
            <a:off x="5139867" y="3171806"/>
            <a:ext cx="35460" cy="120690"/>
          </a:xfrm>
          <a:custGeom>
            <a:avLst/>
            <a:gdLst>
              <a:gd name="connsiteX0" fmla="*/ 35383 w 35460"/>
              <a:gd name="connsiteY0" fmla="*/ 19 h 120690"/>
              <a:gd name="connsiteX1" fmla="*/ 9983 w 35460"/>
              <a:gd name="connsiteY1" fmla="*/ 60344 h 120690"/>
              <a:gd name="connsiteX2" fmla="*/ 13158 w 35460"/>
              <a:gd name="connsiteY2" fmla="*/ 120669 h 120690"/>
              <a:gd name="connsiteX3" fmla="*/ 458 w 35460"/>
              <a:gd name="connsiteY3" fmla="*/ 66694 h 120690"/>
              <a:gd name="connsiteX4" fmla="*/ 35383 w 35460"/>
              <a:gd name="connsiteY4" fmla="*/ 19 h 12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0" h="120690">
                <a:moveTo>
                  <a:pt x="35383" y="19"/>
                </a:moveTo>
                <a:cubicBezTo>
                  <a:pt x="36971" y="-1039"/>
                  <a:pt x="13687" y="40236"/>
                  <a:pt x="9983" y="60344"/>
                </a:cubicBezTo>
                <a:cubicBezTo>
                  <a:pt x="6279" y="80452"/>
                  <a:pt x="14746" y="119611"/>
                  <a:pt x="13158" y="120669"/>
                </a:cubicBezTo>
                <a:cubicBezTo>
                  <a:pt x="11570" y="121727"/>
                  <a:pt x="-2717" y="83627"/>
                  <a:pt x="458" y="66694"/>
                </a:cubicBezTo>
                <a:cubicBezTo>
                  <a:pt x="3633" y="49761"/>
                  <a:pt x="33795" y="1077"/>
                  <a:pt x="35383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B29B5EF5-8FEA-40FF-39E3-E268C66E913B}"/>
              </a:ext>
            </a:extLst>
          </p:cNvPr>
          <p:cNvSpPr/>
          <p:nvPr/>
        </p:nvSpPr>
        <p:spPr>
          <a:xfrm>
            <a:off x="4801942" y="3044696"/>
            <a:ext cx="11389" cy="114429"/>
          </a:xfrm>
          <a:custGeom>
            <a:avLst/>
            <a:gdLst>
              <a:gd name="connsiteX0" fmla="*/ 8183 w 11389"/>
              <a:gd name="connsiteY0" fmla="*/ 129 h 114429"/>
              <a:gd name="connsiteX1" fmla="*/ 5008 w 11389"/>
              <a:gd name="connsiteY1" fmla="*/ 85854 h 114429"/>
              <a:gd name="connsiteX2" fmla="*/ 11358 w 11389"/>
              <a:gd name="connsiteY2" fmla="*/ 114429 h 114429"/>
              <a:gd name="connsiteX3" fmla="*/ 1833 w 11389"/>
              <a:gd name="connsiteY3" fmla="*/ 85854 h 114429"/>
              <a:gd name="connsiteX4" fmla="*/ 1833 w 11389"/>
              <a:gd name="connsiteY4" fmla="*/ 66804 h 114429"/>
              <a:gd name="connsiteX5" fmla="*/ 8183 w 11389"/>
              <a:gd name="connsiteY5" fmla="*/ 129 h 11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9" h="114429">
                <a:moveTo>
                  <a:pt x="8183" y="129"/>
                </a:moveTo>
                <a:cubicBezTo>
                  <a:pt x="8712" y="3304"/>
                  <a:pt x="4479" y="66804"/>
                  <a:pt x="5008" y="85854"/>
                </a:cubicBezTo>
                <a:cubicBezTo>
                  <a:pt x="5537" y="104904"/>
                  <a:pt x="11887" y="114429"/>
                  <a:pt x="11358" y="114429"/>
                </a:cubicBezTo>
                <a:cubicBezTo>
                  <a:pt x="10829" y="114429"/>
                  <a:pt x="1833" y="85854"/>
                  <a:pt x="1833" y="85854"/>
                </a:cubicBezTo>
                <a:cubicBezTo>
                  <a:pt x="245" y="77916"/>
                  <a:pt x="-1342" y="80562"/>
                  <a:pt x="1833" y="66804"/>
                </a:cubicBezTo>
                <a:cubicBezTo>
                  <a:pt x="5008" y="53046"/>
                  <a:pt x="7654" y="-3046"/>
                  <a:pt x="8183" y="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7CC3F378-186E-C24C-A88B-5C6DCC212542}"/>
              </a:ext>
            </a:extLst>
          </p:cNvPr>
          <p:cNvSpPr/>
          <p:nvPr/>
        </p:nvSpPr>
        <p:spPr>
          <a:xfrm>
            <a:off x="4987848" y="3057521"/>
            <a:ext cx="35230" cy="123834"/>
          </a:xfrm>
          <a:custGeom>
            <a:avLst/>
            <a:gdLst>
              <a:gd name="connsiteX0" fmla="*/ 77 w 35230"/>
              <a:gd name="connsiteY0" fmla="*/ 4 h 123834"/>
              <a:gd name="connsiteX1" fmla="*/ 25477 w 35230"/>
              <a:gd name="connsiteY1" fmla="*/ 66679 h 123834"/>
              <a:gd name="connsiteX2" fmla="*/ 22302 w 35230"/>
              <a:gd name="connsiteY2" fmla="*/ 123829 h 123834"/>
              <a:gd name="connsiteX3" fmla="*/ 35002 w 35230"/>
              <a:gd name="connsiteY3" fmla="*/ 63504 h 123834"/>
              <a:gd name="connsiteX4" fmla="*/ 77 w 35230"/>
              <a:gd name="connsiteY4" fmla="*/ 4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0" h="123834">
                <a:moveTo>
                  <a:pt x="77" y="4"/>
                </a:moveTo>
                <a:cubicBezTo>
                  <a:pt x="-1510" y="533"/>
                  <a:pt x="21773" y="46041"/>
                  <a:pt x="25477" y="66679"/>
                </a:cubicBezTo>
                <a:cubicBezTo>
                  <a:pt x="29181" y="87317"/>
                  <a:pt x="20715" y="124358"/>
                  <a:pt x="22302" y="123829"/>
                </a:cubicBezTo>
                <a:cubicBezTo>
                  <a:pt x="23889" y="123300"/>
                  <a:pt x="37119" y="81496"/>
                  <a:pt x="35002" y="63504"/>
                </a:cubicBezTo>
                <a:cubicBezTo>
                  <a:pt x="32885" y="45512"/>
                  <a:pt x="1664" y="-525"/>
                  <a:pt x="7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2616E56E-3B23-14E4-9D8F-088B45DECD55}"/>
              </a:ext>
            </a:extLst>
          </p:cNvPr>
          <p:cNvSpPr/>
          <p:nvPr/>
        </p:nvSpPr>
        <p:spPr>
          <a:xfrm>
            <a:off x="5235490" y="2992377"/>
            <a:ext cx="210341" cy="81026"/>
          </a:xfrm>
          <a:custGeom>
            <a:avLst/>
            <a:gdLst>
              <a:gd name="connsiteX0" fmla="*/ 85 w 210341"/>
              <a:gd name="connsiteY0" fmla="*/ 81023 h 81026"/>
              <a:gd name="connsiteX1" fmla="*/ 149310 w 210341"/>
              <a:gd name="connsiteY1" fmla="*/ 7998 h 81026"/>
              <a:gd name="connsiteX2" fmla="*/ 209635 w 210341"/>
              <a:gd name="connsiteY2" fmla="*/ 4823 h 81026"/>
              <a:gd name="connsiteX3" fmla="*/ 171535 w 210341"/>
              <a:gd name="connsiteY3" fmla="*/ 4823 h 81026"/>
              <a:gd name="connsiteX4" fmla="*/ 85 w 210341"/>
              <a:gd name="connsiteY4" fmla="*/ 81023 h 8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41" h="81026">
                <a:moveTo>
                  <a:pt x="85" y="81023"/>
                </a:moveTo>
                <a:cubicBezTo>
                  <a:pt x="-3619" y="81552"/>
                  <a:pt x="114385" y="20698"/>
                  <a:pt x="149310" y="7998"/>
                </a:cubicBezTo>
                <a:cubicBezTo>
                  <a:pt x="184235" y="-4702"/>
                  <a:pt x="205931" y="5352"/>
                  <a:pt x="209635" y="4823"/>
                </a:cubicBezTo>
                <a:cubicBezTo>
                  <a:pt x="213339" y="4294"/>
                  <a:pt x="202756" y="-5760"/>
                  <a:pt x="171535" y="4823"/>
                </a:cubicBezTo>
                <a:cubicBezTo>
                  <a:pt x="140314" y="15406"/>
                  <a:pt x="3789" y="80494"/>
                  <a:pt x="85" y="810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75200C7B-6C9F-2696-1F83-AF6D9EC60906}"/>
              </a:ext>
            </a:extLst>
          </p:cNvPr>
          <p:cNvSpPr/>
          <p:nvPr/>
        </p:nvSpPr>
        <p:spPr>
          <a:xfrm>
            <a:off x="4559035" y="4165521"/>
            <a:ext cx="25674" cy="111317"/>
          </a:xfrm>
          <a:custGeom>
            <a:avLst/>
            <a:gdLst>
              <a:gd name="connsiteX0" fmla="*/ 16140 w 25674"/>
              <a:gd name="connsiteY0" fmla="*/ 79 h 111317"/>
              <a:gd name="connsiteX1" fmla="*/ 3440 w 25674"/>
              <a:gd name="connsiteY1" fmla="*/ 66754 h 111317"/>
              <a:gd name="connsiteX2" fmla="*/ 25665 w 25674"/>
              <a:gd name="connsiteY2" fmla="*/ 111204 h 111317"/>
              <a:gd name="connsiteX3" fmla="*/ 265 w 25674"/>
              <a:gd name="connsiteY3" fmla="*/ 54054 h 111317"/>
              <a:gd name="connsiteX4" fmla="*/ 16140 w 25674"/>
              <a:gd name="connsiteY4" fmla="*/ 79 h 11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4" h="111317">
                <a:moveTo>
                  <a:pt x="16140" y="79"/>
                </a:moveTo>
                <a:cubicBezTo>
                  <a:pt x="16669" y="2196"/>
                  <a:pt x="1853" y="48233"/>
                  <a:pt x="3440" y="66754"/>
                </a:cubicBezTo>
                <a:cubicBezTo>
                  <a:pt x="5027" y="85275"/>
                  <a:pt x="26194" y="113321"/>
                  <a:pt x="25665" y="111204"/>
                </a:cubicBezTo>
                <a:cubicBezTo>
                  <a:pt x="25136" y="109087"/>
                  <a:pt x="2911" y="69400"/>
                  <a:pt x="265" y="54054"/>
                </a:cubicBezTo>
                <a:cubicBezTo>
                  <a:pt x="-2381" y="38708"/>
                  <a:pt x="15611" y="-2038"/>
                  <a:pt x="16140" y="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68B9CA13-3F4E-8BBD-82D8-EE717747E060}"/>
              </a:ext>
            </a:extLst>
          </p:cNvPr>
          <p:cNvSpPr/>
          <p:nvPr/>
        </p:nvSpPr>
        <p:spPr>
          <a:xfrm>
            <a:off x="4914894" y="4257622"/>
            <a:ext cx="42134" cy="114600"/>
          </a:xfrm>
          <a:custGeom>
            <a:avLst/>
            <a:gdLst>
              <a:gd name="connsiteX0" fmla="*/ 6 w 42134"/>
              <a:gd name="connsiteY0" fmla="*/ 53 h 114600"/>
              <a:gd name="connsiteX1" fmla="*/ 38106 w 42134"/>
              <a:gd name="connsiteY1" fmla="*/ 85778 h 114600"/>
              <a:gd name="connsiteX2" fmla="*/ 34931 w 42134"/>
              <a:gd name="connsiteY2" fmla="*/ 114353 h 114600"/>
              <a:gd name="connsiteX3" fmla="*/ 41281 w 42134"/>
              <a:gd name="connsiteY3" fmla="*/ 73078 h 114600"/>
              <a:gd name="connsiteX4" fmla="*/ 6 w 42134"/>
              <a:gd name="connsiteY4" fmla="*/ 53 h 1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34" h="114600">
                <a:moveTo>
                  <a:pt x="6" y="53"/>
                </a:moveTo>
                <a:cubicBezTo>
                  <a:pt x="-523" y="2170"/>
                  <a:pt x="32285" y="66728"/>
                  <a:pt x="38106" y="85778"/>
                </a:cubicBezTo>
                <a:cubicBezTo>
                  <a:pt x="43927" y="104828"/>
                  <a:pt x="34402" y="116470"/>
                  <a:pt x="34931" y="114353"/>
                </a:cubicBezTo>
                <a:cubicBezTo>
                  <a:pt x="35460" y="112236"/>
                  <a:pt x="44985" y="87365"/>
                  <a:pt x="41281" y="73078"/>
                </a:cubicBezTo>
                <a:cubicBezTo>
                  <a:pt x="37577" y="58791"/>
                  <a:pt x="535" y="-2064"/>
                  <a:pt x="6" y="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505F1FEE-8D74-DABB-296E-372AF15F8A4D}"/>
              </a:ext>
            </a:extLst>
          </p:cNvPr>
          <p:cNvSpPr/>
          <p:nvPr/>
        </p:nvSpPr>
        <p:spPr>
          <a:xfrm>
            <a:off x="4684530" y="4330675"/>
            <a:ext cx="36702" cy="79441"/>
          </a:xfrm>
          <a:custGeom>
            <a:avLst/>
            <a:gdLst>
              <a:gd name="connsiteX0" fmla="*/ 36695 w 36702"/>
              <a:gd name="connsiteY0" fmla="*/ 25 h 79441"/>
              <a:gd name="connsiteX1" fmla="*/ 4945 w 36702"/>
              <a:gd name="connsiteY1" fmla="*/ 47650 h 79441"/>
              <a:gd name="connsiteX2" fmla="*/ 1770 w 36702"/>
              <a:gd name="connsiteY2" fmla="*/ 79400 h 79441"/>
              <a:gd name="connsiteX3" fmla="*/ 1770 w 36702"/>
              <a:gd name="connsiteY3" fmla="*/ 41300 h 79441"/>
              <a:gd name="connsiteX4" fmla="*/ 36695 w 36702"/>
              <a:gd name="connsiteY4" fmla="*/ 25 h 7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02" h="79441">
                <a:moveTo>
                  <a:pt x="36695" y="25"/>
                </a:moveTo>
                <a:cubicBezTo>
                  <a:pt x="37224" y="1083"/>
                  <a:pt x="10766" y="34421"/>
                  <a:pt x="4945" y="47650"/>
                </a:cubicBezTo>
                <a:cubicBezTo>
                  <a:pt x="-876" y="60879"/>
                  <a:pt x="2299" y="80458"/>
                  <a:pt x="1770" y="79400"/>
                </a:cubicBezTo>
                <a:cubicBezTo>
                  <a:pt x="1241" y="78342"/>
                  <a:pt x="-1934" y="51354"/>
                  <a:pt x="1770" y="41300"/>
                </a:cubicBezTo>
                <a:cubicBezTo>
                  <a:pt x="5474" y="31246"/>
                  <a:pt x="36166" y="-1033"/>
                  <a:pt x="36695" y="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FBAB060-8C73-82B3-3C17-6ECCB95FB9EF}"/>
              </a:ext>
            </a:extLst>
          </p:cNvPr>
          <p:cNvSpPr/>
          <p:nvPr/>
        </p:nvSpPr>
        <p:spPr>
          <a:xfrm>
            <a:off x="4867145" y="4448010"/>
            <a:ext cx="188277" cy="14087"/>
          </a:xfrm>
          <a:custGeom>
            <a:avLst/>
            <a:gdLst>
              <a:gd name="connsiteX0" fmla="*/ 130 w 188277"/>
              <a:gd name="connsiteY0" fmla="*/ 165 h 14087"/>
              <a:gd name="connsiteX1" fmla="*/ 127130 w 188277"/>
              <a:gd name="connsiteY1" fmla="*/ 12865 h 14087"/>
              <a:gd name="connsiteX2" fmla="*/ 187455 w 188277"/>
              <a:gd name="connsiteY2" fmla="*/ 12865 h 14087"/>
              <a:gd name="connsiteX3" fmla="*/ 152530 w 188277"/>
              <a:gd name="connsiteY3" fmla="*/ 6515 h 14087"/>
              <a:gd name="connsiteX4" fmla="*/ 130 w 188277"/>
              <a:gd name="connsiteY4" fmla="*/ 165 h 1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77" h="14087">
                <a:moveTo>
                  <a:pt x="130" y="165"/>
                </a:moveTo>
                <a:cubicBezTo>
                  <a:pt x="-4103" y="1223"/>
                  <a:pt x="95909" y="10748"/>
                  <a:pt x="127130" y="12865"/>
                </a:cubicBezTo>
                <a:cubicBezTo>
                  <a:pt x="158351" y="14982"/>
                  <a:pt x="183222" y="13923"/>
                  <a:pt x="187455" y="12865"/>
                </a:cubicBezTo>
                <a:cubicBezTo>
                  <a:pt x="191688" y="11807"/>
                  <a:pt x="179518" y="9690"/>
                  <a:pt x="152530" y="6515"/>
                </a:cubicBezTo>
                <a:cubicBezTo>
                  <a:pt x="125542" y="3340"/>
                  <a:pt x="4363" y="-893"/>
                  <a:pt x="130" y="1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97E8929E-89AD-D525-1D59-22A6ADFF2831}"/>
              </a:ext>
            </a:extLst>
          </p:cNvPr>
          <p:cNvSpPr/>
          <p:nvPr/>
        </p:nvSpPr>
        <p:spPr>
          <a:xfrm>
            <a:off x="4882600" y="5073612"/>
            <a:ext cx="128386" cy="28663"/>
          </a:xfrm>
          <a:custGeom>
            <a:avLst/>
            <a:gdLst>
              <a:gd name="connsiteX0" fmla="*/ 550 w 128386"/>
              <a:gd name="connsiteY0" fmla="*/ 38 h 28663"/>
              <a:gd name="connsiteX1" fmla="*/ 57700 w 128386"/>
              <a:gd name="connsiteY1" fmla="*/ 22263 h 28663"/>
              <a:gd name="connsiteX2" fmla="*/ 127550 w 128386"/>
              <a:gd name="connsiteY2" fmla="*/ 12738 h 28663"/>
              <a:gd name="connsiteX3" fmla="*/ 92625 w 128386"/>
              <a:gd name="connsiteY3" fmla="*/ 28613 h 28663"/>
              <a:gd name="connsiteX4" fmla="*/ 550 w 128386"/>
              <a:gd name="connsiteY4" fmla="*/ 38 h 2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6" h="28663">
                <a:moveTo>
                  <a:pt x="550" y="38"/>
                </a:moveTo>
                <a:cubicBezTo>
                  <a:pt x="-5271" y="-1020"/>
                  <a:pt x="36533" y="20146"/>
                  <a:pt x="57700" y="22263"/>
                </a:cubicBezTo>
                <a:cubicBezTo>
                  <a:pt x="78867" y="24380"/>
                  <a:pt x="121729" y="11680"/>
                  <a:pt x="127550" y="12738"/>
                </a:cubicBezTo>
                <a:cubicBezTo>
                  <a:pt x="133371" y="13796"/>
                  <a:pt x="107442" y="29671"/>
                  <a:pt x="92625" y="28613"/>
                </a:cubicBezTo>
                <a:cubicBezTo>
                  <a:pt x="77808" y="27555"/>
                  <a:pt x="6371" y="1096"/>
                  <a:pt x="550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CA0408FB-951D-44FF-46D7-CE85A4248B3B}"/>
              </a:ext>
            </a:extLst>
          </p:cNvPr>
          <p:cNvSpPr/>
          <p:nvPr/>
        </p:nvSpPr>
        <p:spPr>
          <a:xfrm>
            <a:off x="5302250" y="4686300"/>
            <a:ext cx="180013" cy="139700"/>
          </a:xfrm>
          <a:custGeom>
            <a:avLst/>
            <a:gdLst>
              <a:gd name="connsiteX0" fmla="*/ 0 w 180013"/>
              <a:gd name="connsiteY0" fmla="*/ 139700 h 139700"/>
              <a:gd name="connsiteX1" fmla="*/ 174625 w 180013"/>
              <a:gd name="connsiteY1" fmla="*/ 3175 h 139700"/>
              <a:gd name="connsiteX2" fmla="*/ 130175 w 180013"/>
              <a:gd name="connsiteY2" fmla="*/ 47625 h 139700"/>
              <a:gd name="connsiteX3" fmla="*/ 76200 w 180013"/>
              <a:gd name="connsiteY3" fmla="*/ 95250 h 139700"/>
              <a:gd name="connsiteX4" fmla="*/ 0 w 180013"/>
              <a:gd name="connsiteY4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13" h="139700">
                <a:moveTo>
                  <a:pt x="0" y="139700"/>
                </a:moveTo>
                <a:cubicBezTo>
                  <a:pt x="76464" y="79110"/>
                  <a:pt x="152929" y="18521"/>
                  <a:pt x="174625" y="3175"/>
                </a:cubicBezTo>
                <a:cubicBezTo>
                  <a:pt x="196321" y="-12171"/>
                  <a:pt x="146579" y="32279"/>
                  <a:pt x="130175" y="47625"/>
                </a:cubicBezTo>
                <a:cubicBezTo>
                  <a:pt x="113771" y="62971"/>
                  <a:pt x="76200" y="95250"/>
                  <a:pt x="76200" y="95250"/>
                </a:cubicBezTo>
                <a:lnTo>
                  <a:pt x="0" y="1397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C00F4C67-98D3-E8B7-9080-60C175ABE381}"/>
              </a:ext>
            </a:extLst>
          </p:cNvPr>
          <p:cNvSpPr/>
          <p:nvPr/>
        </p:nvSpPr>
        <p:spPr>
          <a:xfrm>
            <a:off x="4705776" y="4663919"/>
            <a:ext cx="48463" cy="180126"/>
          </a:xfrm>
          <a:custGeom>
            <a:avLst/>
            <a:gdLst>
              <a:gd name="connsiteX0" fmla="*/ 5924 w 48463"/>
              <a:gd name="connsiteY0" fmla="*/ 156 h 180126"/>
              <a:gd name="connsiteX1" fmla="*/ 2749 w 48463"/>
              <a:gd name="connsiteY1" fmla="*/ 89056 h 180126"/>
              <a:gd name="connsiteX2" fmla="*/ 47199 w 48463"/>
              <a:gd name="connsiteY2" fmla="*/ 177956 h 180126"/>
              <a:gd name="connsiteX3" fmla="*/ 34499 w 48463"/>
              <a:gd name="connsiteY3" fmla="*/ 149381 h 180126"/>
              <a:gd name="connsiteX4" fmla="*/ 15449 w 48463"/>
              <a:gd name="connsiteY4" fmla="*/ 111281 h 180126"/>
              <a:gd name="connsiteX5" fmla="*/ 5924 w 48463"/>
              <a:gd name="connsiteY5" fmla="*/ 156 h 18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63" h="180126">
                <a:moveTo>
                  <a:pt x="5924" y="156"/>
                </a:moveTo>
                <a:cubicBezTo>
                  <a:pt x="3807" y="-3548"/>
                  <a:pt x="-4130" y="59423"/>
                  <a:pt x="2749" y="89056"/>
                </a:cubicBezTo>
                <a:cubicBezTo>
                  <a:pt x="9628" y="118689"/>
                  <a:pt x="41907" y="167902"/>
                  <a:pt x="47199" y="177956"/>
                </a:cubicBezTo>
                <a:cubicBezTo>
                  <a:pt x="52491" y="188010"/>
                  <a:pt x="39791" y="160494"/>
                  <a:pt x="34499" y="149381"/>
                </a:cubicBezTo>
                <a:cubicBezTo>
                  <a:pt x="29207" y="138269"/>
                  <a:pt x="19682" y="131389"/>
                  <a:pt x="15449" y="111281"/>
                </a:cubicBezTo>
                <a:cubicBezTo>
                  <a:pt x="11216" y="91173"/>
                  <a:pt x="8041" y="3860"/>
                  <a:pt x="5924" y="1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C5B90626-DF21-8E62-D948-793F8E28C8A7}"/>
              </a:ext>
            </a:extLst>
          </p:cNvPr>
          <p:cNvSpPr/>
          <p:nvPr/>
        </p:nvSpPr>
        <p:spPr>
          <a:xfrm>
            <a:off x="4733525" y="4864039"/>
            <a:ext cx="19619" cy="130345"/>
          </a:xfrm>
          <a:custGeom>
            <a:avLst/>
            <a:gdLst>
              <a:gd name="connsiteX0" fmla="*/ 6750 w 19619"/>
              <a:gd name="connsiteY0" fmla="*/ 61 h 130345"/>
              <a:gd name="connsiteX1" fmla="*/ 400 w 19619"/>
              <a:gd name="connsiteY1" fmla="*/ 73086 h 130345"/>
              <a:gd name="connsiteX2" fmla="*/ 19450 w 19619"/>
              <a:gd name="connsiteY2" fmla="*/ 130236 h 130345"/>
              <a:gd name="connsiteX3" fmla="*/ 9925 w 19619"/>
              <a:gd name="connsiteY3" fmla="*/ 85786 h 130345"/>
              <a:gd name="connsiteX4" fmla="*/ 6750 w 19619"/>
              <a:gd name="connsiteY4" fmla="*/ 61 h 13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19" h="130345">
                <a:moveTo>
                  <a:pt x="6750" y="61"/>
                </a:moveTo>
                <a:cubicBezTo>
                  <a:pt x="5162" y="-2056"/>
                  <a:pt x="-1717" y="51390"/>
                  <a:pt x="400" y="73086"/>
                </a:cubicBezTo>
                <a:cubicBezTo>
                  <a:pt x="2517" y="94782"/>
                  <a:pt x="17862" y="128119"/>
                  <a:pt x="19450" y="130236"/>
                </a:cubicBezTo>
                <a:cubicBezTo>
                  <a:pt x="21038" y="132353"/>
                  <a:pt x="10983" y="103248"/>
                  <a:pt x="9925" y="85786"/>
                </a:cubicBezTo>
                <a:cubicBezTo>
                  <a:pt x="8867" y="68324"/>
                  <a:pt x="8338" y="2178"/>
                  <a:pt x="6750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A3EBC773-24CD-F178-08BC-1A18A1C3818A}"/>
              </a:ext>
            </a:extLst>
          </p:cNvPr>
          <p:cNvSpPr/>
          <p:nvPr/>
        </p:nvSpPr>
        <p:spPr>
          <a:xfrm>
            <a:off x="4761677" y="5073650"/>
            <a:ext cx="80214" cy="266700"/>
          </a:xfrm>
          <a:custGeom>
            <a:avLst/>
            <a:gdLst>
              <a:gd name="connsiteX0" fmla="*/ 823 w 80214"/>
              <a:gd name="connsiteY0" fmla="*/ 0 h 266700"/>
              <a:gd name="connsiteX1" fmla="*/ 16698 w 80214"/>
              <a:gd name="connsiteY1" fmla="*/ 149225 h 266700"/>
              <a:gd name="connsiteX2" fmla="*/ 80198 w 80214"/>
              <a:gd name="connsiteY2" fmla="*/ 266700 h 266700"/>
              <a:gd name="connsiteX3" fmla="*/ 10348 w 80214"/>
              <a:gd name="connsiteY3" fmla="*/ 149225 h 266700"/>
              <a:gd name="connsiteX4" fmla="*/ 823 w 80214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14" h="266700">
                <a:moveTo>
                  <a:pt x="823" y="0"/>
                </a:moveTo>
                <a:cubicBezTo>
                  <a:pt x="1881" y="0"/>
                  <a:pt x="3469" y="104775"/>
                  <a:pt x="16698" y="149225"/>
                </a:cubicBezTo>
                <a:cubicBezTo>
                  <a:pt x="29927" y="193675"/>
                  <a:pt x="81256" y="266700"/>
                  <a:pt x="80198" y="266700"/>
                </a:cubicBezTo>
                <a:cubicBezTo>
                  <a:pt x="79140" y="266700"/>
                  <a:pt x="23048" y="191029"/>
                  <a:pt x="10348" y="149225"/>
                </a:cubicBezTo>
                <a:cubicBezTo>
                  <a:pt x="-2352" y="107421"/>
                  <a:pt x="-235" y="0"/>
                  <a:pt x="82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B1089ED-E346-7856-C873-0F164EF75AC6}"/>
              </a:ext>
            </a:extLst>
          </p:cNvPr>
          <p:cNvSpPr/>
          <p:nvPr/>
        </p:nvSpPr>
        <p:spPr>
          <a:xfrm>
            <a:off x="4949699" y="5216520"/>
            <a:ext cx="57290" cy="155583"/>
          </a:xfrm>
          <a:custGeom>
            <a:avLst/>
            <a:gdLst>
              <a:gd name="connsiteX0" fmla="*/ 126 w 57290"/>
              <a:gd name="connsiteY0" fmla="*/ 5 h 155583"/>
              <a:gd name="connsiteX1" fmla="*/ 41401 w 57290"/>
              <a:gd name="connsiteY1" fmla="*/ 63505 h 155583"/>
              <a:gd name="connsiteX2" fmla="*/ 25526 w 57290"/>
              <a:gd name="connsiteY2" fmla="*/ 155580 h 155583"/>
              <a:gd name="connsiteX3" fmla="*/ 57276 w 57290"/>
              <a:gd name="connsiteY3" fmla="*/ 66680 h 155583"/>
              <a:gd name="connsiteX4" fmla="*/ 126 w 57290"/>
              <a:gd name="connsiteY4" fmla="*/ 5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" h="155583">
                <a:moveTo>
                  <a:pt x="126" y="5"/>
                </a:moveTo>
                <a:cubicBezTo>
                  <a:pt x="-2520" y="-524"/>
                  <a:pt x="37168" y="37576"/>
                  <a:pt x="41401" y="63505"/>
                </a:cubicBezTo>
                <a:cubicBezTo>
                  <a:pt x="45634" y="89434"/>
                  <a:pt x="22880" y="155051"/>
                  <a:pt x="25526" y="155580"/>
                </a:cubicBezTo>
                <a:cubicBezTo>
                  <a:pt x="28172" y="156109"/>
                  <a:pt x="56218" y="91551"/>
                  <a:pt x="57276" y="66680"/>
                </a:cubicBezTo>
                <a:cubicBezTo>
                  <a:pt x="58334" y="41809"/>
                  <a:pt x="2772" y="534"/>
                  <a:pt x="126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1C0593B4-012D-9A0E-C83B-F5EA6250572F}"/>
              </a:ext>
            </a:extLst>
          </p:cNvPr>
          <p:cNvSpPr/>
          <p:nvPr/>
        </p:nvSpPr>
        <p:spPr>
          <a:xfrm>
            <a:off x="5657843" y="4784725"/>
            <a:ext cx="63520" cy="64336"/>
          </a:xfrm>
          <a:custGeom>
            <a:avLst/>
            <a:gdLst>
              <a:gd name="connsiteX0" fmla="*/ 7 w 63520"/>
              <a:gd name="connsiteY0" fmla="*/ 0 h 64336"/>
              <a:gd name="connsiteX1" fmla="*/ 38107 w 63520"/>
              <a:gd name="connsiteY1" fmla="*/ 57150 h 64336"/>
              <a:gd name="connsiteX2" fmla="*/ 63507 w 63520"/>
              <a:gd name="connsiteY2" fmla="*/ 63500 h 64336"/>
              <a:gd name="connsiteX3" fmla="*/ 34932 w 63520"/>
              <a:gd name="connsiteY3" fmla="*/ 57150 h 64336"/>
              <a:gd name="connsiteX4" fmla="*/ 7 w 63520"/>
              <a:gd name="connsiteY4" fmla="*/ 0 h 6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0" h="64336">
                <a:moveTo>
                  <a:pt x="7" y="0"/>
                </a:moveTo>
                <a:cubicBezTo>
                  <a:pt x="536" y="0"/>
                  <a:pt x="27524" y="46567"/>
                  <a:pt x="38107" y="57150"/>
                </a:cubicBezTo>
                <a:cubicBezTo>
                  <a:pt x="48690" y="67733"/>
                  <a:pt x="64036" y="63500"/>
                  <a:pt x="63507" y="63500"/>
                </a:cubicBezTo>
                <a:cubicBezTo>
                  <a:pt x="62978" y="63500"/>
                  <a:pt x="43399" y="64029"/>
                  <a:pt x="34932" y="57150"/>
                </a:cubicBezTo>
                <a:cubicBezTo>
                  <a:pt x="26465" y="50271"/>
                  <a:pt x="-522" y="0"/>
                  <a:pt x="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EA6183C4-7612-7B31-4960-D0A953005E77}"/>
              </a:ext>
            </a:extLst>
          </p:cNvPr>
          <p:cNvSpPr/>
          <p:nvPr/>
        </p:nvSpPr>
        <p:spPr>
          <a:xfrm>
            <a:off x="5641910" y="3594024"/>
            <a:ext cx="149317" cy="82645"/>
          </a:xfrm>
          <a:custGeom>
            <a:avLst/>
            <a:gdLst>
              <a:gd name="connsiteX0" fmla="*/ 65 w 149317"/>
              <a:gd name="connsiteY0" fmla="*/ 82626 h 82645"/>
              <a:gd name="connsiteX1" fmla="*/ 50865 w 149317"/>
              <a:gd name="connsiteY1" fmla="*/ 28651 h 82645"/>
              <a:gd name="connsiteX2" fmla="*/ 149290 w 149317"/>
              <a:gd name="connsiteY2" fmla="*/ 76 h 82645"/>
              <a:gd name="connsiteX3" fmla="*/ 60390 w 149317"/>
              <a:gd name="connsiteY3" fmla="*/ 22301 h 82645"/>
              <a:gd name="connsiteX4" fmla="*/ 65 w 149317"/>
              <a:gd name="connsiteY4" fmla="*/ 82626 h 8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17" h="82645">
                <a:moveTo>
                  <a:pt x="65" y="82626"/>
                </a:moveTo>
                <a:cubicBezTo>
                  <a:pt x="-1523" y="83684"/>
                  <a:pt x="25994" y="42409"/>
                  <a:pt x="50865" y="28651"/>
                </a:cubicBezTo>
                <a:cubicBezTo>
                  <a:pt x="75736" y="14893"/>
                  <a:pt x="147702" y="1134"/>
                  <a:pt x="149290" y="76"/>
                </a:cubicBezTo>
                <a:cubicBezTo>
                  <a:pt x="150878" y="-982"/>
                  <a:pt x="83144" y="9072"/>
                  <a:pt x="60390" y="22301"/>
                </a:cubicBezTo>
                <a:cubicBezTo>
                  <a:pt x="37636" y="35530"/>
                  <a:pt x="1653" y="81568"/>
                  <a:pt x="65" y="826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10EAEE9D-3DB5-F3C9-438F-19C423E5108C}"/>
              </a:ext>
            </a:extLst>
          </p:cNvPr>
          <p:cNvSpPr/>
          <p:nvPr/>
        </p:nvSpPr>
        <p:spPr>
          <a:xfrm>
            <a:off x="5249979" y="1926930"/>
            <a:ext cx="160666" cy="934173"/>
          </a:xfrm>
          <a:custGeom>
            <a:avLst/>
            <a:gdLst>
              <a:gd name="connsiteX0" fmla="*/ 160593 w 160666"/>
              <a:gd name="connsiteY0" fmla="*/ 1 h 934173"/>
              <a:gd name="connsiteX1" fmla="*/ 22318 w 160666"/>
              <a:gd name="connsiteY1" fmla="*/ 396984 h 934173"/>
              <a:gd name="connsiteX2" fmla="*/ 133830 w 160666"/>
              <a:gd name="connsiteY2" fmla="*/ 896559 h 934173"/>
              <a:gd name="connsiteX3" fmla="*/ 124909 w 160666"/>
              <a:gd name="connsiteY3" fmla="*/ 843033 h 934173"/>
              <a:gd name="connsiteX4" fmla="*/ 15 w 160666"/>
              <a:gd name="connsiteY4" fmla="*/ 401445 h 934173"/>
              <a:gd name="connsiteX5" fmla="*/ 160593 w 160666"/>
              <a:gd name="connsiteY5" fmla="*/ 1 h 93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66" h="934173">
                <a:moveTo>
                  <a:pt x="160593" y="1"/>
                </a:moveTo>
                <a:cubicBezTo>
                  <a:pt x="164310" y="-742"/>
                  <a:pt x="26778" y="247558"/>
                  <a:pt x="22318" y="396984"/>
                </a:cubicBezTo>
                <a:cubicBezTo>
                  <a:pt x="17858" y="546410"/>
                  <a:pt x="116731" y="822218"/>
                  <a:pt x="133830" y="896559"/>
                </a:cubicBezTo>
                <a:cubicBezTo>
                  <a:pt x="150928" y="970901"/>
                  <a:pt x="147211" y="925552"/>
                  <a:pt x="124909" y="843033"/>
                </a:cubicBezTo>
                <a:cubicBezTo>
                  <a:pt x="102607" y="760514"/>
                  <a:pt x="-1472" y="538233"/>
                  <a:pt x="15" y="401445"/>
                </a:cubicBezTo>
                <a:cubicBezTo>
                  <a:pt x="1502" y="264657"/>
                  <a:pt x="156876" y="744"/>
                  <a:pt x="160593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0CA37F34-59BD-254A-1C89-4DF958B8A8D2}"/>
              </a:ext>
            </a:extLst>
          </p:cNvPr>
          <p:cNvSpPr/>
          <p:nvPr/>
        </p:nvSpPr>
        <p:spPr>
          <a:xfrm>
            <a:off x="5694709" y="1793114"/>
            <a:ext cx="288770" cy="1295818"/>
          </a:xfrm>
          <a:custGeom>
            <a:avLst/>
            <a:gdLst>
              <a:gd name="connsiteX0" fmla="*/ 28097 w 288770"/>
              <a:gd name="connsiteY0" fmla="*/ 2 h 1295818"/>
              <a:gd name="connsiteX1" fmla="*/ 19176 w 288770"/>
              <a:gd name="connsiteY1" fmla="*/ 267631 h 1295818"/>
              <a:gd name="connsiteX2" fmla="*/ 144070 w 288770"/>
              <a:gd name="connsiteY2" fmla="*/ 909942 h 1295818"/>
              <a:gd name="connsiteX3" fmla="*/ 277884 w 288770"/>
              <a:gd name="connsiteY3" fmla="*/ 1262320 h 1295818"/>
              <a:gd name="connsiteX4" fmla="*/ 260042 w 288770"/>
              <a:gd name="connsiteY4" fmla="*/ 1217715 h 1295818"/>
              <a:gd name="connsiteX5" fmla="*/ 95004 w 288770"/>
              <a:gd name="connsiteY5" fmla="*/ 700299 h 1295818"/>
              <a:gd name="connsiteX6" fmla="*/ 59320 w 288770"/>
              <a:gd name="connsiteY6" fmla="*/ 495116 h 1295818"/>
              <a:gd name="connsiteX7" fmla="*/ 1334 w 288770"/>
              <a:gd name="connsiteY7" fmla="*/ 263171 h 1295818"/>
              <a:gd name="connsiteX8" fmla="*/ 28097 w 288770"/>
              <a:gd name="connsiteY8" fmla="*/ 2 h 12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770" h="1295818">
                <a:moveTo>
                  <a:pt x="28097" y="2"/>
                </a:moveTo>
                <a:cubicBezTo>
                  <a:pt x="31071" y="745"/>
                  <a:pt x="-153" y="115974"/>
                  <a:pt x="19176" y="267631"/>
                </a:cubicBezTo>
                <a:cubicBezTo>
                  <a:pt x="38505" y="419288"/>
                  <a:pt x="100952" y="744161"/>
                  <a:pt x="144070" y="909942"/>
                </a:cubicBezTo>
                <a:cubicBezTo>
                  <a:pt x="187188" y="1075724"/>
                  <a:pt x="258555" y="1211025"/>
                  <a:pt x="277884" y="1262320"/>
                </a:cubicBezTo>
                <a:cubicBezTo>
                  <a:pt x="297213" y="1313615"/>
                  <a:pt x="290522" y="1311385"/>
                  <a:pt x="260042" y="1217715"/>
                </a:cubicBezTo>
                <a:cubicBezTo>
                  <a:pt x="229562" y="1124045"/>
                  <a:pt x="128458" y="820732"/>
                  <a:pt x="95004" y="700299"/>
                </a:cubicBezTo>
                <a:cubicBezTo>
                  <a:pt x="61550" y="579866"/>
                  <a:pt x="74932" y="567971"/>
                  <a:pt x="59320" y="495116"/>
                </a:cubicBezTo>
                <a:cubicBezTo>
                  <a:pt x="43708" y="422261"/>
                  <a:pt x="9511" y="338999"/>
                  <a:pt x="1334" y="263171"/>
                </a:cubicBezTo>
                <a:cubicBezTo>
                  <a:pt x="-6843" y="187343"/>
                  <a:pt x="25123" y="-741"/>
                  <a:pt x="28097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E376DF1-5568-0371-3CE1-09703629F173}"/>
              </a:ext>
            </a:extLst>
          </p:cNvPr>
          <p:cNvSpPr/>
          <p:nvPr/>
        </p:nvSpPr>
        <p:spPr>
          <a:xfrm>
            <a:off x="5576548" y="2029461"/>
            <a:ext cx="105244" cy="917065"/>
          </a:xfrm>
          <a:custGeom>
            <a:avLst/>
            <a:gdLst>
              <a:gd name="connsiteX0" fmla="*/ 12443 w 105244"/>
              <a:gd name="connsiteY0" fmla="*/ 61 h 917065"/>
              <a:gd name="connsiteX1" fmla="*/ 25825 w 105244"/>
              <a:gd name="connsiteY1" fmla="*/ 481794 h 917065"/>
              <a:gd name="connsiteX2" fmla="*/ 101653 w 105244"/>
              <a:gd name="connsiteY2" fmla="*/ 896619 h 917065"/>
              <a:gd name="connsiteX3" fmla="*/ 83811 w 105244"/>
              <a:gd name="connsiteY3" fmla="*/ 811870 h 917065"/>
              <a:gd name="connsiteX4" fmla="*/ 3522 w 105244"/>
              <a:gd name="connsiteY4" fmla="*/ 450570 h 917065"/>
              <a:gd name="connsiteX5" fmla="*/ 12443 w 105244"/>
              <a:gd name="connsiteY5" fmla="*/ 61 h 91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44" h="917065">
                <a:moveTo>
                  <a:pt x="12443" y="61"/>
                </a:moveTo>
                <a:cubicBezTo>
                  <a:pt x="16160" y="5265"/>
                  <a:pt x="10957" y="332368"/>
                  <a:pt x="25825" y="481794"/>
                </a:cubicBezTo>
                <a:cubicBezTo>
                  <a:pt x="40693" y="631220"/>
                  <a:pt x="91989" y="841606"/>
                  <a:pt x="101653" y="896619"/>
                </a:cubicBezTo>
                <a:cubicBezTo>
                  <a:pt x="111317" y="951632"/>
                  <a:pt x="100166" y="886211"/>
                  <a:pt x="83811" y="811870"/>
                </a:cubicBezTo>
                <a:cubicBezTo>
                  <a:pt x="67456" y="737529"/>
                  <a:pt x="13930" y="578437"/>
                  <a:pt x="3522" y="450570"/>
                </a:cubicBezTo>
                <a:cubicBezTo>
                  <a:pt x="-6886" y="322703"/>
                  <a:pt x="8726" y="-5143"/>
                  <a:pt x="12443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52A57587-2B5A-D521-5064-EEE6A618CBAC}"/>
              </a:ext>
            </a:extLst>
          </p:cNvPr>
          <p:cNvSpPr/>
          <p:nvPr/>
        </p:nvSpPr>
        <p:spPr>
          <a:xfrm>
            <a:off x="4879344" y="2443943"/>
            <a:ext cx="40574" cy="506421"/>
          </a:xfrm>
          <a:custGeom>
            <a:avLst/>
            <a:gdLst>
              <a:gd name="connsiteX0" fmla="*/ 40574 w 40574"/>
              <a:gd name="connsiteY0" fmla="*/ 404 h 506421"/>
              <a:gd name="connsiteX1" fmla="*/ 430 w 40574"/>
              <a:gd name="connsiteY1" fmla="*/ 326020 h 506421"/>
              <a:gd name="connsiteX2" fmla="*/ 18272 w 40574"/>
              <a:gd name="connsiteY2" fmla="*/ 504439 h 506421"/>
              <a:gd name="connsiteX3" fmla="*/ 430 w 40574"/>
              <a:gd name="connsiteY3" fmla="*/ 397388 h 506421"/>
              <a:gd name="connsiteX4" fmla="*/ 40574 w 40574"/>
              <a:gd name="connsiteY4" fmla="*/ 404 h 50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4" h="506421">
                <a:moveTo>
                  <a:pt x="40574" y="404"/>
                </a:moveTo>
                <a:cubicBezTo>
                  <a:pt x="40574" y="-11491"/>
                  <a:pt x="4147" y="242014"/>
                  <a:pt x="430" y="326020"/>
                </a:cubicBezTo>
                <a:cubicBezTo>
                  <a:pt x="-3287" y="410026"/>
                  <a:pt x="18272" y="492544"/>
                  <a:pt x="18272" y="504439"/>
                </a:cubicBezTo>
                <a:cubicBezTo>
                  <a:pt x="18272" y="516334"/>
                  <a:pt x="-1800" y="473960"/>
                  <a:pt x="430" y="397388"/>
                </a:cubicBezTo>
                <a:cubicBezTo>
                  <a:pt x="2660" y="320816"/>
                  <a:pt x="40574" y="12299"/>
                  <a:pt x="40574" y="4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98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27</cp:revision>
  <dcterms:created xsi:type="dcterms:W3CDTF">2024-02-22T14:05:15Z</dcterms:created>
  <dcterms:modified xsi:type="dcterms:W3CDTF">2024-02-25T01:39:26Z</dcterms:modified>
</cp:coreProperties>
</file>