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3656" y="-352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01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77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13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38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10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3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04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7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C94A-2A2B-431B-B23F-A3CA40F85579}" type="datetimeFigureOut">
              <a:rPr kumimoji="1" lang="ja-JP" altLang="en-US" smtClean="0"/>
              <a:t>2021/5/8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45D6-403B-4287-B3E3-2983E606B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芦田 愛菜 – jobbykids">
            <a:extLst>
              <a:ext uri="{FF2B5EF4-FFF2-40B4-BE49-F238E27FC236}">
                <a16:creationId xmlns:a16="http://schemas.microsoft.com/office/drawing/2014/main" id="{04FA0191-092A-47B5-A4DD-EB01C4450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r="13260"/>
          <a:stretch/>
        </p:blipFill>
        <p:spPr bwMode="auto">
          <a:xfrm>
            <a:off x="0" y="44763"/>
            <a:ext cx="9649808" cy="1047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7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芦田 愛菜 – jobbykids">
            <a:extLst>
              <a:ext uri="{FF2B5EF4-FFF2-40B4-BE49-F238E27FC236}">
                <a16:creationId xmlns:a16="http://schemas.microsoft.com/office/drawing/2014/main" id="{04FA0191-092A-47B5-A4DD-EB01C4450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r="13260"/>
          <a:stretch/>
        </p:blipFill>
        <p:spPr bwMode="auto">
          <a:xfrm>
            <a:off x="0" y="44763"/>
            <a:ext cx="9649808" cy="1047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2210987-EBDA-4FC1-B8C0-B7B6A5415772}"/>
              </a:ext>
            </a:extLst>
          </p:cNvPr>
          <p:cNvSpPr/>
          <p:nvPr/>
        </p:nvSpPr>
        <p:spPr>
          <a:xfrm>
            <a:off x="4676674" y="2512548"/>
            <a:ext cx="587910" cy="360296"/>
          </a:xfrm>
          <a:custGeom>
            <a:avLst/>
            <a:gdLst>
              <a:gd name="connsiteX0" fmla="*/ 4864 w 587910"/>
              <a:gd name="connsiteY0" fmla="*/ 357652 h 360296"/>
              <a:gd name="connsiteX1" fmla="*/ 11214 w 587910"/>
              <a:gd name="connsiteY1" fmla="*/ 259227 h 360296"/>
              <a:gd name="connsiteX2" fmla="*/ 92176 w 587910"/>
              <a:gd name="connsiteY2" fmla="*/ 129052 h 360296"/>
              <a:gd name="connsiteX3" fmla="*/ 250926 w 587910"/>
              <a:gd name="connsiteY3" fmla="*/ 54440 h 360296"/>
              <a:gd name="connsiteX4" fmla="*/ 406501 w 587910"/>
              <a:gd name="connsiteY4" fmla="*/ 25865 h 360296"/>
              <a:gd name="connsiteX5" fmla="*/ 546201 w 587910"/>
              <a:gd name="connsiteY5" fmla="*/ 49677 h 360296"/>
              <a:gd name="connsiteX6" fmla="*/ 587476 w 587910"/>
              <a:gd name="connsiteY6" fmla="*/ 59202 h 360296"/>
              <a:gd name="connsiteX7" fmla="*/ 527151 w 587910"/>
              <a:gd name="connsiteY7" fmla="*/ 25865 h 360296"/>
              <a:gd name="connsiteX8" fmla="*/ 417614 w 587910"/>
              <a:gd name="connsiteY8" fmla="*/ 465 h 360296"/>
              <a:gd name="connsiteX9" fmla="*/ 231876 w 587910"/>
              <a:gd name="connsiteY9" fmla="*/ 48090 h 360296"/>
              <a:gd name="connsiteX10" fmla="*/ 50901 w 587910"/>
              <a:gd name="connsiteY10" fmla="*/ 151277 h 360296"/>
              <a:gd name="connsiteX11" fmla="*/ 4864 w 587910"/>
              <a:gd name="connsiteY11" fmla="*/ 357652 h 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910" h="360296">
                <a:moveTo>
                  <a:pt x="4864" y="357652"/>
                </a:moveTo>
                <a:cubicBezTo>
                  <a:pt x="-1750" y="375643"/>
                  <a:pt x="-3338" y="297327"/>
                  <a:pt x="11214" y="259227"/>
                </a:cubicBezTo>
                <a:cubicBezTo>
                  <a:pt x="25766" y="221127"/>
                  <a:pt x="52224" y="163183"/>
                  <a:pt x="92176" y="129052"/>
                </a:cubicBezTo>
                <a:cubicBezTo>
                  <a:pt x="132128" y="94921"/>
                  <a:pt x="198539" y="71638"/>
                  <a:pt x="250926" y="54440"/>
                </a:cubicBezTo>
                <a:cubicBezTo>
                  <a:pt x="303313" y="37242"/>
                  <a:pt x="357289" y="26659"/>
                  <a:pt x="406501" y="25865"/>
                </a:cubicBezTo>
                <a:cubicBezTo>
                  <a:pt x="455713" y="25071"/>
                  <a:pt x="516039" y="44121"/>
                  <a:pt x="546201" y="49677"/>
                </a:cubicBezTo>
                <a:cubicBezTo>
                  <a:pt x="576364" y="55233"/>
                  <a:pt x="590651" y="63171"/>
                  <a:pt x="587476" y="59202"/>
                </a:cubicBezTo>
                <a:cubicBezTo>
                  <a:pt x="584301" y="55233"/>
                  <a:pt x="555461" y="35654"/>
                  <a:pt x="527151" y="25865"/>
                </a:cubicBezTo>
                <a:cubicBezTo>
                  <a:pt x="498841" y="16076"/>
                  <a:pt x="466827" y="-3239"/>
                  <a:pt x="417614" y="465"/>
                </a:cubicBezTo>
                <a:cubicBezTo>
                  <a:pt x="368402" y="4169"/>
                  <a:pt x="292995" y="22955"/>
                  <a:pt x="231876" y="48090"/>
                </a:cubicBezTo>
                <a:cubicBezTo>
                  <a:pt x="170757" y="73225"/>
                  <a:pt x="90059" y="103652"/>
                  <a:pt x="50901" y="151277"/>
                </a:cubicBezTo>
                <a:cubicBezTo>
                  <a:pt x="11743" y="198902"/>
                  <a:pt x="11478" y="339661"/>
                  <a:pt x="4864" y="3576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4F823D2-2078-4794-9F16-5F71F2DEE026}"/>
              </a:ext>
            </a:extLst>
          </p:cNvPr>
          <p:cNvSpPr/>
          <p:nvPr/>
        </p:nvSpPr>
        <p:spPr>
          <a:xfrm>
            <a:off x="4724453" y="2563325"/>
            <a:ext cx="538481" cy="164096"/>
          </a:xfrm>
          <a:custGeom>
            <a:avLst/>
            <a:gdLst>
              <a:gd name="connsiteX0" fmla="*/ 1535 w 538481"/>
              <a:gd name="connsiteY0" fmla="*/ 164000 h 164096"/>
              <a:gd name="connsiteX1" fmla="*/ 128535 w 538481"/>
              <a:gd name="connsiteY1" fmla="*/ 49700 h 164096"/>
              <a:gd name="connsiteX2" fmla="*/ 314272 w 538481"/>
              <a:gd name="connsiteY2" fmla="*/ 24300 h 164096"/>
              <a:gd name="connsiteX3" fmla="*/ 463497 w 538481"/>
              <a:gd name="connsiteY3" fmla="*/ 62400 h 164096"/>
              <a:gd name="connsiteX4" fmla="*/ 534935 w 538481"/>
              <a:gd name="connsiteY4" fmla="*/ 81450 h 164096"/>
              <a:gd name="connsiteX5" fmla="*/ 523822 w 538481"/>
              <a:gd name="connsiteY5" fmla="*/ 76688 h 164096"/>
              <a:gd name="connsiteX6" fmla="*/ 490485 w 538481"/>
              <a:gd name="connsiteY6" fmla="*/ 46525 h 164096"/>
              <a:gd name="connsiteX7" fmla="*/ 431747 w 538481"/>
              <a:gd name="connsiteY7" fmla="*/ 19538 h 164096"/>
              <a:gd name="connsiteX8" fmla="*/ 228547 w 538481"/>
              <a:gd name="connsiteY8" fmla="*/ 2075 h 164096"/>
              <a:gd name="connsiteX9" fmla="*/ 68210 w 538481"/>
              <a:gd name="connsiteY9" fmla="*/ 68750 h 164096"/>
              <a:gd name="connsiteX10" fmla="*/ 1535 w 538481"/>
              <a:gd name="connsiteY10" fmla="*/ 164000 h 1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481" h="164096">
                <a:moveTo>
                  <a:pt x="1535" y="164000"/>
                </a:moveTo>
                <a:cubicBezTo>
                  <a:pt x="11589" y="160825"/>
                  <a:pt x="76412" y="72983"/>
                  <a:pt x="128535" y="49700"/>
                </a:cubicBezTo>
                <a:cubicBezTo>
                  <a:pt x="180658" y="26417"/>
                  <a:pt x="258445" y="22183"/>
                  <a:pt x="314272" y="24300"/>
                </a:cubicBezTo>
                <a:cubicBezTo>
                  <a:pt x="370099" y="26417"/>
                  <a:pt x="463497" y="62400"/>
                  <a:pt x="463497" y="62400"/>
                </a:cubicBezTo>
                <a:lnTo>
                  <a:pt x="534935" y="81450"/>
                </a:lnTo>
                <a:cubicBezTo>
                  <a:pt x="544989" y="83831"/>
                  <a:pt x="531230" y="82509"/>
                  <a:pt x="523822" y="76688"/>
                </a:cubicBezTo>
                <a:cubicBezTo>
                  <a:pt x="516414" y="70867"/>
                  <a:pt x="505831" y="56050"/>
                  <a:pt x="490485" y="46525"/>
                </a:cubicBezTo>
                <a:cubicBezTo>
                  <a:pt x="475139" y="37000"/>
                  <a:pt x="475403" y="26946"/>
                  <a:pt x="431747" y="19538"/>
                </a:cubicBezTo>
                <a:cubicBezTo>
                  <a:pt x="388091" y="12130"/>
                  <a:pt x="289136" y="-6127"/>
                  <a:pt x="228547" y="2075"/>
                </a:cubicBezTo>
                <a:cubicBezTo>
                  <a:pt x="167958" y="10277"/>
                  <a:pt x="103664" y="46525"/>
                  <a:pt x="68210" y="68750"/>
                </a:cubicBezTo>
                <a:cubicBezTo>
                  <a:pt x="32756" y="90975"/>
                  <a:pt x="-8519" y="167175"/>
                  <a:pt x="1535" y="1640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31DFD04-E051-4F96-986A-E67D8EEE6655}"/>
              </a:ext>
            </a:extLst>
          </p:cNvPr>
          <p:cNvSpPr/>
          <p:nvPr/>
        </p:nvSpPr>
        <p:spPr>
          <a:xfrm>
            <a:off x="4656133" y="2704309"/>
            <a:ext cx="47631" cy="151694"/>
          </a:xfrm>
          <a:custGeom>
            <a:avLst/>
            <a:gdLst>
              <a:gd name="connsiteX0" fmla="*/ 47630 w 47631"/>
              <a:gd name="connsiteY0" fmla="*/ 2379 h 151694"/>
              <a:gd name="connsiteX1" fmla="*/ 11117 w 47631"/>
              <a:gd name="connsiteY1" fmla="*/ 108741 h 151694"/>
              <a:gd name="connsiteX2" fmla="*/ 11117 w 47631"/>
              <a:gd name="connsiteY2" fmla="*/ 151604 h 151694"/>
              <a:gd name="connsiteX3" fmla="*/ 5 w 47631"/>
              <a:gd name="connsiteY3" fmla="*/ 99216 h 151694"/>
              <a:gd name="connsiteX4" fmla="*/ 12705 w 47631"/>
              <a:gd name="connsiteY4" fmla="*/ 38891 h 151694"/>
              <a:gd name="connsiteX5" fmla="*/ 47630 w 47631"/>
              <a:gd name="connsiteY5" fmla="*/ 2379 h 1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31" h="151694">
                <a:moveTo>
                  <a:pt x="47630" y="2379"/>
                </a:moveTo>
                <a:cubicBezTo>
                  <a:pt x="47365" y="14021"/>
                  <a:pt x="17202" y="83870"/>
                  <a:pt x="11117" y="108741"/>
                </a:cubicBezTo>
                <a:cubicBezTo>
                  <a:pt x="5032" y="133612"/>
                  <a:pt x="12969" y="153191"/>
                  <a:pt x="11117" y="151604"/>
                </a:cubicBezTo>
                <a:cubicBezTo>
                  <a:pt x="9265" y="150017"/>
                  <a:pt x="-260" y="118001"/>
                  <a:pt x="5" y="99216"/>
                </a:cubicBezTo>
                <a:cubicBezTo>
                  <a:pt x="270" y="80431"/>
                  <a:pt x="7413" y="52914"/>
                  <a:pt x="12705" y="38891"/>
                </a:cubicBezTo>
                <a:cubicBezTo>
                  <a:pt x="17997" y="24868"/>
                  <a:pt x="47895" y="-9263"/>
                  <a:pt x="47630" y="23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57B9C1C-9915-4FD4-96D1-F6F954788CCD}"/>
              </a:ext>
            </a:extLst>
          </p:cNvPr>
          <p:cNvSpPr/>
          <p:nvPr/>
        </p:nvSpPr>
        <p:spPr>
          <a:xfrm>
            <a:off x="4713198" y="2640132"/>
            <a:ext cx="532745" cy="193166"/>
          </a:xfrm>
          <a:custGeom>
            <a:avLst/>
            <a:gdLst>
              <a:gd name="connsiteX0" fmla="*/ 90 w 532745"/>
              <a:gd name="connsiteY0" fmla="*/ 109418 h 193166"/>
              <a:gd name="connsiteX1" fmla="*/ 27077 w 532745"/>
              <a:gd name="connsiteY1" fmla="*/ 172918 h 193166"/>
              <a:gd name="connsiteX2" fmla="*/ 119152 w 532745"/>
              <a:gd name="connsiteY2" fmla="*/ 191968 h 193166"/>
              <a:gd name="connsiteX3" fmla="*/ 365215 w 532745"/>
              <a:gd name="connsiteY3" fmla="*/ 144343 h 193166"/>
              <a:gd name="connsiteX4" fmla="*/ 473165 w 532745"/>
              <a:gd name="connsiteY4" fmla="*/ 101481 h 193166"/>
              <a:gd name="connsiteX5" fmla="*/ 531902 w 532745"/>
              <a:gd name="connsiteY5" fmla="*/ 4643 h 193166"/>
              <a:gd name="connsiteX6" fmla="*/ 504915 w 532745"/>
              <a:gd name="connsiteY6" fmla="*/ 15756 h 193166"/>
              <a:gd name="connsiteX7" fmla="*/ 463640 w 532745"/>
              <a:gd name="connsiteY7" fmla="*/ 18931 h 193166"/>
              <a:gd name="connsiteX8" fmla="*/ 443002 w 532745"/>
              <a:gd name="connsiteY8" fmla="*/ 45918 h 193166"/>
              <a:gd name="connsiteX9" fmla="*/ 392202 w 532745"/>
              <a:gd name="connsiteY9" fmla="*/ 103068 h 193166"/>
              <a:gd name="connsiteX10" fmla="*/ 316002 w 532745"/>
              <a:gd name="connsiteY10" fmla="*/ 131643 h 193166"/>
              <a:gd name="connsiteX11" fmla="*/ 168365 w 532745"/>
              <a:gd name="connsiteY11" fmla="*/ 171331 h 193166"/>
              <a:gd name="connsiteX12" fmla="*/ 60415 w 532745"/>
              <a:gd name="connsiteY12" fmla="*/ 172918 h 193166"/>
              <a:gd name="connsiteX13" fmla="*/ 33427 w 532745"/>
              <a:gd name="connsiteY13" fmla="*/ 158631 h 193166"/>
              <a:gd name="connsiteX14" fmla="*/ 90 w 532745"/>
              <a:gd name="connsiteY14" fmla="*/ 109418 h 19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745" h="193166">
                <a:moveTo>
                  <a:pt x="90" y="109418"/>
                </a:moveTo>
                <a:cubicBezTo>
                  <a:pt x="-968" y="111799"/>
                  <a:pt x="7233" y="159160"/>
                  <a:pt x="27077" y="172918"/>
                </a:cubicBezTo>
                <a:cubicBezTo>
                  <a:pt x="46921" y="186676"/>
                  <a:pt x="62796" y="196730"/>
                  <a:pt x="119152" y="191968"/>
                </a:cubicBezTo>
                <a:cubicBezTo>
                  <a:pt x="175508" y="187206"/>
                  <a:pt x="306213" y="159424"/>
                  <a:pt x="365215" y="144343"/>
                </a:cubicBezTo>
                <a:cubicBezTo>
                  <a:pt x="424217" y="129262"/>
                  <a:pt x="445384" y="124764"/>
                  <a:pt x="473165" y="101481"/>
                </a:cubicBezTo>
                <a:cubicBezTo>
                  <a:pt x="500946" y="78198"/>
                  <a:pt x="526610" y="18930"/>
                  <a:pt x="531902" y="4643"/>
                </a:cubicBezTo>
                <a:cubicBezTo>
                  <a:pt x="537194" y="-9644"/>
                  <a:pt x="516292" y="13375"/>
                  <a:pt x="504915" y="15756"/>
                </a:cubicBezTo>
                <a:cubicBezTo>
                  <a:pt x="493538" y="18137"/>
                  <a:pt x="473959" y="13904"/>
                  <a:pt x="463640" y="18931"/>
                </a:cubicBezTo>
                <a:cubicBezTo>
                  <a:pt x="453321" y="23958"/>
                  <a:pt x="454908" y="31895"/>
                  <a:pt x="443002" y="45918"/>
                </a:cubicBezTo>
                <a:cubicBezTo>
                  <a:pt x="431096" y="59941"/>
                  <a:pt x="413369" y="88780"/>
                  <a:pt x="392202" y="103068"/>
                </a:cubicBezTo>
                <a:cubicBezTo>
                  <a:pt x="371035" y="117356"/>
                  <a:pt x="353308" y="120266"/>
                  <a:pt x="316002" y="131643"/>
                </a:cubicBezTo>
                <a:cubicBezTo>
                  <a:pt x="278696" y="143020"/>
                  <a:pt x="210963" y="164452"/>
                  <a:pt x="168365" y="171331"/>
                </a:cubicBezTo>
                <a:cubicBezTo>
                  <a:pt x="125767" y="178210"/>
                  <a:pt x="82905" y="175035"/>
                  <a:pt x="60415" y="172918"/>
                </a:cubicBezTo>
                <a:cubicBezTo>
                  <a:pt x="37925" y="170801"/>
                  <a:pt x="41894" y="166039"/>
                  <a:pt x="33427" y="158631"/>
                </a:cubicBezTo>
                <a:cubicBezTo>
                  <a:pt x="24960" y="151223"/>
                  <a:pt x="1148" y="107037"/>
                  <a:pt x="90" y="1094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8DD850-D15A-4E83-9824-F6D551828A25}"/>
              </a:ext>
            </a:extLst>
          </p:cNvPr>
          <p:cNvSpPr/>
          <p:nvPr/>
        </p:nvSpPr>
        <p:spPr>
          <a:xfrm>
            <a:off x="5017784" y="2555696"/>
            <a:ext cx="268593" cy="83075"/>
          </a:xfrm>
          <a:custGeom>
            <a:avLst/>
            <a:gdLst>
              <a:gd name="connsiteX0" fmla="*/ 3479 w 268593"/>
              <a:gd name="connsiteY0" fmla="*/ 179 h 83075"/>
              <a:gd name="connsiteX1" fmla="*/ 174929 w 268593"/>
              <a:gd name="connsiteY1" fmla="*/ 27167 h 83075"/>
              <a:gd name="connsiteX2" fmla="*/ 240016 w 268593"/>
              <a:gd name="connsiteY2" fmla="*/ 49392 h 83075"/>
              <a:gd name="connsiteX3" fmla="*/ 268591 w 268593"/>
              <a:gd name="connsiteY3" fmla="*/ 47804 h 83075"/>
              <a:gd name="connsiteX4" fmla="*/ 241604 w 268593"/>
              <a:gd name="connsiteY4" fmla="*/ 55742 h 83075"/>
              <a:gd name="connsiteX5" fmla="*/ 241604 w 268593"/>
              <a:gd name="connsiteY5" fmla="*/ 82729 h 83075"/>
              <a:gd name="connsiteX6" fmla="*/ 222554 w 268593"/>
              <a:gd name="connsiteY6" fmla="*/ 68442 h 83075"/>
              <a:gd name="connsiteX7" fmla="*/ 136829 w 268593"/>
              <a:gd name="connsiteY7" fmla="*/ 31929 h 83075"/>
              <a:gd name="connsiteX8" fmla="*/ 63804 w 268593"/>
              <a:gd name="connsiteY8" fmla="*/ 16054 h 83075"/>
              <a:gd name="connsiteX9" fmla="*/ 3479 w 268593"/>
              <a:gd name="connsiteY9" fmla="*/ 179 h 8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593" h="83075">
                <a:moveTo>
                  <a:pt x="3479" y="179"/>
                </a:moveTo>
                <a:cubicBezTo>
                  <a:pt x="22000" y="2031"/>
                  <a:pt x="135506" y="18965"/>
                  <a:pt x="174929" y="27167"/>
                </a:cubicBezTo>
                <a:cubicBezTo>
                  <a:pt x="214352" y="35369"/>
                  <a:pt x="224406" y="45953"/>
                  <a:pt x="240016" y="49392"/>
                </a:cubicBezTo>
                <a:cubicBezTo>
                  <a:pt x="255626" y="52831"/>
                  <a:pt x="268326" y="46746"/>
                  <a:pt x="268591" y="47804"/>
                </a:cubicBezTo>
                <a:cubicBezTo>
                  <a:pt x="268856" y="48862"/>
                  <a:pt x="246102" y="49921"/>
                  <a:pt x="241604" y="55742"/>
                </a:cubicBezTo>
                <a:cubicBezTo>
                  <a:pt x="237106" y="61563"/>
                  <a:pt x="244779" y="80612"/>
                  <a:pt x="241604" y="82729"/>
                </a:cubicBezTo>
                <a:cubicBezTo>
                  <a:pt x="238429" y="84846"/>
                  <a:pt x="240016" y="76909"/>
                  <a:pt x="222554" y="68442"/>
                </a:cubicBezTo>
                <a:cubicBezTo>
                  <a:pt x="205092" y="59975"/>
                  <a:pt x="163287" y="40660"/>
                  <a:pt x="136829" y="31929"/>
                </a:cubicBezTo>
                <a:cubicBezTo>
                  <a:pt x="110371" y="23198"/>
                  <a:pt x="82060" y="20816"/>
                  <a:pt x="63804" y="16054"/>
                </a:cubicBezTo>
                <a:cubicBezTo>
                  <a:pt x="45548" y="11292"/>
                  <a:pt x="-15042" y="-1673"/>
                  <a:pt x="3479" y="1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6B1F54A-8ADF-4322-8980-3DC2D2FF95F5}"/>
              </a:ext>
            </a:extLst>
          </p:cNvPr>
          <p:cNvSpPr/>
          <p:nvPr/>
        </p:nvSpPr>
        <p:spPr>
          <a:xfrm>
            <a:off x="4801049" y="2574366"/>
            <a:ext cx="252198" cy="233922"/>
          </a:xfrm>
          <a:custGeom>
            <a:avLst/>
            <a:gdLst>
              <a:gd name="connsiteX0" fmla="*/ 9076 w 252198"/>
              <a:gd name="connsiteY0" fmla="*/ 57709 h 233922"/>
              <a:gd name="connsiteX1" fmla="*/ 2726 w 252198"/>
              <a:gd name="connsiteY1" fmla="*/ 121209 h 233922"/>
              <a:gd name="connsiteX2" fmla="*/ 9076 w 252198"/>
              <a:gd name="connsiteY2" fmla="*/ 162484 h 233922"/>
              <a:gd name="connsiteX3" fmla="*/ 63051 w 252198"/>
              <a:gd name="connsiteY3" fmla="*/ 221222 h 233922"/>
              <a:gd name="connsiteX4" fmla="*/ 96389 w 252198"/>
              <a:gd name="connsiteY4" fmla="*/ 233922 h 233922"/>
              <a:gd name="connsiteX5" fmla="*/ 182114 w 252198"/>
              <a:gd name="connsiteY5" fmla="*/ 221222 h 233922"/>
              <a:gd name="connsiteX6" fmla="*/ 236089 w 252198"/>
              <a:gd name="connsiteY6" fmla="*/ 195822 h 233922"/>
              <a:gd name="connsiteX7" fmla="*/ 251964 w 252198"/>
              <a:gd name="connsiteY7" fmla="*/ 140259 h 233922"/>
              <a:gd name="connsiteX8" fmla="*/ 244026 w 252198"/>
              <a:gd name="connsiteY8" fmla="*/ 71997 h 233922"/>
              <a:gd name="connsiteX9" fmla="*/ 223389 w 252198"/>
              <a:gd name="connsiteY9" fmla="*/ 56122 h 233922"/>
              <a:gd name="connsiteX10" fmla="*/ 218626 w 252198"/>
              <a:gd name="connsiteY10" fmla="*/ 45009 h 233922"/>
              <a:gd name="connsiteX11" fmla="*/ 218626 w 252198"/>
              <a:gd name="connsiteY11" fmla="*/ 27547 h 233922"/>
              <a:gd name="connsiteX12" fmla="*/ 210689 w 252198"/>
              <a:gd name="connsiteY12" fmla="*/ 5322 h 233922"/>
              <a:gd name="connsiteX13" fmla="*/ 169414 w 252198"/>
              <a:gd name="connsiteY13" fmla="*/ 559 h 233922"/>
              <a:gd name="connsiteX14" fmla="*/ 96389 w 252198"/>
              <a:gd name="connsiteY14" fmla="*/ 14847 h 233922"/>
              <a:gd name="connsiteX15" fmla="*/ 9076 w 252198"/>
              <a:gd name="connsiteY15" fmla="*/ 57709 h 23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198" h="233922">
                <a:moveTo>
                  <a:pt x="9076" y="57709"/>
                </a:moveTo>
                <a:cubicBezTo>
                  <a:pt x="-6534" y="75436"/>
                  <a:pt x="2726" y="103747"/>
                  <a:pt x="2726" y="121209"/>
                </a:cubicBezTo>
                <a:cubicBezTo>
                  <a:pt x="2726" y="138671"/>
                  <a:pt x="-978" y="145815"/>
                  <a:pt x="9076" y="162484"/>
                </a:cubicBezTo>
                <a:cubicBezTo>
                  <a:pt x="19130" y="179153"/>
                  <a:pt x="48499" y="209316"/>
                  <a:pt x="63051" y="221222"/>
                </a:cubicBezTo>
                <a:cubicBezTo>
                  <a:pt x="77603" y="233128"/>
                  <a:pt x="76545" y="233922"/>
                  <a:pt x="96389" y="233922"/>
                </a:cubicBezTo>
                <a:cubicBezTo>
                  <a:pt x="116233" y="233922"/>
                  <a:pt x="158831" y="227572"/>
                  <a:pt x="182114" y="221222"/>
                </a:cubicBezTo>
                <a:cubicBezTo>
                  <a:pt x="205397" y="214872"/>
                  <a:pt x="224447" y="209316"/>
                  <a:pt x="236089" y="195822"/>
                </a:cubicBezTo>
                <a:cubicBezTo>
                  <a:pt x="247731" y="182328"/>
                  <a:pt x="250641" y="160897"/>
                  <a:pt x="251964" y="140259"/>
                </a:cubicBezTo>
                <a:cubicBezTo>
                  <a:pt x="253287" y="119621"/>
                  <a:pt x="248789" y="86020"/>
                  <a:pt x="244026" y="71997"/>
                </a:cubicBezTo>
                <a:cubicBezTo>
                  <a:pt x="239263" y="57974"/>
                  <a:pt x="227622" y="60620"/>
                  <a:pt x="223389" y="56122"/>
                </a:cubicBezTo>
                <a:cubicBezTo>
                  <a:pt x="219156" y="51624"/>
                  <a:pt x="219420" y="49771"/>
                  <a:pt x="218626" y="45009"/>
                </a:cubicBezTo>
                <a:cubicBezTo>
                  <a:pt x="217832" y="40247"/>
                  <a:pt x="219949" y="34161"/>
                  <a:pt x="218626" y="27547"/>
                </a:cubicBezTo>
                <a:cubicBezTo>
                  <a:pt x="217303" y="20933"/>
                  <a:pt x="218891" y="9820"/>
                  <a:pt x="210689" y="5322"/>
                </a:cubicBezTo>
                <a:cubicBezTo>
                  <a:pt x="202487" y="824"/>
                  <a:pt x="188464" y="-1028"/>
                  <a:pt x="169414" y="559"/>
                </a:cubicBezTo>
                <a:cubicBezTo>
                  <a:pt x="150364" y="2146"/>
                  <a:pt x="96389" y="14847"/>
                  <a:pt x="96389" y="14847"/>
                </a:cubicBezTo>
                <a:cubicBezTo>
                  <a:pt x="76281" y="19609"/>
                  <a:pt x="24686" y="39982"/>
                  <a:pt x="9076" y="577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月 9">
            <a:extLst>
              <a:ext uri="{FF2B5EF4-FFF2-40B4-BE49-F238E27FC236}">
                <a16:creationId xmlns:a16="http://schemas.microsoft.com/office/drawing/2014/main" id="{1EE795F8-83EB-4454-9893-D3E97E4F3ADE}"/>
              </a:ext>
            </a:extLst>
          </p:cNvPr>
          <p:cNvSpPr/>
          <p:nvPr/>
        </p:nvSpPr>
        <p:spPr>
          <a:xfrm rot="5400000">
            <a:off x="4895754" y="2649789"/>
            <a:ext cx="66675" cy="830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09666E8-CCD1-47B6-97D1-DB6B88145358}"/>
              </a:ext>
            </a:extLst>
          </p:cNvPr>
          <p:cNvSpPr/>
          <p:nvPr/>
        </p:nvSpPr>
        <p:spPr>
          <a:xfrm>
            <a:off x="4647433" y="2825655"/>
            <a:ext cx="234288" cy="69956"/>
          </a:xfrm>
          <a:custGeom>
            <a:avLst/>
            <a:gdLst>
              <a:gd name="connsiteX0" fmla="*/ 767 w 234288"/>
              <a:gd name="connsiteY0" fmla="*/ 20733 h 69956"/>
              <a:gd name="connsiteX1" fmla="*/ 80142 w 234288"/>
              <a:gd name="connsiteY1" fmla="*/ 11208 h 69956"/>
              <a:gd name="connsiteX2" fmla="*/ 127767 w 234288"/>
              <a:gd name="connsiteY2" fmla="*/ 14383 h 69956"/>
              <a:gd name="connsiteX3" fmla="*/ 234130 w 234288"/>
              <a:gd name="connsiteY3" fmla="*/ 95 h 69956"/>
              <a:gd name="connsiteX4" fmla="*/ 149992 w 234288"/>
              <a:gd name="connsiteY4" fmla="*/ 9620 h 69956"/>
              <a:gd name="connsiteX5" fmla="*/ 80142 w 234288"/>
              <a:gd name="connsiteY5" fmla="*/ 36608 h 69956"/>
              <a:gd name="connsiteX6" fmla="*/ 40455 w 234288"/>
              <a:gd name="connsiteY6" fmla="*/ 69945 h 69956"/>
              <a:gd name="connsiteX7" fmla="*/ 767 w 234288"/>
              <a:gd name="connsiteY7" fmla="*/ 20733 h 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288" h="69956">
                <a:moveTo>
                  <a:pt x="767" y="20733"/>
                </a:moveTo>
                <a:cubicBezTo>
                  <a:pt x="7381" y="10944"/>
                  <a:pt x="58975" y="12266"/>
                  <a:pt x="80142" y="11208"/>
                </a:cubicBezTo>
                <a:cubicBezTo>
                  <a:pt x="101309" y="10150"/>
                  <a:pt x="102102" y="16235"/>
                  <a:pt x="127767" y="14383"/>
                </a:cubicBezTo>
                <a:cubicBezTo>
                  <a:pt x="153432" y="12531"/>
                  <a:pt x="230426" y="889"/>
                  <a:pt x="234130" y="95"/>
                </a:cubicBezTo>
                <a:cubicBezTo>
                  <a:pt x="237834" y="-699"/>
                  <a:pt x="175656" y="3535"/>
                  <a:pt x="149992" y="9620"/>
                </a:cubicBezTo>
                <a:cubicBezTo>
                  <a:pt x="124328" y="15705"/>
                  <a:pt x="98398" y="26554"/>
                  <a:pt x="80142" y="36608"/>
                </a:cubicBezTo>
                <a:cubicBezTo>
                  <a:pt x="61886" y="46662"/>
                  <a:pt x="48657" y="69151"/>
                  <a:pt x="40455" y="69945"/>
                </a:cubicBezTo>
                <a:cubicBezTo>
                  <a:pt x="32253" y="70739"/>
                  <a:pt x="-5847" y="30522"/>
                  <a:pt x="767" y="207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561759B-4335-484E-9CF6-D7FC35E40EAD}"/>
              </a:ext>
            </a:extLst>
          </p:cNvPr>
          <p:cNvSpPr/>
          <p:nvPr/>
        </p:nvSpPr>
        <p:spPr>
          <a:xfrm>
            <a:off x="3264206" y="2936735"/>
            <a:ext cx="289496" cy="212896"/>
          </a:xfrm>
          <a:custGeom>
            <a:avLst/>
            <a:gdLst>
              <a:gd name="connsiteX0" fmla="*/ 2869 w 289496"/>
              <a:gd name="connsiteY0" fmla="*/ 212865 h 212896"/>
              <a:gd name="connsiteX1" fmla="*/ 96532 w 289496"/>
              <a:gd name="connsiteY1" fmla="*/ 125553 h 212896"/>
              <a:gd name="connsiteX2" fmla="*/ 215594 w 289496"/>
              <a:gd name="connsiteY2" fmla="*/ 49353 h 212896"/>
              <a:gd name="connsiteX3" fmla="*/ 250519 w 289496"/>
              <a:gd name="connsiteY3" fmla="*/ 23953 h 212896"/>
              <a:gd name="connsiteX4" fmla="*/ 288619 w 289496"/>
              <a:gd name="connsiteY4" fmla="*/ 140 h 212896"/>
              <a:gd name="connsiteX5" fmla="*/ 210832 w 289496"/>
              <a:gd name="connsiteY5" fmla="*/ 16015 h 212896"/>
              <a:gd name="connsiteX6" fmla="*/ 121932 w 289496"/>
              <a:gd name="connsiteY6" fmla="*/ 54115 h 212896"/>
              <a:gd name="connsiteX7" fmla="*/ 33032 w 289496"/>
              <a:gd name="connsiteY7" fmla="*/ 135078 h 212896"/>
              <a:gd name="connsiteX8" fmla="*/ 2869 w 289496"/>
              <a:gd name="connsiteY8" fmla="*/ 212865 h 21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496" h="212896">
                <a:moveTo>
                  <a:pt x="2869" y="212865"/>
                </a:moveTo>
                <a:cubicBezTo>
                  <a:pt x="13452" y="211277"/>
                  <a:pt x="61078" y="152805"/>
                  <a:pt x="96532" y="125553"/>
                </a:cubicBezTo>
                <a:cubicBezTo>
                  <a:pt x="131986" y="98301"/>
                  <a:pt x="189930" y="66286"/>
                  <a:pt x="215594" y="49353"/>
                </a:cubicBezTo>
                <a:cubicBezTo>
                  <a:pt x="241258" y="32420"/>
                  <a:pt x="238348" y="32155"/>
                  <a:pt x="250519" y="23953"/>
                </a:cubicBezTo>
                <a:cubicBezTo>
                  <a:pt x="262690" y="15751"/>
                  <a:pt x="295234" y="1463"/>
                  <a:pt x="288619" y="140"/>
                </a:cubicBezTo>
                <a:cubicBezTo>
                  <a:pt x="282004" y="-1183"/>
                  <a:pt x="238613" y="7019"/>
                  <a:pt x="210832" y="16015"/>
                </a:cubicBezTo>
                <a:cubicBezTo>
                  <a:pt x="183051" y="25011"/>
                  <a:pt x="151565" y="34271"/>
                  <a:pt x="121932" y="54115"/>
                </a:cubicBezTo>
                <a:cubicBezTo>
                  <a:pt x="92299" y="73959"/>
                  <a:pt x="53140" y="115234"/>
                  <a:pt x="33032" y="135078"/>
                </a:cubicBezTo>
                <a:cubicBezTo>
                  <a:pt x="12924" y="154922"/>
                  <a:pt x="-7714" y="214453"/>
                  <a:pt x="2869" y="2128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A7D48FA-859A-40E9-A991-144FE1CD1BD6}"/>
              </a:ext>
            </a:extLst>
          </p:cNvPr>
          <p:cNvSpPr/>
          <p:nvPr/>
        </p:nvSpPr>
        <p:spPr>
          <a:xfrm>
            <a:off x="3544618" y="2930357"/>
            <a:ext cx="337045" cy="137285"/>
          </a:xfrm>
          <a:custGeom>
            <a:avLst/>
            <a:gdLst>
              <a:gd name="connsiteX0" fmla="*/ 270 w 337045"/>
              <a:gd name="connsiteY0" fmla="*/ 14456 h 137285"/>
              <a:gd name="connsiteX1" fmla="*/ 93932 w 337045"/>
              <a:gd name="connsiteY1" fmla="*/ 168 h 137285"/>
              <a:gd name="connsiteX2" fmla="*/ 193945 w 337045"/>
              <a:gd name="connsiteY2" fmla="*/ 25568 h 137285"/>
              <a:gd name="connsiteX3" fmla="*/ 279670 w 337045"/>
              <a:gd name="connsiteY3" fmla="*/ 74781 h 137285"/>
              <a:gd name="connsiteX4" fmla="*/ 336820 w 337045"/>
              <a:gd name="connsiteY4" fmla="*/ 136693 h 137285"/>
              <a:gd name="connsiteX5" fmla="*/ 297132 w 337045"/>
              <a:gd name="connsiteY5" fmla="*/ 103356 h 137285"/>
              <a:gd name="connsiteX6" fmla="*/ 236807 w 337045"/>
              <a:gd name="connsiteY6" fmla="*/ 58906 h 137285"/>
              <a:gd name="connsiteX7" fmla="*/ 189182 w 337045"/>
              <a:gd name="connsiteY7" fmla="*/ 31918 h 137285"/>
              <a:gd name="connsiteX8" fmla="*/ 124095 w 337045"/>
              <a:gd name="connsiteY8" fmla="*/ 12868 h 137285"/>
              <a:gd name="connsiteX9" fmla="*/ 270 w 337045"/>
              <a:gd name="connsiteY9" fmla="*/ 14456 h 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045" h="137285">
                <a:moveTo>
                  <a:pt x="270" y="14456"/>
                </a:moveTo>
                <a:cubicBezTo>
                  <a:pt x="-4757" y="12339"/>
                  <a:pt x="61653" y="-1684"/>
                  <a:pt x="93932" y="168"/>
                </a:cubicBezTo>
                <a:cubicBezTo>
                  <a:pt x="126211" y="2020"/>
                  <a:pt x="162989" y="13133"/>
                  <a:pt x="193945" y="25568"/>
                </a:cubicBezTo>
                <a:cubicBezTo>
                  <a:pt x="224901" y="38003"/>
                  <a:pt x="255858" y="56260"/>
                  <a:pt x="279670" y="74781"/>
                </a:cubicBezTo>
                <a:cubicBezTo>
                  <a:pt x="303482" y="93302"/>
                  <a:pt x="333910" y="131931"/>
                  <a:pt x="336820" y="136693"/>
                </a:cubicBezTo>
                <a:cubicBezTo>
                  <a:pt x="339730" y="141455"/>
                  <a:pt x="313801" y="116320"/>
                  <a:pt x="297132" y="103356"/>
                </a:cubicBezTo>
                <a:cubicBezTo>
                  <a:pt x="280463" y="90392"/>
                  <a:pt x="254799" y="70812"/>
                  <a:pt x="236807" y="58906"/>
                </a:cubicBezTo>
                <a:cubicBezTo>
                  <a:pt x="218815" y="47000"/>
                  <a:pt x="207967" y="39591"/>
                  <a:pt x="189182" y="31918"/>
                </a:cubicBezTo>
                <a:cubicBezTo>
                  <a:pt x="170397" y="24245"/>
                  <a:pt x="152934" y="17895"/>
                  <a:pt x="124095" y="12868"/>
                </a:cubicBezTo>
                <a:cubicBezTo>
                  <a:pt x="95256" y="7841"/>
                  <a:pt x="5297" y="16573"/>
                  <a:pt x="270" y="144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EF735F3-A96D-432D-B089-DCA67A5B7095}"/>
              </a:ext>
            </a:extLst>
          </p:cNvPr>
          <p:cNvSpPr/>
          <p:nvPr/>
        </p:nvSpPr>
        <p:spPr>
          <a:xfrm>
            <a:off x="3294063" y="3124200"/>
            <a:ext cx="286033" cy="68313"/>
          </a:xfrm>
          <a:custGeom>
            <a:avLst/>
            <a:gdLst>
              <a:gd name="connsiteX0" fmla="*/ 0 w 286033"/>
              <a:gd name="connsiteY0" fmla="*/ 0 h 68313"/>
              <a:gd name="connsiteX1" fmla="*/ 98425 w 286033"/>
              <a:gd name="connsiteY1" fmla="*/ 46038 h 68313"/>
              <a:gd name="connsiteX2" fmla="*/ 217487 w 286033"/>
              <a:gd name="connsiteY2" fmla="*/ 53975 h 68313"/>
              <a:gd name="connsiteX3" fmla="*/ 285750 w 286033"/>
              <a:gd name="connsiteY3" fmla="*/ 39688 h 68313"/>
              <a:gd name="connsiteX4" fmla="*/ 238125 w 286033"/>
              <a:gd name="connsiteY4" fmla="*/ 55563 h 68313"/>
              <a:gd name="connsiteX5" fmla="*/ 150812 w 286033"/>
              <a:gd name="connsiteY5" fmla="*/ 68263 h 68313"/>
              <a:gd name="connsiteX6" fmla="*/ 68262 w 286033"/>
              <a:gd name="connsiteY6" fmla="*/ 50800 h 68313"/>
              <a:gd name="connsiteX7" fmla="*/ 0 w 286033"/>
              <a:gd name="connsiteY7" fmla="*/ 0 h 6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033" h="68313">
                <a:moveTo>
                  <a:pt x="0" y="0"/>
                </a:moveTo>
                <a:cubicBezTo>
                  <a:pt x="31088" y="18521"/>
                  <a:pt x="62177" y="37042"/>
                  <a:pt x="98425" y="46038"/>
                </a:cubicBezTo>
                <a:cubicBezTo>
                  <a:pt x="134673" y="55034"/>
                  <a:pt x="186266" y="55033"/>
                  <a:pt x="217487" y="53975"/>
                </a:cubicBezTo>
                <a:cubicBezTo>
                  <a:pt x="248708" y="52917"/>
                  <a:pt x="282310" y="39423"/>
                  <a:pt x="285750" y="39688"/>
                </a:cubicBezTo>
                <a:cubicBezTo>
                  <a:pt x="289190" y="39953"/>
                  <a:pt x="260615" y="50801"/>
                  <a:pt x="238125" y="55563"/>
                </a:cubicBezTo>
                <a:cubicBezTo>
                  <a:pt x="215635" y="60325"/>
                  <a:pt x="179123" y="69057"/>
                  <a:pt x="150812" y="68263"/>
                </a:cubicBezTo>
                <a:cubicBezTo>
                  <a:pt x="122502" y="67469"/>
                  <a:pt x="68262" y="50800"/>
                  <a:pt x="68262" y="50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8DFAEC8-2B97-447D-90E0-47CFD5FF6359}"/>
              </a:ext>
            </a:extLst>
          </p:cNvPr>
          <p:cNvSpPr/>
          <p:nvPr/>
        </p:nvSpPr>
        <p:spPr>
          <a:xfrm>
            <a:off x="3211970" y="3094032"/>
            <a:ext cx="114246" cy="77146"/>
          </a:xfrm>
          <a:custGeom>
            <a:avLst/>
            <a:gdLst>
              <a:gd name="connsiteX0" fmla="*/ 75743 w 114246"/>
              <a:gd name="connsiteY0" fmla="*/ 6 h 77146"/>
              <a:gd name="connsiteX1" fmla="*/ 15418 w 114246"/>
              <a:gd name="connsiteY1" fmla="*/ 42868 h 77146"/>
              <a:gd name="connsiteX2" fmla="*/ 1130 w 114246"/>
              <a:gd name="connsiteY2" fmla="*/ 55568 h 77146"/>
              <a:gd name="connsiteX3" fmla="*/ 37643 w 114246"/>
              <a:gd name="connsiteY3" fmla="*/ 52393 h 77146"/>
              <a:gd name="connsiteX4" fmla="*/ 85268 w 114246"/>
              <a:gd name="connsiteY4" fmla="*/ 69856 h 77146"/>
              <a:gd name="connsiteX5" fmla="*/ 113843 w 114246"/>
              <a:gd name="connsiteY5" fmla="*/ 76206 h 77146"/>
              <a:gd name="connsiteX6" fmla="*/ 64630 w 114246"/>
              <a:gd name="connsiteY6" fmla="*/ 50806 h 77146"/>
              <a:gd name="connsiteX7" fmla="*/ 43993 w 114246"/>
              <a:gd name="connsiteY7" fmla="*/ 46043 h 77146"/>
              <a:gd name="connsiteX8" fmla="*/ 75743 w 114246"/>
              <a:gd name="connsiteY8" fmla="*/ 6 h 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6" h="77146">
                <a:moveTo>
                  <a:pt x="75743" y="6"/>
                </a:moveTo>
                <a:cubicBezTo>
                  <a:pt x="70980" y="-523"/>
                  <a:pt x="27853" y="33608"/>
                  <a:pt x="15418" y="42868"/>
                </a:cubicBezTo>
                <a:cubicBezTo>
                  <a:pt x="2983" y="52128"/>
                  <a:pt x="-2574" y="53981"/>
                  <a:pt x="1130" y="55568"/>
                </a:cubicBezTo>
                <a:cubicBezTo>
                  <a:pt x="4834" y="57155"/>
                  <a:pt x="23620" y="50012"/>
                  <a:pt x="37643" y="52393"/>
                </a:cubicBezTo>
                <a:cubicBezTo>
                  <a:pt x="51666" y="54774"/>
                  <a:pt x="72568" y="65887"/>
                  <a:pt x="85268" y="69856"/>
                </a:cubicBezTo>
                <a:cubicBezTo>
                  <a:pt x="97968" y="73825"/>
                  <a:pt x="117283" y="79381"/>
                  <a:pt x="113843" y="76206"/>
                </a:cubicBezTo>
                <a:cubicBezTo>
                  <a:pt x="110403" y="73031"/>
                  <a:pt x="76272" y="55833"/>
                  <a:pt x="64630" y="50806"/>
                </a:cubicBezTo>
                <a:cubicBezTo>
                  <a:pt x="52988" y="45779"/>
                  <a:pt x="45051" y="52129"/>
                  <a:pt x="43993" y="46043"/>
                </a:cubicBezTo>
                <a:cubicBezTo>
                  <a:pt x="42935" y="39958"/>
                  <a:pt x="80506" y="535"/>
                  <a:pt x="75743" y="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57A78E3-5431-4DCC-B348-E66433015502}"/>
              </a:ext>
            </a:extLst>
          </p:cNvPr>
          <p:cNvSpPr/>
          <p:nvPr/>
        </p:nvSpPr>
        <p:spPr>
          <a:xfrm>
            <a:off x="3703404" y="3021264"/>
            <a:ext cx="175789" cy="136477"/>
          </a:xfrm>
          <a:custGeom>
            <a:avLst/>
            <a:gdLst>
              <a:gd name="connsiteX0" fmla="*/ 4996 w 175789"/>
              <a:gd name="connsiteY0" fmla="*/ 136274 h 136477"/>
              <a:gd name="connsiteX1" fmla="*/ 160571 w 175789"/>
              <a:gd name="connsiteY1" fmla="*/ 66424 h 136477"/>
              <a:gd name="connsiteX2" fmla="*/ 170096 w 175789"/>
              <a:gd name="connsiteY2" fmla="*/ 1336 h 136477"/>
              <a:gd name="connsiteX3" fmla="*/ 162159 w 175789"/>
              <a:gd name="connsiteY3" fmla="*/ 23561 h 136477"/>
              <a:gd name="connsiteX4" fmla="*/ 146284 w 175789"/>
              <a:gd name="connsiteY4" fmla="*/ 36261 h 136477"/>
              <a:gd name="connsiteX5" fmla="*/ 103421 w 175789"/>
              <a:gd name="connsiteY5" fmla="*/ 55311 h 136477"/>
              <a:gd name="connsiteX6" fmla="*/ 57384 w 175789"/>
              <a:gd name="connsiteY6" fmla="*/ 77536 h 136477"/>
              <a:gd name="connsiteX7" fmla="*/ 38334 w 175789"/>
              <a:gd name="connsiteY7" fmla="*/ 88649 h 136477"/>
              <a:gd name="connsiteX8" fmla="*/ 4996 w 175789"/>
              <a:gd name="connsiteY8" fmla="*/ 136274 h 1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89" h="136477">
                <a:moveTo>
                  <a:pt x="4996" y="136274"/>
                </a:moveTo>
                <a:cubicBezTo>
                  <a:pt x="25369" y="132570"/>
                  <a:pt x="133054" y="88914"/>
                  <a:pt x="160571" y="66424"/>
                </a:cubicBezTo>
                <a:cubicBezTo>
                  <a:pt x="188088" y="43934"/>
                  <a:pt x="169831" y="8480"/>
                  <a:pt x="170096" y="1336"/>
                </a:cubicBezTo>
                <a:cubicBezTo>
                  <a:pt x="170361" y="-5808"/>
                  <a:pt x="166128" y="17740"/>
                  <a:pt x="162159" y="23561"/>
                </a:cubicBezTo>
                <a:cubicBezTo>
                  <a:pt x="158190" y="29382"/>
                  <a:pt x="156074" y="30969"/>
                  <a:pt x="146284" y="36261"/>
                </a:cubicBezTo>
                <a:cubicBezTo>
                  <a:pt x="136494" y="41553"/>
                  <a:pt x="118238" y="48432"/>
                  <a:pt x="103421" y="55311"/>
                </a:cubicBezTo>
                <a:cubicBezTo>
                  <a:pt x="88604" y="62190"/>
                  <a:pt x="68232" y="71980"/>
                  <a:pt x="57384" y="77536"/>
                </a:cubicBezTo>
                <a:cubicBezTo>
                  <a:pt x="46536" y="83092"/>
                  <a:pt x="43890" y="85474"/>
                  <a:pt x="38334" y="88649"/>
                </a:cubicBezTo>
                <a:cubicBezTo>
                  <a:pt x="32778" y="91824"/>
                  <a:pt x="-15377" y="139978"/>
                  <a:pt x="4996" y="1362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0B778D5-7103-43B3-910C-65DE2C2730B9}"/>
              </a:ext>
            </a:extLst>
          </p:cNvPr>
          <p:cNvSpPr/>
          <p:nvPr/>
        </p:nvSpPr>
        <p:spPr>
          <a:xfrm>
            <a:off x="3318995" y="2928056"/>
            <a:ext cx="297525" cy="131449"/>
          </a:xfrm>
          <a:custGeom>
            <a:avLst/>
            <a:gdLst>
              <a:gd name="connsiteX0" fmla="*/ 2055 w 297525"/>
              <a:gd name="connsiteY0" fmla="*/ 131057 h 131449"/>
              <a:gd name="connsiteX1" fmla="*/ 116355 w 297525"/>
              <a:gd name="connsiteY1" fmla="*/ 34219 h 131449"/>
              <a:gd name="connsiteX2" fmla="*/ 224305 w 297525"/>
              <a:gd name="connsiteY2" fmla="*/ 13582 h 131449"/>
              <a:gd name="connsiteX3" fmla="*/ 297330 w 297525"/>
              <a:gd name="connsiteY3" fmla="*/ 2469 h 131449"/>
              <a:gd name="connsiteX4" fmla="*/ 243355 w 297525"/>
              <a:gd name="connsiteY4" fmla="*/ 882 h 131449"/>
              <a:gd name="connsiteX5" fmla="*/ 171918 w 297525"/>
              <a:gd name="connsiteY5" fmla="*/ 13582 h 131449"/>
              <a:gd name="connsiteX6" fmla="*/ 51268 w 297525"/>
              <a:gd name="connsiteY6" fmla="*/ 67557 h 131449"/>
              <a:gd name="connsiteX7" fmla="*/ 2055 w 297525"/>
              <a:gd name="connsiteY7" fmla="*/ 131057 h 13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525" h="131449">
                <a:moveTo>
                  <a:pt x="2055" y="131057"/>
                </a:moveTo>
                <a:cubicBezTo>
                  <a:pt x="12903" y="125501"/>
                  <a:pt x="79313" y="53798"/>
                  <a:pt x="116355" y="34219"/>
                </a:cubicBezTo>
                <a:cubicBezTo>
                  <a:pt x="153397" y="14640"/>
                  <a:pt x="194143" y="18874"/>
                  <a:pt x="224305" y="13582"/>
                </a:cubicBezTo>
                <a:cubicBezTo>
                  <a:pt x="254467" y="8290"/>
                  <a:pt x="294155" y="4586"/>
                  <a:pt x="297330" y="2469"/>
                </a:cubicBezTo>
                <a:cubicBezTo>
                  <a:pt x="300505" y="352"/>
                  <a:pt x="264257" y="-970"/>
                  <a:pt x="243355" y="882"/>
                </a:cubicBezTo>
                <a:cubicBezTo>
                  <a:pt x="222453" y="2734"/>
                  <a:pt x="203932" y="2470"/>
                  <a:pt x="171918" y="13582"/>
                </a:cubicBezTo>
                <a:cubicBezTo>
                  <a:pt x="139904" y="24694"/>
                  <a:pt x="76933" y="53534"/>
                  <a:pt x="51268" y="67557"/>
                </a:cubicBezTo>
                <a:cubicBezTo>
                  <a:pt x="25603" y="81580"/>
                  <a:pt x="-8793" y="136613"/>
                  <a:pt x="2055" y="1310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E53CF17-04A1-4377-A425-5C2FF0F3C8B8}"/>
              </a:ext>
            </a:extLst>
          </p:cNvPr>
          <p:cNvSpPr/>
          <p:nvPr/>
        </p:nvSpPr>
        <p:spPr>
          <a:xfrm>
            <a:off x="3209918" y="2915180"/>
            <a:ext cx="233556" cy="186992"/>
          </a:xfrm>
          <a:custGeom>
            <a:avLst/>
            <a:gdLst>
              <a:gd name="connsiteX0" fmla="*/ 7 w 233556"/>
              <a:gd name="connsiteY0" fmla="*/ 186795 h 186992"/>
              <a:gd name="connsiteX1" fmla="*/ 87320 w 233556"/>
              <a:gd name="connsiteY1" fmla="*/ 91545 h 186992"/>
              <a:gd name="connsiteX2" fmla="*/ 185745 w 233556"/>
              <a:gd name="connsiteY2" fmla="*/ 29633 h 186992"/>
              <a:gd name="connsiteX3" fmla="*/ 233370 w 233556"/>
              <a:gd name="connsiteY3" fmla="*/ 1058 h 186992"/>
              <a:gd name="connsiteX4" fmla="*/ 169870 w 233556"/>
              <a:gd name="connsiteY4" fmla="*/ 8995 h 186992"/>
              <a:gd name="connsiteX5" fmla="*/ 117482 w 233556"/>
              <a:gd name="connsiteY5" fmla="*/ 35983 h 186992"/>
              <a:gd name="connsiteX6" fmla="*/ 82557 w 233556"/>
              <a:gd name="connsiteY6" fmla="*/ 64558 h 186992"/>
              <a:gd name="connsiteX7" fmla="*/ 7 w 233556"/>
              <a:gd name="connsiteY7" fmla="*/ 186795 h 18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556" h="186992">
                <a:moveTo>
                  <a:pt x="7" y="186795"/>
                </a:moveTo>
                <a:cubicBezTo>
                  <a:pt x="801" y="191293"/>
                  <a:pt x="56364" y="117739"/>
                  <a:pt x="87320" y="91545"/>
                </a:cubicBezTo>
                <a:cubicBezTo>
                  <a:pt x="118276" y="65351"/>
                  <a:pt x="185745" y="29633"/>
                  <a:pt x="185745" y="29633"/>
                </a:cubicBezTo>
                <a:cubicBezTo>
                  <a:pt x="210087" y="14552"/>
                  <a:pt x="236016" y="4498"/>
                  <a:pt x="233370" y="1058"/>
                </a:cubicBezTo>
                <a:cubicBezTo>
                  <a:pt x="230724" y="-2382"/>
                  <a:pt x="189185" y="3174"/>
                  <a:pt x="169870" y="8995"/>
                </a:cubicBezTo>
                <a:cubicBezTo>
                  <a:pt x="150555" y="14816"/>
                  <a:pt x="132034" y="26723"/>
                  <a:pt x="117482" y="35983"/>
                </a:cubicBezTo>
                <a:cubicBezTo>
                  <a:pt x="102930" y="45243"/>
                  <a:pt x="100020" y="46037"/>
                  <a:pt x="82557" y="64558"/>
                </a:cubicBezTo>
                <a:cubicBezTo>
                  <a:pt x="65095" y="83079"/>
                  <a:pt x="-787" y="182297"/>
                  <a:pt x="7" y="1867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1879A37-5CAF-42FE-8EDF-18C984CC1643}"/>
              </a:ext>
            </a:extLst>
          </p:cNvPr>
          <p:cNvSpPr/>
          <p:nvPr/>
        </p:nvSpPr>
        <p:spPr>
          <a:xfrm>
            <a:off x="3625849" y="2917656"/>
            <a:ext cx="228612" cy="113184"/>
          </a:xfrm>
          <a:custGeom>
            <a:avLst/>
            <a:gdLst>
              <a:gd name="connsiteX0" fmla="*/ 1 w 228612"/>
              <a:gd name="connsiteY0" fmla="*/ 169 h 113184"/>
              <a:gd name="connsiteX1" fmla="*/ 152401 w 228612"/>
              <a:gd name="connsiteY1" fmla="*/ 46207 h 113184"/>
              <a:gd name="connsiteX2" fmla="*/ 195264 w 228612"/>
              <a:gd name="connsiteY2" fmla="*/ 85894 h 113184"/>
              <a:gd name="connsiteX3" fmla="*/ 228601 w 228612"/>
              <a:gd name="connsiteY3" fmla="*/ 112882 h 113184"/>
              <a:gd name="connsiteX4" fmla="*/ 198439 w 228612"/>
              <a:gd name="connsiteY4" fmla="*/ 68432 h 113184"/>
              <a:gd name="connsiteX5" fmla="*/ 149226 w 228612"/>
              <a:gd name="connsiteY5" fmla="*/ 31919 h 113184"/>
              <a:gd name="connsiteX6" fmla="*/ 1 w 228612"/>
              <a:gd name="connsiteY6" fmla="*/ 169 h 11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12" h="113184">
                <a:moveTo>
                  <a:pt x="1" y="169"/>
                </a:moveTo>
                <a:cubicBezTo>
                  <a:pt x="530" y="2550"/>
                  <a:pt x="119857" y="31920"/>
                  <a:pt x="152401" y="46207"/>
                </a:cubicBezTo>
                <a:cubicBezTo>
                  <a:pt x="184945" y="60494"/>
                  <a:pt x="182564" y="74782"/>
                  <a:pt x="195264" y="85894"/>
                </a:cubicBezTo>
                <a:cubicBezTo>
                  <a:pt x="207964" y="97006"/>
                  <a:pt x="228072" y="115792"/>
                  <a:pt x="228601" y="112882"/>
                </a:cubicBezTo>
                <a:cubicBezTo>
                  <a:pt x="229130" y="109972"/>
                  <a:pt x="211668" y="81926"/>
                  <a:pt x="198439" y="68432"/>
                </a:cubicBezTo>
                <a:cubicBezTo>
                  <a:pt x="185210" y="54938"/>
                  <a:pt x="178859" y="42767"/>
                  <a:pt x="149226" y="31919"/>
                </a:cubicBezTo>
                <a:cubicBezTo>
                  <a:pt x="119593" y="21071"/>
                  <a:pt x="-528" y="-2212"/>
                  <a:pt x="1" y="1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BF1EC2A-6C18-4FBC-A729-8487FBF1B5BD}"/>
              </a:ext>
            </a:extLst>
          </p:cNvPr>
          <p:cNvSpPr/>
          <p:nvPr/>
        </p:nvSpPr>
        <p:spPr>
          <a:xfrm>
            <a:off x="3557365" y="3117785"/>
            <a:ext cx="188414" cy="66849"/>
          </a:xfrm>
          <a:custGeom>
            <a:avLst/>
            <a:gdLst>
              <a:gd name="connsiteX0" fmla="*/ 223 w 188414"/>
              <a:gd name="connsiteY0" fmla="*/ 66740 h 66849"/>
              <a:gd name="connsiteX1" fmla="*/ 90710 w 188414"/>
              <a:gd name="connsiteY1" fmla="*/ 38165 h 66849"/>
              <a:gd name="connsiteX2" fmla="*/ 165323 w 188414"/>
              <a:gd name="connsiteY2" fmla="*/ 17528 h 66849"/>
              <a:gd name="connsiteX3" fmla="*/ 187548 w 188414"/>
              <a:gd name="connsiteY3" fmla="*/ 65 h 66849"/>
              <a:gd name="connsiteX4" fmla="*/ 141510 w 188414"/>
              <a:gd name="connsiteY4" fmla="*/ 11178 h 66849"/>
              <a:gd name="connsiteX5" fmla="*/ 66898 w 188414"/>
              <a:gd name="connsiteY5" fmla="*/ 27053 h 66849"/>
              <a:gd name="connsiteX6" fmla="*/ 223 w 188414"/>
              <a:gd name="connsiteY6" fmla="*/ 66740 h 6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14" h="66849">
                <a:moveTo>
                  <a:pt x="223" y="66740"/>
                </a:moveTo>
                <a:cubicBezTo>
                  <a:pt x="4192" y="68592"/>
                  <a:pt x="63193" y="46367"/>
                  <a:pt x="90710" y="38165"/>
                </a:cubicBezTo>
                <a:cubicBezTo>
                  <a:pt x="118227" y="29963"/>
                  <a:pt x="149184" y="23878"/>
                  <a:pt x="165323" y="17528"/>
                </a:cubicBezTo>
                <a:cubicBezTo>
                  <a:pt x="181462" y="11178"/>
                  <a:pt x="191517" y="1123"/>
                  <a:pt x="187548" y="65"/>
                </a:cubicBezTo>
                <a:cubicBezTo>
                  <a:pt x="183579" y="-993"/>
                  <a:pt x="141510" y="11178"/>
                  <a:pt x="141510" y="11178"/>
                </a:cubicBezTo>
                <a:cubicBezTo>
                  <a:pt x="121402" y="15676"/>
                  <a:pt x="87535" y="21497"/>
                  <a:pt x="66898" y="27053"/>
                </a:cubicBezTo>
                <a:cubicBezTo>
                  <a:pt x="46261" y="32609"/>
                  <a:pt x="-3746" y="64888"/>
                  <a:pt x="223" y="667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914AB37-1872-461E-891F-38E22F83EFCF}"/>
              </a:ext>
            </a:extLst>
          </p:cNvPr>
          <p:cNvSpPr/>
          <p:nvPr/>
        </p:nvSpPr>
        <p:spPr>
          <a:xfrm>
            <a:off x="3472321" y="2934631"/>
            <a:ext cx="271008" cy="219756"/>
          </a:xfrm>
          <a:custGeom>
            <a:avLst/>
            <a:gdLst>
              <a:gd name="connsiteX0" fmla="*/ 1129 w 271008"/>
              <a:gd name="connsiteY0" fmla="*/ 46694 h 219756"/>
              <a:gd name="connsiteX1" fmla="*/ 13829 w 271008"/>
              <a:gd name="connsiteY1" fmla="*/ 118132 h 219756"/>
              <a:gd name="connsiteX2" fmla="*/ 10654 w 271008"/>
              <a:gd name="connsiteY2" fmla="*/ 137182 h 219756"/>
              <a:gd name="connsiteX3" fmla="*/ 37642 w 271008"/>
              <a:gd name="connsiteY3" fmla="*/ 191157 h 219756"/>
              <a:gd name="connsiteX4" fmla="*/ 85267 w 271008"/>
              <a:gd name="connsiteY4" fmla="*/ 213382 h 219756"/>
              <a:gd name="connsiteX5" fmla="*/ 123367 w 271008"/>
              <a:gd name="connsiteY5" fmla="*/ 219732 h 219756"/>
              <a:gd name="connsiteX6" fmla="*/ 166229 w 271008"/>
              <a:gd name="connsiteY6" fmla="*/ 211794 h 219756"/>
              <a:gd name="connsiteX7" fmla="*/ 218617 w 271008"/>
              <a:gd name="connsiteY7" fmla="*/ 197507 h 219756"/>
              <a:gd name="connsiteX8" fmla="*/ 250367 w 271008"/>
              <a:gd name="connsiteY8" fmla="*/ 170519 h 219756"/>
              <a:gd name="connsiteX9" fmla="*/ 271004 w 271008"/>
              <a:gd name="connsiteY9" fmla="*/ 114957 h 219756"/>
              <a:gd name="connsiteX10" fmla="*/ 251954 w 271008"/>
              <a:gd name="connsiteY10" fmla="*/ 70507 h 219756"/>
              <a:gd name="connsiteX11" fmla="*/ 232904 w 271008"/>
              <a:gd name="connsiteY11" fmla="*/ 27644 h 219756"/>
              <a:gd name="connsiteX12" fmla="*/ 213854 w 271008"/>
              <a:gd name="connsiteY12" fmla="*/ 21294 h 219756"/>
              <a:gd name="connsiteX13" fmla="*/ 186867 w 271008"/>
              <a:gd name="connsiteY13" fmla="*/ 10182 h 219756"/>
              <a:gd name="connsiteX14" fmla="*/ 140829 w 271008"/>
              <a:gd name="connsiteY14" fmla="*/ 2244 h 219756"/>
              <a:gd name="connsiteX15" fmla="*/ 99554 w 271008"/>
              <a:gd name="connsiteY15" fmla="*/ 657 h 219756"/>
              <a:gd name="connsiteX16" fmla="*/ 47167 w 271008"/>
              <a:gd name="connsiteY16" fmla="*/ 11769 h 219756"/>
              <a:gd name="connsiteX17" fmla="*/ 1129 w 271008"/>
              <a:gd name="connsiteY17" fmla="*/ 46694 h 21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008" h="219756">
                <a:moveTo>
                  <a:pt x="1129" y="46694"/>
                </a:moveTo>
                <a:cubicBezTo>
                  <a:pt x="-4427" y="64421"/>
                  <a:pt x="12242" y="103051"/>
                  <a:pt x="13829" y="118132"/>
                </a:cubicBezTo>
                <a:cubicBezTo>
                  <a:pt x="15416" y="133213"/>
                  <a:pt x="6685" y="125011"/>
                  <a:pt x="10654" y="137182"/>
                </a:cubicBezTo>
                <a:cubicBezTo>
                  <a:pt x="14623" y="149353"/>
                  <a:pt x="25207" y="178457"/>
                  <a:pt x="37642" y="191157"/>
                </a:cubicBezTo>
                <a:cubicBezTo>
                  <a:pt x="50078" y="203857"/>
                  <a:pt x="70979" y="208619"/>
                  <a:pt x="85267" y="213382"/>
                </a:cubicBezTo>
                <a:cubicBezTo>
                  <a:pt x="99555" y="218145"/>
                  <a:pt x="109873" y="219997"/>
                  <a:pt x="123367" y="219732"/>
                </a:cubicBezTo>
                <a:cubicBezTo>
                  <a:pt x="136861" y="219467"/>
                  <a:pt x="150354" y="215498"/>
                  <a:pt x="166229" y="211794"/>
                </a:cubicBezTo>
                <a:cubicBezTo>
                  <a:pt x="182104" y="208090"/>
                  <a:pt x="204594" y="204386"/>
                  <a:pt x="218617" y="197507"/>
                </a:cubicBezTo>
                <a:cubicBezTo>
                  <a:pt x="232640" y="190628"/>
                  <a:pt x="241636" y="184277"/>
                  <a:pt x="250367" y="170519"/>
                </a:cubicBezTo>
                <a:cubicBezTo>
                  <a:pt x="259098" y="156761"/>
                  <a:pt x="270740" y="131626"/>
                  <a:pt x="271004" y="114957"/>
                </a:cubicBezTo>
                <a:cubicBezTo>
                  <a:pt x="271269" y="98288"/>
                  <a:pt x="258304" y="85059"/>
                  <a:pt x="251954" y="70507"/>
                </a:cubicBezTo>
                <a:cubicBezTo>
                  <a:pt x="245604" y="55955"/>
                  <a:pt x="239254" y="35846"/>
                  <a:pt x="232904" y="27644"/>
                </a:cubicBezTo>
                <a:cubicBezTo>
                  <a:pt x="226554" y="19442"/>
                  <a:pt x="221527" y="24204"/>
                  <a:pt x="213854" y="21294"/>
                </a:cubicBezTo>
                <a:cubicBezTo>
                  <a:pt x="206181" y="18384"/>
                  <a:pt x="199038" y="13357"/>
                  <a:pt x="186867" y="10182"/>
                </a:cubicBezTo>
                <a:cubicBezTo>
                  <a:pt x="174696" y="7007"/>
                  <a:pt x="155381" y="3831"/>
                  <a:pt x="140829" y="2244"/>
                </a:cubicBezTo>
                <a:cubicBezTo>
                  <a:pt x="126277" y="657"/>
                  <a:pt x="115164" y="-931"/>
                  <a:pt x="99554" y="657"/>
                </a:cubicBezTo>
                <a:cubicBezTo>
                  <a:pt x="83944" y="2245"/>
                  <a:pt x="60131" y="7536"/>
                  <a:pt x="47167" y="11769"/>
                </a:cubicBezTo>
                <a:cubicBezTo>
                  <a:pt x="34203" y="16002"/>
                  <a:pt x="6685" y="28967"/>
                  <a:pt x="1129" y="46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月 23">
            <a:extLst>
              <a:ext uri="{FF2B5EF4-FFF2-40B4-BE49-F238E27FC236}">
                <a16:creationId xmlns:a16="http://schemas.microsoft.com/office/drawing/2014/main" id="{AF2315E8-27AB-4C96-8336-545C0E0CF982}"/>
              </a:ext>
            </a:extLst>
          </p:cNvPr>
          <p:cNvSpPr/>
          <p:nvPr/>
        </p:nvSpPr>
        <p:spPr>
          <a:xfrm rot="5400000">
            <a:off x="3583182" y="2999645"/>
            <a:ext cx="66675" cy="830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CD227B6-902C-44EE-B0C7-C370502DB072}"/>
              </a:ext>
            </a:extLst>
          </p:cNvPr>
          <p:cNvSpPr/>
          <p:nvPr/>
        </p:nvSpPr>
        <p:spPr>
          <a:xfrm>
            <a:off x="3482941" y="3044713"/>
            <a:ext cx="117512" cy="115003"/>
          </a:xfrm>
          <a:custGeom>
            <a:avLst/>
            <a:gdLst>
              <a:gd name="connsiteX0" fmla="*/ 34 w 117512"/>
              <a:gd name="connsiteY0" fmla="*/ 112 h 115003"/>
              <a:gd name="connsiteX1" fmla="*/ 19084 w 117512"/>
              <a:gd name="connsiteY1" fmla="*/ 58850 h 115003"/>
              <a:gd name="connsiteX2" fmla="*/ 84172 w 117512"/>
              <a:gd name="connsiteY2" fmla="*/ 100125 h 115003"/>
              <a:gd name="connsiteX3" fmla="*/ 117509 w 117512"/>
              <a:gd name="connsiteY3" fmla="*/ 112825 h 115003"/>
              <a:gd name="connsiteX4" fmla="*/ 82584 w 117512"/>
              <a:gd name="connsiteY4" fmla="*/ 114412 h 115003"/>
              <a:gd name="connsiteX5" fmla="*/ 50834 w 117512"/>
              <a:gd name="connsiteY5" fmla="*/ 106475 h 115003"/>
              <a:gd name="connsiteX6" fmla="*/ 22259 w 117512"/>
              <a:gd name="connsiteY6" fmla="*/ 74725 h 115003"/>
              <a:gd name="connsiteX7" fmla="*/ 34 w 117512"/>
              <a:gd name="connsiteY7" fmla="*/ 112 h 11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512" h="115003">
                <a:moveTo>
                  <a:pt x="34" y="112"/>
                </a:moveTo>
                <a:cubicBezTo>
                  <a:pt x="-495" y="-2534"/>
                  <a:pt x="5061" y="42181"/>
                  <a:pt x="19084" y="58850"/>
                </a:cubicBezTo>
                <a:cubicBezTo>
                  <a:pt x="33107" y="75519"/>
                  <a:pt x="67768" y="91129"/>
                  <a:pt x="84172" y="100125"/>
                </a:cubicBezTo>
                <a:cubicBezTo>
                  <a:pt x="100576" y="109121"/>
                  <a:pt x="117774" y="110444"/>
                  <a:pt x="117509" y="112825"/>
                </a:cubicBezTo>
                <a:cubicBezTo>
                  <a:pt x="117244" y="115206"/>
                  <a:pt x="93696" y="115470"/>
                  <a:pt x="82584" y="114412"/>
                </a:cubicBezTo>
                <a:cubicBezTo>
                  <a:pt x="71472" y="113354"/>
                  <a:pt x="60888" y="113089"/>
                  <a:pt x="50834" y="106475"/>
                </a:cubicBezTo>
                <a:cubicBezTo>
                  <a:pt x="40780" y="99861"/>
                  <a:pt x="29667" y="86631"/>
                  <a:pt x="22259" y="74725"/>
                </a:cubicBezTo>
                <a:cubicBezTo>
                  <a:pt x="14851" y="62819"/>
                  <a:pt x="563" y="2758"/>
                  <a:pt x="34" y="1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1CBDF31-BD16-4910-8555-6232A783D596}"/>
              </a:ext>
            </a:extLst>
          </p:cNvPr>
          <p:cNvSpPr/>
          <p:nvPr/>
        </p:nvSpPr>
        <p:spPr>
          <a:xfrm>
            <a:off x="3660774" y="2947363"/>
            <a:ext cx="84609" cy="174018"/>
          </a:xfrm>
          <a:custGeom>
            <a:avLst/>
            <a:gdLst>
              <a:gd name="connsiteX0" fmla="*/ 1 w 84609"/>
              <a:gd name="connsiteY0" fmla="*/ 625 h 174018"/>
              <a:gd name="connsiteX1" fmla="*/ 61914 w 84609"/>
              <a:gd name="connsiteY1" fmla="*/ 43487 h 174018"/>
              <a:gd name="connsiteX2" fmla="*/ 77789 w 84609"/>
              <a:gd name="connsiteY2" fmla="*/ 111750 h 174018"/>
              <a:gd name="connsiteX3" fmla="*/ 52389 w 84609"/>
              <a:gd name="connsiteY3" fmla="*/ 172075 h 174018"/>
              <a:gd name="connsiteX4" fmla="*/ 77789 w 84609"/>
              <a:gd name="connsiteY4" fmla="*/ 157787 h 174018"/>
              <a:gd name="connsiteX5" fmla="*/ 84139 w 84609"/>
              <a:gd name="connsiteY5" fmla="*/ 143500 h 174018"/>
              <a:gd name="connsiteX6" fmla="*/ 84139 w 84609"/>
              <a:gd name="connsiteY6" fmla="*/ 108575 h 174018"/>
              <a:gd name="connsiteX7" fmla="*/ 80964 w 84609"/>
              <a:gd name="connsiteY7" fmla="*/ 62537 h 174018"/>
              <a:gd name="connsiteX8" fmla="*/ 63501 w 84609"/>
              <a:gd name="connsiteY8" fmla="*/ 21262 h 174018"/>
              <a:gd name="connsiteX9" fmla="*/ 1 w 84609"/>
              <a:gd name="connsiteY9" fmla="*/ 625 h 1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609" h="174018">
                <a:moveTo>
                  <a:pt x="1" y="625"/>
                </a:moveTo>
                <a:cubicBezTo>
                  <a:pt x="-263" y="4329"/>
                  <a:pt x="48949" y="24966"/>
                  <a:pt x="61914" y="43487"/>
                </a:cubicBezTo>
                <a:cubicBezTo>
                  <a:pt x="74879" y="62008"/>
                  <a:pt x="79377" y="90319"/>
                  <a:pt x="77789" y="111750"/>
                </a:cubicBezTo>
                <a:cubicBezTo>
                  <a:pt x="76201" y="133181"/>
                  <a:pt x="52389" y="164402"/>
                  <a:pt x="52389" y="172075"/>
                </a:cubicBezTo>
                <a:cubicBezTo>
                  <a:pt x="52389" y="179748"/>
                  <a:pt x="72497" y="162550"/>
                  <a:pt x="77789" y="157787"/>
                </a:cubicBezTo>
                <a:cubicBezTo>
                  <a:pt x="83081" y="153025"/>
                  <a:pt x="83081" y="151702"/>
                  <a:pt x="84139" y="143500"/>
                </a:cubicBezTo>
                <a:cubicBezTo>
                  <a:pt x="85197" y="135298"/>
                  <a:pt x="84139" y="108575"/>
                  <a:pt x="84139" y="108575"/>
                </a:cubicBezTo>
                <a:cubicBezTo>
                  <a:pt x="83610" y="95081"/>
                  <a:pt x="84404" y="77089"/>
                  <a:pt x="80964" y="62537"/>
                </a:cubicBezTo>
                <a:cubicBezTo>
                  <a:pt x="77524" y="47985"/>
                  <a:pt x="71438" y="32110"/>
                  <a:pt x="63501" y="21262"/>
                </a:cubicBezTo>
                <a:cubicBezTo>
                  <a:pt x="55564" y="10414"/>
                  <a:pt x="265" y="-3079"/>
                  <a:pt x="1" y="6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678969B-6EDE-4EF1-ACD9-19703E78E0F3}"/>
              </a:ext>
            </a:extLst>
          </p:cNvPr>
          <p:cNvSpPr/>
          <p:nvPr/>
        </p:nvSpPr>
        <p:spPr>
          <a:xfrm>
            <a:off x="4806644" y="2725593"/>
            <a:ext cx="97650" cy="89433"/>
          </a:xfrm>
          <a:custGeom>
            <a:avLst/>
            <a:gdLst>
              <a:gd name="connsiteX0" fmla="*/ 1894 w 97650"/>
              <a:gd name="connsiteY0" fmla="*/ 145 h 89433"/>
              <a:gd name="connsiteX1" fmla="*/ 95556 w 97650"/>
              <a:gd name="connsiteY1" fmla="*/ 82695 h 89433"/>
              <a:gd name="connsiteX2" fmla="*/ 65394 w 97650"/>
              <a:gd name="connsiteY2" fmla="*/ 84282 h 89433"/>
              <a:gd name="connsiteX3" fmla="*/ 46344 w 97650"/>
              <a:gd name="connsiteY3" fmla="*/ 81107 h 89433"/>
              <a:gd name="connsiteX4" fmla="*/ 32056 w 97650"/>
              <a:gd name="connsiteY4" fmla="*/ 62057 h 89433"/>
              <a:gd name="connsiteX5" fmla="*/ 1894 w 97650"/>
              <a:gd name="connsiteY5" fmla="*/ 145 h 8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50" h="89433">
                <a:moveTo>
                  <a:pt x="1894" y="145"/>
                </a:moveTo>
                <a:cubicBezTo>
                  <a:pt x="12477" y="3585"/>
                  <a:pt x="84973" y="68672"/>
                  <a:pt x="95556" y="82695"/>
                </a:cubicBezTo>
                <a:cubicBezTo>
                  <a:pt x="106139" y="96718"/>
                  <a:pt x="73596" y="84547"/>
                  <a:pt x="65394" y="84282"/>
                </a:cubicBezTo>
                <a:cubicBezTo>
                  <a:pt x="57192" y="84017"/>
                  <a:pt x="51900" y="84811"/>
                  <a:pt x="46344" y="81107"/>
                </a:cubicBezTo>
                <a:cubicBezTo>
                  <a:pt x="40788" y="77403"/>
                  <a:pt x="35760" y="68671"/>
                  <a:pt x="32056" y="62057"/>
                </a:cubicBezTo>
                <a:cubicBezTo>
                  <a:pt x="28352" y="55443"/>
                  <a:pt x="-8689" y="-3295"/>
                  <a:pt x="1894" y="1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10F7B99-EB05-4449-AB55-25545DF966F6}"/>
              </a:ext>
            </a:extLst>
          </p:cNvPr>
          <p:cNvSpPr/>
          <p:nvPr/>
        </p:nvSpPr>
        <p:spPr>
          <a:xfrm>
            <a:off x="5014614" y="2623973"/>
            <a:ext cx="49553" cy="151188"/>
          </a:xfrm>
          <a:custGeom>
            <a:avLst/>
            <a:gdLst>
              <a:gd name="connsiteX0" fmla="*/ 299 w 49553"/>
              <a:gd name="connsiteY0" fmla="*/ 165 h 151188"/>
              <a:gd name="connsiteX1" fmla="*/ 28874 w 49553"/>
              <a:gd name="connsiteY1" fmla="*/ 62077 h 151188"/>
              <a:gd name="connsiteX2" fmla="*/ 28874 w 49553"/>
              <a:gd name="connsiteY2" fmla="*/ 130340 h 151188"/>
              <a:gd name="connsiteX3" fmla="*/ 25699 w 49553"/>
              <a:gd name="connsiteY3" fmla="*/ 150977 h 151188"/>
              <a:gd name="connsiteX4" fmla="*/ 41574 w 49553"/>
              <a:gd name="connsiteY4" fmla="*/ 120815 h 151188"/>
              <a:gd name="connsiteX5" fmla="*/ 49511 w 49553"/>
              <a:gd name="connsiteY5" fmla="*/ 81127 h 151188"/>
              <a:gd name="connsiteX6" fmla="*/ 299 w 49553"/>
              <a:gd name="connsiteY6" fmla="*/ 165 h 15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53" h="151188">
                <a:moveTo>
                  <a:pt x="299" y="165"/>
                </a:moveTo>
                <a:cubicBezTo>
                  <a:pt x="-3141" y="-3010"/>
                  <a:pt x="24112" y="40381"/>
                  <a:pt x="28874" y="62077"/>
                </a:cubicBezTo>
                <a:cubicBezTo>
                  <a:pt x="33636" y="83773"/>
                  <a:pt x="29403" y="115523"/>
                  <a:pt x="28874" y="130340"/>
                </a:cubicBezTo>
                <a:cubicBezTo>
                  <a:pt x="28345" y="145157"/>
                  <a:pt x="23582" y="152565"/>
                  <a:pt x="25699" y="150977"/>
                </a:cubicBezTo>
                <a:cubicBezTo>
                  <a:pt x="27816" y="149389"/>
                  <a:pt x="37605" y="132457"/>
                  <a:pt x="41574" y="120815"/>
                </a:cubicBezTo>
                <a:cubicBezTo>
                  <a:pt x="45543" y="109173"/>
                  <a:pt x="50040" y="97796"/>
                  <a:pt x="49511" y="81127"/>
                </a:cubicBezTo>
                <a:cubicBezTo>
                  <a:pt x="48982" y="64458"/>
                  <a:pt x="3739" y="3340"/>
                  <a:pt x="299" y="1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51FDBF8-65C6-4209-A899-E73C476775BC}"/>
              </a:ext>
            </a:extLst>
          </p:cNvPr>
          <p:cNvSpPr/>
          <p:nvPr/>
        </p:nvSpPr>
        <p:spPr>
          <a:xfrm>
            <a:off x="4721586" y="3479063"/>
            <a:ext cx="117657" cy="414417"/>
          </a:xfrm>
          <a:custGeom>
            <a:avLst/>
            <a:gdLst>
              <a:gd name="connsiteX0" fmla="*/ 697 w 117657"/>
              <a:gd name="connsiteY0" fmla="*/ 737 h 414417"/>
              <a:gd name="connsiteX1" fmla="*/ 102297 w 117657"/>
              <a:gd name="connsiteY1" fmla="*/ 172187 h 414417"/>
              <a:gd name="connsiteX2" fmla="*/ 108647 w 117657"/>
              <a:gd name="connsiteY2" fmla="*/ 252620 h 414417"/>
              <a:gd name="connsiteX3" fmla="*/ 95947 w 117657"/>
              <a:gd name="connsiteY3" fmla="*/ 322470 h 414417"/>
              <a:gd name="connsiteX4" fmla="*/ 697 w 117657"/>
              <a:gd name="connsiteY4" fmla="*/ 411370 h 414417"/>
              <a:gd name="connsiteX5" fmla="*/ 55731 w 117657"/>
              <a:gd name="connsiteY5" fmla="*/ 385970 h 414417"/>
              <a:gd name="connsiteX6" fmla="*/ 110764 w 117657"/>
              <a:gd name="connsiteY6" fmla="*/ 309770 h 414417"/>
              <a:gd name="connsiteX7" fmla="*/ 114997 w 117657"/>
              <a:gd name="connsiteY7" fmla="*/ 189120 h 414417"/>
              <a:gd name="connsiteX8" fmla="*/ 93831 w 117657"/>
              <a:gd name="connsiteY8" fmla="*/ 112920 h 414417"/>
              <a:gd name="connsiteX9" fmla="*/ 697 w 117657"/>
              <a:gd name="connsiteY9" fmla="*/ 737 h 4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57" h="414417">
                <a:moveTo>
                  <a:pt x="697" y="737"/>
                </a:moveTo>
                <a:cubicBezTo>
                  <a:pt x="2108" y="10615"/>
                  <a:pt x="84305" y="130207"/>
                  <a:pt x="102297" y="172187"/>
                </a:cubicBezTo>
                <a:cubicBezTo>
                  <a:pt x="120289" y="214168"/>
                  <a:pt x="109705" y="227573"/>
                  <a:pt x="108647" y="252620"/>
                </a:cubicBezTo>
                <a:cubicBezTo>
                  <a:pt x="107589" y="277667"/>
                  <a:pt x="113939" y="296012"/>
                  <a:pt x="95947" y="322470"/>
                </a:cubicBezTo>
                <a:cubicBezTo>
                  <a:pt x="77955" y="348928"/>
                  <a:pt x="7400" y="400787"/>
                  <a:pt x="697" y="411370"/>
                </a:cubicBezTo>
                <a:cubicBezTo>
                  <a:pt x="-6006" y="421953"/>
                  <a:pt x="37387" y="402903"/>
                  <a:pt x="55731" y="385970"/>
                </a:cubicBezTo>
                <a:cubicBezTo>
                  <a:pt x="74075" y="369037"/>
                  <a:pt x="100886" y="342578"/>
                  <a:pt x="110764" y="309770"/>
                </a:cubicBezTo>
                <a:cubicBezTo>
                  <a:pt x="120642" y="276962"/>
                  <a:pt x="117819" y="221928"/>
                  <a:pt x="114997" y="189120"/>
                </a:cubicBezTo>
                <a:cubicBezTo>
                  <a:pt x="112175" y="156312"/>
                  <a:pt x="108648" y="142906"/>
                  <a:pt x="93831" y="112920"/>
                </a:cubicBezTo>
                <a:cubicBezTo>
                  <a:pt x="79014" y="82934"/>
                  <a:pt x="-714" y="-9141"/>
                  <a:pt x="697" y="7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D607F0E-062F-42AC-82A5-F365E1C8B5CB}"/>
              </a:ext>
            </a:extLst>
          </p:cNvPr>
          <p:cNvSpPr/>
          <p:nvPr/>
        </p:nvSpPr>
        <p:spPr>
          <a:xfrm>
            <a:off x="4042086" y="3646993"/>
            <a:ext cx="224250" cy="369181"/>
          </a:xfrm>
          <a:custGeom>
            <a:avLst/>
            <a:gdLst>
              <a:gd name="connsiteX0" fmla="*/ 13447 w 224250"/>
              <a:gd name="connsiteY0" fmla="*/ 24 h 369181"/>
              <a:gd name="connsiteX1" fmla="*/ 2864 w 224250"/>
              <a:gd name="connsiteY1" fmla="*/ 182057 h 369181"/>
              <a:gd name="connsiteX2" fmla="*/ 72714 w 224250"/>
              <a:gd name="connsiteY2" fmla="*/ 296357 h 369181"/>
              <a:gd name="connsiteX3" fmla="*/ 220881 w 224250"/>
              <a:gd name="connsiteY3" fmla="*/ 368324 h 369181"/>
              <a:gd name="connsiteX4" fmla="*/ 170081 w 224250"/>
              <a:gd name="connsiteY4" fmla="*/ 334457 h 369181"/>
              <a:gd name="connsiteX5" fmla="*/ 98114 w 224250"/>
              <a:gd name="connsiteY5" fmla="*/ 311174 h 369181"/>
              <a:gd name="connsiteX6" fmla="*/ 36731 w 224250"/>
              <a:gd name="connsiteY6" fmla="*/ 237090 h 369181"/>
              <a:gd name="connsiteX7" fmla="*/ 13447 w 224250"/>
              <a:gd name="connsiteY7" fmla="*/ 169357 h 369181"/>
              <a:gd name="connsiteX8" fmla="*/ 13447 w 224250"/>
              <a:gd name="connsiteY8" fmla="*/ 24 h 3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250" h="369181">
                <a:moveTo>
                  <a:pt x="13447" y="24"/>
                </a:moveTo>
                <a:cubicBezTo>
                  <a:pt x="11683" y="2141"/>
                  <a:pt x="-7014" y="132668"/>
                  <a:pt x="2864" y="182057"/>
                </a:cubicBezTo>
                <a:cubicBezTo>
                  <a:pt x="12742" y="231446"/>
                  <a:pt x="36378" y="265313"/>
                  <a:pt x="72714" y="296357"/>
                </a:cubicBezTo>
                <a:cubicBezTo>
                  <a:pt x="109050" y="327401"/>
                  <a:pt x="204653" y="361974"/>
                  <a:pt x="220881" y="368324"/>
                </a:cubicBezTo>
                <a:cubicBezTo>
                  <a:pt x="237109" y="374674"/>
                  <a:pt x="190542" y="343982"/>
                  <a:pt x="170081" y="334457"/>
                </a:cubicBezTo>
                <a:cubicBezTo>
                  <a:pt x="149620" y="324932"/>
                  <a:pt x="120339" y="327402"/>
                  <a:pt x="98114" y="311174"/>
                </a:cubicBezTo>
                <a:cubicBezTo>
                  <a:pt x="75889" y="294946"/>
                  <a:pt x="50842" y="260726"/>
                  <a:pt x="36731" y="237090"/>
                </a:cubicBezTo>
                <a:cubicBezTo>
                  <a:pt x="22620" y="213454"/>
                  <a:pt x="16269" y="204635"/>
                  <a:pt x="13447" y="169357"/>
                </a:cubicBezTo>
                <a:cubicBezTo>
                  <a:pt x="10625" y="134079"/>
                  <a:pt x="15211" y="-2093"/>
                  <a:pt x="13447" y="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B212450-3163-42AF-80EE-0CB01E636DCD}"/>
              </a:ext>
            </a:extLst>
          </p:cNvPr>
          <p:cNvSpPr/>
          <p:nvPr/>
        </p:nvSpPr>
        <p:spPr>
          <a:xfrm>
            <a:off x="4551431" y="3797183"/>
            <a:ext cx="143669" cy="100267"/>
          </a:xfrm>
          <a:custGeom>
            <a:avLst/>
            <a:gdLst>
              <a:gd name="connsiteX0" fmla="*/ 4694 w 143669"/>
              <a:gd name="connsiteY0" fmla="*/ 100130 h 100267"/>
              <a:gd name="connsiteX1" fmla="*/ 4694 w 143669"/>
              <a:gd name="connsiteY1" fmla="*/ 42980 h 100267"/>
              <a:gd name="connsiteX2" fmla="*/ 53907 w 143669"/>
              <a:gd name="connsiteY2" fmla="*/ 3292 h 100267"/>
              <a:gd name="connsiteX3" fmla="*/ 142807 w 143669"/>
              <a:gd name="connsiteY3" fmla="*/ 3292 h 100267"/>
              <a:gd name="connsiteX4" fmla="*/ 96769 w 143669"/>
              <a:gd name="connsiteY4" fmla="*/ 117 h 100267"/>
              <a:gd name="connsiteX5" fmla="*/ 58669 w 143669"/>
              <a:gd name="connsiteY5" fmla="*/ 3292 h 100267"/>
              <a:gd name="connsiteX6" fmla="*/ 28507 w 143669"/>
              <a:gd name="connsiteY6" fmla="*/ 25517 h 100267"/>
              <a:gd name="connsiteX7" fmla="*/ 4694 w 143669"/>
              <a:gd name="connsiteY7" fmla="*/ 100130 h 10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669" h="100267">
                <a:moveTo>
                  <a:pt x="4694" y="100130"/>
                </a:moveTo>
                <a:cubicBezTo>
                  <a:pt x="725" y="103040"/>
                  <a:pt x="-3508" y="59120"/>
                  <a:pt x="4694" y="42980"/>
                </a:cubicBezTo>
                <a:cubicBezTo>
                  <a:pt x="12896" y="26840"/>
                  <a:pt x="30888" y="9907"/>
                  <a:pt x="53907" y="3292"/>
                </a:cubicBezTo>
                <a:cubicBezTo>
                  <a:pt x="76926" y="-3323"/>
                  <a:pt x="135663" y="3821"/>
                  <a:pt x="142807" y="3292"/>
                </a:cubicBezTo>
                <a:cubicBezTo>
                  <a:pt x="149951" y="2763"/>
                  <a:pt x="110792" y="117"/>
                  <a:pt x="96769" y="117"/>
                </a:cubicBezTo>
                <a:cubicBezTo>
                  <a:pt x="82746" y="117"/>
                  <a:pt x="70046" y="-941"/>
                  <a:pt x="58669" y="3292"/>
                </a:cubicBezTo>
                <a:cubicBezTo>
                  <a:pt x="47292" y="7525"/>
                  <a:pt x="38297" y="14404"/>
                  <a:pt x="28507" y="25517"/>
                </a:cubicBezTo>
                <a:cubicBezTo>
                  <a:pt x="18718" y="36629"/>
                  <a:pt x="8663" y="97220"/>
                  <a:pt x="4694" y="1001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2505198-94A2-43AF-81C7-12CE1E24B986}"/>
              </a:ext>
            </a:extLst>
          </p:cNvPr>
          <p:cNvSpPr/>
          <p:nvPr/>
        </p:nvSpPr>
        <p:spPr>
          <a:xfrm>
            <a:off x="4194137" y="3910850"/>
            <a:ext cx="122562" cy="67475"/>
          </a:xfrm>
          <a:custGeom>
            <a:avLst/>
            <a:gdLst>
              <a:gd name="connsiteX0" fmla="*/ 38 w 122562"/>
              <a:gd name="connsiteY0" fmla="*/ 67425 h 67475"/>
              <a:gd name="connsiteX1" fmla="*/ 50838 w 122562"/>
              <a:gd name="connsiteY1" fmla="*/ 2338 h 67475"/>
              <a:gd name="connsiteX2" fmla="*/ 122276 w 122562"/>
              <a:gd name="connsiteY2" fmla="*/ 13450 h 67475"/>
              <a:gd name="connsiteX3" fmla="*/ 74651 w 122562"/>
              <a:gd name="connsiteY3" fmla="*/ 3925 h 67475"/>
              <a:gd name="connsiteX4" fmla="*/ 42901 w 122562"/>
              <a:gd name="connsiteY4" fmla="*/ 13450 h 67475"/>
              <a:gd name="connsiteX5" fmla="*/ 38 w 122562"/>
              <a:gd name="connsiteY5" fmla="*/ 67425 h 6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62" h="67475">
                <a:moveTo>
                  <a:pt x="38" y="67425"/>
                </a:moveTo>
                <a:cubicBezTo>
                  <a:pt x="1361" y="65573"/>
                  <a:pt x="30465" y="11334"/>
                  <a:pt x="50838" y="2338"/>
                </a:cubicBezTo>
                <a:cubicBezTo>
                  <a:pt x="71211" y="-6658"/>
                  <a:pt x="118307" y="13186"/>
                  <a:pt x="122276" y="13450"/>
                </a:cubicBezTo>
                <a:cubicBezTo>
                  <a:pt x="126245" y="13714"/>
                  <a:pt x="87880" y="3925"/>
                  <a:pt x="74651" y="3925"/>
                </a:cubicBezTo>
                <a:cubicBezTo>
                  <a:pt x="61422" y="3925"/>
                  <a:pt x="53749" y="7629"/>
                  <a:pt x="42901" y="13450"/>
                </a:cubicBezTo>
                <a:cubicBezTo>
                  <a:pt x="32053" y="19271"/>
                  <a:pt x="-1285" y="69277"/>
                  <a:pt x="38" y="674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4C5EC50-8709-441B-97A0-FC748D59051D}"/>
              </a:ext>
            </a:extLst>
          </p:cNvPr>
          <p:cNvSpPr/>
          <p:nvPr/>
        </p:nvSpPr>
        <p:spPr>
          <a:xfrm>
            <a:off x="3946439" y="4039730"/>
            <a:ext cx="1311958" cy="354655"/>
          </a:xfrm>
          <a:custGeom>
            <a:avLst/>
            <a:gdLst>
              <a:gd name="connsiteX0" fmla="*/ 86 w 1311958"/>
              <a:gd name="connsiteY0" fmla="*/ 346533 h 354655"/>
              <a:gd name="connsiteX1" fmla="*/ 147724 w 1311958"/>
              <a:gd name="connsiteY1" fmla="*/ 349708 h 354655"/>
              <a:gd name="connsiteX2" fmla="*/ 308061 w 1311958"/>
              <a:gd name="connsiteY2" fmla="*/ 284620 h 354655"/>
              <a:gd name="connsiteX3" fmla="*/ 482686 w 1311958"/>
              <a:gd name="connsiteY3" fmla="*/ 208420 h 354655"/>
              <a:gd name="connsiteX4" fmla="*/ 596986 w 1311958"/>
              <a:gd name="connsiteY4" fmla="*/ 211595 h 354655"/>
              <a:gd name="connsiteX5" fmla="*/ 677949 w 1311958"/>
              <a:gd name="connsiteY5" fmla="*/ 206833 h 354655"/>
              <a:gd name="connsiteX6" fmla="*/ 766849 w 1311958"/>
              <a:gd name="connsiteY6" fmla="*/ 151270 h 354655"/>
              <a:gd name="connsiteX7" fmla="*/ 839874 w 1311958"/>
              <a:gd name="connsiteY7" fmla="*/ 149683 h 354655"/>
              <a:gd name="connsiteX8" fmla="*/ 1033549 w 1311958"/>
              <a:gd name="connsiteY8" fmla="*/ 114758 h 354655"/>
              <a:gd name="connsiteX9" fmla="*/ 1144674 w 1311958"/>
              <a:gd name="connsiteY9" fmla="*/ 98883 h 354655"/>
              <a:gd name="connsiteX10" fmla="*/ 1224049 w 1311958"/>
              <a:gd name="connsiteY10" fmla="*/ 71895 h 354655"/>
              <a:gd name="connsiteX11" fmla="*/ 1311361 w 1311958"/>
              <a:gd name="connsiteY11" fmla="*/ 458 h 354655"/>
              <a:gd name="connsiteX12" fmla="*/ 1257386 w 1311958"/>
              <a:gd name="connsiteY12" fmla="*/ 43320 h 354655"/>
              <a:gd name="connsiteX13" fmla="*/ 1160549 w 1311958"/>
              <a:gd name="connsiteY13" fmla="*/ 84595 h 354655"/>
              <a:gd name="connsiteX14" fmla="*/ 1065299 w 1311958"/>
              <a:gd name="connsiteY14" fmla="*/ 100470 h 354655"/>
              <a:gd name="connsiteX15" fmla="*/ 931949 w 1311958"/>
              <a:gd name="connsiteY15" fmla="*/ 124283 h 354655"/>
              <a:gd name="connsiteX16" fmla="*/ 814474 w 1311958"/>
              <a:gd name="connsiteY16" fmla="*/ 138570 h 354655"/>
              <a:gd name="connsiteX17" fmla="*/ 760499 w 1311958"/>
              <a:gd name="connsiteY17" fmla="*/ 146508 h 354655"/>
              <a:gd name="connsiteX18" fmla="*/ 701761 w 1311958"/>
              <a:gd name="connsiteY18" fmla="*/ 173495 h 354655"/>
              <a:gd name="connsiteX19" fmla="*/ 647786 w 1311958"/>
              <a:gd name="connsiteY19" fmla="*/ 190958 h 354655"/>
              <a:gd name="connsiteX20" fmla="*/ 579524 w 1311958"/>
              <a:gd name="connsiteY20" fmla="*/ 190958 h 354655"/>
              <a:gd name="connsiteX21" fmla="*/ 479511 w 1311958"/>
              <a:gd name="connsiteY21" fmla="*/ 187783 h 354655"/>
              <a:gd name="connsiteX22" fmla="*/ 347749 w 1311958"/>
              <a:gd name="connsiteY22" fmla="*/ 241758 h 354655"/>
              <a:gd name="connsiteX23" fmla="*/ 215986 w 1311958"/>
              <a:gd name="connsiteY23" fmla="*/ 298908 h 354655"/>
              <a:gd name="connsiteX24" fmla="*/ 168361 w 1311958"/>
              <a:gd name="connsiteY24" fmla="*/ 317958 h 354655"/>
              <a:gd name="connsiteX25" fmla="*/ 86 w 1311958"/>
              <a:gd name="connsiteY25" fmla="*/ 346533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11958" h="354655">
                <a:moveTo>
                  <a:pt x="86" y="346533"/>
                </a:moveTo>
                <a:cubicBezTo>
                  <a:pt x="-3353" y="351825"/>
                  <a:pt x="96395" y="360027"/>
                  <a:pt x="147724" y="349708"/>
                </a:cubicBezTo>
                <a:cubicBezTo>
                  <a:pt x="199053" y="339389"/>
                  <a:pt x="252234" y="308168"/>
                  <a:pt x="308061" y="284620"/>
                </a:cubicBezTo>
                <a:cubicBezTo>
                  <a:pt x="363888" y="261072"/>
                  <a:pt x="434532" y="220591"/>
                  <a:pt x="482686" y="208420"/>
                </a:cubicBezTo>
                <a:cubicBezTo>
                  <a:pt x="530840" y="196249"/>
                  <a:pt x="564442" y="211859"/>
                  <a:pt x="596986" y="211595"/>
                </a:cubicBezTo>
                <a:cubicBezTo>
                  <a:pt x="629530" y="211331"/>
                  <a:pt x="649639" y="216887"/>
                  <a:pt x="677949" y="206833"/>
                </a:cubicBezTo>
                <a:cubicBezTo>
                  <a:pt x="706259" y="196779"/>
                  <a:pt x="739862" y="160795"/>
                  <a:pt x="766849" y="151270"/>
                </a:cubicBezTo>
                <a:cubicBezTo>
                  <a:pt x="793836" y="141745"/>
                  <a:pt x="795424" y="155768"/>
                  <a:pt x="839874" y="149683"/>
                </a:cubicBezTo>
                <a:cubicBezTo>
                  <a:pt x="884324" y="143598"/>
                  <a:pt x="982749" y="123225"/>
                  <a:pt x="1033549" y="114758"/>
                </a:cubicBezTo>
                <a:cubicBezTo>
                  <a:pt x="1084349" y="106291"/>
                  <a:pt x="1112924" y="106027"/>
                  <a:pt x="1144674" y="98883"/>
                </a:cubicBezTo>
                <a:cubicBezTo>
                  <a:pt x="1176424" y="91739"/>
                  <a:pt x="1196268" y="88299"/>
                  <a:pt x="1224049" y="71895"/>
                </a:cubicBezTo>
                <a:cubicBezTo>
                  <a:pt x="1251830" y="55491"/>
                  <a:pt x="1305805" y="5220"/>
                  <a:pt x="1311361" y="458"/>
                </a:cubicBezTo>
                <a:cubicBezTo>
                  <a:pt x="1316917" y="-4304"/>
                  <a:pt x="1282521" y="29297"/>
                  <a:pt x="1257386" y="43320"/>
                </a:cubicBezTo>
                <a:cubicBezTo>
                  <a:pt x="1232251" y="57343"/>
                  <a:pt x="1192563" y="75070"/>
                  <a:pt x="1160549" y="84595"/>
                </a:cubicBezTo>
                <a:cubicBezTo>
                  <a:pt x="1128535" y="94120"/>
                  <a:pt x="1065299" y="100470"/>
                  <a:pt x="1065299" y="100470"/>
                </a:cubicBezTo>
                <a:cubicBezTo>
                  <a:pt x="1027199" y="107085"/>
                  <a:pt x="973753" y="117933"/>
                  <a:pt x="931949" y="124283"/>
                </a:cubicBezTo>
                <a:cubicBezTo>
                  <a:pt x="890145" y="130633"/>
                  <a:pt x="843049" y="134866"/>
                  <a:pt x="814474" y="138570"/>
                </a:cubicBezTo>
                <a:cubicBezTo>
                  <a:pt x="785899" y="142274"/>
                  <a:pt x="779284" y="140687"/>
                  <a:pt x="760499" y="146508"/>
                </a:cubicBezTo>
                <a:cubicBezTo>
                  <a:pt x="741714" y="152329"/>
                  <a:pt x="720546" y="166087"/>
                  <a:pt x="701761" y="173495"/>
                </a:cubicBezTo>
                <a:cubicBezTo>
                  <a:pt x="682976" y="180903"/>
                  <a:pt x="668159" y="188047"/>
                  <a:pt x="647786" y="190958"/>
                </a:cubicBezTo>
                <a:cubicBezTo>
                  <a:pt x="627413" y="193869"/>
                  <a:pt x="607570" y="191487"/>
                  <a:pt x="579524" y="190958"/>
                </a:cubicBezTo>
                <a:cubicBezTo>
                  <a:pt x="551478" y="190429"/>
                  <a:pt x="518140" y="179316"/>
                  <a:pt x="479511" y="187783"/>
                </a:cubicBezTo>
                <a:cubicBezTo>
                  <a:pt x="440882" y="196250"/>
                  <a:pt x="391670" y="223237"/>
                  <a:pt x="347749" y="241758"/>
                </a:cubicBezTo>
                <a:cubicBezTo>
                  <a:pt x="303828" y="260279"/>
                  <a:pt x="245884" y="286208"/>
                  <a:pt x="215986" y="298908"/>
                </a:cubicBezTo>
                <a:cubicBezTo>
                  <a:pt x="186088" y="311608"/>
                  <a:pt x="199582" y="310550"/>
                  <a:pt x="168361" y="317958"/>
                </a:cubicBezTo>
                <a:cubicBezTo>
                  <a:pt x="137140" y="325366"/>
                  <a:pt x="3525" y="341241"/>
                  <a:pt x="86" y="3465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266A562-DDA0-4CB1-9E98-2183458654D3}"/>
              </a:ext>
            </a:extLst>
          </p:cNvPr>
          <p:cNvSpPr/>
          <p:nvPr/>
        </p:nvSpPr>
        <p:spPr>
          <a:xfrm>
            <a:off x="3941525" y="4143924"/>
            <a:ext cx="1222526" cy="427548"/>
          </a:xfrm>
          <a:custGeom>
            <a:avLst/>
            <a:gdLst>
              <a:gd name="connsiteX0" fmla="*/ 3413 w 1222526"/>
              <a:gd name="connsiteY0" fmla="*/ 269326 h 427548"/>
              <a:gd name="connsiteX1" fmla="*/ 173275 w 1222526"/>
              <a:gd name="connsiteY1" fmla="*/ 350289 h 427548"/>
              <a:gd name="connsiteX2" fmla="*/ 376475 w 1222526"/>
              <a:gd name="connsiteY2" fmla="*/ 410614 h 427548"/>
              <a:gd name="connsiteX3" fmla="*/ 503475 w 1222526"/>
              <a:gd name="connsiteY3" fmla="*/ 426489 h 427548"/>
              <a:gd name="connsiteX4" fmla="*/ 586025 w 1222526"/>
              <a:gd name="connsiteY4" fmla="*/ 421726 h 427548"/>
              <a:gd name="connsiteX5" fmla="*/ 673338 w 1222526"/>
              <a:gd name="connsiteY5" fmla="*/ 386801 h 427548"/>
              <a:gd name="connsiteX6" fmla="*/ 733663 w 1222526"/>
              <a:gd name="connsiteY6" fmla="*/ 383626 h 427548"/>
              <a:gd name="connsiteX7" fmla="*/ 832088 w 1222526"/>
              <a:gd name="connsiteY7" fmla="*/ 393151 h 427548"/>
              <a:gd name="connsiteX8" fmla="*/ 976550 w 1222526"/>
              <a:gd name="connsiteY8" fmla="*/ 310601 h 427548"/>
              <a:gd name="connsiteX9" fmla="*/ 1111488 w 1222526"/>
              <a:gd name="connsiteY9" fmla="*/ 196301 h 427548"/>
              <a:gd name="connsiteX10" fmla="*/ 1219438 w 1222526"/>
              <a:gd name="connsiteY10" fmla="*/ 62951 h 427548"/>
              <a:gd name="connsiteX11" fmla="*/ 1194038 w 1222526"/>
              <a:gd name="connsiteY11" fmla="*/ 1039 h 427548"/>
              <a:gd name="connsiteX12" fmla="*/ 1203563 w 1222526"/>
              <a:gd name="connsiteY12" fmla="*/ 26439 h 427548"/>
              <a:gd name="connsiteX13" fmla="*/ 1208325 w 1222526"/>
              <a:gd name="connsiteY13" fmla="*/ 56601 h 427548"/>
              <a:gd name="connsiteX14" fmla="*/ 1170225 w 1222526"/>
              <a:gd name="connsiteY14" fmla="*/ 123276 h 427548"/>
              <a:gd name="connsiteX15" fmla="*/ 1078150 w 1222526"/>
              <a:gd name="connsiteY15" fmla="*/ 205826 h 427548"/>
              <a:gd name="connsiteX16" fmla="*/ 892413 w 1222526"/>
              <a:gd name="connsiteY16" fmla="*/ 348701 h 427548"/>
              <a:gd name="connsiteX17" fmla="*/ 857488 w 1222526"/>
              <a:gd name="connsiteY17" fmla="*/ 366164 h 427548"/>
              <a:gd name="connsiteX18" fmla="*/ 844788 w 1222526"/>
              <a:gd name="connsiteY18" fmla="*/ 370926 h 427548"/>
              <a:gd name="connsiteX19" fmla="*/ 813038 w 1222526"/>
              <a:gd name="connsiteY19" fmla="*/ 372514 h 427548"/>
              <a:gd name="connsiteX20" fmla="*/ 741600 w 1222526"/>
              <a:gd name="connsiteY20" fmla="*/ 366164 h 427548"/>
              <a:gd name="connsiteX21" fmla="*/ 554275 w 1222526"/>
              <a:gd name="connsiteY21" fmla="*/ 401089 h 427548"/>
              <a:gd name="connsiteX22" fmla="*/ 397113 w 1222526"/>
              <a:gd name="connsiteY22" fmla="*/ 399501 h 427548"/>
              <a:gd name="connsiteX23" fmla="*/ 311388 w 1222526"/>
              <a:gd name="connsiteY23" fmla="*/ 383626 h 427548"/>
              <a:gd name="connsiteX24" fmla="*/ 241538 w 1222526"/>
              <a:gd name="connsiteY24" fmla="*/ 359814 h 427548"/>
              <a:gd name="connsiteX25" fmla="*/ 71675 w 1222526"/>
              <a:gd name="connsiteY25" fmla="*/ 297901 h 427548"/>
              <a:gd name="connsiteX26" fmla="*/ 3413 w 1222526"/>
              <a:gd name="connsiteY26" fmla="*/ 269326 h 4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22526" h="427548">
                <a:moveTo>
                  <a:pt x="3413" y="269326"/>
                </a:moveTo>
                <a:cubicBezTo>
                  <a:pt x="20346" y="278057"/>
                  <a:pt x="111098" y="326741"/>
                  <a:pt x="173275" y="350289"/>
                </a:cubicBezTo>
                <a:cubicBezTo>
                  <a:pt x="235452" y="373837"/>
                  <a:pt x="321442" y="397914"/>
                  <a:pt x="376475" y="410614"/>
                </a:cubicBezTo>
                <a:cubicBezTo>
                  <a:pt x="431508" y="423314"/>
                  <a:pt x="468550" y="424637"/>
                  <a:pt x="503475" y="426489"/>
                </a:cubicBezTo>
                <a:cubicBezTo>
                  <a:pt x="538400" y="428341"/>
                  <a:pt x="557715" y="428341"/>
                  <a:pt x="586025" y="421726"/>
                </a:cubicBezTo>
                <a:cubicBezTo>
                  <a:pt x="614336" y="415111"/>
                  <a:pt x="648732" y="393151"/>
                  <a:pt x="673338" y="386801"/>
                </a:cubicBezTo>
                <a:cubicBezTo>
                  <a:pt x="697944" y="380451"/>
                  <a:pt x="707205" y="382568"/>
                  <a:pt x="733663" y="383626"/>
                </a:cubicBezTo>
                <a:cubicBezTo>
                  <a:pt x="760121" y="384684"/>
                  <a:pt x="791607" y="405322"/>
                  <a:pt x="832088" y="393151"/>
                </a:cubicBezTo>
                <a:cubicBezTo>
                  <a:pt x="872569" y="380980"/>
                  <a:pt x="929983" y="343409"/>
                  <a:pt x="976550" y="310601"/>
                </a:cubicBezTo>
                <a:cubicBezTo>
                  <a:pt x="1023117" y="277793"/>
                  <a:pt x="1071007" y="237576"/>
                  <a:pt x="1111488" y="196301"/>
                </a:cubicBezTo>
                <a:cubicBezTo>
                  <a:pt x="1151969" y="155026"/>
                  <a:pt x="1205680" y="95495"/>
                  <a:pt x="1219438" y="62951"/>
                </a:cubicBezTo>
                <a:cubicBezTo>
                  <a:pt x="1233196" y="30407"/>
                  <a:pt x="1196684" y="7124"/>
                  <a:pt x="1194038" y="1039"/>
                </a:cubicBezTo>
                <a:cubicBezTo>
                  <a:pt x="1191392" y="-5046"/>
                  <a:pt x="1201182" y="17179"/>
                  <a:pt x="1203563" y="26439"/>
                </a:cubicBezTo>
                <a:cubicBezTo>
                  <a:pt x="1205944" y="35699"/>
                  <a:pt x="1213881" y="40462"/>
                  <a:pt x="1208325" y="56601"/>
                </a:cubicBezTo>
                <a:cubicBezTo>
                  <a:pt x="1202769" y="72740"/>
                  <a:pt x="1191921" y="98405"/>
                  <a:pt x="1170225" y="123276"/>
                </a:cubicBezTo>
                <a:cubicBezTo>
                  <a:pt x="1148529" y="148147"/>
                  <a:pt x="1124452" y="168255"/>
                  <a:pt x="1078150" y="205826"/>
                </a:cubicBezTo>
                <a:cubicBezTo>
                  <a:pt x="1031848" y="243397"/>
                  <a:pt x="929190" y="321978"/>
                  <a:pt x="892413" y="348701"/>
                </a:cubicBezTo>
                <a:cubicBezTo>
                  <a:pt x="855636" y="375424"/>
                  <a:pt x="865425" y="362460"/>
                  <a:pt x="857488" y="366164"/>
                </a:cubicBezTo>
                <a:cubicBezTo>
                  <a:pt x="849551" y="369868"/>
                  <a:pt x="852196" y="369868"/>
                  <a:pt x="844788" y="370926"/>
                </a:cubicBezTo>
                <a:cubicBezTo>
                  <a:pt x="837380" y="371984"/>
                  <a:pt x="830236" y="373308"/>
                  <a:pt x="813038" y="372514"/>
                </a:cubicBezTo>
                <a:cubicBezTo>
                  <a:pt x="795840" y="371720"/>
                  <a:pt x="784727" y="361401"/>
                  <a:pt x="741600" y="366164"/>
                </a:cubicBezTo>
                <a:cubicBezTo>
                  <a:pt x="698473" y="370927"/>
                  <a:pt x="611689" y="395533"/>
                  <a:pt x="554275" y="401089"/>
                </a:cubicBezTo>
                <a:cubicBezTo>
                  <a:pt x="496861" y="406645"/>
                  <a:pt x="437594" y="402412"/>
                  <a:pt x="397113" y="399501"/>
                </a:cubicBezTo>
                <a:cubicBezTo>
                  <a:pt x="356632" y="396590"/>
                  <a:pt x="337317" y="390240"/>
                  <a:pt x="311388" y="383626"/>
                </a:cubicBezTo>
                <a:cubicBezTo>
                  <a:pt x="285459" y="377012"/>
                  <a:pt x="241538" y="359814"/>
                  <a:pt x="241538" y="359814"/>
                </a:cubicBezTo>
                <a:lnTo>
                  <a:pt x="71675" y="297901"/>
                </a:lnTo>
                <a:cubicBezTo>
                  <a:pt x="36221" y="284143"/>
                  <a:pt x="-13520" y="260595"/>
                  <a:pt x="3413" y="2693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F4DE2AD-7ABF-459C-B6EE-34643ED8D928}"/>
              </a:ext>
            </a:extLst>
          </p:cNvPr>
          <p:cNvSpPr/>
          <p:nvPr/>
        </p:nvSpPr>
        <p:spPr>
          <a:xfrm>
            <a:off x="4023846" y="4145367"/>
            <a:ext cx="1123446" cy="263124"/>
          </a:xfrm>
          <a:custGeom>
            <a:avLst/>
            <a:gdLst>
              <a:gd name="connsiteX0" fmla="*/ 5229 w 1123446"/>
              <a:gd name="connsiteY0" fmla="*/ 247246 h 263124"/>
              <a:gd name="connsiteX1" fmla="*/ 268754 w 1123446"/>
              <a:gd name="connsiteY1" fmla="*/ 261533 h 263124"/>
              <a:gd name="connsiteX2" fmla="*/ 570379 w 1123446"/>
              <a:gd name="connsiteY2" fmla="*/ 252008 h 263124"/>
              <a:gd name="connsiteX3" fmla="*/ 662454 w 1123446"/>
              <a:gd name="connsiteY3" fmla="*/ 223433 h 263124"/>
              <a:gd name="connsiteX4" fmla="*/ 894229 w 1123446"/>
              <a:gd name="connsiteY4" fmla="*/ 110721 h 263124"/>
              <a:gd name="connsiteX5" fmla="*/ 1116479 w 1123446"/>
              <a:gd name="connsiteY5" fmla="*/ 7533 h 263124"/>
              <a:gd name="connsiteX6" fmla="*/ 1049804 w 1123446"/>
              <a:gd name="connsiteY6" fmla="*/ 18646 h 263124"/>
              <a:gd name="connsiteX7" fmla="*/ 872004 w 1123446"/>
              <a:gd name="connsiteY7" fmla="*/ 104371 h 263124"/>
              <a:gd name="connsiteX8" fmla="*/ 791042 w 1123446"/>
              <a:gd name="connsiteY8" fmla="*/ 148821 h 263124"/>
              <a:gd name="connsiteX9" fmla="*/ 576729 w 1123446"/>
              <a:gd name="connsiteY9" fmla="*/ 244071 h 263124"/>
              <a:gd name="connsiteX10" fmla="*/ 365592 w 1123446"/>
              <a:gd name="connsiteY10" fmla="*/ 250421 h 263124"/>
              <a:gd name="connsiteX11" fmla="*/ 113179 w 1123446"/>
              <a:gd name="connsiteY11" fmla="*/ 263121 h 263124"/>
              <a:gd name="connsiteX12" fmla="*/ 5229 w 1123446"/>
              <a:gd name="connsiteY12" fmla="*/ 247246 h 26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3446" h="263124">
                <a:moveTo>
                  <a:pt x="5229" y="247246"/>
                </a:moveTo>
                <a:cubicBezTo>
                  <a:pt x="31158" y="246981"/>
                  <a:pt x="174562" y="260739"/>
                  <a:pt x="268754" y="261533"/>
                </a:cubicBezTo>
                <a:cubicBezTo>
                  <a:pt x="362946" y="262327"/>
                  <a:pt x="504762" y="258358"/>
                  <a:pt x="570379" y="252008"/>
                </a:cubicBezTo>
                <a:cubicBezTo>
                  <a:pt x="635996" y="245658"/>
                  <a:pt x="608479" y="246981"/>
                  <a:pt x="662454" y="223433"/>
                </a:cubicBezTo>
                <a:cubicBezTo>
                  <a:pt x="716429" y="199885"/>
                  <a:pt x="894229" y="110721"/>
                  <a:pt x="894229" y="110721"/>
                </a:cubicBezTo>
                <a:cubicBezTo>
                  <a:pt x="969900" y="74738"/>
                  <a:pt x="1090550" y="22879"/>
                  <a:pt x="1116479" y="7533"/>
                </a:cubicBezTo>
                <a:cubicBezTo>
                  <a:pt x="1142408" y="-7813"/>
                  <a:pt x="1090550" y="2506"/>
                  <a:pt x="1049804" y="18646"/>
                </a:cubicBezTo>
                <a:cubicBezTo>
                  <a:pt x="1009058" y="34786"/>
                  <a:pt x="915131" y="82675"/>
                  <a:pt x="872004" y="104371"/>
                </a:cubicBezTo>
                <a:cubicBezTo>
                  <a:pt x="828877" y="126067"/>
                  <a:pt x="840254" y="125538"/>
                  <a:pt x="791042" y="148821"/>
                </a:cubicBezTo>
                <a:cubicBezTo>
                  <a:pt x="741830" y="172104"/>
                  <a:pt x="647637" y="227138"/>
                  <a:pt x="576729" y="244071"/>
                </a:cubicBezTo>
                <a:cubicBezTo>
                  <a:pt x="505821" y="261004"/>
                  <a:pt x="365592" y="250421"/>
                  <a:pt x="365592" y="250421"/>
                </a:cubicBezTo>
                <a:cubicBezTo>
                  <a:pt x="288334" y="253596"/>
                  <a:pt x="171123" y="262857"/>
                  <a:pt x="113179" y="263121"/>
                </a:cubicBezTo>
                <a:cubicBezTo>
                  <a:pt x="55235" y="263385"/>
                  <a:pt x="-20700" y="247511"/>
                  <a:pt x="5229" y="2472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8DEE157-D2ED-408A-BB66-669883268228}"/>
              </a:ext>
            </a:extLst>
          </p:cNvPr>
          <p:cNvSpPr/>
          <p:nvPr/>
        </p:nvSpPr>
        <p:spPr>
          <a:xfrm>
            <a:off x="5151901" y="4076689"/>
            <a:ext cx="116494" cy="137636"/>
          </a:xfrm>
          <a:custGeom>
            <a:avLst/>
            <a:gdLst>
              <a:gd name="connsiteX0" fmla="*/ 116482 w 116494"/>
              <a:gd name="connsiteY0" fmla="*/ 11 h 137636"/>
              <a:gd name="connsiteX1" fmla="*/ 33932 w 116494"/>
              <a:gd name="connsiteY1" fmla="*/ 93144 h 137636"/>
              <a:gd name="connsiteX2" fmla="*/ 66 w 116494"/>
              <a:gd name="connsiteY2" fmla="*/ 137594 h 137636"/>
              <a:gd name="connsiteX3" fmla="*/ 27582 w 116494"/>
              <a:gd name="connsiteY3" fmla="*/ 99494 h 137636"/>
              <a:gd name="connsiteX4" fmla="*/ 116482 w 116494"/>
              <a:gd name="connsiteY4" fmla="*/ 11 h 13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94" h="137636">
                <a:moveTo>
                  <a:pt x="116482" y="11"/>
                </a:moveTo>
                <a:cubicBezTo>
                  <a:pt x="117540" y="-1047"/>
                  <a:pt x="53335" y="70214"/>
                  <a:pt x="33932" y="93144"/>
                </a:cubicBezTo>
                <a:cubicBezTo>
                  <a:pt x="14529" y="116074"/>
                  <a:pt x="1124" y="136536"/>
                  <a:pt x="66" y="137594"/>
                </a:cubicBezTo>
                <a:cubicBezTo>
                  <a:pt x="-992" y="138652"/>
                  <a:pt x="10649" y="119602"/>
                  <a:pt x="27582" y="99494"/>
                </a:cubicBezTo>
                <a:cubicBezTo>
                  <a:pt x="44515" y="79386"/>
                  <a:pt x="115424" y="1069"/>
                  <a:pt x="116482" y="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0DCE6C2-F48D-404D-86F7-BFC3041219DA}"/>
              </a:ext>
            </a:extLst>
          </p:cNvPr>
          <p:cNvSpPr/>
          <p:nvPr/>
        </p:nvSpPr>
        <p:spPr>
          <a:xfrm>
            <a:off x="3905383" y="4339148"/>
            <a:ext cx="45722" cy="169988"/>
          </a:xfrm>
          <a:custGeom>
            <a:avLst/>
            <a:gdLst>
              <a:gd name="connsiteX0" fmla="*/ 44317 w 45722"/>
              <a:gd name="connsiteY0" fmla="*/ 19 h 169988"/>
              <a:gd name="connsiteX1" fmla="*/ 8334 w 45722"/>
              <a:gd name="connsiteY1" fmla="*/ 103735 h 169988"/>
              <a:gd name="connsiteX2" fmla="*/ 1984 w 45722"/>
              <a:gd name="connsiteY2" fmla="*/ 158769 h 169988"/>
              <a:gd name="connsiteX3" fmla="*/ 35850 w 45722"/>
              <a:gd name="connsiteY3" fmla="*/ 169352 h 169988"/>
              <a:gd name="connsiteX4" fmla="*/ 35850 w 45722"/>
              <a:gd name="connsiteY4" fmla="*/ 148185 h 169988"/>
              <a:gd name="connsiteX5" fmla="*/ 37967 w 45722"/>
              <a:gd name="connsiteY5" fmla="*/ 95269 h 169988"/>
              <a:gd name="connsiteX6" fmla="*/ 44317 w 45722"/>
              <a:gd name="connsiteY6" fmla="*/ 19 h 16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2" h="169988">
                <a:moveTo>
                  <a:pt x="44317" y="19"/>
                </a:moveTo>
                <a:cubicBezTo>
                  <a:pt x="39378" y="1430"/>
                  <a:pt x="15389" y="77277"/>
                  <a:pt x="8334" y="103735"/>
                </a:cubicBezTo>
                <a:cubicBezTo>
                  <a:pt x="1279" y="130193"/>
                  <a:pt x="-2602" y="147833"/>
                  <a:pt x="1984" y="158769"/>
                </a:cubicBezTo>
                <a:cubicBezTo>
                  <a:pt x="6570" y="169705"/>
                  <a:pt x="30206" y="171116"/>
                  <a:pt x="35850" y="169352"/>
                </a:cubicBezTo>
                <a:cubicBezTo>
                  <a:pt x="41494" y="167588"/>
                  <a:pt x="35497" y="160532"/>
                  <a:pt x="35850" y="148185"/>
                </a:cubicBezTo>
                <a:cubicBezTo>
                  <a:pt x="36203" y="135838"/>
                  <a:pt x="36203" y="115025"/>
                  <a:pt x="37967" y="95269"/>
                </a:cubicBezTo>
                <a:cubicBezTo>
                  <a:pt x="39731" y="75514"/>
                  <a:pt x="49256" y="-1392"/>
                  <a:pt x="44317" y="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C1B9833-BDB3-4234-99F1-D568EA06E960}"/>
              </a:ext>
            </a:extLst>
          </p:cNvPr>
          <p:cNvSpPr/>
          <p:nvPr/>
        </p:nvSpPr>
        <p:spPr>
          <a:xfrm>
            <a:off x="5103283" y="4034011"/>
            <a:ext cx="124884" cy="85281"/>
          </a:xfrm>
          <a:custGeom>
            <a:avLst/>
            <a:gdLst>
              <a:gd name="connsiteX0" fmla="*/ 0 w 124884"/>
              <a:gd name="connsiteY0" fmla="*/ 85022 h 85281"/>
              <a:gd name="connsiteX1" fmla="*/ 88900 w 124884"/>
              <a:gd name="connsiteY1" fmla="*/ 29989 h 85281"/>
              <a:gd name="connsiteX2" fmla="*/ 124884 w 124884"/>
              <a:gd name="connsiteY2" fmla="*/ 356 h 85281"/>
              <a:gd name="connsiteX3" fmla="*/ 88900 w 124884"/>
              <a:gd name="connsiteY3" fmla="*/ 49039 h 85281"/>
              <a:gd name="connsiteX4" fmla="*/ 0 w 124884"/>
              <a:gd name="connsiteY4" fmla="*/ 85022 h 8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84" h="85281">
                <a:moveTo>
                  <a:pt x="0" y="85022"/>
                </a:moveTo>
                <a:cubicBezTo>
                  <a:pt x="0" y="81847"/>
                  <a:pt x="68086" y="44100"/>
                  <a:pt x="88900" y="29989"/>
                </a:cubicBezTo>
                <a:cubicBezTo>
                  <a:pt x="109714" y="15878"/>
                  <a:pt x="124884" y="-2819"/>
                  <a:pt x="124884" y="356"/>
                </a:cubicBezTo>
                <a:cubicBezTo>
                  <a:pt x="124884" y="3531"/>
                  <a:pt x="103011" y="36692"/>
                  <a:pt x="88900" y="49039"/>
                </a:cubicBezTo>
                <a:cubicBezTo>
                  <a:pt x="74789" y="61386"/>
                  <a:pt x="0" y="88197"/>
                  <a:pt x="0" y="850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B90FB39-2601-4A29-8973-BB0CE3DED7E0}"/>
              </a:ext>
            </a:extLst>
          </p:cNvPr>
          <p:cNvSpPr/>
          <p:nvPr/>
        </p:nvSpPr>
        <p:spPr>
          <a:xfrm>
            <a:off x="4484687" y="2146180"/>
            <a:ext cx="784566" cy="322438"/>
          </a:xfrm>
          <a:custGeom>
            <a:avLst/>
            <a:gdLst>
              <a:gd name="connsiteX0" fmla="*/ 1 w 784566"/>
              <a:gd name="connsiteY0" fmla="*/ 322383 h 322438"/>
              <a:gd name="connsiteX1" fmla="*/ 55563 w 784566"/>
              <a:gd name="connsiteY1" fmla="*/ 228720 h 322438"/>
              <a:gd name="connsiteX2" fmla="*/ 177801 w 784566"/>
              <a:gd name="connsiteY2" fmla="*/ 157283 h 322438"/>
              <a:gd name="connsiteX3" fmla="*/ 269876 w 784566"/>
              <a:gd name="connsiteY3" fmla="*/ 144583 h 322438"/>
              <a:gd name="connsiteX4" fmla="*/ 395288 w 784566"/>
              <a:gd name="connsiteY4" fmla="*/ 90608 h 322438"/>
              <a:gd name="connsiteX5" fmla="*/ 520701 w 784566"/>
              <a:gd name="connsiteY5" fmla="*/ 25520 h 322438"/>
              <a:gd name="connsiteX6" fmla="*/ 574676 w 784566"/>
              <a:gd name="connsiteY6" fmla="*/ 27108 h 322438"/>
              <a:gd name="connsiteX7" fmla="*/ 658813 w 784566"/>
              <a:gd name="connsiteY7" fmla="*/ 42983 h 322438"/>
              <a:gd name="connsiteX8" fmla="*/ 784226 w 784566"/>
              <a:gd name="connsiteY8" fmla="*/ 120 h 322438"/>
              <a:gd name="connsiteX9" fmla="*/ 693738 w 784566"/>
              <a:gd name="connsiteY9" fmla="*/ 30283 h 322438"/>
              <a:gd name="connsiteX10" fmla="*/ 628651 w 784566"/>
              <a:gd name="connsiteY10" fmla="*/ 35045 h 322438"/>
              <a:gd name="connsiteX11" fmla="*/ 520701 w 784566"/>
              <a:gd name="connsiteY11" fmla="*/ 20758 h 322438"/>
              <a:gd name="connsiteX12" fmla="*/ 441326 w 784566"/>
              <a:gd name="connsiteY12" fmla="*/ 52508 h 322438"/>
              <a:gd name="connsiteX13" fmla="*/ 320676 w 784566"/>
              <a:gd name="connsiteY13" fmla="*/ 111245 h 322438"/>
              <a:gd name="connsiteX14" fmla="*/ 241301 w 784566"/>
              <a:gd name="connsiteY14" fmla="*/ 135058 h 322438"/>
              <a:gd name="connsiteX15" fmla="*/ 157163 w 784566"/>
              <a:gd name="connsiteY15" fmla="*/ 160458 h 322438"/>
              <a:gd name="connsiteX16" fmla="*/ 53976 w 784566"/>
              <a:gd name="connsiteY16" fmla="*/ 241420 h 322438"/>
              <a:gd name="connsiteX17" fmla="*/ 1 w 784566"/>
              <a:gd name="connsiteY17" fmla="*/ 322383 h 32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4566" h="322438">
                <a:moveTo>
                  <a:pt x="1" y="322383"/>
                </a:moveTo>
                <a:cubicBezTo>
                  <a:pt x="265" y="320266"/>
                  <a:pt x="25930" y="256237"/>
                  <a:pt x="55563" y="228720"/>
                </a:cubicBezTo>
                <a:cubicBezTo>
                  <a:pt x="85196" y="201203"/>
                  <a:pt x="142082" y="171306"/>
                  <a:pt x="177801" y="157283"/>
                </a:cubicBezTo>
                <a:cubicBezTo>
                  <a:pt x="213520" y="143260"/>
                  <a:pt x="233628" y="155695"/>
                  <a:pt x="269876" y="144583"/>
                </a:cubicBezTo>
                <a:cubicBezTo>
                  <a:pt x="306124" y="133471"/>
                  <a:pt x="353484" y="110452"/>
                  <a:pt x="395288" y="90608"/>
                </a:cubicBezTo>
                <a:cubicBezTo>
                  <a:pt x="437092" y="70764"/>
                  <a:pt x="490803" y="36103"/>
                  <a:pt x="520701" y="25520"/>
                </a:cubicBezTo>
                <a:cubicBezTo>
                  <a:pt x="550599" y="14937"/>
                  <a:pt x="551657" y="24198"/>
                  <a:pt x="574676" y="27108"/>
                </a:cubicBezTo>
                <a:cubicBezTo>
                  <a:pt x="597695" y="30018"/>
                  <a:pt x="623888" y="47481"/>
                  <a:pt x="658813" y="42983"/>
                </a:cubicBezTo>
                <a:cubicBezTo>
                  <a:pt x="693738" y="38485"/>
                  <a:pt x="778405" y="2237"/>
                  <a:pt x="784226" y="120"/>
                </a:cubicBezTo>
                <a:cubicBezTo>
                  <a:pt x="790047" y="-1997"/>
                  <a:pt x="719667" y="24462"/>
                  <a:pt x="693738" y="30283"/>
                </a:cubicBezTo>
                <a:cubicBezTo>
                  <a:pt x="667809" y="36104"/>
                  <a:pt x="657490" y="36632"/>
                  <a:pt x="628651" y="35045"/>
                </a:cubicBezTo>
                <a:cubicBezTo>
                  <a:pt x="599812" y="33458"/>
                  <a:pt x="551922" y="17847"/>
                  <a:pt x="520701" y="20758"/>
                </a:cubicBezTo>
                <a:cubicBezTo>
                  <a:pt x="489480" y="23668"/>
                  <a:pt x="474663" y="37427"/>
                  <a:pt x="441326" y="52508"/>
                </a:cubicBezTo>
                <a:cubicBezTo>
                  <a:pt x="407989" y="67589"/>
                  <a:pt x="354013" y="97487"/>
                  <a:pt x="320676" y="111245"/>
                </a:cubicBezTo>
                <a:cubicBezTo>
                  <a:pt x="287339" y="125003"/>
                  <a:pt x="241301" y="135058"/>
                  <a:pt x="241301" y="135058"/>
                </a:cubicBezTo>
                <a:cubicBezTo>
                  <a:pt x="214049" y="143260"/>
                  <a:pt x="188384" y="142731"/>
                  <a:pt x="157163" y="160458"/>
                </a:cubicBezTo>
                <a:cubicBezTo>
                  <a:pt x="125942" y="178185"/>
                  <a:pt x="77259" y="217078"/>
                  <a:pt x="53976" y="241420"/>
                </a:cubicBezTo>
                <a:cubicBezTo>
                  <a:pt x="30693" y="265762"/>
                  <a:pt x="-263" y="324500"/>
                  <a:pt x="1" y="3223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0E578BE-CCBD-4144-93EF-C2247C1BFB72}"/>
              </a:ext>
            </a:extLst>
          </p:cNvPr>
          <p:cNvSpPr/>
          <p:nvPr/>
        </p:nvSpPr>
        <p:spPr>
          <a:xfrm>
            <a:off x="4579932" y="2209684"/>
            <a:ext cx="763758" cy="268461"/>
          </a:xfrm>
          <a:custGeom>
            <a:avLst/>
            <a:gdLst>
              <a:gd name="connsiteX0" fmla="*/ 6 w 763758"/>
              <a:gd name="connsiteY0" fmla="*/ 268404 h 268461"/>
              <a:gd name="connsiteX1" fmla="*/ 55568 w 763758"/>
              <a:gd name="connsiteY1" fmla="*/ 198554 h 268461"/>
              <a:gd name="connsiteX2" fmla="*/ 139706 w 763758"/>
              <a:gd name="connsiteY2" fmla="*/ 181091 h 268461"/>
              <a:gd name="connsiteX3" fmla="*/ 200031 w 763758"/>
              <a:gd name="connsiteY3" fmla="*/ 177916 h 268461"/>
              <a:gd name="connsiteX4" fmla="*/ 285756 w 763758"/>
              <a:gd name="connsiteY4" fmla="*/ 125529 h 268461"/>
              <a:gd name="connsiteX5" fmla="*/ 419106 w 763758"/>
              <a:gd name="connsiteY5" fmla="*/ 66791 h 268461"/>
              <a:gd name="connsiteX6" fmla="*/ 522293 w 763758"/>
              <a:gd name="connsiteY6" fmla="*/ 52504 h 268461"/>
              <a:gd name="connsiteX7" fmla="*/ 612781 w 763758"/>
              <a:gd name="connsiteY7" fmla="*/ 49329 h 268461"/>
              <a:gd name="connsiteX8" fmla="*/ 698506 w 763758"/>
              <a:gd name="connsiteY8" fmla="*/ 33454 h 268461"/>
              <a:gd name="connsiteX9" fmla="*/ 763593 w 763758"/>
              <a:gd name="connsiteY9" fmla="*/ 116 h 268461"/>
              <a:gd name="connsiteX10" fmla="*/ 679456 w 763758"/>
              <a:gd name="connsiteY10" fmla="*/ 46154 h 268461"/>
              <a:gd name="connsiteX11" fmla="*/ 560393 w 763758"/>
              <a:gd name="connsiteY11" fmla="*/ 49329 h 268461"/>
              <a:gd name="connsiteX12" fmla="*/ 454031 w 763758"/>
              <a:gd name="connsiteY12" fmla="*/ 49329 h 268461"/>
              <a:gd name="connsiteX13" fmla="*/ 339731 w 763758"/>
              <a:gd name="connsiteY13" fmla="*/ 92191 h 268461"/>
              <a:gd name="connsiteX14" fmla="*/ 212731 w 763758"/>
              <a:gd name="connsiteY14" fmla="*/ 157279 h 268461"/>
              <a:gd name="connsiteX15" fmla="*/ 188918 w 763758"/>
              <a:gd name="connsiteY15" fmla="*/ 171566 h 268461"/>
              <a:gd name="connsiteX16" fmla="*/ 127006 w 763758"/>
              <a:gd name="connsiteY16" fmla="*/ 173154 h 268461"/>
              <a:gd name="connsiteX17" fmla="*/ 58743 w 763758"/>
              <a:gd name="connsiteY17" fmla="*/ 185854 h 268461"/>
              <a:gd name="connsiteX18" fmla="*/ 6 w 763758"/>
              <a:gd name="connsiteY18" fmla="*/ 268404 h 26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3758" h="268461">
                <a:moveTo>
                  <a:pt x="6" y="268404"/>
                </a:moveTo>
                <a:cubicBezTo>
                  <a:pt x="-523" y="270521"/>
                  <a:pt x="32285" y="213106"/>
                  <a:pt x="55568" y="198554"/>
                </a:cubicBezTo>
                <a:cubicBezTo>
                  <a:pt x="78851" y="184002"/>
                  <a:pt x="115629" y="184531"/>
                  <a:pt x="139706" y="181091"/>
                </a:cubicBezTo>
                <a:cubicBezTo>
                  <a:pt x="163783" y="177651"/>
                  <a:pt x="175689" y="187176"/>
                  <a:pt x="200031" y="177916"/>
                </a:cubicBezTo>
                <a:cubicBezTo>
                  <a:pt x="224373" y="168656"/>
                  <a:pt x="249244" y="144050"/>
                  <a:pt x="285756" y="125529"/>
                </a:cubicBezTo>
                <a:cubicBezTo>
                  <a:pt x="322269" y="107008"/>
                  <a:pt x="379683" y="78962"/>
                  <a:pt x="419106" y="66791"/>
                </a:cubicBezTo>
                <a:cubicBezTo>
                  <a:pt x="458529" y="54620"/>
                  <a:pt x="490014" y="55414"/>
                  <a:pt x="522293" y="52504"/>
                </a:cubicBezTo>
                <a:cubicBezTo>
                  <a:pt x="554572" y="49594"/>
                  <a:pt x="583412" y="52504"/>
                  <a:pt x="612781" y="49329"/>
                </a:cubicBezTo>
                <a:cubicBezTo>
                  <a:pt x="642150" y="46154"/>
                  <a:pt x="673371" y="41656"/>
                  <a:pt x="698506" y="33454"/>
                </a:cubicBezTo>
                <a:cubicBezTo>
                  <a:pt x="723641" y="25252"/>
                  <a:pt x="766768" y="-2001"/>
                  <a:pt x="763593" y="116"/>
                </a:cubicBezTo>
                <a:cubicBezTo>
                  <a:pt x="760418" y="2233"/>
                  <a:pt x="713323" y="37952"/>
                  <a:pt x="679456" y="46154"/>
                </a:cubicBezTo>
                <a:cubicBezTo>
                  <a:pt x="645589" y="54356"/>
                  <a:pt x="560393" y="49329"/>
                  <a:pt x="560393" y="49329"/>
                </a:cubicBezTo>
                <a:cubicBezTo>
                  <a:pt x="522822" y="49858"/>
                  <a:pt x="490808" y="42185"/>
                  <a:pt x="454031" y="49329"/>
                </a:cubicBezTo>
                <a:cubicBezTo>
                  <a:pt x="417254" y="56473"/>
                  <a:pt x="379948" y="74199"/>
                  <a:pt x="339731" y="92191"/>
                </a:cubicBezTo>
                <a:cubicBezTo>
                  <a:pt x="299514" y="110183"/>
                  <a:pt x="237866" y="144050"/>
                  <a:pt x="212731" y="157279"/>
                </a:cubicBezTo>
                <a:cubicBezTo>
                  <a:pt x="187596" y="170508"/>
                  <a:pt x="203205" y="168920"/>
                  <a:pt x="188918" y="171566"/>
                </a:cubicBezTo>
                <a:cubicBezTo>
                  <a:pt x="174631" y="174212"/>
                  <a:pt x="148702" y="170773"/>
                  <a:pt x="127006" y="173154"/>
                </a:cubicBezTo>
                <a:cubicBezTo>
                  <a:pt x="105310" y="175535"/>
                  <a:pt x="78058" y="176329"/>
                  <a:pt x="58743" y="185854"/>
                </a:cubicBezTo>
                <a:cubicBezTo>
                  <a:pt x="39428" y="195379"/>
                  <a:pt x="535" y="266287"/>
                  <a:pt x="6" y="2684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1F4E266-C534-4226-B1AF-493C8DF8E6CC}"/>
              </a:ext>
            </a:extLst>
          </p:cNvPr>
          <p:cNvSpPr/>
          <p:nvPr/>
        </p:nvSpPr>
        <p:spPr>
          <a:xfrm>
            <a:off x="4462344" y="2466966"/>
            <a:ext cx="132456" cy="15884"/>
          </a:xfrm>
          <a:custGeom>
            <a:avLst/>
            <a:gdLst>
              <a:gd name="connsiteX0" fmla="*/ 119 w 132456"/>
              <a:gd name="connsiteY0" fmla="*/ 3184 h 15884"/>
              <a:gd name="connsiteX1" fmla="*/ 92194 w 132456"/>
              <a:gd name="connsiteY1" fmla="*/ 9534 h 15884"/>
              <a:gd name="connsiteX2" fmla="*/ 131881 w 132456"/>
              <a:gd name="connsiteY2" fmla="*/ 9 h 15884"/>
              <a:gd name="connsiteX3" fmla="*/ 112831 w 132456"/>
              <a:gd name="connsiteY3" fmla="*/ 7947 h 15884"/>
              <a:gd name="connsiteX4" fmla="*/ 73144 w 132456"/>
              <a:gd name="connsiteY4" fmla="*/ 15884 h 15884"/>
              <a:gd name="connsiteX5" fmla="*/ 119 w 132456"/>
              <a:gd name="connsiteY5" fmla="*/ 3184 h 1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56" h="15884">
                <a:moveTo>
                  <a:pt x="119" y="3184"/>
                </a:moveTo>
                <a:cubicBezTo>
                  <a:pt x="3294" y="2126"/>
                  <a:pt x="70234" y="10063"/>
                  <a:pt x="92194" y="9534"/>
                </a:cubicBezTo>
                <a:cubicBezTo>
                  <a:pt x="114154" y="9005"/>
                  <a:pt x="128442" y="273"/>
                  <a:pt x="131881" y="9"/>
                </a:cubicBezTo>
                <a:cubicBezTo>
                  <a:pt x="135320" y="-255"/>
                  <a:pt x="122620" y="5301"/>
                  <a:pt x="112831" y="7947"/>
                </a:cubicBezTo>
                <a:cubicBezTo>
                  <a:pt x="103042" y="10593"/>
                  <a:pt x="88490" y="15884"/>
                  <a:pt x="73144" y="15884"/>
                </a:cubicBezTo>
                <a:cubicBezTo>
                  <a:pt x="57798" y="15884"/>
                  <a:pt x="-3056" y="4242"/>
                  <a:pt x="119" y="31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FBBBD9D-5ECA-4F50-A162-DF8463A1107D}"/>
              </a:ext>
            </a:extLst>
          </p:cNvPr>
          <p:cNvSpPr/>
          <p:nvPr/>
        </p:nvSpPr>
        <p:spPr>
          <a:xfrm>
            <a:off x="3407610" y="2668518"/>
            <a:ext cx="281862" cy="40361"/>
          </a:xfrm>
          <a:custGeom>
            <a:avLst/>
            <a:gdLst>
              <a:gd name="connsiteX0" fmla="*/ 753 w 281862"/>
              <a:gd name="connsiteY0" fmla="*/ 34995 h 40361"/>
              <a:gd name="connsiteX1" fmla="*/ 119815 w 281862"/>
              <a:gd name="connsiteY1" fmla="*/ 39757 h 40361"/>
              <a:gd name="connsiteX2" fmla="*/ 226178 w 281862"/>
              <a:gd name="connsiteY2" fmla="*/ 20707 h 40361"/>
              <a:gd name="connsiteX3" fmla="*/ 281740 w 281862"/>
              <a:gd name="connsiteY3" fmla="*/ 70 h 40361"/>
              <a:gd name="connsiteX4" fmla="*/ 238878 w 281862"/>
              <a:gd name="connsiteY4" fmla="*/ 14357 h 40361"/>
              <a:gd name="connsiteX5" fmla="*/ 165853 w 281862"/>
              <a:gd name="connsiteY5" fmla="*/ 25470 h 40361"/>
              <a:gd name="connsiteX6" fmla="*/ 72190 w 281862"/>
              <a:gd name="connsiteY6" fmla="*/ 28645 h 40361"/>
              <a:gd name="connsiteX7" fmla="*/ 753 w 281862"/>
              <a:gd name="connsiteY7" fmla="*/ 34995 h 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62" h="40361">
                <a:moveTo>
                  <a:pt x="753" y="34995"/>
                </a:moveTo>
                <a:cubicBezTo>
                  <a:pt x="8691" y="36847"/>
                  <a:pt x="82244" y="42138"/>
                  <a:pt x="119815" y="39757"/>
                </a:cubicBezTo>
                <a:cubicBezTo>
                  <a:pt x="157386" y="37376"/>
                  <a:pt x="199191" y="27321"/>
                  <a:pt x="226178" y="20707"/>
                </a:cubicBezTo>
                <a:cubicBezTo>
                  <a:pt x="253166" y="14092"/>
                  <a:pt x="279623" y="1128"/>
                  <a:pt x="281740" y="70"/>
                </a:cubicBezTo>
                <a:cubicBezTo>
                  <a:pt x="283857" y="-988"/>
                  <a:pt x="258192" y="10124"/>
                  <a:pt x="238878" y="14357"/>
                </a:cubicBezTo>
                <a:cubicBezTo>
                  <a:pt x="219564" y="18590"/>
                  <a:pt x="193634" y="23089"/>
                  <a:pt x="165853" y="25470"/>
                </a:cubicBezTo>
                <a:cubicBezTo>
                  <a:pt x="138072" y="27851"/>
                  <a:pt x="94680" y="27322"/>
                  <a:pt x="72190" y="28645"/>
                </a:cubicBezTo>
                <a:cubicBezTo>
                  <a:pt x="49700" y="29968"/>
                  <a:pt x="-7185" y="33143"/>
                  <a:pt x="753" y="349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78F0644-DCC6-4151-8139-27D62DF720A6}"/>
              </a:ext>
            </a:extLst>
          </p:cNvPr>
          <p:cNvSpPr/>
          <p:nvPr/>
        </p:nvSpPr>
        <p:spPr>
          <a:xfrm>
            <a:off x="3548048" y="2583967"/>
            <a:ext cx="245084" cy="64168"/>
          </a:xfrm>
          <a:custGeom>
            <a:avLst/>
            <a:gdLst>
              <a:gd name="connsiteX0" fmla="*/ 15 w 245084"/>
              <a:gd name="connsiteY0" fmla="*/ 3658 h 64168"/>
              <a:gd name="connsiteX1" fmla="*/ 122252 w 245084"/>
              <a:gd name="connsiteY1" fmla="*/ 5246 h 64168"/>
              <a:gd name="connsiteX2" fmla="*/ 242902 w 245084"/>
              <a:gd name="connsiteY2" fmla="*/ 62396 h 64168"/>
              <a:gd name="connsiteX3" fmla="*/ 193690 w 245084"/>
              <a:gd name="connsiteY3" fmla="*/ 46521 h 64168"/>
              <a:gd name="connsiteX4" fmla="*/ 114315 w 245084"/>
              <a:gd name="connsiteY4" fmla="*/ 14771 h 64168"/>
              <a:gd name="connsiteX5" fmla="*/ 15 w 245084"/>
              <a:gd name="connsiteY5" fmla="*/ 3658 h 6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84" h="64168">
                <a:moveTo>
                  <a:pt x="15" y="3658"/>
                </a:moveTo>
                <a:cubicBezTo>
                  <a:pt x="1338" y="2071"/>
                  <a:pt x="81771" y="-4544"/>
                  <a:pt x="122252" y="5246"/>
                </a:cubicBezTo>
                <a:cubicBezTo>
                  <a:pt x="162733" y="15036"/>
                  <a:pt x="230996" y="55517"/>
                  <a:pt x="242902" y="62396"/>
                </a:cubicBezTo>
                <a:cubicBezTo>
                  <a:pt x="254808" y="69275"/>
                  <a:pt x="215121" y="54458"/>
                  <a:pt x="193690" y="46521"/>
                </a:cubicBezTo>
                <a:cubicBezTo>
                  <a:pt x="172259" y="38584"/>
                  <a:pt x="146065" y="22179"/>
                  <a:pt x="114315" y="14771"/>
                </a:cubicBezTo>
                <a:cubicBezTo>
                  <a:pt x="82565" y="7363"/>
                  <a:pt x="-1308" y="5245"/>
                  <a:pt x="15" y="36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E4C673A-7052-4552-BAED-C01601CC48C7}"/>
              </a:ext>
            </a:extLst>
          </p:cNvPr>
          <p:cNvSpPr/>
          <p:nvPr/>
        </p:nvSpPr>
        <p:spPr>
          <a:xfrm>
            <a:off x="4698734" y="2697293"/>
            <a:ext cx="1323934" cy="2541463"/>
          </a:xfrm>
          <a:custGeom>
            <a:avLst/>
            <a:gdLst>
              <a:gd name="connsiteX0" fmla="*/ 1162316 w 1323934"/>
              <a:gd name="connsiteY0" fmla="*/ 1457 h 2541463"/>
              <a:gd name="connsiteX1" fmla="*/ 1321066 w 1323934"/>
              <a:gd name="connsiteY1" fmla="*/ 922207 h 2541463"/>
              <a:gd name="connsiteX2" fmla="*/ 1219466 w 1323934"/>
              <a:gd name="connsiteY2" fmla="*/ 1436557 h 2541463"/>
              <a:gd name="connsiteX3" fmla="*/ 711466 w 1323934"/>
              <a:gd name="connsiteY3" fmla="*/ 2236657 h 2541463"/>
              <a:gd name="connsiteX4" fmla="*/ 266 w 1323934"/>
              <a:gd name="connsiteY4" fmla="*/ 2541457 h 2541463"/>
              <a:gd name="connsiteX5" fmla="*/ 794016 w 1323934"/>
              <a:gd name="connsiteY5" fmla="*/ 2230307 h 2541463"/>
              <a:gd name="connsiteX6" fmla="*/ 1302016 w 1323934"/>
              <a:gd name="connsiteY6" fmla="*/ 1150807 h 2541463"/>
              <a:gd name="connsiteX7" fmla="*/ 1162316 w 1323934"/>
              <a:gd name="connsiteY7" fmla="*/ 1457 h 25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934" h="2541463">
                <a:moveTo>
                  <a:pt x="1162316" y="1457"/>
                </a:moveTo>
                <a:cubicBezTo>
                  <a:pt x="1165491" y="-36643"/>
                  <a:pt x="1311541" y="683024"/>
                  <a:pt x="1321066" y="922207"/>
                </a:cubicBezTo>
                <a:cubicBezTo>
                  <a:pt x="1330591" y="1161390"/>
                  <a:pt x="1321066" y="1217482"/>
                  <a:pt x="1219466" y="1436557"/>
                </a:cubicBezTo>
                <a:cubicBezTo>
                  <a:pt x="1117866" y="1655632"/>
                  <a:pt x="914666" y="2052507"/>
                  <a:pt x="711466" y="2236657"/>
                </a:cubicBezTo>
                <a:cubicBezTo>
                  <a:pt x="508266" y="2420807"/>
                  <a:pt x="-13492" y="2542515"/>
                  <a:pt x="266" y="2541457"/>
                </a:cubicBezTo>
                <a:cubicBezTo>
                  <a:pt x="14024" y="2540399"/>
                  <a:pt x="577058" y="2462082"/>
                  <a:pt x="794016" y="2230307"/>
                </a:cubicBezTo>
                <a:cubicBezTo>
                  <a:pt x="1010974" y="1998532"/>
                  <a:pt x="1240633" y="1516990"/>
                  <a:pt x="1302016" y="1150807"/>
                </a:cubicBezTo>
                <a:cubicBezTo>
                  <a:pt x="1363399" y="784624"/>
                  <a:pt x="1159141" y="39557"/>
                  <a:pt x="1162316" y="14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CF91291-EDA4-41C5-83A3-BB1ED6045F09}"/>
              </a:ext>
            </a:extLst>
          </p:cNvPr>
          <p:cNvSpPr/>
          <p:nvPr/>
        </p:nvSpPr>
        <p:spPr>
          <a:xfrm>
            <a:off x="2804881" y="3244093"/>
            <a:ext cx="1996628" cy="2013357"/>
          </a:xfrm>
          <a:custGeom>
            <a:avLst/>
            <a:gdLst>
              <a:gd name="connsiteX0" fmla="*/ 78019 w 1996628"/>
              <a:gd name="connsiteY0" fmla="*/ 7107 h 2013357"/>
              <a:gd name="connsiteX1" fmla="*/ 20869 w 1996628"/>
              <a:gd name="connsiteY1" fmla="*/ 337307 h 2013357"/>
              <a:gd name="connsiteX2" fmla="*/ 452669 w 1996628"/>
              <a:gd name="connsiteY2" fmla="*/ 1283457 h 2013357"/>
              <a:gd name="connsiteX3" fmla="*/ 763819 w 1996628"/>
              <a:gd name="connsiteY3" fmla="*/ 1550157 h 2013357"/>
              <a:gd name="connsiteX4" fmla="*/ 1538519 w 1996628"/>
              <a:gd name="connsiteY4" fmla="*/ 1931157 h 2013357"/>
              <a:gd name="connsiteX5" fmla="*/ 1989369 w 1996628"/>
              <a:gd name="connsiteY5" fmla="*/ 2007357 h 2013357"/>
              <a:gd name="connsiteX6" fmla="*/ 1189269 w 1996628"/>
              <a:gd name="connsiteY6" fmla="*/ 1829557 h 2013357"/>
              <a:gd name="connsiteX7" fmla="*/ 592369 w 1996628"/>
              <a:gd name="connsiteY7" fmla="*/ 1416807 h 2013357"/>
              <a:gd name="connsiteX8" fmla="*/ 166919 w 1996628"/>
              <a:gd name="connsiteY8" fmla="*/ 597657 h 2013357"/>
              <a:gd name="connsiteX9" fmla="*/ 78019 w 1996628"/>
              <a:gd name="connsiteY9" fmla="*/ 7107 h 20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6628" h="2013357">
                <a:moveTo>
                  <a:pt x="78019" y="7107"/>
                </a:moveTo>
                <a:cubicBezTo>
                  <a:pt x="53677" y="-36285"/>
                  <a:pt x="-41573" y="124582"/>
                  <a:pt x="20869" y="337307"/>
                </a:cubicBezTo>
                <a:cubicBezTo>
                  <a:pt x="83311" y="550032"/>
                  <a:pt x="328844" y="1081315"/>
                  <a:pt x="452669" y="1283457"/>
                </a:cubicBezTo>
                <a:cubicBezTo>
                  <a:pt x="576494" y="1485599"/>
                  <a:pt x="582844" y="1442207"/>
                  <a:pt x="763819" y="1550157"/>
                </a:cubicBezTo>
                <a:cubicBezTo>
                  <a:pt x="944794" y="1658107"/>
                  <a:pt x="1334261" y="1854957"/>
                  <a:pt x="1538519" y="1931157"/>
                </a:cubicBezTo>
                <a:cubicBezTo>
                  <a:pt x="1742777" y="2007357"/>
                  <a:pt x="2047577" y="2024290"/>
                  <a:pt x="1989369" y="2007357"/>
                </a:cubicBezTo>
                <a:cubicBezTo>
                  <a:pt x="1931161" y="1990424"/>
                  <a:pt x="1422102" y="1927982"/>
                  <a:pt x="1189269" y="1829557"/>
                </a:cubicBezTo>
                <a:cubicBezTo>
                  <a:pt x="956436" y="1731132"/>
                  <a:pt x="762761" y="1622124"/>
                  <a:pt x="592369" y="1416807"/>
                </a:cubicBezTo>
                <a:cubicBezTo>
                  <a:pt x="421977" y="1211490"/>
                  <a:pt x="257936" y="830490"/>
                  <a:pt x="166919" y="597657"/>
                </a:cubicBezTo>
                <a:cubicBezTo>
                  <a:pt x="75902" y="364824"/>
                  <a:pt x="102361" y="50499"/>
                  <a:pt x="78019" y="71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23D285C-8333-455B-A58E-BE8D23EBD4AF}"/>
              </a:ext>
            </a:extLst>
          </p:cNvPr>
          <p:cNvSpPr/>
          <p:nvPr/>
        </p:nvSpPr>
        <p:spPr>
          <a:xfrm>
            <a:off x="2725810" y="3652181"/>
            <a:ext cx="355528" cy="531442"/>
          </a:xfrm>
          <a:custGeom>
            <a:avLst/>
            <a:gdLst>
              <a:gd name="connsiteX0" fmla="*/ 25328 w 355528"/>
              <a:gd name="connsiteY0" fmla="*/ 657 h 531442"/>
              <a:gd name="connsiteX1" fmla="*/ 4690 w 355528"/>
              <a:gd name="connsiteY1" fmla="*/ 148294 h 531442"/>
              <a:gd name="connsiteX2" fmla="*/ 128515 w 355528"/>
              <a:gd name="connsiteY2" fmla="*/ 308632 h 531442"/>
              <a:gd name="connsiteX3" fmla="*/ 142803 w 355528"/>
              <a:gd name="connsiteY3" fmla="*/ 349907 h 531442"/>
              <a:gd name="connsiteX4" fmla="*/ 136453 w 355528"/>
              <a:gd name="connsiteY4" fmla="*/ 424519 h 531442"/>
              <a:gd name="connsiteX5" fmla="*/ 204715 w 355528"/>
              <a:gd name="connsiteY5" fmla="*/ 507069 h 531442"/>
              <a:gd name="connsiteX6" fmla="*/ 306315 w 355528"/>
              <a:gd name="connsiteY6" fmla="*/ 530882 h 531442"/>
              <a:gd name="connsiteX7" fmla="*/ 355528 w 355528"/>
              <a:gd name="connsiteY7" fmla="*/ 522944 h 531442"/>
              <a:gd name="connsiteX8" fmla="*/ 306315 w 355528"/>
              <a:gd name="connsiteY8" fmla="*/ 511832 h 531442"/>
              <a:gd name="connsiteX9" fmla="*/ 185665 w 355528"/>
              <a:gd name="connsiteY9" fmla="*/ 462619 h 531442"/>
              <a:gd name="connsiteX10" fmla="*/ 157090 w 355528"/>
              <a:gd name="connsiteY10" fmla="*/ 362607 h 531442"/>
              <a:gd name="connsiteX11" fmla="*/ 130103 w 355528"/>
              <a:gd name="connsiteY11" fmla="*/ 273707 h 531442"/>
              <a:gd name="connsiteX12" fmla="*/ 39615 w 355528"/>
              <a:gd name="connsiteY12" fmla="*/ 170519 h 531442"/>
              <a:gd name="connsiteX13" fmla="*/ 18978 w 355528"/>
              <a:gd name="connsiteY13" fmla="*/ 95907 h 531442"/>
              <a:gd name="connsiteX14" fmla="*/ 25328 w 355528"/>
              <a:gd name="connsiteY14" fmla="*/ 657 h 53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5528" h="531442">
                <a:moveTo>
                  <a:pt x="25328" y="657"/>
                </a:moveTo>
                <a:cubicBezTo>
                  <a:pt x="22947" y="9388"/>
                  <a:pt x="-12508" y="96965"/>
                  <a:pt x="4690" y="148294"/>
                </a:cubicBezTo>
                <a:cubicBezTo>
                  <a:pt x="21888" y="199623"/>
                  <a:pt x="105496" y="275030"/>
                  <a:pt x="128515" y="308632"/>
                </a:cubicBezTo>
                <a:cubicBezTo>
                  <a:pt x="151534" y="342234"/>
                  <a:pt x="141480" y="330593"/>
                  <a:pt x="142803" y="349907"/>
                </a:cubicBezTo>
                <a:cubicBezTo>
                  <a:pt x="144126" y="369222"/>
                  <a:pt x="126134" y="398325"/>
                  <a:pt x="136453" y="424519"/>
                </a:cubicBezTo>
                <a:cubicBezTo>
                  <a:pt x="146772" y="450713"/>
                  <a:pt x="176405" y="489342"/>
                  <a:pt x="204715" y="507069"/>
                </a:cubicBezTo>
                <a:cubicBezTo>
                  <a:pt x="233025" y="524796"/>
                  <a:pt x="281180" y="528236"/>
                  <a:pt x="306315" y="530882"/>
                </a:cubicBezTo>
                <a:cubicBezTo>
                  <a:pt x="331451" y="533528"/>
                  <a:pt x="355528" y="526119"/>
                  <a:pt x="355528" y="522944"/>
                </a:cubicBezTo>
                <a:cubicBezTo>
                  <a:pt x="355528" y="519769"/>
                  <a:pt x="334625" y="521886"/>
                  <a:pt x="306315" y="511832"/>
                </a:cubicBezTo>
                <a:cubicBezTo>
                  <a:pt x="278005" y="501778"/>
                  <a:pt x="210536" y="487490"/>
                  <a:pt x="185665" y="462619"/>
                </a:cubicBezTo>
                <a:cubicBezTo>
                  <a:pt x="160794" y="437748"/>
                  <a:pt x="166350" y="394092"/>
                  <a:pt x="157090" y="362607"/>
                </a:cubicBezTo>
                <a:cubicBezTo>
                  <a:pt x="147830" y="331122"/>
                  <a:pt x="149682" y="305722"/>
                  <a:pt x="130103" y="273707"/>
                </a:cubicBezTo>
                <a:cubicBezTo>
                  <a:pt x="110524" y="241692"/>
                  <a:pt x="58136" y="200152"/>
                  <a:pt x="39615" y="170519"/>
                </a:cubicBezTo>
                <a:cubicBezTo>
                  <a:pt x="21094" y="140886"/>
                  <a:pt x="22418" y="119190"/>
                  <a:pt x="18978" y="95907"/>
                </a:cubicBezTo>
                <a:cubicBezTo>
                  <a:pt x="15538" y="72624"/>
                  <a:pt x="27709" y="-8074"/>
                  <a:pt x="25328" y="6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9995AE1-43EF-42D1-8369-6E1A5C91A23E}"/>
              </a:ext>
            </a:extLst>
          </p:cNvPr>
          <p:cNvSpPr/>
          <p:nvPr/>
        </p:nvSpPr>
        <p:spPr>
          <a:xfrm>
            <a:off x="2745147" y="3657366"/>
            <a:ext cx="203749" cy="167392"/>
          </a:xfrm>
          <a:custGeom>
            <a:avLst/>
            <a:gdLst>
              <a:gd name="connsiteX0" fmla="*/ 1228 w 203749"/>
              <a:gd name="connsiteY0" fmla="*/ 234 h 167392"/>
              <a:gd name="connsiteX1" fmla="*/ 69491 w 203749"/>
              <a:gd name="connsiteY1" fmla="*/ 105009 h 167392"/>
              <a:gd name="connsiteX2" fmla="*/ 202841 w 203749"/>
              <a:gd name="connsiteY2" fmla="*/ 165334 h 167392"/>
              <a:gd name="connsiteX3" fmla="*/ 123466 w 203749"/>
              <a:gd name="connsiteY3" fmla="*/ 146284 h 167392"/>
              <a:gd name="connsiteX4" fmla="*/ 32978 w 203749"/>
              <a:gd name="connsiteY4" fmla="*/ 78022 h 167392"/>
              <a:gd name="connsiteX5" fmla="*/ 1228 w 203749"/>
              <a:gd name="connsiteY5" fmla="*/ 234 h 16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749" h="167392">
                <a:moveTo>
                  <a:pt x="1228" y="234"/>
                </a:moveTo>
                <a:cubicBezTo>
                  <a:pt x="7313" y="4732"/>
                  <a:pt x="35889" y="77492"/>
                  <a:pt x="69491" y="105009"/>
                </a:cubicBezTo>
                <a:cubicBezTo>
                  <a:pt x="103093" y="132526"/>
                  <a:pt x="193845" y="158455"/>
                  <a:pt x="202841" y="165334"/>
                </a:cubicBezTo>
                <a:cubicBezTo>
                  <a:pt x="211837" y="172213"/>
                  <a:pt x="151777" y="160836"/>
                  <a:pt x="123466" y="146284"/>
                </a:cubicBezTo>
                <a:cubicBezTo>
                  <a:pt x="95156" y="131732"/>
                  <a:pt x="53351" y="98924"/>
                  <a:pt x="32978" y="78022"/>
                </a:cubicBezTo>
                <a:cubicBezTo>
                  <a:pt x="12605" y="57120"/>
                  <a:pt x="-4857" y="-4264"/>
                  <a:pt x="1228" y="2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A797197-603B-469B-A4FB-2422373F3861}"/>
              </a:ext>
            </a:extLst>
          </p:cNvPr>
          <p:cNvSpPr/>
          <p:nvPr/>
        </p:nvSpPr>
        <p:spPr>
          <a:xfrm>
            <a:off x="2840564" y="2615314"/>
            <a:ext cx="715508" cy="654321"/>
          </a:xfrm>
          <a:custGeom>
            <a:avLst/>
            <a:gdLst>
              <a:gd name="connsiteX0" fmla="*/ 715436 w 715508"/>
              <a:gd name="connsiteY0" fmla="*/ 886 h 654321"/>
              <a:gd name="connsiteX1" fmla="*/ 385236 w 715508"/>
              <a:gd name="connsiteY1" fmla="*/ 119419 h 654321"/>
              <a:gd name="connsiteX2" fmla="*/ 207436 w 715508"/>
              <a:gd name="connsiteY2" fmla="*/ 254886 h 654321"/>
              <a:gd name="connsiteX3" fmla="*/ 131236 w 715508"/>
              <a:gd name="connsiteY3" fmla="*/ 390353 h 654321"/>
              <a:gd name="connsiteX4" fmla="*/ 3 w 715508"/>
              <a:gd name="connsiteY4" fmla="*/ 652819 h 654321"/>
              <a:gd name="connsiteX5" fmla="*/ 135469 w 715508"/>
              <a:gd name="connsiteY5" fmla="*/ 487719 h 654321"/>
              <a:gd name="connsiteX6" fmla="*/ 186269 w 715508"/>
              <a:gd name="connsiteY6" fmla="*/ 280286 h 654321"/>
              <a:gd name="connsiteX7" fmla="*/ 355603 w 715508"/>
              <a:gd name="connsiteY7" fmla="*/ 182919 h 654321"/>
              <a:gd name="connsiteX8" fmla="*/ 715436 w 715508"/>
              <a:gd name="connsiteY8" fmla="*/ 886 h 65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508" h="654321">
                <a:moveTo>
                  <a:pt x="715436" y="886"/>
                </a:moveTo>
                <a:cubicBezTo>
                  <a:pt x="720375" y="-9697"/>
                  <a:pt x="469903" y="77086"/>
                  <a:pt x="385236" y="119419"/>
                </a:cubicBezTo>
                <a:cubicBezTo>
                  <a:pt x="300569" y="161752"/>
                  <a:pt x="249769" y="209730"/>
                  <a:pt x="207436" y="254886"/>
                </a:cubicBezTo>
                <a:cubicBezTo>
                  <a:pt x="165103" y="300042"/>
                  <a:pt x="165808" y="324031"/>
                  <a:pt x="131236" y="390353"/>
                </a:cubicBezTo>
                <a:cubicBezTo>
                  <a:pt x="96664" y="456675"/>
                  <a:pt x="-703" y="636591"/>
                  <a:pt x="3" y="652819"/>
                </a:cubicBezTo>
                <a:cubicBezTo>
                  <a:pt x="708" y="669047"/>
                  <a:pt x="104425" y="549808"/>
                  <a:pt x="135469" y="487719"/>
                </a:cubicBezTo>
                <a:cubicBezTo>
                  <a:pt x="166513" y="425630"/>
                  <a:pt x="149580" y="331086"/>
                  <a:pt x="186269" y="280286"/>
                </a:cubicBezTo>
                <a:cubicBezTo>
                  <a:pt x="222958" y="229486"/>
                  <a:pt x="270936" y="225958"/>
                  <a:pt x="355603" y="182919"/>
                </a:cubicBezTo>
                <a:cubicBezTo>
                  <a:pt x="440270" y="139880"/>
                  <a:pt x="710497" y="11469"/>
                  <a:pt x="715436" y="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4A8DBB2-C39E-4621-9B64-23CED446B321}"/>
              </a:ext>
            </a:extLst>
          </p:cNvPr>
          <p:cNvSpPr/>
          <p:nvPr/>
        </p:nvSpPr>
        <p:spPr>
          <a:xfrm>
            <a:off x="4346654" y="977778"/>
            <a:ext cx="161980" cy="1419850"/>
          </a:xfrm>
          <a:custGeom>
            <a:avLst/>
            <a:gdLst>
              <a:gd name="connsiteX0" fmla="*/ 94113 w 161980"/>
              <a:gd name="connsiteY0" fmla="*/ 122 h 1419850"/>
              <a:gd name="connsiteX1" fmla="*/ 13679 w 161980"/>
              <a:gd name="connsiteY1" fmla="*/ 127122 h 1419850"/>
              <a:gd name="connsiteX2" fmla="*/ 94113 w 161980"/>
              <a:gd name="connsiteY2" fmla="*/ 626655 h 1419850"/>
              <a:gd name="connsiteX3" fmla="*/ 115279 w 161980"/>
              <a:gd name="connsiteY3" fmla="*/ 990722 h 1419850"/>
              <a:gd name="connsiteX4" fmla="*/ 106813 w 161980"/>
              <a:gd name="connsiteY4" fmla="*/ 1418289 h 1419850"/>
              <a:gd name="connsiteX5" fmla="*/ 161846 w 161980"/>
              <a:gd name="connsiteY5" fmla="*/ 1117722 h 1419850"/>
              <a:gd name="connsiteX6" fmla="*/ 119513 w 161980"/>
              <a:gd name="connsiteY6" fmla="*/ 681689 h 1419850"/>
              <a:gd name="connsiteX7" fmla="*/ 34846 w 161980"/>
              <a:gd name="connsiteY7" fmla="*/ 304922 h 1419850"/>
              <a:gd name="connsiteX8" fmla="*/ 979 w 161980"/>
              <a:gd name="connsiteY8" fmla="*/ 139822 h 1419850"/>
              <a:gd name="connsiteX9" fmla="*/ 94113 w 161980"/>
              <a:gd name="connsiteY9" fmla="*/ 122 h 141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80" h="1419850">
                <a:moveTo>
                  <a:pt x="94113" y="122"/>
                </a:moveTo>
                <a:cubicBezTo>
                  <a:pt x="96230" y="-1995"/>
                  <a:pt x="13679" y="22700"/>
                  <a:pt x="13679" y="127122"/>
                </a:cubicBezTo>
                <a:cubicBezTo>
                  <a:pt x="13679" y="231544"/>
                  <a:pt x="77180" y="482722"/>
                  <a:pt x="94113" y="626655"/>
                </a:cubicBezTo>
                <a:cubicBezTo>
                  <a:pt x="111046" y="770588"/>
                  <a:pt x="113162" y="858783"/>
                  <a:pt x="115279" y="990722"/>
                </a:cubicBezTo>
                <a:cubicBezTo>
                  <a:pt x="117396" y="1122661"/>
                  <a:pt x="99052" y="1397122"/>
                  <a:pt x="106813" y="1418289"/>
                </a:cubicBezTo>
                <a:cubicBezTo>
                  <a:pt x="114574" y="1439456"/>
                  <a:pt x="159729" y="1240489"/>
                  <a:pt x="161846" y="1117722"/>
                </a:cubicBezTo>
                <a:cubicBezTo>
                  <a:pt x="163963" y="994955"/>
                  <a:pt x="140680" y="817156"/>
                  <a:pt x="119513" y="681689"/>
                </a:cubicBezTo>
                <a:cubicBezTo>
                  <a:pt x="98346" y="546222"/>
                  <a:pt x="54602" y="395233"/>
                  <a:pt x="34846" y="304922"/>
                </a:cubicBezTo>
                <a:cubicBezTo>
                  <a:pt x="15090" y="214611"/>
                  <a:pt x="-4666" y="187800"/>
                  <a:pt x="979" y="139822"/>
                </a:cubicBezTo>
                <a:cubicBezTo>
                  <a:pt x="6623" y="91844"/>
                  <a:pt x="91996" y="2239"/>
                  <a:pt x="94113" y="1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2E0925D-BC18-4131-8263-3AF91064990B}"/>
              </a:ext>
            </a:extLst>
          </p:cNvPr>
          <p:cNvSpPr/>
          <p:nvPr/>
        </p:nvSpPr>
        <p:spPr>
          <a:xfrm>
            <a:off x="4472827" y="984054"/>
            <a:ext cx="1344011" cy="1549221"/>
          </a:xfrm>
          <a:custGeom>
            <a:avLst/>
            <a:gdLst>
              <a:gd name="connsiteX0" fmla="*/ 1806 w 1344011"/>
              <a:gd name="connsiteY0" fmla="*/ 2313 h 1549221"/>
              <a:gd name="connsiteX1" fmla="*/ 128806 w 1344011"/>
              <a:gd name="connsiteY1" fmla="*/ 370613 h 1549221"/>
              <a:gd name="connsiteX2" fmla="*/ 535206 w 1344011"/>
              <a:gd name="connsiteY2" fmla="*/ 874379 h 1549221"/>
              <a:gd name="connsiteX3" fmla="*/ 861173 w 1344011"/>
              <a:gd name="connsiteY3" fmla="*/ 1225746 h 1549221"/>
              <a:gd name="connsiteX4" fmla="*/ 1119406 w 1344011"/>
              <a:gd name="connsiteY4" fmla="*/ 1483979 h 1549221"/>
              <a:gd name="connsiteX5" fmla="*/ 1343773 w 1344011"/>
              <a:gd name="connsiteY5" fmla="*/ 1547479 h 1549221"/>
              <a:gd name="connsiteX6" fmla="*/ 1077073 w 1344011"/>
              <a:gd name="connsiteY6" fmla="*/ 1437413 h 1549221"/>
              <a:gd name="connsiteX7" fmla="*/ 734173 w 1344011"/>
              <a:gd name="connsiteY7" fmla="*/ 1090279 h 1549221"/>
              <a:gd name="connsiteX8" fmla="*/ 272740 w 1344011"/>
              <a:gd name="connsiteY8" fmla="*/ 501846 h 1549221"/>
              <a:gd name="connsiteX9" fmla="*/ 69540 w 1344011"/>
              <a:gd name="connsiteY9" fmla="*/ 226679 h 1549221"/>
              <a:gd name="connsiteX10" fmla="*/ 1806 w 1344011"/>
              <a:gd name="connsiteY10" fmla="*/ 2313 h 154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4011" h="1549221">
                <a:moveTo>
                  <a:pt x="1806" y="2313"/>
                </a:moveTo>
                <a:cubicBezTo>
                  <a:pt x="11684" y="26302"/>
                  <a:pt x="39906" y="225269"/>
                  <a:pt x="128806" y="370613"/>
                </a:cubicBezTo>
                <a:cubicBezTo>
                  <a:pt x="217706" y="515957"/>
                  <a:pt x="413145" y="731857"/>
                  <a:pt x="535206" y="874379"/>
                </a:cubicBezTo>
                <a:cubicBezTo>
                  <a:pt x="657267" y="1016901"/>
                  <a:pt x="763806" y="1124146"/>
                  <a:pt x="861173" y="1225746"/>
                </a:cubicBezTo>
                <a:cubicBezTo>
                  <a:pt x="958540" y="1327346"/>
                  <a:pt x="1038973" y="1430357"/>
                  <a:pt x="1119406" y="1483979"/>
                </a:cubicBezTo>
                <a:cubicBezTo>
                  <a:pt x="1199839" y="1537601"/>
                  <a:pt x="1350829" y="1555240"/>
                  <a:pt x="1343773" y="1547479"/>
                </a:cubicBezTo>
                <a:cubicBezTo>
                  <a:pt x="1336718" y="1539718"/>
                  <a:pt x="1178673" y="1513613"/>
                  <a:pt x="1077073" y="1437413"/>
                </a:cubicBezTo>
                <a:cubicBezTo>
                  <a:pt x="975473" y="1361213"/>
                  <a:pt x="868228" y="1246207"/>
                  <a:pt x="734173" y="1090279"/>
                </a:cubicBezTo>
                <a:cubicBezTo>
                  <a:pt x="600118" y="934351"/>
                  <a:pt x="383512" y="645779"/>
                  <a:pt x="272740" y="501846"/>
                </a:cubicBezTo>
                <a:cubicBezTo>
                  <a:pt x="161968" y="357913"/>
                  <a:pt x="115401" y="306407"/>
                  <a:pt x="69540" y="226679"/>
                </a:cubicBezTo>
                <a:cubicBezTo>
                  <a:pt x="23679" y="146951"/>
                  <a:pt x="-8072" y="-21676"/>
                  <a:pt x="1806" y="23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929797B-4182-448B-AC82-D34F2A0F2B41}"/>
              </a:ext>
            </a:extLst>
          </p:cNvPr>
          <p:cNvSpPr/>
          <p:nvPr/>
        </p:nvSpPr>
        <p:spPr>
          <a:xfrm>
            <a:off x="5741792" y="2496462"/>
            <a:ext cx="114900" cy="222949"/>
          </a:xfrm>
          <a:custGeom>
            <a:avLst/>
            <a:gdLst>
              <a:gd name="connsiteX0" fmla="*/ 196 w 114900"/>
              <a:gd name="connsiteY0" fmla="*/ 2263 h 222949"/>
              <a:gd name="connsiteX1" fmla="*/ 81158 w 114900"/>
              <a:gd name="connsiteY1" fmla="*/ 134026 h 222949"/>
              <a:gd name="connsiteX2" fmla="*/ 114496 w 114900"/>
              <a:gd name="connsiteY2" fmla="*/ 222926 h 222949"/>
              <a:gd name="connsiteX3" fmla="*/ 97033 w 114900"/>
              <a:gd name="connsiteY3" fmla="*/ 141963 h 222949"/>
              <a:gd name="connsiteX4" fmla="*/ 58933 w 114900"/>
              <a:gd name="connsiteY4" fmla="*/ 56238 h 222949"/>
              <a:gd name="connsiteX5" fmla="*/ 196 w 114900"/>
              <a:gd name="connsiteY5" fmla="*/ 2263 h 22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00" h="222949">
                <a:moveTo>
                  <a:pt x="196" y="2263"/>
                </a:moveTo>
                <a:cubicBezTo>
                  <a:pt x="3900" y="15228"/>
                  <a:pt x="62108" y="97249"/>
                  <a:pt x="81158" y="134026"/>
                </a:cubicBezTo>
                <a:cubicBezTo>
                  <a:pt x="100208" y="170803"/>
                  <a:pt x="111850" y="221603"/>
                  <a:pt x="114496" y="222926"/>
                </a:cubicBezTo>
                <a:cubicBezTo>
                  <a:pt x="117142" y="224249"/>
                  <a:pt x="106293" y="169744"/>
                  <a:pt x="97033" y="141963"/>
                </a:cubicBezTo>
                <a:cubicBezTo>
                  <a:pt x="87773" y="114182"/>
                  <a:pt x="71633" y="77140"/>
                  <a:pt x="58933" y="56238"/>
                </a:cubicBezTo>
                <a:cubicBezTo>
                  <a:pt x="46233" y="35336"/>
                  <a:pt x="-3508" y="-10702"/>
                  <a:pt x="196" y="22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D32730-64FD-401A-8E37-939778AF1798}"/>
              </a:ext>
            </a:extLst>
          </p:cNvPr>
          <p:cNvSpPr/>
          <p:nvPr/>
        </p:nvSpPr>
        <p:spPr>
          <a:xfrm>
            <a:off x="4081000" y="236717"/>
            <a:ext cx="2735143" cy="3671878"/>
          </a:xfrm>
          <a:custGeom>
            <a:avLst/>
            <a:gdLst>
              <a:gd name="connsiteX0" fmla="*/ 25333 w 2735143"/>
              <a:gd name="connsiteY0" fmla="*/ 118883 h 3671878"/>
              <a:gd name="connsiteX1" fmla="*/ 279333 w 2735143"/>
              <a:gd name="connsiteY1" fmla="*/ 350 h 3671878"/>
              <a:gd name="connsiteX2" fmla="*/ 982067 w 2735143"/>
              <a:gd name="connsiteY2" fmla="*/ 161216 h 3671878"/>
              <a:gd name="connsiteX3" fmla="*/ 1507000 w 2735143"/>
              <a:gd name="connsiteY3" fmla="*/ 576083 h 3671878"/>
              <a:gd name="connsiteX4" fmla="*/ 2116600 w 2735143"/>
              <a:gd name="connsiteY4" fmla="*/ 1685216 h 3671878"/>
              <a:gd name="connsiteX5" fmla="*/ 2336733 w 2735143"/>
              <a:gd name="connsiteY5" fmla="*/ 2184750 h 3671878"/>
              <a:gd name="connsiteX6" fmla="*/ 2556867 w 2735143"/>
              <a:gd name="connsiteY6" fmla="*/ 2650416 h 3671878"/>
              <a:gd name="connsiteX7" fmla="*/ 2692333 w 2735143"/>
              <a:gd name="connsiteY7" fmla="*/ 3251550 h 3671878"/>
              <a:gd name="connsiteX8" fmla="*/ 2726200 w 2735143"/>
              <a:gd name="connsiteY8" fmla="*/ 3666416 h 3671878"/>
              <a:gd name="connsiteX9" fmla="*/ 2726200 w 2735143"/>
              <a:gd name="connsiteY9" fmla="*/ 3446283 h 3671878"/>
              <a:gd name="connsiteX10" fmla="*/ 2624600 w 2735143"/>
              <a:gd name="connsiteY10" fmla="*/ 2853616 h 3671878"/>
              <a:gd name="connsiteX11" fmla="*/ 2192800 w 2735143"/>
              <a:gd name="connsiteY11" fmla="*/ 1761416 h 3671878"/>
              <a:gd name="connsiteX12" fmla="*/ 1871067 w 2735143"/>
              <a:gd name="connsiteY12" fmla="*/ 1016350 h 3671878"/>
              <a:gd name="connsiteX13" fmla="*/ 1329200 w 2735143"/>
              <a:gd name="connsiteY13" fmla="*/ 449083 h 3671878"/>
              <a:gd name="connsiteX14" fmla="*/ 846600 w 2735143"/>
              <a:gd name="connsiteY14" fmla="*/ 144283 h 3671878"/>
              <a:gd name="connsiteX15" fmla="*/ 25333 w 2735143"/>
              <a:gd name="connsiteY15" fmla="*/ 118883 h 36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35143" h="3671878">
                <a:moveTo>
                  <a:pt x="25333" y="118883"/>
                </a:moveTo>
                <a:cubicBezTo>
                  <a:pt x="-69211" y="94894"/>
                  <a:pt x="119877" y="-6705"/>
                  <a:pt x="279333" y="350"/>
                </a:cubicBezTo>
                <a:cubicBezTo>
                  <a:pt x="438789" y="7405"/>
                  <a:pt x="777456" y="65261"/>
                  <a:pt x="982067" y="161216"/>
                </a:cubicBezTo>
                <a:cubicBezTo>
                  <a:pt x="1186678" y="257171"/>
                  <a:pt x="1317911" y="322083"/>
                  <a:pt x="1507000" y="576083"/>
                </a:cubicBezTo>
                <a:cubicBezTo>
                  <a:pt x="1696089" y="830083"/>
                  <a:pt x="1978311" y="1417105"/>
                  <a:pt x="2116600" y="1685216"/>
                </a:cubicBezTo>
                <a:cubicBezTo>
                  <a:pt x="2254889" y="1953327"/>
                  <a:pt x="2263355" y="2023883"/>
                  <a:pt x="2336733" y="2184750"/>
                </a:cubicBezTo>
                <a:cubicBezTo>
                  <a:pt x="2410111" y="2345617"/>
                  <a:pt x="2497600" y="2472616"/>
                  <a:pt x="2556867" y="2650416"/>
                </a:cubicBezTo>
                <a:cubicBezTo>
                  <a:pt x="2616134" y="2828216"/>
                  <a:pt x="2664111" y="3082217"/>
                  <a:pt x="2692333" y="3251550"/>
                </a:cubicBezTo>
                <a:cubicBezTo>
                  <a:pt x="2720555" y="3420883"/>
                  <a:pt x="2720556" y="3633961"/>
                  <a:pt x="2726200" y="3666416"/>
                </a:cubicBezTo>
                <a:cubicBezTo>
                  <a:pt x="2731844" y="3698871"/>
                  <a:pt x="2743133" y="3581750"/>
                  <a:pt x="2726200" y="3446283"/>
                </a:cubicBezTo>
                <a:cubicBezTo>
                  <a:pt x="2709267" y="3310816"/>
                  <a:pt x="2713500" y="3134427"/>
                  <a:pt x="2624600" y="2853616"/>
                </a:cubicBezTo>
                <a:cubicBezTo>
                  <a:pt x="2535700" y="2572805"/>
                  <a:pt x="2318389" y="2067627"/>
                  <a:pt x="2192800" y="1761416"/>
                </a:cubicBezTo>
                <a:cubicBezTo>
                  <a:pt x="2067211" y="1455205"/>
                  <a:pt x="2015000" y="1235072"/>
                  <a:pt x="1871067" y="1016350"/>
                </a:cubicBezTo>
                <a:cubicBezTo>
                  <a:pt x="1727134" y="797628"/>
                  <a:pt x="1499944" y="594427"/>
                  <a:pt x="1329200" y="449083"/>
                </a:cubicBezTo>
                <a:cubicBezTo>
                  <a:pt x="1158456" y="303739"/>
                  <a:pt x="1066733" y="203550"/>
                  <a:pt x="846600" y="144283"/>
                </a:cubicBezTo>
                <a:cubicBezTo>
                  <a:pt x="626467" y="85016"/>
                  <a:pt x="119877" y="142872"/>
                  <a:pt x="25333" y="1188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CD5CDF14-CC42-4EF7-8D28-307A4A0DFFC2}"/>
              </a:ext>
            </a:extLst>
          </p:cNvPr>
          <p:cNvSpPr/>
          <p:nvPr/>
        </p:nvSpPr>
        <p:spPr>
          <a:xfrm>
            <a:off x="5408018" y="3908360"/>
            <a:ext cx="1418799" cy="1076166"/>
          </a:xfrm>
          <a:custGeom>
            <a:avLst/>
            <a:gdLst>
              <a:gd name="connsiteX0" fmla="*/ 1415057 w 1418799"/>
              <a:gd name="connsiteY0" fmla="*/ 65 h 1076166"/>
              <a:gd name="connsiteX1" fmla="*/ 1367432 w 1418799"/>
              <a:gd name="connsiteY1" fmla="*/ 238190 h 1076166"/>
              <a:gd name="connsiteX2" fmla="*/ 1237257 w 1418799"/>
              <a:gd name="connsiteY2" fmla="*/ 530290 h 1076166"/>
              <a:gd name="connsiteX3" fmla="*/ 1021357 w 1418799"/>
              <a:gd name="connsiteY3" fmla="*/ 812865 h 1076166"/>
              <a:gd name="connsiteX4" fmla="*/ 678457 w 1418799"/>
              <a:gd name="connsiteY4" fmla="*/ 1016065 h 1076166"/>
              <a:gd name="connsiteX5" fmla="*/ 395882 w 1418799"/>
              <a:gd name="connsiteY5" fmla="*/ 1073215 h 1076166"/>
              <a:gd name="connsiteX6" fmla="*/ 2182 w 1418799"/>
              <a:gd name="connsiteY6" fmla="*/ 1066865 h 1076166"/>
              <a:gd name="connsiteX7" fmla="*/ 583207 w 1418799"/>
              <a:gd name="connsiteY7" fmla="*/ 1057340 h 1076166"/>
              <a:gd name="connsiteX8" fmla="*/ 843557 w 1418799"/>
              <a:gd name="connsiteY8" fmla="*/ 965265 h 1076166"/>
              <a:gd name="connsiteX9" fmla="*/ 1234082 w 1418799"/>
              <a:gd name="connsiteY9" fmla="*/ 638240 h 1076166"/>
              <a:gd name="connsiteX10" fmla="*/ 1396007 w 1418799"/>
              <a:gd name="connsiteY10" fmla="*/ 260415 h 1076166"/>
              <a:gd name="connsiteX11" fmla="*/ 1415057 w 1418799"/>
              <a:gd name="connsiteY11" fmla="*/ 65 h 10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8799" h="1076166">
                <a:moveTo>
                  <a:pt x="1415057" y="65"/>
                </a:moveTo>
                <a:cubicBezTo>
                  <a:pt x="1410295" y="-3639"/>
                  <a:pt x="1397065" y="149819"/>
                  <a:pt x="1367432" y="238190"/>
                </a:cubicBezTo>
                <a:cubicBezTo>
                  <a:pt x="1337799" y="326561"/>
                  <a:pt x="1294936" y="434511"/>
                  <a:pt x="1237257" y="530290"/>
                </a:cubicBezTo>
                <a:cubicBezTo>
                  <a:pt x="1179578" y="626069"/>
                  <a:pt x="1114490" y="731902"/>
                  <a:pt x="1021357" y="812865"/>
                </a:cubicBezTo>
                <a:cubicBezTo>
                  <a:pt x="928224" y="893828"/>
                  <a:pt x="782703" y="972673"/>
                  <a:pt x="678457" y="1016065"/>
                </a:cubicBezTo>
                <a:cubicBezTo>
                  <a:pt x="574211" y="1059457"/>
                  <a:pt x="508594" y="1064748"/>
                  <a:pt x="395882" y="1073215"/>
                </a:cubicBezTo>
                <a:cubicBezTo>
                  <a:pt x="283170" y="1081682"/>
                  <a:pt x="-29039" y="1069511"/>
                  <a:pt x="2182" y="1066865"/>
                </a:cubicBezTo>
                <a:cubicBezTo>
                  <a:pt x="33403" y="1064219"/>
                  <a:pt x="442978" y="1074273"/>
                  <a:pt x="583207" y="1057340"/>
                </a:cubicBezTo>
                <a:cubicBezTo>
                  <a:pt x="723436" y="1040407"/>
                  <a:pt x="735078" y="1035115"/>
                  <a:pt x="843557" y="965265"/>
                </a:cubicBezTo>
                <a:cubicBezTo>
                  <a:pt x="952036" y="895415"/>
                  <a:pt x="1142007" y="755715"/>
                  <a:pt x="1234082" y="638240"/>
                </a:cubicBezTo>
                <a:cubicBezTo>
                  <a:pt x="1326157" y="520765"/>
                  <a:pt x="1366903" y="366777"/>
                  <a:pt x="1396007" y="260415"/>
                </a:cubicBezTo>
                <a:cubicBezTo>
                  <a:pt x="1425111" y="154053"/>
                  <a:pt x="1419819" y="3769"/>
                  <a:pt x="1415057" y="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86EF5F1-8E70-4E5C-AD71-C7F191396E74}"/>
              </a:ext>
            </a:extLst>
          </p:cNvPr>
          <p:cNvSpPr/>
          <p:nvPr/>
        </p:nvSpPr>
        <p:spPr>
          <a:xfrm>
            <a:off x="2161683" y="277311"/>
            <a:ext cx="1930805" cy="3062112"/>
          </a:xfrm>
          <a:custGeom>
            <a:avLst/>
            <a:gdLst>
              <a:gd name="connsiteX0" fmla="*/ 1895967 w 1930805"/>
              <a:gd name="connsiteY0" fmla="*/ 78289 h 3062112"/>
              <a:gd name="connsiteX1" fmla="*/ 1845167 w 1930805"/>
              <a:gd name="connsiteY1" fmla="*/ 59239 h 3062112"/>
              <a:gd name="connsiteX2" fmla="*/ 1597517 w 1930805"/>
              <a:gd name="connsiteY2" fmla="*/ 2089 h 3062112"/>
              <a:gd name="connsiteX3" fmla="*/ 1146667 w 1930805"/>
              <a:gd name="connsiteY3" fmla="*/ 141789 h 3062112"/>
              <a:gd name="connsiteX4" fmla="*/ 518017 w 1930805"/>
              <a:gd name="connsiteY4" fmla="*/ 770439 h 3062112"/>
              <a:gd name="connsiteX5" fmla="*/ 187817 w 1930805"/>
              <a:gd name="connsiteY5" fmla="*/ 1538789 h 3062112"/>
              <a:gd name="connsiteX6" fmla="*/ 3667 w 1930805"/>
              <a:gd name="connsiteY6" fmla="*/ 3018339 h 3062112"/>
              <a:gd name="connsiteX7" fmla="*/ 79867 w 1930805"/>
              <a:gd name="connsiteY7" fmla="*/ 2567489 h 3062112"/>
              <a:gd name="connsiteX8" fmla="*/ 257667 w 1930805"/>
              <a:gd name="connsiteY8" fmla="*/ 1507039 h 3062112"/>
              <a:gd name="connsiteX9" fmla="*/ 321167 w 1930805"/>
              <a:gd name="connsiteY9" fmla="*/ 1100639 h 3062112"/>
              <a:gd name="connsiteX10" fmla="*/ 740267 w 1930805"/>
              <a:gd name="connsiteY10" fmla="*/ 541839 h 3062112"/>
              <a:gd name="connsiteX11" fmla="*/ 1349867 w 1930805"/>
              <a:gd name="connsiteY11" fmla="*/ 122739 h 3062112"/>
              <a:gd name="connsiteX12" fmla="*/ 1895967 w 1930805"/>
              <a:gd name="connsiteY12" fmla="*/ 78289 h 306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805" h="3062112">
                <a:moveTo>
                  <a:pt x="1895967" y="78289"/>
                </a:moveTo>
                <a:cubicBezTo>
                  <a:pt x="1978517" y="67706"/>
                  <a:pt x="1894909" y="71939"/>
                  <a:pt x="1845167" y="59239"/>
                </a:cubicBezTo>
                <a:cubicBezTo>
                  <a:pt x="1795425" y="46539"/>
                  <a:pt x="1713934" y="-11669"/>
                  <a:pt x="1597517" y="2089"/>
                </a:cubicBezTo>
                <a:cubicBezTo>
                  <a:pt x="1481100" y="15847"/>
                  <a:pt x="1326584" y="13731"/>
                  <a:pt x="1146667" y="141789"/>
                </a:cubicBezTo>
                <a:cubicBezTo>
                  <a:pt x="966750" y="269847"/>
                  <a:pt x="677825" y="537606"/>
                  <a:pt x="518017" y="770439"/>
                </a:cubicBezTo>
                <a:cubicBezTo>
                  <a:pt x="358209" y="1003272"/>
                  <a:pt x="273542" y="1164139"/>
                  <a:pt x="187817" y="1538789"/>
                </a:cubicBezTo>
                <a:cubicBezTo>
                  <a:pt x="102092" y="1913439"/>
                  <a:pt x="21659" y="2846889"/>
                  <a:pt x="3667" y="3018339"/>
                </a:cubicBezTo>
                <a:cubicBezTo>
                  <a:pt x="-14325" y="3189789"/>
                  <a:pt x="37534" y="2819372"/>
                  <a:pt x="79867" y="2567489"/>
                </a:cubicBezTo>
                <a:cubicBezTo>
                  <a:pt x="122200" y="2315606"/>
                  <a:pt x="217450" y="1751514"/>
                  <a:pt x="257667" y="1507039"/>
                </a:cubicBezTo>
                <a:cubicBezTo>
                  <a:pt x="297884" y="1262564"/>
                  <a:pt x="240734" y="1261506"/>
                  <a:pt x="321167" y="1100639"/>
                </a:cubicBezTo>
                <a:cubicBezTo>
                  <a:pt x="401600" y="939772"/>
                  <a:pt x="568817" y="704822"/>
                  <a:pt x="740267" y="541839"/>
                </a:cubicBezTo>
                <a:cubicBezTo>
                  <a:pt x="911717" y="378856"/>
                  <a:pt x="1153017" y="198939"/>
                  <a:pt x="1349867" y="122739"/>
                </a:cubicBezTo>
                <a:cubicBezTo>
                  <a:pt x="1546717" y="46539"/>
                  <a:pt x="1813417" y="88872"/>
                  <a:pt x="1895967" y="782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D582773-3DE3-4999-80CB-D76FF948E226}"/>
              </a:ext>
            </a:extLst>
          </p:cNvPr>
          <p:cNvSpPr/>
          <p:nvPr/>
        </p:nvSpPr>
        <p:spPr>
          <a:xfrm>
            <a:off x="2034795" y="3129886"/>
            <a:ext cx="1109298" cy="2528031"/>
          </a:xfrm>
          <a:custGeom>
            <a:avLst/>
            <a:gdLst>
              <a:gd name="connsiteX0" fmla="*/ 162305 w 1109298"/>
              <a:gd name="connsiteY0" fmla="*/ 7014 h 2528031"/>
              <a:gd name="connsiteX1" fmla="*/ 60705 w 1109298"/>
              <a:gd name="connsiteY1" fmla="*/ 737264 h 2528031"/>
              <a:gd name="connsiteX2" fmla="*/ 3555 w 1109298"/>
              <a:gd name="connsiteY2" fmla="*/ 1353214 h 2528031"/>
              <a:gd name="connsiteX3" fmla="*/ 162305 w 1109298"/>
              <a:gd name="connsiteY3" fmla="*/ 1886614 h 2528031"/>
              <a:gd name="connsiteX4" fmla="*/ 448055 w 1109298"/>
              <a:gd name="connsiteY4" fmla="*/ 2350164 h 2528031"/>
              <a:gd name="connsiteX5" fmla="*/ 1108455 w 1109298"/>
              <a:gd name="connsiteY5" fmla="*/ 2527964 h 2528031"/>
              <a:gd name="connsiteX6" fmla="*/ 581405 w 1109298"/>
              <a:gd name="connsiteY6" fmla="*/ 2369214 h 2528031"/>
              <a:gd name="connsiteX7" fmla="*/ 352805 w 1109298"/>
              <a:gd name="connsiteY7" fmla="*/ 2210464 h 2528031"/>
              <a:gd name="connsiteX8" fmla="*/ 98805 w 1109298"/>
              <a:gd name="connsiteY8" fmla="*/ 1581814 h 2528031"/>
              <a:gd name="connsiteX9" fmla="*/ 22605 w 1109298"/>
              <a:gd name="connsiteY9" fmla="*/ 1029364 h 2528031"/>
              <a:gd name="connsiteX10" fmla="*/ 117855 w 1109298"/>
              <a:gd name="connsiteY10" fmla="*/ 407064 h 2528031"/>
              <a:gd name="connsiteX11" fmla="*/ 162305 w 1109298"/>
              <a:gd name="connsiteY11" fmla="*/ 7014 h 25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9298" h="2528031">
                <a:moveTo>
                  <a:pt x="162305" y="7014"/>
                </a:moveTo>
                <a:cubicBezTo>
                  <a:pt x="152780" y="62047"/>
                  <a:pt x="87163" y="512897"/>
                  <a:pt x="60705" y="737264"/>
                </a:cubicBezTo>
                <a:cubicBezTo>
                  <a:pt x="34247" y="961631"/>
                  <a:pt x="-13378" y="1161656"/>
                  <a:pt x="3555" y="1353214"/>
                </a:cubicBezTo>
                <a:cubicBezTo>
                  <a:pt x="20488" y="1544772"/>
                  <a:pt x="88222" y="1720456"/>
                  <a:pt x="162305" y="1886614"/>
                </a:cubicBezTo>
                <a:cubicBezTo>
                  <a:pt x="236388" y="2052772"/>
                  <a:pt x="290363" y="2243272"/>
                  <a:pt x="448055" y="2350164"/>
                </a:cubicBezTo>
                <a:cubicBezTo>
                  <a:pt x="605747" y="2457056"/>
                  <a:pt x="1086230" y="2524789"/>
                  <a:pt x="1108455" y="2527964"/>
                </a:cubicBezTo>
                <a:cubicBezTo>
                  <a:pt x="1130680" y="2531139"/>
                  <a:pt x="707347" y="2422131"/>
                  <a:pt x="581405" y="2369214"/>
                </a:cubicBezTo>
                <a:cubicBezTo>
                  <a:pt x="455463" y="2316297"/>
                  <a:pt x="433238" y="2341697"/>
                  <a:pt x="352805" y="2210464"/>
                </a:cubicBezTo>
                <a:cubicBezTo>
                  <a:pt x="272372" y="2079231"/>
                  <a:pt x="153838" y="1778664"/>
                  <a:pt x="98805" y="1581814"/>
                </a:cubicBezTo>
                <a:cubicBezTo>
                  <a:pt x="43772" y="1384964"/>
                  <a:pt x="19430" y="1225156"/>
                  <a:pt x="22605" y="1029364"/>
                </a:cubicBezTo>
                <a:cubicBezTo>
                  <a:pt x="25780" y="833572"/>
                  <a:pt x="93513" y="580631"/>
                  <a:pt x="117855" y="407064"/>
                </a:cubicBezTo>
                <a:cubicBezTo>
                  <a:pt x="142197" y="233497"/>
                  <a:pt x="171830" y="-48019"/>
                  <a:pt x="162305" y="70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9AF0005-3714-4DEB-B57C-D0B56BDCC7E9}"/>
              </a:ext>
            </a:extLst>
          </p:cNvPr>
          <p:cNvSpPr/>
          <p:nvPr/>
        </p:nvSpPr>
        <p:spPr>
          <a:xfrm>
            <a:off x="3475055" y="4829917"/>
            <a:ext cx="253459" cy="540615"/>
          </a:xfrm>
          <a:custGeom>
            <a:avLst/>
            <a:gdLst>
              <a:gd name="connsiteX0" fmla="*/ 106345 w 253459"/>
              <a:gd name="connsiteY0" fmla="*/ 316 h 540615"/>
              <a:gd name="connsiteX1" fmla="*/ 237578 w 253459"/>
              <a:gd name="connsiteY1" fmla="*/ 156950 h 540615"/>
              <a:gd name="connsiteX2" fmla="*/ 246045 w 253459"/>
              <a:gd name="connsiteY2" fmla="*/ 211983 h 540615"/>
              <a:gd name="connsiteX3" fmla="*/ 191012 w 253459"/>
              <a:gd name="connsiteY3" fmla="*/ 275483 h 540615"/>
              <a:gd name="connsiteX4" fmla="*/ 224878 w 253459"/>
              <a:gd name="connsiteY4" fmla="*/ 309350 h 540615"/>
              <a:gd name="connsiteX5" fmla="*/ 250278 w 253459"/>
              <a:gd name="connsiteY5" fmla="*/ 326283 h 540615"/>
              <a:gd name="connsiteX6" fmla="*/ 195245 w 253459"/>
              <a:gd name="connsiteY6" fmla="*/ 402483 h 540615"/>
              <a:gd name="connsiteX7" fmla="*/ 512 w 253459"/>
              <a:gd name="connsiteY7" fmla="*/ 504083 h 540615"/>
              <a:gd name="connsiteX8" fmla="*/ 135978 w 253459"/>
              <a:gd name="connsiteY8" fmla="*/ 533716 h 540615"/>
              <a:gd name="connsiteX9" fmla="*/ 55545 w 253459"/>
              <a:gd name="connsiteY9" fmla="*/ 537950 h 540615"/>
              <a:gd name="connsiteX10" fmla="*/ 47078 w 253459"/>
              <a:gd name="connsiteY10" fmla="*/ 499850 h 540615"/>
              <a:gd name="connsiteX11" fmla="*/ 195245 w 253459"/>
              <a:gd name="connsiteY11" fmla="*/ 415183 h 540615"/>
              <a:gd name="connsiteX12" fmla="*/ 237578 w 253459"/>
              <a:gd name="connsiteY12" fmla="*/ 343216 h 540615"/>
              <a:gd name="connsiteX13" fmla="*/ 174078 w 253459"/>
              <a:gd name="connsiteY13" fmla="*/ 300883 h 540615"/>
              <a:gd name="connsiteX14" fmla="*/ 229112 w 253459"/>
              <a:gd name="connsiteY14" fmla="*/ 211983 h 540615"/>
              <a:gd name="connsiteX15" fmla="*/ 233345 w 253459"/>
              <a:gd name="connsiteY15" fmla="*/ 118850 h 540615"/>
              <a:gd name="connsiteX16" fmla="*/ 106345 w 253459"/>
              <a:gd name="connsiteY16" fmla="*/ 316 h 54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459" h="540615">
                <a:moveTo>
                  <a:pt x="106345" y="316"/>
                </a:moveTo>
                <a:cubicBezTo>
                  <a:pt x="107050" y="6666"/>
                  <a:pt x="214295" y="121672"/>
                  <a:pt x="237578" y="156950"/>
                </a:cubicBezTo>
                <a:cubicBezTo>
                  <a:pt x="260861" y="192228"/>
                  <a:pt x="253806" y="192228"/>
                  <a:pt x="246045" y="211983"/>
                </a:cubicBezTo>
                <a:cubicBezTo>
                  <a:pt x="238284" y="231738"/>
                  <a:pt x="194540" y="259255"/>
                  <a:pt x="191012" y="275483"/>
                </a:cubicBezTo>
                <a:cubicBezTo>
                  <a:pt x="187484" y="291711"/>
                  <a:pt x="215000" y="300883"/>
                  <a:pt x="224878" y="309350"/>
                </a:cubicBezTo>
                <a:cubicBezTo>
                  <a:pt x="234756" y="317817"/>
                  <a:pt x="255217" y="310761"/>
                  <a:pt x="250278" y="326283"/>
                </a:cubicBezTo>
                <a:cubicBezTo>
                  <a:pt x="245339" y="341805"/>
                  <a:pt x="236873" y="372850"/>
                  <a:pt x="195245" y="402483"/>
                </a:cubicBezTo>
                <a:cubicBezTo>
                  <a:pt x="153617" y="432116"/>
                  <a:pt x="10390" y="482211"/>
                  <a:pt x="512" y="504083"/>
                </a:cubicBezTo>
                <a:cubicBezTo>
                  <a:pt x="-9366" y="525955"/>
                  <a:pt x="126806" y="528071"/>
                  <a:pt x="135978" y="533716"/>
                </a:cubicBezTo>
                <a:cubicBezTo>
                  <a:pt x="145150" y="539361"/>
                  <a:pt x="70362" y="543594"/>
                  <a:pt x="55545" y="537950"/>
                </a:cubicBezTo>
                <a:cubicBezTo>
                  <a:pt x="40728" y="532306"/>
                  <a:pt x="23795" y="520311"/>
                  <a:pt x="47078" y="499850"/>
                </a:cubicBezTo>
                <a:cubicBezTo>
                  <a:pt x="70361" y="479389"/>
                  <a:pt x="163495" y="441289"/>
                  <a:pt x="195245" y="415183"/>
                </a:cubicBezTo>
                <a:cubicBezTo>
                  <a:pt x="226995" y="389077"/>
                  <a:pt x="241106" y="362266"/>
                  <a:pt x="237578" y="343216"/>
                </a:cubicBezTo>
                <a:cubicBezTo>
                  <a:pt x="234050" y="324166"/>
                  <a:pt x="175489" y="322755"/>
                  <a:pt x="174078" y="300883"/>
                </a:cubicBezTo>
                <a:cubicBezTo>
                  <a:pt x="172667" y="279011"/>
                  <a:pt x="219234" y="242322"/>
                  <a:pt x="229112" y="211983"/>
                </a:cubicBezTo>
                <a:cubicBezTo>
                  <a:pt x="238990" y="181644"/>
                  <a:pt x="248867" y="152717"/>
                  <a:pt x="233345" y="118850"/>
                </a:cubicBezTo>
                <a:cubicBezTo>
                  <a:pt x="217823" y="84983"/>
                  <a:pt x="105640" y="-6034"/>
                  <a:pt x="106345" y="3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A867199-C61F-40F3-9171-BF02D1891A79}"/>
              </a:ext>
            </a:extLst>
          </p:cNvPr>
          <p:cNvSpPr/>
          <p:nvPr/>
        </p:nvSpPr>
        <p:spPr>
          <a:xfrm>
            <a:off x="3411608" y="4921690"/>
            <a:ext cx="333844" cy="782297"/>
          </a:xfrm>
          <a:custGeom>
            <a:avLst/>
            <a:gdLst>
              <a:gd name="connsiteX0" fmla="*/ 326425 w 333844"/>
              <a:gd name="connsiteY0" fmla="*/ 1677 h 782297"/>
              <a:gd name="connsiteX1" fmla="*/ 322192 w 333844"/>
              <a:gd name="connsiteY1" fmla="*/ 289543 h 782297"/>
              <a:gd name="connsiteX2" fmla="*/ 190959 w 333844"/>
              <a:gd name="connsiteY2" fmla="*/ 535077 h 782297"/>
              <a:gd name="connsiteX3" fmla="*/ 459 w 333844"/>
              <a:gd name="connsiteY3" fmla="*/ 780610 h 782297"/>
              <a:gd name="connsiteX4" fmla="*/ 140159 w 333844"/>
              <a:gd name="connsiteY4" fmla="*/ 636677 h 782297"/>
              <a:gd name="connsiteX5" fmla="*/ 224825 w 333844"/>
              <a:gd name="connsiteY5" fmla="*/ 505443 h 782297"/>
              <a:gd name="connsiteX6" fmla="*/ 267159 w 333844"/>
              <a:gd name="connsiteY6" fmla="*/ 374210 h 782297"/>
              <a:gd name="connsiteX7" fmla="*/ 313725 w 333844"/>
              <a:gd name="connsiteY7" fmla="*/ 179477 h 782297"/>
              <a:gd name="connsiteX8" fmla="*/ 326425 w 333844"/>
              <a:gd name="connsiteY8" fmla="*/ 1677 h 78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844" h="782297">
                <a:moveTo>
                  <a:pt x="326425" y="1677"/>
                </a:moveTo>
                <a:cubicBezTo>
                  <a:pt x="327836" y="20021"/>
                  <a:pt x="344770" y="200643"/>
                  <a:pt x="322192" y="289543"/>
                </a:cubicBezTo>
                <a:cubicBezTo>
                  <a:pt x="299614" y="378443"/>
                  <a:pt x="244581" y="453233"/>
                  <a:pt x="190959" y="535077"/>
                </a:cubicBezTo>
                <a:cubicBezTo>
                  <a:pt x="137337" y="616922"/>
                  <a:pt x="8926" y="763677"/>
                  <a:pt x="459" y="780610"/>
                </a:cubicBezTo>
                <a:cubicBezTo>
                  <a:pt x="-8008" y="797543"/>
                  <a:pt x="102765" y="682538"/>
                  <a:pt x="140159" y="636677"/>
                </a:cubicBezTo>
                <a:cubicBezTo>
                  <a:pt x="177553" y="590816"/>
                  <a:pt x="203658" y="549188"/>
                  <a:pt x="224825" y="505443"/>
                </a:cubicBezTo>
                <a:cubicBezTo>
                  <a:pt x="245992" y="461698"/>
                  <a:pt x="252342" y="428538"/>
                  <a:pt x="267159" y="374210"/>
                </a:cubicBezTo>
                <a:cubicBezTo>
                  <a:pt x="281976" y="319882"/>
                  <a:pt x="304553" y="238744"/>
                  <a:pt x="313725" y="179477"/>
                </a:cubicBezTo>
                <a:cubicBezTo>
                  <a:pt x="322897" y="120210"/>
                  <a:pt x="325014" y="-16667"/>
                  <a:pt x="326425" y="16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3BCB666-AEAD-4BBC-826D-89B21E60F075}"/>
              </a:ext>
            </a:extLst>
          </p:cNvPr>
          <p:cNvSpPr/>
          <p:nvPr/>
        </p:nvSpPr>
        <p:spPr>
          <a:xfrm>
            <a:off x="5845816" y="4974166"/>
            <a:ext cx="288299" cy="588446"/>
          </a:xfrm>
          <a:custGeom>
            <a:avLst/>
            <a:gdLst>
              <a:gd name="connsiteX0" fmla="*/ 17351 w 288299"/>
              <a:gd name="connsiteY0" fmla="*/ 1 h 588446"/>
              <a:gd name="connsiteX1" fmla="*/ 8884 w 288299"/>
              <a:gd name="connsiteY1" fmla="*/ 279401 h 588446"/>
              <a:gd name="connsiteX2" fmla="*/ 148584 w 288299"/>
              <a:gd name="connsiteY2" fmla="*/ 423334 h 588446"/>
              <a:gd name="connsiteX3" fmla="*/ 288284 w 288299"/>
              <a:gd name="connsiteY3" fmla="*/ 588434 h 588446"/>
              <a:gd name="connsiteX4" fmla="*/ 140117 w 288299"/>
              <a:gd name="connsiteY4" fmla="*/ 414867 h 588446"/>
              <a:gd name="connsiteX5" fmla="*/ 42751 w 288299"/>
              <a:gd name="connsiteY5" fmla="*/ 283634 h 588446"/>
              <a:gd name="connsiteX6" fmla="*/ 17351 w 288299"/>
              <a:gd name="connsiteY6" fmla="*/ 1 h 5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299" h="588446">
                <a:moveTo>
                  <a:pt x="17351" y="1"/>
                </a:moveTo>
                <a:cubicBezTo>
                  <a:pt x="11706" y="-705"/>
                  <a:pt x="-12988" y="208846"/>
                  <a:pt x="8884" y="279401"/>
                </a:cubicBezTo>
                <a:cubicBezTo>
                  <a:pt x="30756" y="349956"/>
                  <a:pt x="102017" y="371828"/>
                  <a:pt x="148584" y="423334"/>
                </a:cubicBezTo>
                <a:cubicBezTo>
                  <a:pt x="195151" y="474840"/>
                  <a:pt x="289695" y="589845"/>
                  <a:pt x="288284" y="588434"/>
                </a:cubicBezTo>
                <a:cubicBezTo>
                  <a:pt x="286873" y="587023"/>
                  <a:pt x="181039" y="465667"/>
                  <a:pt x="140117" y="414867"/>
                </a:cubicBezTo>
                <a:cubicBezTo>
                  <a:pt x="99195" y="364067"/>
                  <a:pt x="70973" y="352073"/>
                  <a:pt x="42751" y="283634"/>
                </a:cubicBezTo>
                <a:cubicBezTo>
                  <a:pt x="14529" y="215195"/>
                  <a:pt x="22996" y="707"/>
                  <a:pt x="17351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B4D17E4-E325-4A28-A2C7-11C1FA489502}"/>
              </a:ext>
            </a:extLst>
          </p:cNvPr>
          <p:cNvSpPr/>
          <p:nvPr/>
        </p:nvSpPr>
        <p:spPr>
          <a:xfrm>
            <a:off x="5913678" y="5247761"/>
            <a:ext cx="602233" cy="391243"/>
          </a:xfrm>
          <a:custGeom>
            <a:avLst/>
            <a:gdLst>
              <a:gd name="connsiteX0" fmla="*/ 289 w 602233"/>
              <a:gd name="connsiteY0" fmla="*/ 1572 h 391243"/>
              <a:gd name="connsiteX1" fmla="*/ 368589 w 602233"/>
              <a:gd name="connsiteY1" fmla="*/ 77772 h 391243"/>
              <a:gd name="connsiteX2" fmla="*/ 601422 w 602233"/>
              <a:gd name="connsiteY2" fmla="*/ 391039 h 391243"/>
              <a:gd name="connsiteX3" fmla="*/ 440555 w 602233"/>
              <a:gd name="connsiteY3" fmla="*/ 124339 h 391243"/>
              <a:gd name="connsiteX4" fmla="*/ 309322 w 602233"/>
              <a:gd name="connsiteY4" fmla="*/ 35439 h 391243"/>
              <a:gd name="connsiteX5" fmla="*/ 289 w 602233"/>
              <a:gd name="connsiteY5" fmla="*/ 1572 h 39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233" h="391243">
                <a:moveTo>
                  <a:pt x="289" y="1572"/>
                </a:moveTo>
                <a:cubicBezTo>
                  <a:pt x="10167" y="8628"/>
                  <a:pt x="268400" y="12861"/>
                  <a:pt x="368589" y="77772"/>
                </a:cubicBezTo>
                <a:cubicBezTo>
                  <a:pt x="468778" y="142683"/>
                  <a:pt x="589428" y="383278"/>
                  <a:pt x="601422" y="391039"/>
                </a:cubicBezTo>
                <a:cubicBezTo>
                  <a:pt x="613416" y="398800"/>
                  <a:pt x="489238" y="183606"/>
                  <a:pt x="440555" y="124339"/>
                </a:cubicBezTo>
                <a:cubicBezTo>
                  <a:pt x="391872" y="65072"/>
                  <a:pt x="382700" y="58722"/>
                  <a:pt x="309322" y="35439"/>
                </a:cubicBezTo>
                <a:cubicBezTo>
                  <a:pt x="235944" y="12156"/>
                  <a:pt x="-9589" y="-5484"/>
                  <a:pt x="289" y="15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12D79E8-1225-451D-9DAB-7FD140281221}"/>
              </a:ext>
            </a:extLst>
          </p:cNvPr>
          <p:cNvSpPr/>
          <p:nvPr/>
        </p:nvSpPr>
        <p:spPr>
          <a:xfrm>
            <a:off x="4956946" y="5268717"/>
            <a:ext cx="1244278" cy="1027258"/>
          </a:xfrm>
          <a:custGeom>
            <a:avLst/>
            <a:gdLst>
              <a:gd name="connsiteX0" fmla="*/ 969721 w 1244278"/>
              <a:gd name="connsiteY0" fmla="*/ 1783 h 1027258"/>
              <a:gd name="connsiteX1" fmla="*/ 1164454 w 1244278"/>
              <a:gd name="connsiteY1" fmla="*/ 82216 h 1027258"/>
              <a:gd name="connsiteX2" fmla="*/ 1194087 w 1244278"/>
              <a:gd name="connsiteY2" fmla="*/ 221916 h 1027258"/>
              <a:gd name="connsiteX3" fmla="*/ 1045921 w 1244278"/>
              <a:gd name="connsiteY3" fmla="*/ 454750 h 1027258"/>
              <a:gd name="connsiteX4" fmla="*/ 567554 w 1244278"/>
              <a:gd name="connsiteY4" fmla="*/ 712983 h 1027258"/>
              <a:gd name="connsiteX5" fmla="*/ 287 w 1244278"/>
              <a:gd name="connsiteY5" fmla="*/ 1026250 h 1027258"/>
              <a:gd name="connsiteX6" fmla="*/ 499821 w 1244278"/>
              <a:gd name="connsiteY6" fmla="*/ 797650 h 1027258"/>
              <a:gd name="connsiteX7" fmla="*/ 1122121 w 1244278"/>
              <a:gd name="connsiteY7" fmla="*/ 391250 h 1027258"/>
              <a:gd name="connsiteX8" fmla="*/ 1240654 w 1244278"/>
              <a:gd name="connsiteY8" fmla="*/ 175350 h 1027258"/>
              <a:gd name="connsiteX9" fmla="*/ 1194087 w 1244278"/>
              <a:gd name="connsiteY9" fmla="*/ 39883 h 1027258"/>
              <a:gd name="connsiteX10" fmla="*/ 969721 w 1244278"/>
              <a:gd name="connsiteY10" fmla="*/ 1783 h 10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4278" h="1027258">
                <a:moveTo>
                  <a:pt x="969721" y="1783"/>
                </a:moveTo>
                <a:cubicBezTo>
                  <a:pt x="964782" y="8838"/>
                  <a:pt x="1127060" y="45527"/>
                  <a:pt x="1164454" y="82216"/>
                </a:cubicBezTo>
                <a:cubicBezTo>
                  <a:pt x="1201848" y="118905"/>
                  <a:pt x="1213843" y="159827"/>
                  <a:pt x="1194087" y="221916"/>
                </a:cubicBezTo>
                <a:cubicBezTo>
                  <a:pt x="1174331" y="284005"/>
                  <a:pt x="1150343" y="372906"/>
                  <a:pt x="1045921" y="454750"/>
                </a:cubicBezTo>
                <a:cubicBezTo>
                  <a:pt x="941499" y="536594"/>
                  <a:pt x="567554" y="712983"/>
                  <a:pt x="567554" y="712983"/>
                </a:cubicBezTo>
                <a:cubicBezTo>
                  <a:pt x="393282" y="808233"/>
                  <a:pt x="11576" y="1012139"/>
                  <a:pt x="287" y="1026250"/>
                </a:cubicBezTo>
                <a:cubicBezTo>
                  <a:pt x="-11002" y="1040361"/>
                  <a:pt x="312849" y="903483"/>
                  <a:pt x="499821" y="797650"/>
                </a:cubicBezTo>
                <a:cubicBezTo>
                  <a:pt x="686793" y="691817"/>
                  <a:pt x="998649" y="494967"/>
                  <a:pt x="1122121" y="391250"/>
                </a:cubicBezTo>
                <a:cubicBezTo>
                  <a:pt x="1245593" y="287533"/>
                  <a:pt x="1228660" y="233911"/>
                  <a:pt x="1240654" y="175350"/>
                </a:cubicBezTo>
                <a:cubicBezTo>
                  <a:pt x="1252648" y="116789"/>
                  <a:pt x="1234304" y="70928"/>
                  <a:pt x="1194087" y="39883"/>
                </a:cubicBezTo>
                <a:cubicBezTo>
                  <a:pt x="1153870" y="8839"/>
                  <a:pt x="974660" y="-5272"/>
                  <a:pt x="969721" y="17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91C1A16-DAD4-4739-8D80-1A2AE890304B}"/>
              </a:ext>
            </a:extLst>
          </p:cNvPr>
          <p:cNvSpPr/>
          <p:nvPr/>
        </p:nvSpPr>
        <p:spPr>
          <a:xfrm>
            <a:off x="3373026" y="5612814"/>
            <a:ext cx="1623519" cy="711960"/>
          </a:xfrm>
          <a:custGeom>
            <a:avLst/>
            <a:gdLst>
              <a:gd name="connsiteX0" fmla="*/ 26341 w 1623519"/>
              <a:gd name="connsiteY0" fmla="*/ 586 h 711960"/>
              <a:gd name="connsiteX1" fmla="*/ 208374 w 1623519"/>
              <a:gd name="connsiteY1" fmla="*/ 212253 h 711960"/>
              <a:gd name="connsiteX2" fmla="*/ 1093141 w 1623519"/>
              <a:gd name="connsiteY2" fmla="*/ 559386 h 711960"/>
              <a:gd name="connsiteX3" fmla="*/ 1622307 w 1623519"/>
              <a:gd name="connsiteY3" fmla="*/ 711786 h 711960"/>
              <a:gd name="connsiteX4" fmla="*/ 953441 w 1623519"/>
              <a:gd name="connsiteY4" fmla="*/ 533986 h 711960"/>
              <a:gd name="connsiteX5" fmla="*/ 102541 w 1623519"/>
              <a:gd name="connsiteY5" fmla="*/ 161453 h 711960"/>
              <a:gd name="connsiteX6" fmla="*/ 26341 w 1623519"/>
              <a:gd name="connsiteY6" fmla="*/ 586 h 71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519" h="711960">
                <a:moveTo>
                  <a:pt x="26341" y="586"/>
                </a:moveTo>
                <a:cubicBezTo>
                  <a:pt x="43980" y="9053"/>
                  <a:pt x="30574" y="119120"/>
                  <a:pt x="208374" y="212253"/>
                </a:cubicBezTo>
                <a:cubicBezTo>
                  <a:pt x="386174" y="305386"/>
                  <a:pt x="857486" y="476131"/>
                  <a:pt x="1093141" y="559386"/>
                </a:cubicBezTo>
                <a:cubicBezTo>
                  <a:pt x="1328796" y="642641"/>
                  <a:pt x="1645590" y="716019"/>
                  <a:pt x="1622307" y="711786"/>
                </a:cubicBezTo>
                <a:cubicBezTo>
                  <a:pt x="1599024" y="707553"/>
                  <a:pt x="1206735" y="625708"/>
                  <a:pt x="953441" y="533986"/>
                </a:cubicBezTo>
                <a:cubicBezTo>
                  <a:pt x="700147" y="442264"/>
                  <a:pt x="256352" y="246120"/>
                  <a:pt x="102541" y="161453"/>
                </a:cubicBezTo>
                <a:cubicBezTo>
                  <a:pt x="-51270" y="76786"/>
                  <a:pt x="8702" y="-7881"/>
                  <a:pt x="26341" y="5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18B6FC7-321C-4B75-984D-29F91893C46C}"/>
              </a:ext>
            </a:extLst>
          </p:cNvPr>
          <p:cNvSpPr/>
          <p:nvPr/>
        </p:nvSpPr>
        <p:spPr>
          <a:xfrm>
            <a:off x="4237236" y="1113008"/>
            <a:ext cx="136720" cy="1295645"/>
          </a:xfrm>
          <a:custGeom>
            <a:avLst/>
            <a:gdLst>
              <a:gd name="connsiteX0" fmla="*/ 4564 w 136720"/>
              <a:gd name="connsiteY0" fmla="*/ 19832 h 1295645"/>
              <a:gd name="connsiteX1" fmla="*/ 101084 w 136720"/>
              <a:gd name="connsiteY1" fmla="*/ 604032 h 1295645"/>
              <a:gd name="connsiteX2" fmla="*/ 136644 w 136720"/>
              <a:gd name="connsiteY2" fmla="*/ 1035832 h 1295645"/>
              <a:gd name="connsiteX3" fmla="*/ 111244 w 136720"/>
              <a:gd name="connsiteY3" fmla="*/ 1294912 h 1295645"/>
              <a:gd name="connsiteX4" fmla="*/ 136644 w 136720"/>
              <a:gd name="connsiteY4" fmla="*/ 1101872 h 1295645"/>
              <a:gd name="connsiteX5" fmla="*/ 101084 w 136720"/>
              <a:gd name="connsiteY5" fmla="*/ 761512 h 1295645"/>
              <a:gd name="connsiteX6" fmla="*/ 24884 w 136720"/>
              <a:gd name="connsiteY6" fmla="*/ 192552 h 1295645"/>
              <a:gd name="connsiteX7" fmla="*/ 4564 w 136720"/>
              <a:gd name="connsiteY7" fmla="*/ 19832 h 129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720" h="1295645">
                <a:moveTo>
                  <a:pt x="4564" y="19832"/>
                </a:moveTo>
                <a:cubicBezTo>
                  <a:pt x="17264" y="88412"/>
                  <a:pt x="79071" y="434699"/>
                  <a:pt x="101084" y="604032"/>
                </a:cubicBezTo>
                <a:cubicBezTo>
                  <a:pt x="123097" y="773365"/>
                  <a:pt x="134951" y="920685"/>
                  <a:pt x="136644" y="1035832"/>
                </a:cubicBezTo>
                <a:cubicBezTo>
                  <a:pt x="138337" y="1150979"/>
                  <a:pt x="111244" y="1283905"/>
                  <a:pt x="111244" y="1294912"/>
                </a:cubicBezTo>
                <a:cubicBezTo>
                  <a:pt x="111244" y="1305919"/>
                  <a:pt x="138337" y="1190772"/>
                  <a:pt x="136644" y="1101872"/>
                </a:cubicBezTo>
                <a:cubicBezTo>
                  <a:pt x="134951" y="1012972"/>
                  <a:pt x="119711" y="913065"/>
                  <a:pt x="101084" y="761512"/>
                </a:cubicBezTo>
                <a:cubicBezTo>
                  <a:pt x="82457" y="609959"/>
                  <a:pt x="41817" y="311932"/>
                  <a:pt x="24884" y="192552"/>
                </a:cubicBezTo>
                <a:cubicBezTo>
                  <a:pt x="7951" y="73172"/>
                  <a:pt x="-8136" y="-48748"/>
                  <a:pt x="4564" y="198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1D69AD0-F728-42EC-878F-54967269E44B}"/>
              </a:ext>
            </a:extLst>
          </p:cNvPr>
          <p:cNvSpPr/>
          <p:nvPr/>
        </p:nvSpPr>
        <p:spPr>
          <a:xfrm>
            <a:off x="4170313" y="1239122"/>
            <a:ext cx="93517" cy="1271545"/>
          </a:xfrm>
          <a:custGeom>
            <a:avLst/>
            <a:gdLst>
              <a:gd name="connsiteX0" fmla="*/ 76567 w 93517"/>
              <a:gd name="connsiteY0" fmla="*/ 5478 h 1271545"/>
              <a:gd name="connsiteX1" fmla="*/ 86727 w 93517"/>
              <a:gd name="connsiteY1" fmla="*/ 472838 h 1271545"/>
              <a:gd name="connsiteX2" fmla="*/ 86727 w 93517"/>
              <a:gd name="connsiteY2" fmla="*/ 909718 h 1271545"/>
              <a:gd name="connsiteX3" fmla="*/ 367 w 93517"/>
              <a:gd name="connsiteY3" fmla="*/ 1270398 h 1271545"/>
              <a:gd name="connsiteX4" fmla="*/ 56247 w 93517"/>
              <a:gd name="connsiteY4" fmla="*/ 1011318 h 1271545"/>
              <a:gd name="connsiteX5" fmla="*/ 71487 w 93517"/>
              <a:gd name="connsiteY5" fmla="*/ 660798 h 1271545"/>
              <a:gd name="connsiteX6" fmla="*/ 61327 w 93517"/>
              <a:gd name="connsiteY6" fmla="*/ 244238 h 1271545"/>
              <a:gd name="connsiteX7" fmla="*/ 76567 w 93517"/>
              <a:gd name="connsiteY7" fmla="*/ 5478 h 127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17" h="1271545">
                <a:moveTo>
                  <a:pt x="76567" y="5478"/>
                </a:moveTo>
                <a:cubicBezTo>
                  <a:pt x="80800" y="43578"/>
                  <a:pt x="85034" y="322131"/>
                  <a:pt x="86727" y="472838"/>
                </a:cubicBezTo>
                <a:cubicBezTo>
                  <a:pt x="88420" y="623545"/>
                  <a:pt x="101120" y="776791"/>
                  <a:pt x="86727" y="909718"/>
                </a:cubicBezTo>
                <a:cubicBezTo>
                  <a:pt x="72334" y="1042645"/>
                  <a:pt x="5447" y="1253465"/>
                  <a:pt x="367" y="1270398"/>
                </a:cubicBezTo>
                <a:cubicBezTo>
                  <a:pt x="-4713" y="1287331"/>
                  <a:pt x="44394" y="1112918"/>
                  <a:pt x="56247" y="1011318"/>
                </a:cubicBezTo>
                <a:cubicBezTo>
                  <a:pt x="68100" y="909718"/>
                  <a:pt x="70640" y="788645"/>
                  <a:pt x="71487" y="660798"/>
                </a:cubicBezTo>
                <a:cubicBezTo>
                  <a:pt x="72334" y="532951"/>
                  <a:pt x="57940" y="351765"/>
                  <a:pt x="61327" y="244238"/>
                </a:cubicBezTo>
                <a:cubicBezTo>
                  <a:pt x="64714" y="136711"/>
                  <a:pt x="72334" y="-32622"/>
                  <a:pt x="76567" y="54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ED6D6E1-B11B-4D21-8AB1-7F5D6D31C27E}"/>
              </a:ext>
            </a:extLst>
          </p:cNvPr>
          <p:cNvSpPr/>
          <p:nvPr/>
        </p:nvSpPr>
        <p:spPr>
          <a:xfrm>
            <a:off x="4007544" y="1299970"/>
            <a:ext cx="51105" cy="1187525"/>
          </a:xfrm>
          <a:custGeom>
            <a:avLst/>
            <a:gdLst>
              <a:gd name="connsiteX0" fmla="*/ 46296 w 51105"/>
              <a:gd name="connsiteY0" fmla="*/ 5590 h 1187525"/>
              <a:gd name="connsiteX1" fmla="*/ 576 w 51105"/>
              <a:gd name="connsiteY1" fmla="*/ 706630 h 1187525"/>
              <a:gd name="connsiteX2" fmla="*/ 20896 w 51105"/>
              <a:gd name="connsiteY2" fmla="*/ 1179070 h 1187525"/>
              <a:gd name="connsiteX3" fmla="*/ 25976 w 51105"/>
              <a:gd name="connsiteY3" fmla="*/ 991110 h 1187525"/>
              <a:gd name="connsiteX4" fmla="*/ 25976 w 51105"/>
              <a:gd name="connsiteY4" fmla="*/ 752350 h 1187525"/>
              <a:gd name="connsiteX5" fmla="*/ 46296 w 51105"/>
              <a:gd name="connsiteY5" fmla="*/ 396750 h 1187525"/>
              <a:gd name="connsiteX6" fmla="*/ 46296 w 51105"/>
              <a:gd name="connsiteY6" fmla="*/ 5590 h 11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05" h="1187525">
                <a:moveTo>
                  <a:pt x="46296" y="5590"/>
                </a:moveTo>
                <a:cubicBezTo>
                  <a:pt x="38676" y="57236"/>
                  <a:pt x="4809" y="511050"/>
                  <a:pt x="576" y="706630"/>
                </a:cubicBezTo>
                <a:cubicBezTo>
                  <a:pt x="-3657" y="902210"/>
                  <a:pt x="16663" y="1131657"/>
                  <a:pt x="20896" y="1179070"/>
                </a:cubicBezTo>
                <a:cubicBezTo>
                  <a:pt x="25129" y="1226483"/>
                  <a:pt x="25129" y="1062230"/>
                  <a:pt x="25976" y="991110"/>
                </a:cubicBezTo>
                <a:cubicBezTo>
                  <a:pt x="26823" y="919990"/>
                  <a:pt x="22589" y="851410"/>
                  <a:pt x="25976" y="752350"/>
                </a:cubicBezTo>
                <a:cubicBezTo>
                  <a:pt x="29363" y="653290"/>
                  <a:pt x="41216" y="519517"/>
                  <a:pt x="46296" y="396750"/>
                </a:cubicBezTo>
                <a:cubicBezTo>
                  <a:pt x="51376" y="273983"/>
                  <a:pt x="53916" y="-46056"/>
                  <a:pt x="46296" y="55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2CE4287-0889-4C40-AEBE-BB528BD3D449}"/>
              </a:ext>
            </a:extLst>
          </p:cNvPr>
          <p:cNvSpPr/>
          <p:nvPr/>
        </p:nvSpPr>
        <p:spPr>
          <a:xfrm>
            <a:off x="3809839" y="1489878"/>
            <a:ext cx="80838" cy="1105911"/>
          </a:xfrm>
          <a:custGeom>
            <a:avLst/>
            <a:gdLst>
              <a:gd name="connsiteX0" fmla="*/ 40801 w 80838"/>
              <a:gd name="connsiteY0" fmla="*/ 13802 h 1105911"/>
              <a:gd name="connsiteX1" fmla="*/ 50961 w 80838"/>
              <a:gd name="connsiteY1" fmla="*/ 506562 h 1105911"/>
              <a:gd name="connsiteX2" fmla="*/ 56041 w 80838"/>
              <a:gd name="connsiteY2" fmla="*/ 918042 h 1105911"/>
              <a:gd name="connsiteX3" fmla="*/ 161 w 80838"/>
              <a:gd name="connsiteY3" fmla="*/ 1090762 h 1105911"/>
              <a:gd name="connsiteX4" fmla="*/ 76361 w 80838"/>
              <a:gd name="connsiteY4" fmla="*/ 552282 h 1105911"/>
              <a:gd name="connsiteX5" fmla="*/ 71281 w 80838"/>
              <a:gd name="connsiteY5" fmla="*/ 171282 h 1105911"/>
              <a:gd name="connsiteX6" fmla="*/ 40801 w 80838"/>
              <a:gd name="connsiteY6" fmla="*/ 13802 h 11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38" h="1105911">
                <a:moveTo>
                  <a:pt x="40801" y="13802"/>
                </a:moveTo>
                <a:cubicBezTo>
                  <a:pt x="37414" y="69682"/>
                  <a:pt x="48421" y="355855"/>
                  <a:pt x="50961" y="506562"/>
                </a:cubicBezTo>
                <a:cubicBezTo>
                  <a:pt x="53501" y="657269"/>
                  <a:pt x="64508" y="820675"/>
                  <a:pt x="56041" y="918042"/>
                </a:cubicBezTo>
                <a:cubicBezTo>
                  <a:pt x="47574" y="1015409"/>
                  <a:pt x="-3226" y="1151722"/>
                  <a:pt x="161" y="1090762"/>
                </a:cubicBezTo>
                <a:cubicBezTo>
                  <a:pt x="3548" y="1029802"/>
                  <a:pt x="64508" y="705529"/>
                  <a:pt x="76361" y="552282"/>
                </a:cubicBezTo>
                <a:cubicBezTo>
                  <a:pt x="88214" y="399035"/>
                  <a:pt x="72974" y="258489"/>
                  <a:pt x="71281" y="171282"/>
                </a:cubicBezTo>
                <a:cubicBezTo>
                  <a:pt x="69588" y="84075"/>
                  <a:pt x="44188" y="-42078"/>
                  <a:pt x="40801" y="138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AAB42E8-C813-4205-81E6-87CC20E2226D}"/>
              </a:ext>
            </a:extLst>
          </p:cNvPr>
          <p:cNvSpPr/>
          <p:nvPr/>
        </p:nvSpPr>
        <p:spPr>
          <a:xfrm>
            <a:off x="3626895" y="1448745"/>
            <a:ext cx="178978" cy="1139892"/>
          </a:xfrm>
          <a:custGeom>
            <a:avLst/>
            <a:gdLst>
              <a:gd name="connsiteX0" fmla="*/ 147545 w 178978"/>
              <a:gd name="connsiteY0" fmla="*/ 14295 h 1139892"/>
              <a:gd name="connsiteX1" fmla="*/ 178025 w 178978"/>
              <a:gd name="connsiteY1" fmla="*/ 669615 h 1139892"/>
              <a:gd name="connsiteX2" fmla="*/ 106905 w 178978"/>
              <a:gd name="connsiteY2" fmla="*/ 989655 h 1139892"/>
              <a:gd name="connsiteX3" fmla="*/ 225 w 178978"/>
              <a:gd name="connsiteY3" fmla="*/ 1136975 h 1139892"/>
              <a:gd name="connsiteX4" fmla="*/ 137385 w 178978"/>
              <a:gd name="connsiteY4" fmla="*/ 867735 h 1139892"/>
              <a:gd name="connsiteX5" fmla="*/ 162785 w 178978"/>
              <a:gd name="connsiteY5" fmla="*/ 623895 h 1139892"/>
              <a:gd name="connsiteX6" fmla="*/ 142465 w 178978"/>
              <a:gd name="connsiteY6" fmla="*/ 247975 h 1139892"/>
              <a:gd name="connsiteX7" fmla="*/ 147545 w 178978"/>
              <a:gd name="connsiteY7" fmla="*/ 14295 h 113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978" h="1139892">
                <a:moveTo>
                  <a:pt x="147545" y="14295"/>
                </a:moveTo>
                <a:cubicBezTo>
                  <a:pt x="153472" y="84568"/>
                  <a:pt x="184798" y="507055"/>
                  <a:pt x="178025" y="669615"/>
                </a:cubicBezTo>
                <a:cubicBezTo>
                  <a:pt x="171252" y="832175"/>
                  <a:pt x="136538" y="911762"/>
                  <a:pt x="106905" y="989655"/>
                </a:cubicBezTo>
                <a:cubicBezTo>
                  <a:pt x="77272" y="1067548"/>
                  <a:pt x="-4855" y="1157295"/>
                  <a:pt x="225" y="1136975"/>
                </a:cubicBezTo>
                <a:cubicBezTo>
                  <a:pt x="5305" y="1116655"/>
                  <a:pt x="110292" y="953248"/>
                  <a:pt x="137385" y="867735"/>
                </a:cubicBezTo>
                <a:cubicBezTo>
                  <a:pt x="164478" y="782222"/>
                  <a:pt x="161938" y="727188"/>
                  <a:pt x="162785" y="623895"/>
                </a:cubicBezTo>
                <a:cubicBezTo>
                  <a:pt x="163632" y="520602"/>
                  <a:pt x="146698" y="345342"/>
                  <a:pt x="142465" y="247975"/>
                </a:cubicBezTo>
                <a:cubicBezTo>
                  <a:pt x="138232" y="150608"/>
                  <a:pt x="141618" y="-55978"/>
                  <a:pt x="147545" y="142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36F779D-5EDB-4A1A-9CFD-A784D2ED5641}"/>
              </a:ext>
            </a:extLst>
          </p:cNvPr>
          <p:cNvSpPr/>
          <p:nvPr/>
        </p:nvSpPr>
        <p:spPr>
          <a:xfrm>
            <a:off x="3377276" y="1551611"/>
            <a:ext cx="276287" cy="1200332"/>
          </a:xfrm>
          <a:custGeom>
            <a:avLst/>
            <a:gdLst>
              <a:gd name="connsiteX0" fmla="*/ 265084 w 276287"/>
              <a:gd name="connsiteY0" fmla="*/ 18109 h 1200332"/>
              <a:gd name="connsiteX1" fmla="*/ 163484 w 276287"/>
              <a:gd name="connsiteY1" fmla="*/ 785189 h 1200332"/>
              <a:gd name="connsiteX2" fmla="*/ 82204 w 276287"/>
              <a:gd name="connsiteY2" fmla="*/ 1074749 h 1200332"/>
              <a:gd name="connsiteX3" fmla="*/ 924 w 276287"/>
              <a:gd name="connsiteY3" fmla="*/ 1196669 h 1200332"/>
              <a:gd name="connsiteX4" fmla="*/ 138084 w 276287"/>
              <a:gd name="connsiteY4" fmla="*/ 947749 h 1200332"/>
              <a:gd name="connsiteX5" fmla="*/ 260004 w 276287"/>
              <a:gd name="connsiteY5" fmla="*/ 297509 h 1200332"/>
              <a:gd name="connsiteX6" fmla="*/ 265084 w 276287"/>
              <a:gd name="connsiteY6" fmla="*/ 18109 h 120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87" h="1200332">
                <a:moveTo>
                  <a:pt x="265084" y="18109"/>
                </a:moveTo>
                <a:cubicBezTo>
                  <a:pt x="248997" y="99389"/>
                  <a:pt x="193964" y="609082"/>
                  <a:pt x="163484" y="785189"/>
                </a:cubicBezTo>
                <a:cubicBezTo>
                  <a:pt x="133004" y="961296"/>
                  <a:pt x="109297" y="1006169"/>
                  <a:pt x="82204" y="1074749"/>
                </a:cubicBezTo>
                <a:cubicBezTo>
                  <a:pt x="55111" y="1143329"/>
                  <a:pt x="-8389" y="1217836"/>
                  <a:pt x="924" y="1196669"/>
                </a:cubicBezTo>
                <a:cubicBezTo>
                  <a:pt x="10237" y="1175502"/>
                  <a:pt x="94904" y="1097609"/>
                  <a:pt x="138084" y="947749"/>
                </a:cubicBezTo>
                <a:cubicBezTo>
                  <a:pt x="181264" y="797889"/>
                  <a:pt x="239684" y="448216"/>
                  <a:pt x="260004" y="297509"/>
                </a:cubicBezTo>
                <a:cubicBezTo>
                  <a:pt x="280324" y="146802"/>
                  <a:pt x="281171" y="-63171"/>
                  <a:pt x="265084" y="18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2417341-D1A2-424E-9863-53C84966252A}"/>
              </a:ext>
            </a:extLst>
          </p:cNvPr>
          <p:cNvSpPr/>
          <p:nvPr/>
        </p:nvSpPr>
        <p:spPr>
          <a:xfrm>
            <a:off x="3301121" y="1637402"/>
            <a:ext cx="224993" cy="1162816"/>
          </a:xfrm>
          <a:custGeom>
            <a:avLst/>
            <a:gdLst>
              <a:gd name="connsiteX0" fmla="*/ 224399 w 224993"/>
              <a:gd name="connsiteY0" fmla="*/ 13598 h 1162816"/>
              <a:gd name="connsiteX1" fmla="*/ 97399 w 224993"/>
              <a:gd name="connsiteY1" fmla="*/ 714638 h 1162816"/>
              <a:gd name="connsiteX2" fmla="*/ 36439 w 224993"/>
              <a:gd name="connsiteY2" fmla="*/ 1070238 h 1162816"/>
              <a:gd name="connsiteX3" fmla="*/ 879 w 224993"/>
              <a:gd name="connsiteY3" fmla="*/ 1156598 h 1162816"/>
              <a:gd name="connsiteX4" fmla="*/ 71999 w 224993"/>
              <a:gd name="connsiteY4" fmla="*/ 943238 h 1162816"/>
              <a:gd name="connsiteX5" fmla="*/ 71999 w 224993"/>
              <a:gd name="connsiteY5" fmla="*/ 790838 h 1162816"/>
              <a:gd name="connsiteX6" fmla="*/ 87239 w 224993"/>
              <a:gd name="connsiteY6" fmla="*/ 562238 h 1162816"/>
              <a:gd name="connsiteX7" fmla="*/ 143119 w 224993"/>
              <a:gd name="connsiteY7" fmla="*/ 272678 h 1162816"/>
              <a:gd name="connsiteX8" fmla="*/ 224399 w 224993"/>
              <a:gd name="connsiteY8" fmla="*/ 13598 h 116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993" h="1162816">
                <a:moveTo>
                  <a:pt x="224399" y="13598"/>
                </a:moveTo>
                <a:cubicBezTo>
                  <a:pt x="216779" y="87258"/>
                  <a:pt x="128726" y="538531"/>
                  <a:pt x="97399" y="714638"/>
                </a:cubicBezTo>
                <a:cubicBezTo>
                  <a:pt x="66072" y="890745"/>
                  <a:pt x="52526" y="996578"/>
                  <a:pt x="36439" y="1070238"/>
                </a:cubicBezTo>
                <a:cubicBezTo>
                  <a:pt x="20352" y="1143898"/>
                  <a:pt x="-5048" y="1177765"/>
                  <a:pt x="879" y="1156598"/>
                </a:cubicBezTo>
                <a:cubicBezTo>
                  <a:pt x="6806" y="1135431"/>
                  <a:pt x="60146" y="1004198"/>
                  <a:pt x="71999" y="943238"/>
                </a:cubicBezTo>
                <a:cubicBezTo>
                  <a:pt x="83852" y="882278"/>
                  <a:pt x="69459" y="854338"/>
                  <a:pt x="71999" y="790838"/>
                </a:cubicBezTo>
                <a:cubicBezTo>
                  <a:pt x="74539" y="727338"/>
                  <a:pt x="75386" y="648598"/>
                  <a:pt x="87239" y="562238"/>
                </a:cubicBezTo>
                <a:cubicBezTo>
                  <a:pt x="99092" y="475878"/>
                  <a:pt x="121952" y="359885"/>
                  <a:pt x="143119" y="272678"/>
                </a:cubicBezTo>
                <a:cubicBezTo>
                  <a:pt x="164286" y="185471"/>
                  <a:pt x="232019" y="-60062"/>
                  <a:pt x="224399" y="135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BEB6666D-078C-4E04-9517-BD19111CFBCC}"/>
              </a:ext>
            </a:extLst>
          </p:cNvPr>
          <p:cNvSpPr/>
          <p:nvPr/>
        </p:nvSpPr>
        <p:spPr>
          <a:xfrm>
            <a:off x="4805363" y="2845309"/>
            <a:ext cx="313823" cy="48192"/>
          </a:xfrm>
          <a:custGeom>
            <a:avLst/>
            <a:gdLst>
              <a:gd name="connsiteX0" fmla="*/ 0 w 313823"/>
              <a:gd name="connsiteY0" fmla="*/ 34416 h 48192"/>
              <a:gd name="connsiteX1" fmla="*/ 165100 w 313823"/>
              <a:gd name="connsiteY1" fmla="*/ 47116 h 48192"/>
              <a:gd name="connsiteX2" fmla="*/ 311150 w 313823"/>
              <a:gd name="connsiteY2" fmla="*/ 1079 h 48192"/>
              <a:gd name="connsiteX3" fmla="*/ 249237 w 313823"/>
              <a:gd name="connsiteY3" fmla="*/ 16954 h 48192"/>
              <a:gd name="connsiteX4" fmla="*/ 120650 w 313823"/>
              <a:gd name="connsiteY4" fmla="*/ 43941 h 48192"/>
              <a:gd name="connsiteX5" fmla="*/ 0 w 313823"/>
              <a:gd name="connsiteY5" fmla="*/ 34416 h 4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823" h="48192">
                <a:moveTo>
                  <a:pt x="0" y="34416"/>
                </a:moveTo>
                <a:cubicBezTo>
                  <a:pt x="7408" y="34945"/>
                  <a:pt x="113242" y="52672"/>
                  <a:pt x="165100" y="47116"/>
                </a:cubicBezTo>
                <a:cubicBezTo>
                  <a:pt x="216958" y="41560"/>
                  <a:pt x="297127" y="6106"/>
                  <a:pt x="311150" y="1079"/>
                </a:cubicBezTo>
                <a:cubicBezTo>
                  <a:pt x="325173" y="-3948"/>
                  <a:pt x="280987" y="9810"/>
                  <a:pt x="249237" y="16954"/>
                </a:cubicBezTo>
                <a:cubicBezTo>
                  <a:pt x="217487" y="24098"/>
                  <a:pt x="157162" y="40766"/>
                  <a:pt x="120650" y="43941"/>
                </a:cubicBezTo>
                <a:lnTo>
                  <a:pt x="0" y="3441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FF7DFCA-1EA3-4640-8167-6D024ACCCD70}"/>
              </a:ext>
            </a:extLst>
          </p:cNvPr>
          <p:cNvSpPr/>
          <p:nvPr/>
        </p:nvSpPr>
        <p:spPr>
          <a:xfrm>
            <a:off x="3867150" y="3068413"/>
            <a:ext cx="57853" cy="85290"/>
          </a:xfrm>
          <a:custGeom>
            <a:avLst/>
            <a:gdLst>
              <a:gd name="connsiteX0" fmla="*/ 0 w 57853"/>
              <a:gd name="connsiteY0" fmla="*/ 225 h 85290"/>
              <a:gd name="connsiteX1" fmla="*/ 46038 w 57853"/>
              <a:gd name="connsiteY1" fmla="*/ 28800 h 85290"/>
              <a:gd name="connsiteX2" fmla="*/ 25400 w 57853"/>
              <a:gd name="connsiteY2" fmla="*/ 84362 h 85290"/>
              <a:gd name="connsiteX3" fmla="*/ 57150 w 57853"/>
              <a:gd name="connsiteY3" fmla="*/ 62137 h 85290"/>
              <a:gd name="connsiteX4" fmla="*/ 46038 w 57853"/>
              <a:gd name="connsiteY4" fmla="*/ 43087 h 85290"/>
              <a:gd name="connsiteX5" fmla="*/ 0 w 57853"/>
              <a:gd name="connsiteY5" fmla="*/ 225 h 8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53" h="85290">
                <a:moveTo>
                  <a:pt x="0" y="225"/>
                </a:moveTo>
                <a:cubicBezTo>
                  <a:pt x="0" y="-2156"/>
                  <a:pt x="41805" y="14777"/>
                  <a:pt x="46038" y="28800"/>
                </a:cubicBezTo>
                <a:cubicBezTo>
                  <a:pt x="50271" y="42823"/>
                  <a:pt x="23548" y="78806"/>
                  <a:pt x="25400" y="84362"/>
                </a:cubicBezTo>
                <a:cubicBezTo>
                  <a:pt x="27252" y="89918"/>
                  <a:pt x="53710" y="69016"/>
                  <a:pt x="57150" y="62137"/>
                </a:cubicBezTo>
                <a:cubicBezTo>
                  <a:pt x="60590" y="55258"/>
                  <a:pt x="50536" y="51289"/>
                  <a:pt x="46038" y="43087"/>
                </a:cubicBezTo>
                <a:cubicBezTo>
                  <a:pt x="41540" y="34885"/>
                  <a:pt x="0" y="2606"/>
                  <a:pt x="0" y="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FF5E642-60D1-42F4-8337-03192CD693EC}"/>
              </a:ext>
            </a:extLst>
          </p:cNvPr>
          <p:cNvSpPr/>
          <p:nvPr/>
        </p:nvSpPr>
        <p:spPr>
          <a:xfrm>
            <a:off x="3202077" y="3177175"/>
            <a:ext cx="481346" cy="27476"/>
          </a:xfrm>
          <a:custGeom>
            <a:avLst/>
            <a:gdLst>
              <a:gd name="connsiteX0" fmla="*/ 440 w 481346"/>
              <a:gd name="connsiteY0" fmla="*/ 2058 h 27476"/>
              <a:gd name="connsiteX1" fmla="*/ 133790 w 481346"/>
              <a:gd name="connsiteY1" fmla="*/ 27458 h 27476"/>
              <a:gd name="connsiteX2" fmla="*/ 476690 w 481346"/>
              <a:gd name="connsiteY2" fmla="*/ 6292 h 27476"/>
              <a:gd name="connsiteX3" fmla="*/ 320056 w 481346"/>
              <a:gd name="connsiteY3" fmla="*/ 14758 h 27476"/>
              <a:gd name="connsiteX4" fmla="*/ 144373 w 481346"/>
              <a:gd name="connsiteY4" fmla="*/ 16875 h 27476"/>
              <a:gd name="connsiteX5" fmla="*/ 91456 w 481346"/>
              <a:gd name="connsiteY5" fmla="*/ 4175 h 27476"/>
              <a:gd name="connsiteX6" fmla="*/ 440 w 481346"/>
              <a:gd name="connsiteY6" fmla="*/ 2058 h 2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346" h="27476">
                <a:moveTo>
                  <a:pt x="440" y="2058"/>
                </a:moveTo>
                <a:cubicBezTo>
                  <a:pt x="7496" y="5938"/>
                  <a:pt x="54415" y="26752"/>
                  <a:pt x="133790" y="27458"/>
                </a:cubicBezTo>
                <a:cubicBezTo>
                  <a:pt x="213165" y="28164"/>
                  <a:pt x="445646" y="8409"/>
                  <a:pt x="476690" y="6292"/>
                </a:cubicBezTo>
                <a:cubicBezTo>
                  <a:pt x="507734" y="4175"/>
                  <a:pt x="375442" y="12994"/>
                  <a:pt x="320056" y="14758"/>
                </a:cubicBezTo>
                <a:cubicBezTo>
                  <a:pt x="264670" y="16522"/>
                  <a:pt x="182473" y="18639"/>
                  <a:pt x="144373" y="16875"/>
                </a:cubicBezTo>
                <a:cubicBezTo>
                  <a:pt x="106273" y="15111"/>
                  <a:pt x="109801" y="8056"/>
                  <a:pt x="91456" y="4175"/>
                </a:cubicBezTo>
                <a:cubicBezTo>
                  <a:pt x="73112" y="294"/>
                  <a:pt x="-6616" y="-1822"/>
                  <a:pt x="440" y="20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3FE32CA-5C0C-4985-9C1C-EBE5610EFBC5}"/>
              </a:ext>
            </a:extLst>
          </p:cNvPr>
          <p:cNvSpPr/>
          <p:nvPr/>
        </p:nvSpPr>
        <p:spPr>
          <a:xfrm>
            <a:off x="5211559" y="2616695"/>
            <a:ext cx="117751" cy="104873"/>
          </a:xfrm>
          <a:custGeom>
            <a:avLst/>
            <a:gdLst>
              <a:gd name="connsiteX0" fmla="*/ 117679 w 117751"/>
              <a:gd name="connsiteY0" fmla="*/ 15380 h 104873"/>
              <a:gd name="connsiteX1" fmla="*/ 55766 w 117751"/>
              <a:gd name="connsiteY1" fmla="*/ 43955 h 104873"/>
              <a:gd name="connsiteX2" fmla="*/ 1791 w 117751"/>
              <a:gd name="connsiteY2" fmla="*/ 104280 h 104873"/>
              <a:gd name="connsiteX3" fmla="*/ 14491 w 117751"/>
              <a:gd name="connsiteY3" fmla="*/ 72530 h 104873"/>
              <a:gd name="connsiteX4" fmla="*/ 30366 w 117751"/>
              <a:gd name="connsiteY4" fmla="*/ 36018 h 104873"/>
              <a:gd name="connsiteX5" fmla="*/ 43066 w 117751"/>
              <a:gd name="connsiteY5" fmla="*/ 1093 h 104873"/>
              <a:gd name="connsiteX6" fmla="*/ 117679 w 117751"/>
              <a:gd name="connsiteY6" fmla="*/ 15380 h 10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51" h="104873">
                <a:moveTo>
                  <a:pt x="117679" y="15380"/>
                </a:moveTo>
                <a:cubicBezTo>
                  <a:pt x="119796" y="22524"/>
                  <a:pt x="75081" y="29138"/>
                  <a:pt x="55766" y="43955"/>
                </a:cubicBezTo>
                <a:cubicBezTo>
                  <a:pt x="36451" y="58772"/>
                  <a:pt x="8670" y="99518"/>
                  <a:pt x="1791" y="104280"/>
                </a:cubicBezTo>
                <a:cubicBezTo>
                  <a:pt x="-5088" y="109042"/>
                  <a:pt x="9729" y="83907"/>
                  <a:pt x="14491" y="72530"/>
                </a:cubicBezTo>
                <a:cubicBezTo>
                  <a:pt x="19253" y="61153"/>
                  <a:pt x="25603" y="47924"/>
                  <a:pt x="30366" y="36018"/>
                </a:cubicBezTo>
                <a:cubicBezTo>
                  <a:pt x="35128" y="24112"/>
                  <a:pt x="34070" y="5855"/>
                  <a:pt x="43066" y="1093"/>
                </a:cubicBezTo>
                <a:cubicBezTo>
                  <a:pt x="52062" y="-3669"/>
                  <a:pt x="115562" y="8236"/>
                  <a:pt x="117679" y="153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CE4B6EA-37BA-48F6-A28A-7112BDF95CB5}"/>
              </a:ext>
            </a:extLst>
          </p:cNvPr>
          <p:cNvSpPr/>
          <p:nvPr/>
        </p:nvSpPr>
        <p:spPr>
          <a:xfrm>
            <a:off x="4725988" y="2480678"/>
            <a:ext cx="279330" cy="118077"/>
          </a:xfrm>
          <a:custGeom>
            <a:avLst/>
            <a:gdLst>
              <a:gd name="connsiteX0" fmla="*/ 0 w 279330"/>
              <a:gd name="connsiteY0" fmla="*/ 118060 h 118077"/>
              <a:gd name="connsiteX1" fmla="*/ 117475 w 279330"/>
              <a:gd name="connsiteY1" fmla="*/ 27572 h 118077"/>
              <a:gd name="connsiteX2" fmla="*/ 277812 w 279330"/>
              <a:gd name="connsiteY2" fmla="*/ 6935 h 118077"/>
              <a:gd name="connsiteX3" fmla="*/ 193675 w 279330"/>
              <a:gd name="connsiteY3" fmla="*/ 585 h 118077"/>
              <a:gd name="connsiteX4" fmla="*/ 119062 w 279330"/>
              <a:gd name="connsiteY4" fmla="*/ 19635 h 118077"/>
              <a:gd name="connsiteX5" fmla="*/ 0 w 279330"/>
              <a:gd name="connsiteY5" fmla="*/ 118060 h 11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30" h="118077">
                <a:moveTo>
                  <a:pt x="0" y="118060"/>
                </a:moveTo>
                <a:cubicBezTo>
                  <a:pt x="-264" y="119383"/>
                  <a:pt x="71173" y="46093"/>
                  <a:pt x="117475" y="27572"/>
                </a:cubicBezTo>
                <a:cubicBezTo>
                  <a:pt x="163777" y="9051"/>
                  <a:pt x="265112" y="11433"/>
                  <a:pt x="277812" y="6935"/>
                </a:cubicBezTo>
                <a:cubicBezTo>
                  <a:pt x="290512" y="2437"/>
                  <a:pt x="220133" y="-1532"/>
                  <a:pt x="193675" y="585"/>
                </a:cubicBezTo>
                <a:cubicBezTo>
                  <a:pt x="167217" y="2702"/>
                  <a:pt x="149489" y="4289"/>
                  <a:pt x="119062" y="19635"/>
                </a:cubicBezTo>
                <a:cubicBezTo>
                  <a:pt x="88635" y="34981"/>
                  <a:pt x="264" y="116737"/>
                  <a:pt x="0" y="1180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5C249B0-9D6A-4DD4-920C-EC38C1F0E941}"/>
              </a:ext>
            </a:extLst>
          </p:cNvPr>
          <p:cNvSpPr/>
          <p:nvPr/>
        </p:nvSpPr>
        <p:spPr>
          <a:xfrm>
            <a:off x="3382443" y="2828964"/>
            <a:ext cx="450324" cy="77840"/>
          </a:xfrm>
          <a:custGeom>
            <a:avLst/>
            <a:gdLst>
              <a:gd name="connsiteX0" fmla="*/ 6340 w 450324"/>
              <a:gd name="connsiteY0" fmla="*/ 28536 h 77840"/>
              <a:gd name="connsiteX1" fmla="*/ 266690 w 450324"/>
              <a:gd name="connsiteY1" fmla="*/ 20069 h 77840"/>
              <a:gd name="connsiteX2" fmla="*/ 444490 w 450324"/>
              <a:gd name="connsiteY2" fmla="*/ 77219 h 77840"/>
              <a:gd name="connsiteX3" fmla="*/ 393690 w 450324"/>
              <a:gd name="connsiteY3" fmla="*/ 47586 h 77840"/>
              <a:gd name="connsiteX4" fmla="*/ 258224 w 450324"/>
              <a:gd name="connsiteY4" fmla="*/ 3136 h 77840"/>
              <a:gd name="connsiteX5" fmla="*/ 93124 w 450324"/>
              <a:gd name="connsiteY5" fmla="*/ 5253 h 77840"/>
              <a:gd name="connsiteX6" fmla="*/ 6340 w 450324"/>
              <a:gd name="connsiteY6" fmla="*/ 28536 h 7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24" h="77840">
                <a:moveTo>
                  <a:pt x="6340" y="28536"/>
                </a:moveTo>
                <a:cubicBezTo>
                  <a:pt x="35268" y="31005"/>
                  <a:pt x="193665" y="11955"/>
                  <a:pt x="266690" y="20069"/>
                </a:cubicBezTo>
                <a:cubicBezTo>
                  <a:pt x="339715" y="28183"/>
                  <a:pt x="423324" y="72633"/>
                  <a:pt x="444490" y="77219"/>
                </a:cubicBezTo>
                <a:cubicBezTo>
                  <a:pt x="465656" y="81805"/>
                  <a:pt x="424734" y="59933"/>
                  <a:pt x="393690" y="47586"/>
                </a:cubicBezTo>
                <a:cubicBezTo>
                  <a:pt x="362646" y="35239"/>
                  <a:pt x="308318" y="10191"/>
                  <a:pt x="258224" y="3136"/>
                </a:cubicBezTo>
                <a:cubicBezTo>
                  <a:pt x="208130" y="-3919"/>
                  <a:pt x="131577" y="2783"/>
                  <a:pt x="93124" y="5253"/>
                </a:cubicBezTo>
                <a:cubicBezTo>
                  <a:pt x="54671" y="7723"/>
                  <a:pt x="-22588" y="26067"/>
                  <a:pt x="6340" y="285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49E18F9-B104-49B9-8621-AB40AE190C32}"/>
              </a:ext>
            </a:extLst>
          </p:cNvPr>
          <p:cNvSpPr/>
          <p:nvPr/>
        </p:nvSpPr>
        <p:spPr>
          <a:xfrm>
            <a:off x="4499954" y="2892843"/>
            <a:ext cx="115021" cy="239966"/>
          </a:xfrm>
          <a:custGeom>
            <a:avLst/>
            <a:gdLst>
              <a:gd name="connsiteX0" fmla="*/ 79 w 115021"/>
              <a:gd name="connsiteY0" fmla="*/ 640 h 239966"/>
              <a:gd name="connsiteX1" fmla="*/ 101679 w 115021"/>
              <a:gd name="connsiteY1" fmla="*/ 180557 h 239966"/>
              <a:gd name="connsiteX2" fmla="*/ 114379 w 115021"/>
              <a:gd name="connsiteY2" fmla="*/ 239824 h 239966"/>
              <a:gd name="connsiteX3" fmla="*/ 110146 w 115021"/>
              <a:gd name="connsiteY3" fmla="*/ 167857 h 239966"/>
              <a:gd name="connsiteX4" fmla="*/ 84746 w 115021"/>
              <a:gd name="connsiteY4" fmla="*/ 121290 h 239966"/>
              <a:gd name="connsiteX5" fmla="*/ 79 w 115021"/>
              <a:gd name="connsiteY5" fmla="*/ 640 h 23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21" h="239966">
                <a:moveTo>
                  <a:pt x="79" y="640"/>
                </a:moveTo>
                <a:cubicBezTo>
                  <a:pt x="2901" y="10518"/>
                  <a:pt x="82629" y="140693"/>
                  <a:pt x="101679" y="180557"/>
                </a:cubicBezTo>
                <a:cubicBezTo>
                  <a:pt x="120729" y="220421"/>
                  <a:pt x="112968" y="241941"/>
                  <a:pt x="114379" y="239824"/>
                </a:cubicBezTo>
                <a:cubicBezTo>
                  <a:pt x="115790" y="237707"/>
                  <a:pt x="115085" y="187613"/>
                  <a:pt x="110146" y="167857"/>
                </a:cubicBezTo>
                <a:cubicBezTo>
                  <a:pt x="105207" y="148101"/>
                  <a:pt x="99210" y="144573"/>
                  <a:pt x="84746" y="121290"/>
                </a:cubicBezTo>
                <a:cubicBezTo>
                  <a:pt x="70282" y="98007"/>
                  <a:pt x="-2743" y="-9238"/>
                  <a:pt x="79" y="6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7D442A0-88CF-4015-B39B-503F84029965}"/>
              </a:ext>
            </a:extLst>
          </p:cNvPr>
          <p:cNvSpPr/>
          <p:nvPr/>
        </p:nvSpPr>
        <p:spPr>
          <a:xfrm>
            <a:off x="4009443" y="2995397"/>
            <a:ext cx="39245" cy="266598"/>
          </a:xfrm>
          <a:custGeom>
            <a:avLst/>
            <a:gdLst>
              <a:gd name="connsiteX0" fmla="*/ 16457 w 39245"/>
              <a:gd name="connsiteY0" fmla="*/ 1803 h 266598"/>
              <a:gd name="connsiteX1" fmla="*/ 32332 w 39245"/>
              <a:gd name="connsiteY1" fmla="*/ 170078 h 266598"/>
              <a:gd name="connsiteX2" fmla="*/ 582 w 39245"/>
              <a:gd name="connsiteY2" fmla="*/ 265328 h 266598"/>
              <a:gd name="connsiteX3" fmla="*/ 13282 w 39245"/>
              <a:gd name="connsiteY3" fmla="*/ 220878 h 266598"/>
              <a:gd name="connsiteX4" fmla="*/ 32332 w 39245"/>
              <a:gd name="connsiteY4" fmla="*/ 163728 h 266598"/>
              <a:gd name="connsiteX5" fmla="*/ 38682 w 39245"/>
              <a:gd name="connsiteY5" fmla="*/ 84353 h 266598"/>
              <a:gd name="connsiteX6" fmla="*/ 16457 w 39245"/>
              <a:gd name="connsiteY6" fmla="*/ 1803 h 2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5" h="266598">
                <a:moveTo>
                  <a:pt x="16457" y="1803"/>
                </a:moveTo>
                <a:cubicBezTo>
                  <a:pt x="15399" y="16090"/>
                  <a:pt x="34978" y="126157"/>
                  <a:pt x="32332" y="170078"/>
                </a:cubicBezTo>
                <a:cubicBezTo>
                  <a:pt x="29686" y="213999"/>
                  <a:pt x="3757" y="256861"/>
                  <a:pt x="582" y="265328"/>
                </a:cubicBezTo>
                <a:cubicBezTo>
                  <a:pt x="-2593" y="273795"/>
                  <a:pt x="7990" y="237811"/>
                  <a:pt x="13282" y="220878"/>
                </a:cubicBezTo>
                <a:cubicBezTo>
                  <a:pt x="18574" y="203945"/>
                  <a:pt x="28099" y="186482"/>
                  <a:pt x="32332" y="163728"/>
                </a:cubicBezTo>
                <a:cubicBezTo>
                  <a:pt x="36565" y="140974"/>
                  <a:pt x="40799" y="106578"/>
                  <a:pt x="38682" y="84353"/>
                </a:cubicBezTo>
                <a:cubicBezTo>
                  <a:pt x="36565" y="62128"/>
                  <a:pt x="17515" y="-12484"/>
                  <a:pt x="16457" y="18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EF51922-5CC6-4FCF-9877-3105C610C392}"/>
              </a:ext>
            </a:extLst>
          </p:cNvPr>
          <p:cNvSpPr/>
          <p:nvPr/>
        </p:nvSpPr>
        <p:spPr>
          <a:xfrm>
            <a:off x="3663611" y="3138210"/>
            <a:ext cx="159748" cy="80724"/>
          </a:xfrm>
          <a:custGeom>
            <a:avLst/>
            <a:gdLst>
              <a:gd name="connsiteX0" fmla="*/ 159089 w 159748"/>
              <a:gd name="connsiteY0" fmla="*/ 807 h 80724"/>
              <a:gd name="connsiteX1" fmla="*/ 110406 w 159748"/>
              <a:gd name="connsiteY1" fmla="*/ 38907 h 80724"/>
              <a:gd name="connsiteX2" fmla="*/ 339 w 159748"/>
              <a:gd name="connsiteY2" fmla="*/ 70657 h 80724"/>
              <a:gd name="connsiteX3" fmla="*/ 78656 w 159748"/>
              <a:gd name="connsiteY3" fmla="*/ 77007 h 80724"/>
              <a:gd name="connsiteX4" fmla="*/ 159089 w 159748"/>
              <a:gd name="connsiteY4" fmla="*/ 807 h 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8" h="80724">
                <a:moveTo>
                  <a:pt x="159089" y="807"/>
                </a:moveTo>
                <a:cubicBezTo>
                  <a:pt x="164381" y="-5543"/>
                  <a:pt x="136864" y="27265"/>
                  <a:pt x="110406" y="38907"/>
                </a:cubicBezTo>
                <a:cubicBezTo>
                  <a:pt x="83948" y="50549"/>
                  <a:pt x="5631" y="64307"/>
                  <a:pt x="339" y="70657"/>
                </a:cubicBezTo>
                <a:cubicBezTo>
                  <a:pt x="-4953" y="77007"/>
                  <a:pt x="52903" y="85826"/>
                  <a:pt x="78656" y="77007"/>
                </a:cubicBezTo>
                <a:cubicBezTo>
                  <a:pt x="104409" y="68188"/>
                  <a:pt x="153797" y="7157"/>
                  <a:pt x="159089" y="8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F6266A7B-8ABE-41E5-977B-3EF382199223}"/>
              </a:ext>
            </a:extLst>
          </p:cNvPr>
          <p:cNvSpPr/>
          <p:nvPr/>
        </p:nvSpPr>
        <p:spPr>
          <a:xfrm>
            <a:off x="5208732" y="2702645"/>
            <a:ext cx="136376" cy="74437"/>
          </a:xfrm>
          <a:custGeom>
            <a:avLst/>
            <a:gdLst>
              <a:gd name="connsiteX0" fmla="*/ 385 w 136376"/>
              <a:gd name="connsiteY0" fmla="*/ 74422 h 74437"/>
              <a:gd name="connsiteX1" fmla="*/ 61768 w 136376"/>
              <a:gd name="connsiteY1" fmla="*/ 10922 h 74437"/>
              <a:gd name="connsiteX2" fmla="*/ 135851 w 136376"/>
              <a:gd name="connsiteY2" fmla="*/ 2455 h 74437"/>
              <a:gd name="connsiteX3" fmla="*/ 91401 w 136376"/>
              <a:gd name="connsiteY3" fmla="*/ 4572 h 74437"/>
              <a:gd name="connsiteX4" fmla="*/ 385 w 136376"/>
              <a:gd name="connsiteY4" fmla="*/ 74422 h 7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76" h="74437">
                <a:moveTo>
                  <a:pt x="385" y="74422"/>
                </a:moveTo>
                <a:cubicBezTo>
                  <a:pt x="-4554" y="75480"/>
                  <a:pt x="39190" y="22916"/>
                  <a:pt x="61768" y="10922"/>
                </a:cubicBezTo>
                <a:cubicBezTo>
                  <a:pt x="84346" y="-1073"/>
                  <a:pt x="130912" y="3513"/>
                  <a:pt x="135851" y="2455"/>
                </a:cubicBezTo>
                <a:cubicBezTo>
                  <a:pt x="140790" y="1397"/>
                  <a:pt x="109745" y="-3542"/>
                  <a:pt x="91401" y="4572"/>
                </a:cubicBezTo>
                <a:cubicBezTo>
                  <a:pt x="73057" y="12686"/>
                  <a:pt x="5324" y="73364"/>
                  <a:pt x="385" y="744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6D66847-F9E9-4059-9A3F-C8EB784B2C7F}"/>
              </a:ext>
            </a:extLst>
          </p:cNvPr>
          <p:cNvSpPr/>
          <p:nvPr/>
        </p:nvSpPr>
        <p:spPr>
          <a:xfrm>
            <a:off x="4863003" y="3544824"/>
            <a:ext cx="246492" cy="106984"/>
          </a:xfrm>
          <a:custGeom>
            <a:avLst/>
            <a:gdLst>
              <a:gd name="connsiteX0" fmla="*/ 1097 w 246492"/>
              <a:gd name="connsiteY0" fmla="*/ 1651 h 106984"/>
              <a:gd name="connsiteX1" fmla="*/ 239222 w 246492"/>
              <a:gd name="connsiteY1" fmla="*/ 103251 h 106984"/>
              <a:gd name="connsiteX2" fmla="*/ 182072 w 246492"/>
              <a:gd name="connsiteY2" fmla="*/ 81026 h 106984"/>
              <a:gd name="connsiteX3" fmla="*/ 150322 w 246492"/>
              <a:gd name="connsiteY3" fmla="*/ 42926 h 106984"/>
              <a:gd name="connsiteX4" fmla="*/ 1097 w 246492"/>
              <a:gd name="connsiteY4" fmla="*/ 1651 h 10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92" h="106984">
                <a:moveTo>
                  <a:pt x="1097" y="1651"/>
                </a:moveTo>
                <a:cubicBezTo>
                  <a:pt x="15914" y="11705"/>
                  <a:pt x="209060" y="90022"/>
                  <a:pt x="239222" y="103251"/>
                </a:cubicBezTo>
                <a:cubicBezTo>
                  <a:pt x="269384" y="116480"/>
                  <a:pt x="196889" y="91080"/>
                  <a:pt x="182072" y="81026"/>
                </a:cubicBezTo>
                <a:cubicBezTo>
                  <a:pt x="167255" y="70972"/>
                  <a:pt x="174664" y="55626"/>
                  <a:pt x="150322" y="42926"/>
                </a:cubicBezTo>
                <a:cubicBezTo>
                  <a:pt x="125980" y="30226"/>
                  <a:pt x="-13720" y="-8403"/>
                  <a:pt x="1097" y="16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77F9872-4434-4F63-913B-43C40A0BE75C}"/>
              </a:ext>
            </a:extLst>
          </p:cNvPr>
          <p:cNvSpPr/>
          <p:nvPr/>
        </p:nvSpPr>
        <p:spPr>
          <a:xfrm>
            <a:off x="3933178" y="3756022"/>
            <a:ext cx="26506" cy="139060"/>
          </a:xfrm>
          <a:custGeom>
            <a:avLst/>
            <a:gdLst>
              <a:gd name="connsiteX0" fmla="*/ 26047 w 26506"/>
              <a:gd name="connsiteY0" fmla="*/ 3 h 139060"/>
              <a:gd name="connsiteX1" fmla="*/ 647 w 26506"/>
              <a:gd name="connsiteY1" fmla="*/ 88903 h 139060"/>
              <a:gd name="connsiteX2" fmla="*/ 6997 w 26506"/>
              <a:gd name="connsiteY2" fmla="*/ 127003 h 139060"/>
              <a:gd name="connsiteX3" fmla="*/ 10172 w 26506"/>
              <a:gd name="connsiteY3" fmla="*/ 136528 h 139060"/>
              <a:gd name="connsiteX4" fmla="*/ 16522 w 26506"/>
              <a:gd name="connsiteY4" fmla="*/ 85728 h 139060"/>
              <a:gd name="connsiteX5" fmla="*/ 26047 w 26506"/>
              <a:gd name="connsiteY5" fmla="*/ 3 h 1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06" h="139060">
                <a:moveTo>
                  <a:pt x="26047" y="3"/>
                </a:moveTo>
                <a:cubicBezTo>
                  <a:pt x="23401" y="532"/>
                  <a:pt x="3822" y="67736"/>
                  <a:pt x="647" y="88903"/>
                </a:cubicBezTo>
                <a:cubicBezTo>
                  <a:pt x="-2528" y="110070"/>
                  <a:pt x="6997" y="127003"/>
                  <a:pt x="6997" y="127003"/>
                </a:cubicBezTo>
                <a:cubicBezTo>
                  <a:pt x="8585" y="134941"/>
                  <a:pt x="8585" y="143407"/>
                  <a:pt x="10172" y="136528"/>
                </a:cubicBezTo>
                <a:cubicBezTo>
                  <a:pt x="11759" y="129649"/>
                  <a:pt x="13876" y="105836"/>
                  <a:pt x="16522" y="85728"/>
                </a:cubicBezTo>
                <a:cubicBezTo>
                  <a:pt x="19168" y="65620"/>
                  <a:pt x="28693" y="-526"/>
                  <a:pt x="26047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C259BAD-DFE9-4688-A5E1-42E1304AA2A1}"/>
              </a:ext>
            </a:extLst>
          </p:cNvPr>
          <p:cNvSpPr/>
          <p:nvPr/>
        </p:nvSpPr>
        <p:spPr>
          <a:xfrm>
            <a:off x="4236377" y="3909828"/>
            <a:ext cx="105910" cy="32027"/>
          </a:xfrm>
          <a:custGeom>
            <a:avLst/>
            <a:gdLst>
              <a:gd name="connsiteX0" fmla="*/ 661 w 105910"/>
              <a:gd name="connsiteY0" fmla="*/ 17647 h 32027"/>
              <a:gd name="connsiteX1" fmla="*/ 87973 w 105910"/>
              <a:gd name="connsiteY1" fmla="*/ 17647 h 32027"/>
              <a:gd name="connsiteX2" fmla="*/ 105436 w 105910"/>
              <a:gd name="connsiteY2" fmla="*/ 31935 h 32027"/>
              <a:gd name="connsiteX3" fmla="*/ 78448 w 105910"/>
              <a:gd name="connsiteY3" fmla="*/ 9710 h 32027"/>
              <a:gd name="connsiteX4" fmla="*/ 48286 w 105910"/>
              <a:gd name="connsiteY4" fmla="*/ 185 h 32027"/>
              <a:gd name="connsiteX5" fmla="*/ 661 w 105910"/>
              <a:gd name="connsiteY5" fmla="*/ 17647 h 3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10" h="32027">
                <a:moveTo>
                  <a:pt x="661" y="17647"/>
                </a:moveTo>
                <a:cubicBezTo>
                  <a:pt x="7275" y="20557"/>
                  <a:pt x="70511" y="15266"/>
                  <a:pt x="87973" y="17647"/>
                </a:cubicBezTo>
                <a:cubicBezTo>
                  <a:pt x="105435" y="20028"/>
                  <a:pt x="107023" y="33258"/>
                  <a:pt x="105436" y="31935"/>
                </a:cubicBezTo>
                <a:cubicBezTo>
                  <a:pt x="103849" y="30612"/>
                  <a:pt x="87973" y="15002"/>
                  <a:pt x="78448" y="9710"/>
                </a:cubicBezTo>
                <a:cubicBezTo>
                  <a:pt x="68923" y="4418"/>
                  <a:pt x="57546" y="2302"/>
                  <a:pt x="48286" y="185"/>
                </a:cubicBezTo>
                <a:cubicBezTo>
                  <a:pt x="39026" y="-1932"/>
                  <a:pt x="-5953" y="14737"/>
                  <a:pt x="661" y="176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659F884-7B76-4B1C-93E5-A7238BAEA181}"/>
              </a:ext>
            </a:extLst>
          </p:cNvPr>
          <p:cNvSpPr/>
          <p:nvPr/>
        </p:nvSpPr>
        <p:spPr>
          <a:xfrm>
            <a:off x="4581185" y="3789577"/>
            <a:ext cx="116829" cy="25264"/>
          </a:xfrm>
          <a:custGeom>
            <a:avLst/>
            <a:gdLst>
              <a:gd name="connsiteX0" fmla="*/ 340 w 116829"/>
              <a:gd name="connsiteY0" fmla="*/ 25186 h 25264"/>
              <a:gd name="connsiteX1" fmla="*/ 55903 w 116829"/>
              <a:gd name="connsiteY1" fmla="*/ 9311 h 25264"/>
              <a:gd name="connsiteX2" fmla="*/ 113053 w 116829"/>
              <a:gd name="connsiteY2" fmla="*/ 17248 h 25264"/>
              <a:gd name="connsiteX3" fmla="*/ 108290 w 116829"/>
              <a:gd name="connsiteY3" fmla="*/ 1373 h 25264"/>
              <a:gd name="connsiteX4" fmla="*/ 82890 w 116829"/>
              <a:gd name="connsiteY4" fmla="*/ 1373 h 25264"/>
              <a:gd name="connsiteX5" fmla="*/ 340 w 116829"/>
              <a:gd name="connsiteY5" fmla="*/ 25186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29" h="25264">
                <a:moveTo>
                  <a:pt x="340" y="25186"/>
                </a:moveTo>
                <a:cubicBezTo>
                  <a:pt x="-4158" y="26509"/>
                  <a:pt x="37117" y="10634"/>
                  <a:pt x="55903" y="9311"/>
                </a:cubicBezTo>
                <a:cubicBezTo>
                  <a:pt x="74689" y="7988"/>
                  <a:pt x="104322" y="18571"/>
                  <a:pt x="113053" y="17248"/>
                </a:cubicBezTo>
                <a:cubicBezTo>
                  <a:pt x="121784" y="15925"/>
                  <a:pt x="113317" y="4019"/>
                  <a:pt x="108290" y="1373"/>
                </a:cubicBezTo>
                <a:cubicBezTo>
                  <a:pt x="103263" y="-1273"/>
                  <a:pt x="95854" y="579"/>
                  <a:pt x="82890" y="1373"/>
                </a:cubicBezTo>
                <a:cubicBezTo>
                  <a:pt x="69926" y="2167"/>
                  <a:pt x="4838" y="23863"/>
                  <a:pt x="340" y="251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420D007-F455-45D2-94B7-977589282E11}"/>
              </a:ext>
            </a:extLst>
          </p:cNvPr>
          <p:cNvSpPr/>
          <p:nvPr/>
        </p:nvSpPr>
        <p:spPr>
          <a:xfrm>
            <a:off x="4271429" y="377855"/>
            <a:ext cx="1229678" cy="745099"/>
          </a:xfrm>
          <a:custGeom>
            <a:avLst/>
            <a:gdLst>
              <a:gd name="connsiteX0" fmla="*/ 4 w 1229678"/>
              <a:gd name="connsiteY0" fmla="*/ 3145 h 745099"/>
              <a:gd name="connsiteX1" fmla="*/ 478371 w 1229678"/>
              <a:gd name="connsiteY1" fmla="*/ 37012 h 745099"/>
              <a:gd name="connsiteX2" fmla="*/ 732371 w 1229678"/>
              <a:gd name="connsiteY2" fmla="*/ 210578 h 745099"/>
              <a:gd name="connsiteX3" fmla="*/ 1214971 w 1229678"/>
              <a:gd name="connsiteY3" fmla="*/ 731278 h 745099"/>
              <a:gd name="connsiteX4" fmla="*/ 1071038 w 1229678"/>
              <a:gd name="connsiteY4" fmla="*/ 561945 h 745099"/>
              <a:gd name="connsiteX5" fmla="*/ 723904 w 1229678"/>
              <a:gd name="connsiteY5" fmla="*/ 210578 h 745099"/>
              <a:gd name="connsiteX6" fmla="*/ 486838 w 1229678"/>
              <a:gd name="connsiteY6" fmla="*/ 87812 h 745099"/>
              <a:gd name="connsiteX7" fmla="*/ 4 w 1229678"/>
              <a:gd name="connsiteY7" fmla="*/ 3145 h 74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678" h="745099">
                <a:moveTo>
                  <a:pt x="4" y="3145"/>
                </a:moveTo>
                <a:cubicBezTo>
                  <a:pt x="-1407" y="-5322"/>
                  <a:pt x="356310" y="2440"/>
                  <a:pt x="478371" y="37012"/>
                </a:cubicBezTo>
                <a:cubicBezTo>
                  <a:pt x="600432" y="71584"/>
                  <a:pt x="609604" y="94867"/>
                  <a:pt x="732371" y="210578"/>
                </a:cubicBezTo>
                <a:cubicBezTo>
                  <a:pt x="855138" y="326289"/>
                  <a:pt x="1158527" y="672717"/>
                  <a:pt x="1214971" y="731278"/>
                </a:cubicBezTo>
                <a:cubicBezTo>
                  <a:pt x="1271416" y="789839"/>
                  <a:pt x="1152882" y="648728"/>
                  <a:pt x="1071038" y="561945"/>
                </a:cubicBezTo>
                <a:cubicBezTo>
                  <a:pt x="989194" y="475162"/>
                  <a:pt x="821271" y="289600"/>
                  <a:pt x="723904" y="210578"/>
                </a:cubicBezTo>
                <a:cubicBezTo>
                  <a:pt x="626537" y="131556"/>
                  <a:pt x="599727" y="120973"/>
                  <a:pt x="486838" y="87812"/>
                </a:cubicBezTo>
                <a:cubicBezTo>
                  <a:pt x="373949" y="54651"/>
                  <a:pt x="1415" y="11612"/>
                  <a:pt x="4" y="31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A344129-F05E-4A8E-8564-264007830E4C}"/>
              </a:ext>
            </a:extLst>
          </p:cNvPr>
          <p:cNvSpPr/>
          <p:nvPr/>
        </p:nvSpPr>
        <p:spPr>
          <a:xfrm>
            <a:off x="4285375" y="419545"/>
            <a:ext cx="1019819" cy="821396"/>
          </a:xfrm>
          <a:custGeom>
            <a:avLst/>
            <a:gdLst>
              <a:gd name="connsiteX0" fmla="*/ 19925 w 1019819"/>
              <a:gd name="connsiteY0" fmla="*/ 24955 h 821396"/>
              <a:gd name="connsiteX1" fmla="*/ 506758 w 1019819"/>
              <a:gd name="connsiteY1" fmla="*/ 274722 h 821396"/>
              <a:gd name="connsiteX2" fmla="*/ 748058 w 1019819"/>
              <a:gd name="connsiteY2" fmla="*/ 456755 h 821396"/>
              <a:gd name="connsiteX3" fmla="*/ 1018992 w 1019819"/>
              <a:gd name="connsiteY3" fmla="*/ 820822 h 821396"/>
              <a:gd name="connsiteX4" fmla="*/ 807325 w 1019819"/>
              <a:gd name="connsiteY4" fmla="*/ 528722 h 821396"/>
              <a:gd name="connsiteX5" fmla="*/ 163858 w 1019819"/>
              <a:gd name="connsiteY5" fmla="*/ 67288 h 821396"/>
              <a:gd name="connsiteX6" fmla="*/ 19925 w 1019819"/>
              <a:gd name="connsiteY6" fmla="*/ 24955 h 82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819" h="821396">
                <a:moveTo>
                  <a:pt x="19925" y="24955"/>
                </a:moveTo>
                <a:cubicBezTo>
                  <a:pt x="77075" y="59527"/>
                  <a:pt x="385403" y="202755"/>
                  <a:pt x="506758" y="274722"/>
                </a:cubicBezTo>
                <a:cubicBezTo>
                  <a:pt x="628114" y="346689"/>
                  <a:pt x="662686" y="365738"/>
                  <a:pt x="748058" y="456755"/>
                </a:cubicBezTo>
                <a:cubicBezTo>
                  <a:pt x="833430" y="547772"/>
                  <a:pt x="1009114" y="808828"/>
                  <a:pt x="1018992" y="820822"/>
                </a:cubicBezTo>
                <a:cubicBezTo>
                  <a:pt x="1028870" y="832816"/>
                  <a:pt x="949847" y="654311"/>
                  <a:pt x="807325" y="528722"/>
                </a:cubicBezTo>
                <a:cubicBezTo>
                  <a:pt x="664803" y="403133"/>
                  <a:pt x="293680" y="153366"/>
                  <a:pt x="163858" y="67288"/>
                </a:cubicBezTo>
                <a:cubicBezTo>
                  <a:pt x="34036" y="-18790"/>
                  <a:pt x="-37225" y="-9617"/>
                  <a:pt x="19925" y="249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CFD1874-9CBE-470C-86F6-6E5E9C894312}"/>
              </a:ext>
            </a:extLst>
          </p:cNvPr>
          <p:cNvSpPr/>
          <p:nvPr/>
        </p:nvSpPr>
        <p:spPr>
          <a:xfrm>
            <a:off x="4201817" y="484806"/>
            <a:ext cx="1006964" cy="823768"/>
          </a:xfrm>
          <a:custGeom>
            <a:avLst/>
            <a:gdLst>
              <a:gd name="connsiteX0" fmla="*/ 1883 w 1006964"/>
              <a:gd name="connsiteY0" fmla="*/ 2027 h 823768"/>
              <a:gd name="connsiteX1" fmla="*/ 361716 w 1006964"/>
              <a:gd name="connsiteY1" fmla="*/ 315294 h 823768"/>
              <a:gd name="connsiteX2" fmla="*/ 586083 w 1006964"/>
              <a:gd name="connsiteY2" fmla="*/ 615861 h 823768"/>
              <a:gd name="connsiteX3" fmla="*/ 1005183 w 1006964"/>
              <a:gd name="connsiteY3" fmla="*/ 823294 h 823768"/>
              <a:gd name="connsiteX4" fmla="*/ 725783 w 1006964"/>
              <a:gd name="connsiteY4" fmla="*/ 662427 h 823768"/>
              <a:gd name="connsiteX5" fmla="*/ 454850 w 1006964"/>
              <a:gd name="connsiteY5" fmla="*/ 344927 h 823768"/>
              <a:gd name="connsiteX6" fmla="*/ 230483 w 1006964"/>
              <a:gd name="connsiteY6" fmla="*/ 188294 h 823768"/>
              <a:gd name="connsiteX7" fmla="*/ 1883 w 1006964"/>
              <a:gd name="connsiteY7" fmla="*/ 2027 h 8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6964" h="823768">
                <a:moveTo>
                  <a:pt x="1883" y="2027"/>
                </a:moveTo>
                <a:cubicBezTo>
                  <a:pt x="23755" y="23194"/>
                  <a:pt x="264349" y="212988"/>
                  <a:pt x="361716" y="315294"/>
                </a:cubicBezTo>
                <a:cubicBezTo>
                  <a:pt x="459083" y="417600"/>
                  <a:pt x="478839" y="531194"/>
                  <a:pt x="586083" y="615861"/>
                </a:cubicBezTo>
                <a:cubicBezTo>
                  <a:pt x="693328" y="700528"/>
                  <a:pt x="981900" y="815533"/>
                  <a:pt x="1005183" y="823294"/>
                </a:cubicBezTo>
                <a:cubicBezTo>
                  <a:pt x="1028466" y="831055"/>
                  <a:pt x="817505" y="742155"/>
                  <a:pt x="725783" y="662427"/>
                </a:cubicBezTo>
                <a:cubicBezTo>
                  <a:pt x="634061" y="582699"/>
                  <a:pt x="537400" y="423949"/>
                  <a:pt x="454850" y="344927"/>
                </a:cubicBezTo>
                <a:cubicBezTo>
                  <a:pt x="372300" y="265905"/>
                  <a:pt x="306683" y="245444"/>
                  <a:pt x="230483" y="188294"/>
                </a:cubicBezTo>
                <a:cubicBezTo>
                  <a:pt x="154283" y="131144"/>
                  <a:pt x="-19989" y="-19140"/>
                  <a:pt x="1883" y="20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0E3EE8B-EAD7-441C-BCC8-DAE34EB834B4}"/>
              </a:ext>
            </a:extLst>
          </p:cNvPr>
          <p:cNvSpPr/>
          <p:nvPr/>
        </p:nvSpPr>
        <p:spPr>
          <a:xfrm>
            <a:off x="4169785" y="566194"/>
            <a:ext cx="1073768" cy="1132319"/>
          </a:xfrm>
          <a:custGeom>
            <a:avLst/>
            <a:gdLst>
              <a:gd name="connsiteX0" fmla="*/ 48 w 1073768"/>
              <a:gd name="connsiteY0" fmla="*/ 1073 h 1132319"/>
              <a:gd name="connsiteX1" fmla="*/ 431848 w 1073768"/>
              <a:gd name="connsiteY1" fmla="*/ 509073 h 1132319"/>
              <a:gd name="connsiteX2" fmla="*/ 711248 w 1073768"/>
              <a:gd name="connsiteY2" fmla="*/ 860439 h 1132319"/>
              <a:gd name="connsiteX3" fmla="*/ 1071082 w 1073768"/>
              <a:gd name="connsiteY3" fmla="*/ 1131373 h 1132319"/>
              <a:gd name="connsiteX4" fmla="*/ 850948 w 1073768"/>
              <a:gd name="connsiteY4" fmla="*/ 928173 h 1132319"/>
              <a:gd name="connsiteX5" fmla="*/ 406448 w 1073768"/>
              <a:gd name="connsiteY5" fmla="*/ 390539 h 1132319"/>
              <a:gd name="connsiteX6" fmla="*/ 48 w 1073768"/>
              <a:gd name="connsiteY6" fmla="*/ 1073 h 113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768" h="1132319">
                <a:moveTo>
                  <a:pt x="48" y="1073"/>
                </a:moveTo>
                <a:cubicBezTo>
                  <a:pt x="4281" y="20829"/>
                  <a:pt x="313315" y="365845"/>
                  <a:pt x="431848" y="509073"/>
                </a:cubicBezTo>
                <a:cubicBezTo>
                  <a:pt x="550381" y="652301"/>
                  <a:pt x="604709" y="756722"/>
                  <a:pt x="711248" y="860439"/>
                </a:cubicBezTo>
                <a:cubicBezTo>
                  <a:pt x="817787" y="964156"/>
                  <a:pt x="1047799" y="1120084"/>
                  <a:pt x="1071082" y="1131373"/>
                </a:cubicBezTo>
                <a:cubicBezTo>
                  <a:pt x="1094365" y="1142662"/>
                  <a:pt x="961720" y="1051645"/>
                  <a:pt x="850948" y="928173"/>
                </a:cubicBezTo>
                <a:cubicBezTo>
                  <a:pt x="740176" y="804701"/>
                  <a:pt x="544737" y="542233"/>
                  <a:pt x="406448" y="390539"/>
                </a:cubicBezTo>
                <a:cubicBezTo>
                  <a:pt x="268159" y="238845"/>
                  <a:pt x="-4185" y="-18683"/>
                  <a:pt x="48" y="10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6CCE8A9-F024-4971-A688-A713E6901A56}"/>
              </a:ext>
            </a:extLst>
          </p:cNvPr>
          <p:cNvSpPr/>
          <p:nvPr/>
        </p:nvSpPr>
        <p:spPr>
          <a:xfrm>
            <a:off x="3405836" y="434353"/>
            <a:ext cx="616385" cy="163549"/>
          </a:xfrm>
          <a:custGeom>
            <a:avLst/>
            <a:gdLst>
              <a:gd name="connsiteX0" fmla="*/ 615831 w 616385"/>
              <a:gd name="connsiteY0" fmla="*/ 22847 h 163549"/>
              <a:gd name="connsiteX1" fmla="*/ 158631 w 616385"/>
              <a:gd name="connsiteY1" fmla="*/ 73647 h 163549"/>
              <a:gd name="connsiteX2" fmla="*/ 1997 w 616385"/>
              <a:gd name="connsiteY2" fmla="*/ 162547 h 163549"/>
              <a:gd name="connsiteX3" fmla="*/ 247531 w 616385"/>
              <a:gd name="connsiteY3" fmla="*/ 10147 h 163549"/>
              <a:gd name="connsiteX4" fmla="*/ 615831 w 616385"/>
              <a:gd name="connsiteY4" fmla="*/ 22847 h 1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385" h="163549">
                <a:moveTo>
                  <a:pt x="615831" y="22847"/>
                </a:moveTo>
                <a:cubicBezTo>
                  <a:pt x="601014" y="33430"/>
                  <a:pt x="260937" y="50364"/>
                  <a:pt x="158631" y="73647"/>
                </a:cubicBezTo>
                <a:cubicBezTo>
                  <a:pt x="56325" y="96930"/>
                  <a:pt x="-12820" y="173130"/>
                  <a:pt x="1997" y="162547"/>
                </a:cubicBezTo>
                <a:cubicBezTo>
                  <a:pt x="16814" y="151964"/>
                  <a:pt x="150870" y="34842"/>
                  <a:pt x="247531" y="10147"/>
                </a:cubicBezTo>
                <a:cubicBezTo>
                  <a:pt x="344192" y="-14548"/>
                  <a:pt x="630648" y="12264"/>
                  <a:pt x="615831" y="228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72684BF-21A7-4C46-81D4-CD84C618E815}"/>
              </a:ext>
            </a:extLst>
          </p:cNvPr>
          <p:cNvSpPr/>
          <p:nvPr/>
        </p:nvSpPr>
        <p:spPr>
          <a:xfrm>
            <a:off x="2842523" y="555295"/>
            <a:ext cx="968031" cy="659071"/>
          </a:xfrm>
          <a:custGeom>
            <a:avLst/>
            <a:gdLst>
              <a:gd name="connsiteX0" fmla="*/ 963244 w 968031"/>
              <a:gd name="connsiteY0" fmla="*/ 3505 h 659071"/>
              <a:gd name="connsiteX1" fmla="*/ 480644 w 968031"/>
              <a:gd name="connsiteY1" fmla="*/ 172838 h 659071"/>
              <a:gd name="connsiteX2" fmla="*/ 2277 w 968031"/>
              <a:gd name="connsiteY2" fmla="*/ 655438 h 659071"/>
              <a:gd name="connsiteX3" fmla="*/ 307077 w 968031"/>
              <a:gd name="connsiteY3" fmla="*/ 384505 h 659071"/>
              <a:gd name="connsiteX4" fmla="*/ 476410 w 968031"/>
              <a:gd name="connsiteY4" fmla="*/ 206705 h 659071"/>
              <a:gd name="connsiteX5" fmla="*/ 713477 w 968031"/>
              <a:gd name="connsiteY5" fmla="*/ 71238 h 659071"/>
              <a:gd name="connsiteX6" fmla="*/ 963244 w 968031"/>
              <a:gd name="connsiteY6" fmla="*/ 3505 h 65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031" h="659071">
                <a:moveTo>
                  <a:pt x="963244" y="3505"/>
                </a:moveTo>
                <a:cubicBezTo>
                  <a:pt x="924439" y="20438"/>
                  <a:pt x="640805" y="64183"/>
                  <a:pt x="480644" y="172838"/>
                </a:cubicBezTo>
                <a:cubicBezTo>
                  <a:pt x="320483" y="281494"/>
                  <a:pt x="31205" y="620160"/>
                  <a:pt x="2277" y="655438"/>
                </a:cubicBezTo>
                <a:cubicBezTo>
                  <a:pt x="-26651" y="690716"/>
                  <a:pt x="228055" y="459294"/>
                  <a:pt x="307077" y="384505"/>
                </a:cubicBezTo>
                <a:cubicBezTo>
                  <a:pt x="386099" y="309716"/>
                  <a:pt x="408677" y="258916"/>
                  <a:pt x="476410" y="206705"/>
                </a:cubicBezTo>
                <a:cubicBezTo>
                  <a:pt x="544143" y="154494"/>
                  <a:pt x="632338" y="107927"/>
                  <a:pt x="713477" y="71238"/>
                </a:cubicBezTo>
                <a:cubicBezTo>
                  <a:pt x="794616" y="34549"/>
                  <a:pt x="1002049" y="-13428"/>
                  <a:pt x="963244" y="35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0B359EE-2E6C-463C-A9BB-5F9254C80941}"/>
              </a:ext>
            </a:extLst>
          </p:cNvPr>
          <p:cNvSpPr/>
          <p:nvPr/>
        </p:nvSpPr>
        <p:spPr>
          <a:xfrm>
            <a:off x="3563892" y="651051"/>
            <a:ext cx="260043" cy="831349"/>
          </a:xfrm>
          <a:custGeom>
            <a:avLst/>
            <a:gdLst>
              <a:gd name="connsiteX0" fmla="*/ 258808 w 260043"/>
              <a:gd name="connsiteY0" fmla="*/ 5116 h 831349"/>
              <a:gd name="connsiteX1" fmla="*/ 47141 w 260043"/>
              <a:gd name="connsiteY1" fmla="*/ 415749 h 831349"/>
              <a:gd name="connsiteX2" fmla="*/ 575 w 260043"/>
              <a:gd name="connsiteY2" fmla="*/ 830616 h 831349"/>
              <a:gd name="connsiteX3" fmla="*/ 64075 w 260043"/>
              <a:gd name="connsiteY3" fmla="*/ 513116 h 831349"/>
              <a:gd name="connsiteX4" fmla="*/ 76775 w 260043"/>
              <a:gd name="connsiteY4" fmla="*/ 373416 h 831349"/>
              <a:gd name="connsiteX5" fmla="*/ 131808 w 260043"/>
              <a:gd name="connsiteY5" fmla="*/ 195616 h 831349"/>
              <a:gd name="connsiteX6" fmla="*/ 258808 w 260043"/>
              <a:gd name="connsiteY6" fmla="*/ 5116 h 83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43" h="831349">
                <a:moveTo>
                  <a:pt x="258808" y="5116"/>
                </a:moveTo>
                <a:cubicBezTo>
                  <a:pt x="244697" y="41805"/>
                  <a:pt x="90180" y="278166"/>
                  <a:pt x="47141" y="415749"/>
                </a:cubicBezTo>
                <a:cubicBezTo>
                  <a:pt x="4102" y="553332"/>
                  <a:pt x="-2247" y="814388"/>
                  <a:pt x="575" y="830616"/>
                </a:cubicBezTo>
                <a:cubicBezTo>
                  <a:pt x="3397" y="846844"/>
                  <a:pt x="51375" y="589316"/>
                  <a:pt x="64075" y="513116"/>
                </a:cubicBezTo>
                <a:cubicBezTo>
                  <a:pt x="76775" y="436916"/>
                  <a:pt x="65486" y="426333"/>
                  <a:pt x="76775" y="373416"/>
                </a:cubicBezTo>
                <a:cubicBezTo>
                  <a:pt x="88064" y="320499"/>
                  <a:pt x="101469" y="252060"/>
                  <a:pt x="131808" y="195616"/>
                </a:cubicBezTo>
                <a:cubicBezTo>
                  <a:pt x="162147" y="139172"/>
                  <a:pt x="272919" y="-31573"/>
                  <a:pt x="258808" y="51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4CBF729-4723-4D1D-A2E7-0F78E84105D7}"/>
              </a:ext>
            </a:extLst>
          </p:cNvPr>
          <p:cNvSpPr/>
          <p:nvPr/>
        </p:nvSpPr>
        <p:spPr>
          <a:xfrm>
            <a:off x="3804481" y="706844"/>
            <a:ext cx="124384" cy="694429"/>
          </a:xfrm>
          <a:custGeom>
            <a:avLst/>
            <a:gdLst>
              <a:gd name="connsiteX0" fmla="*/ 124052 w 124384"/>
              <a:gd name="connsiteY0" fmla="*/ 123 h 694429"/>
              <a:gd name="connsiteX1" fmla="*/ 1286 w 124384"/>
              <a:gd name="connsiteY1" fmla="*/ 427689 h 694429"/>
              <a:gd name="connsiteX2" fmla="*/ 60552 w 124384"/>
              <a:gd name="connsiteY2" fmla="*/ 690156 h 694429"/>
              <a:gd name="connsiteX3" fmla="*/ 73252 w 124384"/>
              <a:gd name="connsiteY3" fmla="*/ 575856 h 694429"/>
              <a:gd name="connsiteX4" fmla="*/ 39386 w 124384"/>
              <a:gd name="connsiteY4" fmla="*/ 385356 h 694429"/>
              <a:gd name="connsiteX5" fmla="*/ 124052 w 124384"/>
              <a:gd name="connsiteY5" fmla="*/ 123 h 69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84" h="694429">
                <a:moveTo>
                  <a:pt x="124052" y="123"/>
                </a:moveTo>
                <a:cubicBezTo>
                  <a:pt x="117702" y="7178"/>
                  <a:pt x="11869" y="312684"/>
                  <a:pt x="1286" y="427689"/>
                </a:cubicBezTo>
                <a:cubicBezTo>
                  <a:pt x="-9297" y="542694"/>
                  <a:pt x="48558" y="665462"/>
                  <a:pt x="60552" y="690156"/>
                </a:cubicBezTo>
                <a:cubicBezTo>
                  <a:pt x="72546" y="714850"/>
                  <a:pt x="76780" y="626656"/>
                  <a:pt x="73252" y="575856"/>
                </a:cubicBezTo>
                <a:cubicBezTo>
                  <a:pt x="69724" y="525056"/>
                  <a:pt x="35153" y="480606"/>
                  <a:pt x="39386" y="385356"/>
                </a:cubicBezTo>
                <a:cubicBezTo>
                  <a:pt x="43619" y="290106"/>
                  <a:pt x="130402" y="-6932"/>
                  <a:pt x="124052" y="1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3049C7E-78CA-4C46-9F5D-A8C384FD6379}"/>
              </a:ext>
            </a:extLst>
          </p:cNvPr>
          <p:cNvSpPr/>
          <p:nvPr/>
        </p:nvSpPr>
        <p:spPr>
          <a:xfrm>
            <a:off x="4141297" y="867991"/>
            <a:ext cx="219961" cy="855002"/>
          </a:xfrm>
          <a:custGeom>
            <a:avLst/>
            <a:gdLst>
              <a:gd name="connsiteX0" fmla="*/ 219036 w 219961"/>
              <a:gd name="connsiteY0" fmla="*/ 8309 h 855002"/>
              <a:gd name="connsiteX1" fmla="*/ 87803 w 219961"/>
              <a:gd name="connsiteY1" fmla="*/ 148009 h 855002"/>
              <a:gd name="connsiteX2" fmla="*/ 7370 w 219961"/>
              <a:gd name="connsiteY2" fmla="*/ 516309 h 855002"/>
              <a:gd name="connsiteX3" fmla="*/ 11603 w 219961"/>
              <a:gd name="connsiteY3" fmla="*/ 854976 h 855002"/>
              <a:gd name="connsiteX4" fmla="*/ 15836 w 219961"/>
              <a:gd name="connsiteY4" fmla="*/ 499376 h 855002"/>
              <a:gd name="connsiteX5" fmla="*/ 15836 w 219961"/>
              <a:gd name="connsiteY5" fmla="*/ 368142 h 855002"/>
              <a:gd name="connsiteX6" fmla="*/ 219036 w 219961"/>
              <a:gd name="connsiteY6" fmla="*/ 8309 h 85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961" h="855002">
                <a:moveTo>
                  <a:pt x="219036" y="8309"/>
                </a:moveTo>
                <a:cubicBezTo>
                  <a:pt x="231030" y="-28380"/>
                  <a:pt x="123081" y="63342"/>
                  <a:pt x="87803" y="148009"/>
                </a:cubicBezTo>
                <a:cubicBezTo>
                  <a:pt x="52525" y="232676"/>
                  <a:pt x="20070" y="398481"/>
                  <a:pt x="7370" y="516309"/>
                </a:cubicBezTo>
                <a:cubicBezTo>
                  <a:pt x="-5330" y="634137"/>
                  <a:pt x="10192" y="857798"/>
                  <a:pt x="11603" y="854976"/>
                </a:cubicBezTo>
                <a:cubicBezTo>
                  <a:pt x="13014" y="852154"/>
                  <a:pt x="15130" y="580515"/>
                  <a:pt x="15836" y="499376"/>
                </a:cubicBezTo>
                <a:cubicBezTo>
                  <a:pt x="16541" y="418237"/>
                  <a:pt x="-20147" y="443636"/>
                  <a:pt x="15836" y="368142"/>
                </a:cubicBezTo>
                <a:cubicBezTo>
                  <a:pt x="51819" y="292648"/>
                  <a:pt x="207042" y="44998"/>
                  <a:pt x="219036" y="83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DF574843-DFCD-48AE-B89C-14D455EA53DA}"/>
              </a:ext>
            </a:extLst>
          </p:cNvPr>
          <p:cNvSpPr/>
          <p:nvPr/>
        </p:nvSpPr>
        <p:spPr>
          <a:xfrm>
            <a:off x="3963768" y="829686"/>
            <a:ext cx="324654" cy="1071081"/>
          </a:xfrm>
          <a:custGeom>
            <a:avLst/>
            <a:gdLst>
              <a:gd name="connsiteX0" fmla="*/ 324599 w 324654"/>
              <a:gd name="connsiteY0" fmla="*/ 47 h 1071081"/>
              <a:gd name="connsiteX1" fmla="*/ 117165 w 324654"/>
              <a:gd name="connsiteY1" fmla="*/ 321781 h 1071081"/>
              <a:gd name="connsiteX2" fmla="*/ 57899 w 324654"/>
              <a:gd name="connsiteY2" fmla="*/ 647747 h 1071081"/>
              <a:gd name="connsiteX3" fmla="*/ 11332 w 324654"/>
              <a:gd name="connsiteY3" fmla="*/ 1071081 h 1071081"/>
              <a:gd name="connsiteX4" fmla="*/ 7099 w 324654"/>
              <a:gd name="connsiteY4" fmla="*/ 647747 h 1071081"/>
              <a:gd name="connsiteX5" fmla="*/ 95999 w 324654"/>
              <a:gd name="connsiteY5" fmla="*/ 300614 h 1071081"/>
              <a:gd name="connsiteX6" fmla="*/ 324599 w 324654"/>
              <a:gd name="connsiteY6" fmla="*/ 47 h 107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4" h="1071081">
                <a:moveTo>
                  <a:pt x="324599" y="47"/>
                </a:moveTo>
                <a:cubicBezTo>
                  <a:pt x="328127" y="3575"/>
                  <a:pt x="161615" y="213831"/>
                  <a:pt x="117165" y="321781"/>
                </a:cubicBezTo>
                <a:cubicBezTo>
                  <a:pt x="72715" y="429731"/>
                  <a:pt x="75538" y="522864"/>
                  <a:pt x="57899" y="647747"/>
                </a:cubicBezTo>
                <a:cubicBezTo>
                  <a:pt x="40260" y="772630"/>
                  <a:pt x="19799" y="1071081"/>
                  <a:pt x="11332" y="1071081"/>
                </a:cubicBezTo>
                <a:cubicBezTo>
                  <a:pt x="2865" y="1071081"/>
                  <a:pt x="-7012" y="776158"/>
                  <a:pt x="7099" y="647747"/>
                </a:cubicBezTo>
                <a:cubicBezTo>
                  <a:pt x="21210" y="519336"/>
                  <a:pt x="46610" y="412797"/>
                  <a:pt x="95999" y="300614"/>
                </a:cubicBezTo>
                <a:cubicBezTo>
                  <a:pt x="145388" y="188431"/>
                  <a:pt x="321071" y="-3481"/>
                  <a:pt x="324599" y="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A8DABB2-C636-4796-B107-00F7AD819540}"/>
              </a:ext>
            </a:extLst>
          </p:cNvPr>
          <p:cNvSpPr/>
          <p:nvPr/>
        </p:nvSpPr>
        <p:spPr>
          <a:xfrm>
            <a:off x="4007601" y="634745"/>
            <a:ext cx="190357" cy="396434"/>
          </a:xfrm>
          <a:custGeom>
            <a:avLst/>
            <a:gdLst>
              <a:gd name="connsiteX0" fmla="*/ 111432 w 190357"/>
              <a:gd name="connsiteY0" fmla="*/ 255 h 396434"/>
              <a:gd name="connsiteX1" fmla="*/ 187632 w 190357"/>
              <a:gd name="connsiteY1" fmla="*/ 131488 h 396434"/>
              <a:gd name="connsiteX2" fmla="*/ 1366 w 190357"/>
              <a:gd name="connsiteY2" fmla="*/ 393955 h 396434"/>
              <a:gd name="connsiteX3" fmla="*/ 102966 w 190357"/>
              <a:gd name="connsiteY3" fmla="*/ 254255 h 396434"/>
              <a:gd name="connsiteX4" fmla="*/ 98732 w 190357"/>
              <a:gd name="connsiteY4" fmla="*/ 101855 h 396434"/>
              <a:gd name="connsiteX5" fmla="*/ 111432 w 190357"/>
              <a:gd name="connsiteY5" fmla="*/ 255 h 39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57" h="396434">
                <a:moveTo>
                  <a:pt x="111432" y="255"/>
                </a:moveTo>
                <a:cubicBezTo>
                  <a:pt x="126249" y="5194"/>
                  <a:pt x="205976" y="65871"/>
                  <a:pt x="187632" y="131488"/>
                </a:cubicBezTo>
                <a:cubicBezTo>
                  <a:pt x="169288" y="197105"/>
                  <a:pt x="15477" y="373494"/>
                  <a:pt x="1366" y="393955"/>
                </a:cubicBezTo>
                <a:cubicBezTo>
                  <a:pt x="-12745" y="414416"/>
                  <a:pt x="86738" y="302938"/>
                  <a:pt x="102966" y="254255"/>
                </a:cubicBezTo>
                <a:cubicBezTo>
                  <a:pt x="119194" y="205572"/>
                  <a:pt x="95204" y="140661"/>
                  <a:pt x="98732" y="101855"/>
                </a:cubicBezTo>
                <a:cubicBezTo>
                  <a:pt x="102260" y="63050"/>
                  <a:pt x="96615" y="-4684"/>
                  <a:pt x="111432" y="2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BC862F0-DC4B-43CE-9265-209AD1889D20}"/>
              </a:ext>
            </a:extLst>
          </p:cNvPr>
          <p:cNvSpPr/>
          <p:nvPr/>
        </p:nvSpPr>
        <p:spPr>
          <a:xfrm>
            <a:off x="3254824" y="723846"/>
            <a:ext cx="449509" cy="1028807"/>
          </a:xfrm>
          <a:custGeom>
            <a:avLst/>
            <a:gdLst>
              <a:gd name="connsiteX0" fmla="*/ 449343 w 449509"/>
              <a:gd name="connsiteY0" fmla="*/ 54 h 1028807"/>
              <a:gd name="connsiteX1" fmla="*/ 123376 w 449509"/>
              <a:gd name="connsiteY1" fmla="*/ 499587 h 1028807"/>
              <a:gd name="connsiteX2" fmla="*/ 609 w 449509"/>
              <a:gd name="connsiteY2" fmla="*/ 1028754 h 1028807"/>
              <a:gd name="connsiteX3" fmla="*/ 165709 w 449509"/>
              <a:gd name="connsiteY3" fmla="*/ 529221 h 1028807"/>
              <a:gd name="connsiteX4" fmla="*/ 449343 w 449509"/>
              <a:gd name="connsiteY4" fmla="*/ 54 h 102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09" h="1028807">
                <a:moveTo>
                  <a:pt x="449343" y="54"/>
                </a:moveTo>
                <a:cubicBezTo>
                  <a:pt x="442288" y="-4885"/>
                  <a:pt x="198165" y="328137"/>
                  <a:pt x="123376" y="499587"/>
                </a:cubicBezTo>
                <a:cubicBezTo>
                  <a:pt x="48587" y="671037"/>
                  <a:pt x="-6446" y="1023815"/>
                  <a:pt x="609" y="1028754"/>
                </a:cubicBezTo>
                <a:cubicBezTo>
                  <a:pt x="7664" y="1033693"/>
                  <a:pt x="93742" y="697143"/>
                  <a:pt x="165709" y="529221"/>
                </a:cubicBezTo>
                <a:cubicBezTo>
                  <a:pt x="237676" y="361299"/>
                  <a:pt x="456398" y="4993"/>
                  <a:pt x="449343" y="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8CF6FF3-E40D-42D7-9922-3324BED3DDBD}"/>
              </a:ext>
            </a:extLst>
          </p:cNvPr>
          <p:cNvSpPr/>
          <p:nvPr/>
        </p:nvSpPr>
        <p:spPr>
          <a:xfrm>
            <a:off x="2745401" y="541960"/>
            <a:ext cx="706946" cy="614638"/>
          </a:xfrm>
          <a:custGeom>
            <a:avLst/>
            <a:gdLst>
              <a:gd name="connsiteX0" fmla="*/ 704766 w 706946"/>
              <a:gd name="connsiteY0" fmla="*/ 4140 h 614638"/>
              <a:gd name="connsiteX1" fmla="*/ 289899 w 706946"/>
              <a:gd name="connsiteY1" fmla="*/ 287773 h 614638"/>
              <a:gd name="connsiteX2" fmla="*/ 2032 w 706946"/>
              <a:gd name="connsiteY2" fmla="*/ 613740 h 614638"/>
              <a:gd name="connsiteX3" fmla="*/ 175599 w 706946"/>
              <a:gd name="connsiteY3" fmla="*/ 376673 h 614638"/>
              <a:gd name="connsiteX4" fmla="*/ 442299 w 706946"/>
              <a:gd name="connsiteY4" fmla="*/ 135373 h 614638"/>
              <a:gd name="connsiteX5" fmla="*/ 704766 w 706946"/>
              <a:gd name="connsiteY5" fmla="*/ 4140 h 61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946" h="614638">
                <a:moveTo>
                  <a:pt x="704766" y="4140"/>
                </a:moveTo>
                <a:cubicBezTo>
                  <a:pt x="679366" y="29540"/>
                  <a:pt x="407021" y="186173"/>
                  <a:pt x="289899" y="287773"/>
                </a:cubicBezTo>
                <a:cubicBezTo>
                  <a:pt x="172777" y="389373"/>
                  <a:pt x="21082" y="598923"/>
                  <a:pt x="2032" y="613740"/>
                </a:cubicBezTo>
                <a:cubicBezTo>
                  <a:pt x="-17018" y="628557"/>
                  <a:pt x="102221" y="456401"/>
                  <a:pt x="175599" y="376673"/>
                </a:cubicBezTo>
                <a:cubicBezTo>
                  <a:pt x="248977" y="296945"/>
                  <a:pt x="357632" y="194640"/>
                  <a:pt x="442299" y="135373"/>
                </a:cubicBezTo>
                <a:cubicBezTo>
                  <a:pt x="526966" y="76106"/>
                  <a:pt x="730166" y="-21260"/>
                  <a:pt x="704766" y="41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16102F9-4E73-4949-B098-F6B298C61F1A}"/>
              </a:ext>
            </a:extLst>
          </p:cNvPr>
          <p:cNvSpPr/>
          <p:nvPr/>
        </p:nvSpPr>
        <p:spPr>
          <a:xfrm>
            <a:off x="2552654" y="1123881"/>
            <a:ext cx="490174" cy="1077820"/>
          </a:xfrm>
          <a:custGeom>
            <a:avLst/>
            <a:gdLst>
              <a:gd name="connsiteX0" fmla="*/ 486879 w 490174"/>
              <a:gd name="connsiteY0" fmla="*/ 14886 h 1077820"/>
              <a:gd name="connsiteX1" fmla="*/ 110113 w 490174"/>
              <a:gd name="connsiteY1" fmla="*/ 628719 h 1077820"/>
              <a:gd name="connsiteX2" fmla="*/ 46 w 490174"/>
              <a:gd name="connsiteY2" fmla="*/ 1077452 h 1077820"/>
              <a:gd name="connsiteX3" fmla="*/ 118579 w 490174"/>
              <a:gd name="connsiteY3" fmla="*/ 556752 h 1077820"/>
              <a:gd name="connsiteX4" fmla="*/ 283679 w 490174"/>
              <a:gd name="connsiteY4" fmla="*/ 218086 h 1077820"/>
              <a:gd name="connsiteX5" fmla="*/ 486879 w 490174"/>
              <a:gd name="connsiteY5" fmla="*/ 14886 h 10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74" h="1077820">
                <a:moveTo>
                  <a:pt x="486879" y="14886"/>
                </a:moveTo>
                <a:cubicBezTo>
                  <a:pt x="457951" y="83325"/>
                  <a:pt x="191252" y="451625"/>
                  <a:pt x="110113" y="628719"/>
                </a:cubicBezTo>
                <a:cubicBezTo>
                  <a:pt x="28974" y="805813"/>
                  <a:pt x="-1365" y="1089446"/>
                  <a:pt x="46" y="1077452"/>
                </a:cubicBezTo>
                <a:cubicBezTo>
                  <a:pt x="1457" y="1065458"/>
                  <a:pt x="71307" y="699980"/>
                  <a:pt x="118579" y="556752"/>
                </a:cubicBezTo>
                <a:cubicBezTo>
                  <a:pt x="165851" y="413524"/>
                  <a:pt x="220884" y="304869"/>
                  <a:pt x="283679" y="218086"/>
                </a:cubicBezTo>
                <a:cubicBezTo>
                  <a:pt x="346474" y="131303"/>
                  <a:pt x="515807" y="-53553"/>
                  <a:pt x="486879" y="14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40CD6B3-14E4-469B-AE52-5BB3A2438704}"/>
              </a:ext>
            </a:extLst>
          </p:cNvPr>
          <p:cNvSpPr/>
          <p:nvPr/>
        </p:nvSpPr>
        <p:spPr>
          <a:xfrm>
            <a:off x="5651323" y="1155615"/>
            <a:ext cx="467375" cy="1013664"/>
          </a:xfrm>
          <a:custGeom>
            <a:avLst/>
            <a:gdLst>
              <a:gd name="connsiteX0" fmla="*/ 177 w 467375"/>
              <a:gd name="connsiteY0" fmla="*/ 85 h 1013664"/>
              <a:gd name="connsiteX1" fmla="*/ 275344 w 467375"/>
              <a:gd name="connsiteY1" fmla="*/ 486918 h 1013664"/>
              <a:gd name="connsiteX2" fmla="*/ 461610 w 467375"/>
              <a:gd name="connsiteY2" fmla="*/ 1011852 h 1013664"/>
              <a:gd name="connsiteX3" fmla="*/ 410810 w 467375"/>
              <a:gd name="connsiteY3" fmla="*/ 652018 h 1013664"/>
              <a:gd name="connsiteX4" fmla="*/ 317677 w 467375"/>
              <a:gd name="connsiteY4" fmla="*/ 448818 h 1013664"/>
              <a:gd name="connsiteX5" fmla="*/ 177 w 467375"/>
              <a:gd name="connsiteY5" fmla="*/ 85 h 101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75" h="1013664">
                <a:moveTo>
                  <a:pt x="177" y="85"/>
                </a:moveTo>
                <a:cubicBezTo>
                  <a:pt x="-6878" y="6435"/>
                  <a:pt x="198439" y="318290"/>
                  <a:pt x="275344" y="486918"/>
                </a:cubicBezTo>
                <a:cubicBezTo>
                  <a:pt x="352250" y="655546"/>
                  <a:pt x="439032" y="984335"/>
                  <a:pt x="461610" y="1011852"/>
                </a:cubicBezTo>
                <a:cubicBezTo>
                  <a:pt x="484188" y="1039369"/>
                  <a:pt x="434799" y="745857"/>
                  <a:pt x="410810" y="652018"/>
                </a:cubicBezTo>
                <a:cubicBezTo>
                  <a:pt x="386821" y="558179"/>
                  <a:pt x="381177" y="554651"/>
                  <a:pt x="317677" y="448818"/>
                </a:cubicBezTo>
                <a:cubicBezTo>
                  <a:pt x="254177" y="342985"/>
                  <a:pt x="7232" y="-6265"/>
                  <a:pt x="177" y="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C08ED9DD-EC1E-469E-BFE8-F84301714C3C}"/>
              </a:ext>
            </a:extLst>
          </p:cNvPr>
          <p:cNvSpPr/>
          <p:nvPr/>
        </p:nvSpPr>
        <p:spPr>
          <a:xfrm>
            <a:off x="5785400" y="2060231"/>
            <a:ext cx="387409" cy="989670"/>
          </a:xfrm>
          <a:custGeom>
            <a:avLst/>
            <a:gdLst>
              <a:gd name="connsiteX0" fmla="*/ 1567 w 387409"/>
              <a:gd name="connsiteY0" fmla="*/ 14102 h 989670"/>
              <a:gd name="connsiteX1" fmla="*/ 302133 w 387409"/>
              <a:gd name="connsiteY1" fmla="*/ 644869 h 989670"/>
              <a:gd name="connsiteX2" fmla="*/ 382567 w 387409"/>
              <a:gd name="connsiteY2" fmla="*/ 979302 h 989670"/>
              <a:gd name="connsiteX3" fmla="*/ 192067 w 387409"/>
              <a:gd name="connsiteY3" fmla="*/ 268102 h 989670"/>
              <a:gd name="connsiteX4" fmla="*/ 1567 w 387409"/>
              <a:gd name="connsiteY4" fmla="*/ 14102 h 9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409" h="989670">
                <a:moveTo>
                  <a:pt x="1567" y="14102"/>
                </a:moveTo>
                <a:cubicBezTo>
                  <a:pt x="19911" y="76896"/>
                  <a:pt x="238633" y="484002"/>
                  <a:pt x="302133" y="644869"/>
                </a:cubicBezTo>
                <a:cubicBezTo>
                  <a:pt x="365633" y="805736"/>
                  <a:pt x="400911" y="1042096"/>
                  <a:pt x="382567" y="979302"/>
                </a:cubicBezTo>
                <a:cubicBezTo>
                  <a:pt x="364223" y="916508"/>
                  <a:pt x="253450" y="426852"/>
                  <a:pt x="192067" y="268102"/>
                </a:cubicBezTo>
                <a:cubicBezTo>
                  <a:pt x="130684" y="109352"/>
                  <a:pt x="-16777" y="-48692"/>
                  <a:pt x="1567" y="141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2FD9633-852D-4A7D-BB08-FFFF8E58F441}"/>
              </a:ext>
            </a:extLst>
          </p:cNvPr>
          <p:cNvSpPr/>
          <p:nvPr/>
        </p:nvSpPr>
        <p:spPr>
          <a:xfrm>
            <a:off x="2456264" y="2205930"/>
            <a:ext cx="304074" cy="1649210"/>
          </a:xfrm>
          <a:custGeom>
            <a:avLst/>
            <a:gdLst>
              <a:gd name="connsiteX0" fmla="*/ 303869 w 304074"/>
              <a:gd name="connsiteY0" fmla="*/ 25037 h 1649210"/>
              <a:gd name="connsiteX1" fmla="*/ 104903 w 304074"/>
              <a:gd name="connsiteY1" fmla="*/ 880170 h 1649210"/>
              <a:gd name="connsiteX2" fmla="*/ 7536 w 304074"/>
              <a:gd name="connsiteY2" fmla="*/ 1629470 h 1649210"/>
              <a:gd name="connsiteX3" fmla="*/ 7536 w 304074"/>
              <a:gd name="connsiteY3" fmla="*/ 1409337 h 1649210"/>
              <a:gd name="connsiteX4" fmla="*/ 16003 w 304074"/>
              <a:gd name="connsiteY4" fmla="*/ 1168037 h 1649210"/>
              <a:gd name="connsiteX5" fmla="*/ 181103 w 304074"/>
              <a:gd name="connsiteY5" fmla="*/ 774337 h 1649210"/>
              <a:gd name="connsiteX6" fmla="*/ 143003 w 304074"/>
              <a:gd name="connsiteY6" fmla="*/ 274803 h 1649210"/>
              <a:gd name="connsiteX7" fmla="*/ 303869 w 304074"/>
              <a:gd name="connsiteY7" fmla="*/ 25037 h 164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074" h="1649210">
                <a:moveTo>
                  <a:pt x="303869" y="25037"/>
                </a:moveTo>
                <a:cubicBezTo>
                  <a:pt x="297519" y="125931"/>
                  <a:pt x="154292" y="612765"/>
                  <a:pt x="104903" y="880170"/>
                </a:cubicBezTo>
                <a:cubicBezTo>
                  <a:pt x="55514" y="1147576"/>
                  <a:pt x="23764" y="1541276"/>
                  <a:pt x="7536" y="1629470"/>
                </a:cubicBezTo>
                <a:cubicBezTo>
                  <a:pt x="-8692" y="1717664"/>
                  <a:pt x="6125" y="1486242"/>
                  <a:pt x="7536" y="1409337"/>
                </a:cubicBezTo>
                <a:cubicBezTo>
                  <a:pt x="8947" y="1332432"/>
                  <a:pt x="-12925" y="1273870"/>
                  <a:pt x="16003" y="1168037"/>
                </a:cubicBezTo>
                <a:cubicBezTo>
                  <a:pt x="44931" y="1062204"/>
                  <a:pt x="159936" y="923209"/>
                  <a:pt x="181103" y="774337"/>
                </a:cubicBezTo>
                <a:cubicBezTo>
                  <a:pt x="202270" y="625465"/>
                  <a:pt x="118309" y="396864"/>
                  <a:pt x="143003" y="274803"/>
                </a:cubicBezTo>
                <a:cubicBezTo>
                  <a:pt x="167697" y="152742"/>
                  <a:pt x="310219" y="-75857"/>
                  <a:pt x="303869" y="250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FCA98AA-1CF5-46D0-B638-3B9944B1EAFE}"/>
              </a:ext>
            </a:extLst>
          </p:cNvPr>
          <p:cNvSpPr/>
          <p:nvPr/>
        </p:nvSpPr>
        <p:spPr>
          <a:xfrm>
            <a:off x="2213651" y="3352367"/>
            <a:ext cx="97829" cy="1343357"/>
          </a:xfrm>
          <a:custGeom>
            <a:avLst/>
            <a:gdLst>
              <a:gd name="connsiteX0" fmla="*/ 63882 w 97829"/>
              <a:gd name="connsiteY0" fmla="*/ 13133 h 1343357"/>
              <a:gd name="connsiteX1" fmla="*/ 382 w 97829"/>
              <a:gd name="connsiteY1" fmla="*/ 775133 h 1343357"/>
              <a:gd name="connsiteX2" fmla="*/ 97749 w 97829"/>
              <a:gd name="connsiteY2" fmla="*/ 1333933 h 1343357"/>
              <a:gd name="connsiteX3" fmla="*/ 17316 w 97829"/>
              <a:gd name="connsiteY3" fmla="*/ 1105333 h 1343357"/>
              <a:gd name="connsiteX4" fmla="*/ 30016 w 97829"/>
              <a:gd name="connsiteY4" fmla="*/ 834400 h 1343357"/>
              <a:gd name="connsiteX5" fmla="*/ 63882 w 97829"/>
              <a:gd name="connsiteY5" fmla="*/ 330633 h 1343357"/>
              <a:gd name="connsiteX6" fmla="*/ 63882 w 97829"/>
              <a:gd name="connsiteY6" fmla="*/ 13133 h 13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9" h="1343357">
                <a:moveTo>
                  <a:pt x="63882" y="13133"/>
                </a:moveTo>
                <a:cubicBezTo>
                  <a:pt x="53299" y="87216"/>
                  <a:pt x="-5263" y="555000"/>
                  <a:pt x="382" y="775133"/>
                </a:cubicBezTo>
                <a:cubicBezTo>
                  <a:pt x="6026" y="995266"/>
                  <a:pt x="94927" y="1278900"/>
                  <a:pt x="97749" y="1333933"/>
                </a:cubicBezTo>
                <a:cubicBezTo>
                  <a:pt x="100571" y="1388966"/>
                  <a:pt x="28605" y="1188589"/>
                  <a:pt x="17316" y="1105333"/>
                </a:cubicBezTo>
                <a:cubicBezTo>
                  <a:pt x="6027" y="1022078"/>
                  <a:pt x="22255" y="963517"/>
                  <a:pt x="30016" y="834400"/>
                </a:cubicBezTo>
                <a:cubicBezTo>
                  <a:pt x="37777" y="705283"/>
                  <a:pt x="53299" y="464689"/>
                  <a:pt x="63882" y="330633"/>
                </a:cubicBezTo>
                <a:cubicBezTo>
                  <a:pt x="74465" y="196577"/>
                  <a:pt x="74465" y="-60950"/>
                  <a:pt x="63882" y="131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B93E218-6F4A-47BC-A9AF-5E8EA61F1FB6}"/>
              </a:ext>
            </a:extLst>
          </p:cNvPr>
          <p:cNvSpPr/>
          <p:nvPr/>
        </p:nvSpPr>
        <p:spPr>
          <a:xfrm>
            <a:off x="2513327" y="3729564"/>
            <a:ext cx="313581" cy="1513887"/>
          </a:xfrm>
          <a:custGeom>
            <a:avLst/>
            <a:gdLst>
              <a:gd name="connsiteX0" fmla="*/ 107106 w 313581"/>
              <a:gd name="connsiteY0" fmla="*/ 3 h 1513887"/>
              <a:gd name="connsiteX1" fmla="*/ 5506 w 313581"/>
              <a:gd name="connsiteY1" fmla="*/ 719669 h 1513887"/>
              <a:gd name="connsiteX2" fmla="*/ 310306 w 313581"/>
              <a:gd name="connsiteY2" fmla="*/ 1498603 h 1513887"/>
              <a:gd name="connsiteX3" fmla="*/ 157906 w 313581"/>
              <a:gd name="connsiteY3" fmla="*/ 1198036 h 1513887"/>
              <a:gd name="connsiteX4" fmla="*/ 18206 w 313581"/>
              <a:gd name="connsiteY4" fmla="*/ 728136 h 1513887"/>
              <a:gd name="connsiteX5" fmla="*/ 107106 w 313581"/>
              <a:gd name="connsiteY5" fmla="*/ 3 h 15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581" h="1513887">
                <a:moveTo>
                  <a:pt x="107106" y="3"/>
                </a:moveTo>
                <a:cubicBezTo>
                  <a:pt x="104989" y="-1408"/>
                  <a:pt x="-28361" y="469902"/>
                  <a:pt x="5506" y="719669"/>
                </a:cubicBezTo>
                <a:cubicBezTo>
                  <a:pt x="39373" y="969436"/>
                  <a:pt x="284906" y="1418875"/>
                  <a:pt x="310306" y="1498603"/>
                </a:cubicBezTo>
                <a:cubicBezTo>
                  <a:pt x="335706" y="1578331"/>
                  <a:pt x="206589" y="1326447"/>
                  <a:pt x="157906" y="1198036"/>
                </a:cubicBezTo>
                <a:cubicBezTo>
                  <a:pt x="109223" y="1069625"/>
                  <a:pt x="23850" y="929925"/>
                  <a:pt x="18206" y="728136"/>
                </a:cubicBezTo>
                <a:cubicBezTo>
                  <a:pt x="12562" y="526347"/>
                  <a:pt x="109223" y="1414"/>
                  <a:pt x="107106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FDB0C2D-983F-47A8-AD20-3A61E448F802}"/>
              </a:ext>
            </a:extLst>
          </p:cNvPr>
          <p:cNvSpPr/>
          <p:nvPr/>
        </p:nvSpPr>
        <p:spPr>
          <a:xfrm>
            <a:off x="6146784" y="2228063"/>
            <a:ext cx="427281" cy="1600703"/>
          </a:xfrm>
          <a:custGeom>
            <a:avLst/>
            <a:gdLst>
              <a:gd name="connsiteX0" fmla="*/ 16 w 427281"/>
              <a:gd name="connsiteY0" fmla="*/ 2904 h 1600703"/>
              <a:gd name="connsiteX1" fmla="*/ 275183 w 427281"/>
              <a:gd name="connsiteY1" fmla="*/ 942704 h 1600703"/>
              <a:gd name="connsiteX2" fmla="*/ 423349 w 427281"/>
              <a:gd name="connsiteY2" fmla="*/ 1581937 h 1600703"/>
              <a:gd name="connsiteX3" fmla="*/ 385249 w 427281"/>
              <a:gd name="connsiteY3" fmla="*/ 1412604 h 1600703"/>
              <a:gd name="connsiteX4" fmla="*/ 393716 w 427281"/>
              <a:gd name="connsiteY4" fmla="*/ 1226337 h 1600703"/>
              <a:gd name="connsiteX5" fmla="*/ 287883 w 427281"/>
              <a:gd name="connsiteY5" fmla="*/ 667537 h 1600703"/>
              <a:gd name="connsiteX6" fmla="*/ 16 w 427281"/>
              <a:gd name="connsiteY6" fmla="*/ 2904 h 160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281" h="1600703">
                <a:moveTo>
                  <a:pt x="16" y="2904"/>
                </a:moveTo>
                <a:cubicBezTo>
                  <a:pt x="-2101" y="48765"/>
                  <a:pt x="204628" y="679532"/>
                  <a:pt x="275183" y="942704"/>
                </a:cubicBezTo>
                <a:cubicBezTo>
                  <a:pt x="345738" y="1205876"/>
                  <a:pt x="405005" y="1503620"/>
                  <a:pt x="423349" y="1581937"/>
                </a:cubicBezTo>
                <a:cubicBezTo>
                  <a:pt x="441693" y="1660254"/>
                  <a:pt x="390188" y="1471871"/>
                  <a:pt x="385249" y="1412604"/>
                </a:cubicBezTo>
                <a:cubicBezTo>
                  <a:pt x="380310" y="1353337"/>
                  <a:pt x="409944" y="1350515"/>
                  <a:pt x="393716" y="1226337"/>
                </a:cubicBezTo>
                <a:cubicBezTo>
                  <a:pt x="377488" y="1102159"/>
                  <a:pt x="349972" y="868620"/>
                  <a:pt x="287883" y="667537"/>
                </a:cubicBezTo>
                <a:cubicBezTo>
                  <a:pt x="225794" y="466454"/>
                  <a:pt x="2133" y="-42957"/>
                  <a:pt x="16" y="29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54728120-A280-4EDE-ACBB-CC8617566229}"/>
              </a:ext>
            </a:extLst>
          </p:cNvPr>
          <p:cNvSpPr/>
          <p:nvPr/>
        </p:nvSpPr>
        <p:spPr>
          <a:xfrm>
            <a:off x="5202767" y="1392375"/>
            <a:ext cx="503643" cy="576542"/>
          </a:xfrm>
          <a:custGeom>
            <a:avLst/>
            <a:gdLst>
              <a:gd name="connsiteX0" fmla="*/ 0 w 503643"/>
              <a:gd name="connsiteY0" fmla="*/ 392 h 576542"/>
              <a:gd name="connsiteX1" fmla="*/ 457200 w 503643"/>
              <a:gd name="connsiteY1" fmla="*/ 322125 h 576542"/>
              <a:gd name="connsiteX2" fmla="*/ 486833 w 503643"/>
              <a:gd name="connsiteY2" fmla="*/ 576125 h 576542"/>
              <a:gd name="connsiteX3" fmla="*/ 461433 w 503643"/>
              <a:gd name="connsiteY3" fmla="*/ 262858 h 576542"/>
              <a:gd name="connsiteX4" fmla="*/ 0 w 503643"/>
              <a:gd name="connsiteY4" fmla="*/ 392 h 57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643" h="576542">
                <a:moveTo>
                  <a:pt x="0" y="392"/>
                </a:moveTo>
                <a:cubicBezTo>
                  <a:pt x="-705" y="10270"/>
                  <a:pt x="376061" y="226170"/>
                  <a:pt x="457200" y="322125"/>
                </a:cubicBezTo>
                <a:cubicBezTo>
                  <a:pt x="538339" y="418081"/>
                  <a:pt x="486128" y="586003"/>
                  <a:pt x="486833" y="576125"/>
                </a:cubicBezTo>
                <a:cubicBezTo>
                  <a:pt x="487538" y="566247"/>
                  <a:pt x="537633" y="355991"/>
                  <a:pt x="461433" y="262858"/>
                </a:cubicBezTo>
                <a:cubicBezTo>
                  <a:pt x="385233" y="169725"/>
                  <a:pt x="705" y="-9486"/>
                  <a:pt x="0" y="3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19527BE-BEB7-407C-A5BC-386F84B8C5DA}"/>
              </a:ext>
            </a:extLst>
          </p:cNvPr>
          <p:cNvSpPr/>
          <p:nvPr/>
        </p:nvSpPr>
        <p:spPr>
          <a:xfrm>
            <a:off x="5664910" y="3280740"/>
            <a:ext cx="728257" cy="1423875"/>
          </a:xfrm>
          <a:custGeom>
            <a:avLst/>
            <a:gdLst>
              <a:gd name="connsiteX0" fmla="*/ 536923 w 728257"/>
              <a:gd name="connsiteY0" fmla="*/ 93 h 1423875"/>
              <a:gd name="connsiteX1" fmla="*/ 685090 w 728257"/>
              <a:gd name="connsiteY1" fmla="*/ 567360 h 1423875"/>
              <a:gd name="connsiteX2" fmla="*/ 596190 w 728257"/>
              <a:gd name="connsiteY2" fmla="*/ 1083827 h 1423875"/>
              <a:gd name="connsiteX3" fmla="*/ 20457 w 728257"/>
              <a:gd name="connsiteY3" fmla="*/ 1405560 h 1423875"/>
              <a:gd name="connsiteX4" fmla="*/ 172857 w 728257"/>
              <a:gd name="connsiteY4" fmla="*/ 1354760 h 1423875"/>
              <a:gd name="connsiteX5" fmla="*/ 596190 w 728257"/>
              <a:gd name="connsiteY5" fmla="*/ 1109227 h 1423875"/>
              <a:gd name="connsiteX6" fmla="*/ 727423 w 728257"/>
              <a:gd name="connsiteY6" fmla="*/ 609693 h 1423875"/>
              <a:gd name="connsiteX7" fmla="*/ 536923 w 728257"/>
              <a:gd name="connsiteY7" fmla="*/ 93 h 14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257" h="1423875">
                <a:moveTo>
                  <a:pt x="536923" y="93"/>
                </a:moveTo>
                <a:cubicBezTo>
                  <a:pt x="529868" y="-6962"/>
                  <a:pt x="675212" y="386738"/>
                  <a:pt x="685090" y="567360"/>
                </a:cubicBezTo>
                <a:cubicBezTo>
                  <a:pt x="694968" y="747982"/>
                  <a:pt x="706962" y="944127"/>
                  <a:pt x="596190" y="1083827"/>
                </a:cubicBezTo>
                <a:cubicBezTo>
                  <a:pt x="485418" y="1223527"/>
                  <a:pt x="91012" y="1360405"/>
                  <a:pt x="20457" y="1405560"/>
                </a:cubicBezTo>
                <a:cubicBezTo>
                  <a:pt x="-50098" y="1450715"/>
                  <a:pt x="76901" y="1404149"/>
                  <a:pt x="172857" y="1354760"/>
                </a:cubicBezTo>
                <a:cubicBezTo>
                  <a:pt x="268812" y="1305371"/>
                  <a:pt x="503762" y="1233405"/>
                  <a:pt x="596190" y="1109227"/>
                </a:cubicBezTo>
                <a:cubicBezTo>
                  <a:pt x="688618" y="985049"/>
                  <a:pt x="735184" y="797371"/>
                  <a:pt x="727423" y="609693"/>
                </a:cubicBezTo>
                <a:cubicBezTo>
                  <a:pt x="719662" y="422015"/>
                  <a:pt x="543978" y="7148"/>
                  <a:pt x="536923" y="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4F772F7-2FC0-4DEE-880E-A19228902794}"/>
              </a:ext>
            </a:extLst>
          </p:cNvPr>
          <p:cNvSpPr/>
          <p:nvPr/>
        </p:nvSpPr>
        <p:spPr>
          <a:xfrm>
            <a:off x="2899476" y="4229067"/>
            <a:ext cx="114691" cy="537792"/>
          </a:xfrm>
          <a:custGeom>
            <a:avLst/>
            <a:gdLst>
              <a:gd name="connsiteX0" fmla="*/ 114657 w 114691"/>
              <a:gd name="connsiteY0" fmla="*/ 33 h 537792"/>
              <a:gd name="connsiteX1" fmla="*/ 357 w 114691"/>
              <a:gd name="connsiteY1" fmla="*/ 381033 h 537792"/>
              <a:gd name="connsiteX2" fmla="*/ 76557 w 114691"/>
              <a:gd name="connsiteY2" fmla="*/ 537666 h 537792"/>
              <a:gd name="connsiteX3" fmla="*/ 13057 w 114691"/>
              <a:gd name="connsiteY3" fmla="*/ 359866 h 537792"/>
              <a:gd name="connsiteX4" fmla="*/ 114657 w 114691"/>
              <a:gd name="connsiteY4" fmla="*/ 33 h 53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91" h="537792">
                <a:moveTo>
                  <a:pt x="114657" y="33"/>
                </a:moveTo>
                <a:cubicBezTo>
                  <a:pt x="112540" y="3561"/>
                  <a:pt x="6707" y="291428"/>
                  <a:pt x="357" y="381033"/>
                </a:cubicBezTo>
                <a:cubicBezTo>
                  <a:pt x="-5993" y="470638"/>
                  <a:pt x="74440" y="541194"/>
                  <a:pt x="76557" y="537666"/>
                </a:cubicBezTo>
                <a:cubicBezTo>
                  <a:pt x="78674" y="534138"/>
                  <a:pt x="6001" y="447355"/>
                  <a:pt x="13057" y="359866"/>
                </a:cubicBezTo>
                <a:cubicBezTo>
                  <a:pt x="20113" y="272377"/>
                  <a:pt x="116774" y="-3495"/>
                  <a:pt x="114657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7A2CC49-D745-40CF-A205-66C79149118D}"/>
              </a:ext>
            </a:extLst>
          </p:cNvPr>
          <p:cNvSpPr/>
          <p:nvPr/>
        </p:nvSpPr>
        <p:spPr>
          <a:xfrm>
            <a:off x="2784277" y="4038184"/>
            <a:ext cx="166028" cy="937191"/>
          </a:xfrm>
          <a:custGeom>
            <a:avLst/>
            <a:gdLst>
              <a:gd name="connsiteX0" fmla="*/ 35123 w 166028"/>
              <a:gd name="connsiteY0" fmla="*/ 416 h 937191"/>
              <a:gd name="connsiteX1" fmla="*/ 5490 w 166028"/>
              <a:gd name="connsiteY1" fmla="*/ 334849 h 937191"/>
              <a:gd name="connsiteX2" fmla="*/ 162123 w 166028"/>
              <a:gd name="connsiteY2" fmla="*/ 910583 h 937191"/>
              <a:gd name="connsiteX3" fmla="*/ 111323 w 166028"/>
              <a:gd name="connsiteY3" fmla="*/ 796283 h 937191"/>
              <a:gd name="connsiteX4" fmla="*/ 30890 w 166028"/>
              <a:gd name="connsiteY4" fmla="*/ 398349 h 937191"/>
              <a:gd name="connsiteX5" fmla="*/ 35123 w 166028"/>
              <a:gd name="connsiteY5" fmla="*/ 416 h 93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28" h="937191">
                <a:moveTo>
                  <a:pt x="35123" y="416"/>
                </a:moveTo>
                <a:cubicBezTo>
                  <a:pt x="30890" y="-10167"/>
                  <a:pt x="-15677" y="183155"/>
                  <a:pt x="5490" y="334849"/>
                </a:cubicBezTo>
                <a:cubicBezTo>
                  <a:pt x="26657" y="486543"/>
                  <a:pt x="144484" y="833677"/>
                  <a:pt x="162123" y="910583"/>
                </a:cubicBezTo>
                <a:cubicBezTo>
                  <a:pt x="179762" y="987489"/>
                  <a:pt x="133195" y="881655"/>
                  <a:pt x="111323" y="796283"/>
                </a:cubicBezTo>
                <a:cubicBezTo>
                  <a:pt x="89451" y="710911"/>
                  <a:pt x="42885" y="523938"/>
                  <a:pt x="30890" y="398349"/>
                </a:cubicBezTo>
                <a:cubicBezTo>
                  <a:pt x="18895" y="272760"/>
                  <a:pt x="39356" y="10999"/>
                  <a:pt x="35123" y="4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C87BF59-97DF-48ED-89B2-96608272C3A9}"/>
              </a:ext>
            </a:extLst>
          </p:cNvPr>
          <p:cNvSpPr/>
          <p:nvPr/>
        </p:nvSpPr>
        <p:spPr>
          <a:xfrm>
            <a:off x="6106679" y="3966612"/>
            <a:ext cx="447999" cy="1010929"/>
          </a:xfrm>
          <a:custGeom>
            <a:avLst/>
            <a:gdLst>
              <a:gd name="connsiteX0" fmla="*/ 442288 w 447999"/>
              <a:gd name="connsiteY0" fmla="*/ 21 h 1010929"/>
              <a:gd name="connsiteX1" fmla="*/ 399954 w 447999"/>
              <a:gd name="connsiteY1" fmla="*/ 440288 h 1010929"/>
              <a:gd name="connsiteX2" fmla="*/ 6254 w 447999"/>
              <a:gd name="connsiteY2" fmla="*/ 990621 h 1010929"/>
              <a:gd name="connsiteX3" fmla="*/ 175588 w 447999"/>
              <a:gd name="connsiteY3" fmla="*/ 850921 h 1010929"/>
              <a:gd name="connsiteX4" fmla="*/ 408421 w 447999"/>
              <a:gd name="connsiteY4" fmla="*/ 457221 h 1010929"/>
              <a:gd name="connsiteX5" fmla="*/ 442288 w 447999"/>
              <a:gd name="connsiteY5" fmla="*/ 21 h 101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999" h="1010929">
                <a:moveTo>
                  <a:pt x="442288" y="21"/>
                </a:moveTo>
                <a:cubicBezTo>
                  <a:pt x="440877" y="-2801"/>
                  <a:pt x="472626" y="275188"/>
                  <a:pt x="399954" y="440288"/>
                </a:cubicBezTo>
                <a:cubicBezTo>
                  <a:pt x="327282" y="605388"/>
                  <a:pt x="43648" y="922182"/>
                  <a:pt x="6254" y="990621"/>
                </a:cubicBezTo>
                <a:cubicBezTo>
                  <a:pt x="-31140" y="1059060"/>
                  <a:pt x="108560" y="939821"/>
                  <a:pt x="175588" y="850921"/>
                </a:cubicBezTo>
                <a:cubicBezTo>
                  <a:pt x="242616" y="762021"/>
                  <a:pt x="362560" y="596921"/>
                  <a:pt x="408421" y="457221"/>
                </a:cubicBezTo>
                <a:cubicBezTo>
                  <a:pt x="454282" y="317521"/>
                  <a:pt x="443699" y="2843"/>
                  <a:pt x="442288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3904A5E-22D3-4CAC-B469-F102E3CC53DA}"/>
              </a:ext>
            </a:extLst>
          </p:cNvPr>
          <p:cNvSpPr/>
          <p:nvPr/>
        </p:nvSpPr>
        <p:spPr>
          <a:xfrm>
            <a:off x="2428161" y="4724485"/>
            <a:ext cx="912224" cy="934027"/>
          </a:xfrm>
          <a:custGeom>
            <a:avLst/>
            <a:gdLst>
              <a:gd name="connsiteX0" fmla="*/ 1772 w 912224"/>
              <a:gd name="connsiteY0" fmla="*/ 8382 h 934027"/>
              <a:gd name="connsiteX1" fmla="*/ 192272 w 912224"/>
              <a:gd name="connsiteY1" fmla="*/ 537548 h 934027"/>
              <a:gd name="connsiteX2" fmla="*/ 903472 w 912224"/>
              <a:gd name="connsiteY2" fmla="*/ 922782 h 934027"/>
              <a:gd name="connsiteX3" fmla="*/ 569039 w 912224"/>
              <a:gd name="connsiteY3" fmla="*/ 808482 h 934027"/>
              <a:gd name="connsiteX4" fmla="*/ 272706 w 912224"/>
              <a:gd name="connsiteY4" fmla="*/ 575648 h 934027"/>
              <a:gd name="connsiteX5" fmla="*/ 107606 w 912224"/>
              <a:gd name="connsiteY5" fmla="*/ 236982 h 934027"/>
              <a:gd name="connsiteX6" fmla="*/ 1772 w 912224"/>
              <a:gd name="connsiteY6" fmla="*/ 8382 h 93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2224" h="934027">
                <a:moveTo>
                  <a:pt x="1772" y="8382"/>
                </a:moveTo>
                <a:cubicBezTo>
                  <a:pt x="15883" y="58476"/>
                  <a:pt x="41989" y="385148"/>
                  <a:pt x="192272" y="537548"/>
                </a:cubicBezTo>
                <a:cubicBezTo>
                  <a:pt x="342555" y="689948"/>
                  <a:pt x="840678" y="877626"/>
                  <a:pt x="903472" y="922782"/>
                </a:cubicBezTo>
                <a:cubicBezTo>
                  <a:pt x="966267" y="967938"/>
                  <a:pt x="674167" y="866338"/>
                  <a:pt x="569039" y="808482"/>
                </a:cubicBezTo>
                <a:cubicBezTo>
                  <a:pt x="463911" y="750626"/>
                  <a:pt x="349611" y="670898"/>
                  <a:pt x="272706" y="575648"/>
                </a:cubicBezTo>
                <a:cubicBezTo>
                  <a:pt x="195801" y="480398"/>
                  <a:pt x="154173" y="328704"/>
                  <a:pt x="107606" y="236982"/>
                </a:cubicBezTo>
                <a:cubicBezTo>
                  <a:pt x="61039" y="145260"/>
                  <a:pt x="-12339" y="-41712"/>
                  <a:pt x="1772" y="83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5CE6A34-0220-4381-ADF9-57473B726B70}"/>
              </a:ext>
            </a:extLst>
          </p:cNvPr>
          <p:cNvSpPr/>
          <p:nvPr/>
        </p:nvSpPr>
        <p:spPr>
          <a:xfrm>
            <a:off x="2252327" y="4826097"/>
            <a:ext cx="562840" cy="807213"/>
          </a:xfrm>
          <a:custGeom>
            <a:avLst/>
            <a:gdLst>
              <a:gd name="connsiteX0" fmla="*/ 16740 w 562840"/>
              <a:gd name="connsiteY0" fmla="*/ 16836 h 807213"/>
              <a:gd name="connsiteX1" fmla="*/ 63306 w 562840"/>
              <a:gd name="connsiteY1" fmla="*/ 101503 h 807213"/>
              <a:gd name="connsiteX2" fmla="*/ 478173 w 562840"/>
              <a:gd name="connsiteY2" fmla="*/ 732270 h 807213"/>
              <a:gd name="connsiteX3" fmla="*/ 562840 w 562840"/>
              <a:gd name="connsiteY3" fmla="*/ 791536 h 807213"/>
              <a:gd name="connsiteX4" fmla="*/ 478173 w 562840"/>
              <a:gd name="connsiteY4" fmla="*/ 698403 h 807213"/>
              <a:gd name="connsiteX5" fmla="*/ 215706 w 562840"/>
              <a:gd name="connsiteY5" fmla="*/ 266603 h 807213"/>
              <a:gd name="connsiteX6" fmla="*/ 16740 w 562840"/>
              <a:gd name="connsiteY6" fmla="*/ 16836 h 80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840" h="807213">
                <a:moveTo>
                  <a:pt x="16740" y="16836"/>
                </a:moveTo>
                <a:cubicBezTo>
                  <a:pt x="-8660" y="-10681"/>
                  <a:pt x="-13600" y="-17736"/>
                  <a:pt x="63306" y="101503"/>
                </a:cubicBezTo>
                <a:cubicBezTo>
                  <a:pt x="140212" y="220742"/>
                  <a:pt x="394917" y="617265"/>
                  <a:pt x="478173" y="732270"/>
                </a:cubicBezTo>
                <a:cubicBezTo>
                  <a:pt x="561429" y="847275"/>
                  <a:pt x="562840" y="797180"/>
                  <a:pt x="562840" y="791536"/>
                </a:cubicBezTo>
                <a:cubicBezTo>
                  <a:pt x="562840" y="785892"/>
                  <a:pt x="536029" y="785892"/>
                  <a:pt x="478173" y="698403"/>
                </a:cubicBezTo>
                <a:cubicBezTo>
                  <a:pt x="420317" y="610914"/>
                  <a:pt x="293317" y="378081"/>
                  <a:pt x="215706" y="266603"/>
                </a:cubicBezTo>
                <a:cubicBezTo>
                  <a:pt x="138095" y="155125"/>
                  <a:pt x="42140" y="44353"/>
                  <a:pt x="16740" y="168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9FC8626-9A43-4CEC-9F34-47A3C7DF5D34}"/>
              </a:ext>
            </a:extLst>
          </p:cNvPr>
          <p:cNvSpPr/>
          <p:nvPr/>
        </p:nvSpPr>
        <p:spPr>
          <a:xfrm>
            <a:off x="2996556" y="1185925"/>
            <a:ext cx="300750" cy="1141174"/>
          </a:xfrm>
          <a:custGeom>
            <a:avLst/>
            <a:gdLst>
              <a:gd name="connsiteX0" fmla="*/ 299094 w 300750"/>
              <a:gd name="connsiteY0" fmla="*/ 1525 h 1141174"/>
              <a:gd name="connsiteX1" fmla="*/ 140344 w 300750"/>
              <a:gd name="connsiteY1" fmla="*/ 414275 h 1141174"/>
              <a:gd name="connsiteX2" fmla="*/ 13344 w 300750"/>
              <a:gd name="connsiteY2" fmla="*/ 1131825 h 1141174"/>
              <a:gd name="connsiteX3" fmla="*/ 26044 w 300750"/>
              <a:gd name="connsiteY3" fmla="*/ 788925 h 1141174"/>
              <a:gd name="connsiteX4" fmla="*/ 210194 w 300750"/>
              <a:gd name="connsiteY4" fmla="*/ 293625 h 1141174"/>
              <a:gd name="connsiteX5" fmla="*/ 299094 w 300750"/>
              <a:gd name="connsiteY5" fmla="*/ 1525 h 114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750" h="1141174">
                <a:moveTo>
                  <a:pt x="299094" y="1525"/>
                </a:moveTo>
                <a:cubicBezTo>
                  <a:pt x="287452" y="21633"/>
                  <a:pt x="187969" y="225892"/>
                  <a:pt x="140344" y="414275"/>
                </a:cubicBezTo>
                <a:cubicBezTo>
                  <a:pt x="92719" y="602658"/>
                  <a:pt x="32394" y="1069383"/>
                  <a:pt x="13344" y="1131825"/>
                </a:cubicBezTo>
                <a:cubicBezTo>
                  <a:pt x="-5706" y="1194267"/>
                  <a:pt x="-6764" y="928625"/>
                  <a:pt x="26044" y="788925"/>
                </a:cubicBezTo>
                <a:cubicBezTo>
                  <a:pt x="58852" y="649225"/>
                  <a:pt x="161511" y="422742"/>
                  <a:pt x="210194" y="293625"/>
                </a:cubicBezTo>
                <a:cubicBezTo>
                  <a:pt x="258877" y="164508"/>
                  <a:pt x="310736" y="-18583"/>
                  <a:pt x="299094" y="15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FD6888-A233-4419-9A19-DCB77A61F6C6}"/>
              </a:ext>
            </a:extLst>
          </p:cNvPr>
          <p:cNvSpPr/>
          <p:nvPr/>
        </p:nvSpPr>
        <p:spPr>
          <a:xfrm>
            <a:off x="2796784" y="1167048"/>
            <a:ext cx="416608" cy="1068172"/>
          </a:xfrm>
          <a:custGeom>
            <a:avLst/>
            <a:gdLst>
              <a:gd name="connsiteX0" fmla="*/ 416316 w 416608"/>
              <a:gd name="connsiteY0" fmla="*/ 1352 h 1068172"/>
              <a:gd name="connsiteX1" fmla="*/ 86116 w 416608"/>
              <a:gd name="connsiteY1" fmla="*/ 490302 h 1068172"/>
              <a:gd name="connsiteX2" fmla="*/ 48016 w 416608"/>
              <a:gd name="connsiteY2" fmla="*/ 1055452 h 1068172"/>
              <a:gd name="connsiteX3" fmla="*/ 48016 w 416608"/>
              <a:gd name="connsiteY3" fmla="*/ 864952 h 1068172"/>
              <a:gd name="connsiteX4" fmla="*/ 22616 w 416608"/>
              <a:gd name="connsiteY4" fmla="*/ 642702 h 1068172"/>
              <a:gd name="connsiteX5" fmla="*/ 416316 w 416608"/>
              <a:gd name="connsiteY5" fmla="*/ 1352 h 106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608" h="1068172">
                <a:moveTo>
                  <a:pt x="416316" y="1352"/>
                </a:moveTo>
                <a:cubicBezTo>
                  <a:pt x="426899" y="-24048"/>
                  <a:pt x="147499" y="314619"/>
                  <a:pt x="86116" y="490302"/>
                </a:cubicBezTo>
                <a:cubicBezTo>
                  <a:pt x="24733" y="665985"/>
                  <a:pt x="54366" y="993010"/>
                  <a:pt x="48016" y="1055452"/>
                </a:cubicBezTo>
                <a:cubicBezTo>
                  <a:pt x="41666" y="1117894"/>
                  <a:pt x="52249" y="933744"/>
                  <a:pt x="48016" y="864952"/>
                </a:cubicBezTo>
                <a:cubicBezTo>
                  <a:pt x="43783" y="796160"/>
                  <a:pt x="-38767" y="781344"/>
                  <a:pt x="22616" y="642702"/>
                </a:cubicBezTo>
                <a:cubicBezTo>
                  <a:pt x="83999" y="504060"/>
                  <a:pt x="405733" y="26752"/>
                  <a:pt x="416316" y="13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C0123F-6DE6-41E9-BD8A-BAB9861B208B}"/>
              </a:ext>
            </a:extLst>
          </p:cNvPr>
          <p:cNvSpPr/>
          <p:nvPr/>
        </p:nvSpPr>
        <p:spPr>
          <a:xfrm>
            <a:off x="2840261" y="2041562"/>
            <a:ext cx="125934" cy="841076"/>
          </a:xfrm>
          <a:custGeom>
            <a:avLst/>
            <a:gdLst>
              <a:gd name="connsiteX0" fmla="*/ 125189 w 125934"/>
              <a:gd name="connsiteY0" fmla="*/ 3138 h 841076"/>
              <a:gd name="connsiteX1" fmla="*/ 17239 w 125934"/>
              <a:gd name="connsiteY1" fmla="*/ 676238 h 841076"/>
              <a:gd name="connsiteX2" fmla="*/ 4539 w 125934"/>
              <a:gd name="connsiteY2" fmla="*/ 828638 h 841076"/>
              <a:gd name="connsiteX3" fmla="*/ 61689 w 125934"/>
              <a:gd name="connsiteY3" fmla="*/ 441288 h 841076"/>
              <a:gd name="connsiteX4" fmla="*/ 125189 w 125934"/>
              <a:gd name="connsiteY4" fmla="*/ 3138 h 84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34" h="841076">
                <a:moveTo>
                  <a:pt x="125189" y="3138"/>
                </a:moveTo>
                <a:cubicBezTo>
                  <a:pt x="117781" y="42296"/>
                  <a:pt x="37347" y="538655"/>
                  <a:pt x="17239" y="676238"/>
                </a:cubicBezTo>
                <a:cubicBezTo>
                  <a:pt x="-2869" y="813821"/>
                  <a:pt x="-2869" y="867796"/>
                  <a:pt x="4539" y="828638"/>
                </a:cubicBezTo>
                <a:cubicBezTo>
                  <a:pt x="11947" y="789480"/>
                  <a:pt x="40522" y="580988"/>
                  <a:pt x="61689" y="441288"/>
                </a:cubicBezTo>
                <a:cubicBezTo>
                  <a:pt x="82856" y="301588"/>
                  <a:pt x="132597" y="-36020"/>
                  <a:pt x="125189" y="31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0417A28-1723-4C00-B4F7-A90C6077356A}"/>
              </a:ext>
            </a:extLst>
          </p:cNvPr>
          <p:cNvSpPr/>
          <p:nvPr/>
        </p:nvSpPr>
        <p:spPr>
          <a:xfrm>
            <a:off x="2291509" y="1299370"/>
            <a:ext cx="483804" cy="1451285"/>
          </a:xfrm>
          <a:custGeom>
            <a:avLst/>
            <a:gdLst>
              <a:gd name="connsiteX0" fmla="*/ 483441 w 483804"/>
              <a:gd name="connsiteY0" fmla="*/ 8730 h 1451285"/>
              <a:gd name="connsiteX1" fmla="*/ 248491 w 483804"/>
              <a:gd name="connsiteY1" fmla="*/ 472280 h 1451285"/>
              <a:gd name="connsiteX2" fmla="*/ 841 w 483804"/>
              <a:gd name="connsiteY2" fmla="*/ 1450180 h 1451285"/>
              <a:gd name="connsiteX3" fmla="*/ 172291 w 483804"/>
              <a:gd name="connsiteY3" fmla="*/ 656430 h 1451285"/>
              <a:gd name="connsiteX4" fmla="*/ 299291 w 483804"/>
              <a:gd name="connsiteY4" fmla="*/ 205580 h 1451285"/>
              <a:gd name="connsiteX5" fmla="*/ 483441 w 483804"/>
              <a:gd name="connsiteY5" fmla="*/ 8730 h 145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04" h="1451285">
                <a:moveTo>
                  <a:pt x="483441" y="8730"/>
                </a:moveTo>
                <a:cubicBezTo>
                  <a:pt x="474974" y="53180"/>
                  <a:pt x="328924" y="232038"/>
                  <a:pt x="248491" y="472280"/>
                </a:cubicBezTo>
                <a:cubicBezTo>
                  <a:pt x="168058" y="712522"/>
                  <a:pt x="13541" y="1419488"/>
                  <a:pt x="841" y="1450180"/>
                </a:cubicBezTo>
                <a:cubicBezTo>
                  <a:pt x="-11859" y="1480872"/>
                  <a:pt x="122549" y="863863"/>
                  <a:pt x="172291" y="656430"/>
                </a:cubicBezTo>
                <a:cubicBezTo>
                  <a:pt x="222033" y="448997"/>
                  <a:pt x="248491" y="312472"/>
                  <a:pt x="299291" y="205580"/>
                </a:cubicBezTo>
                <a:cubicBezTo>
                  <a:pt x="350091" y="98688"/>
                  <a:pt x="491908" y="-35720"/>
                  <a:pt x="483441" y="87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95E3A26-0879-468F-BCBB-E58E8F2DC542}"/>
              </a:ext>
            </a:extLst>
          </p:cNvPr>
          <p:cNvSpPr/>
          <p:nvPr/>
        </p:nvSpPr>
        <p:spPr>
          <a:xfrm>
            <a:off x="5247415" y="1597965"/>
            <a:ext cx="558002" cy="681185"/>
          </a:xfrm>
          <a:custGeom>
            <a:avLst/>
            <a:gdLst>
              <a:gd name="connsiteX0" fmla="*/ 54835 w 558002"/>
              <a:gd name="connsiteY0" fmla="*/ 72085 h 681185"/>
              <a:gd name="connsiteX1" fmla="*/ 416785 w 558002"/>
              <a:gd name="connsiteY1" fmla="*/ 529285 h 681185"/>
              <a:gd name="connsiteX2" fmla="*/ 556485 w 558002"/>
              <a:gd name="connsiteY2" fmla="*/ 675335 h 681185"/>
              <a:gd name="connsiteX3" fmla="*/ 340585 w 558002"/>
              <a:gd name="connsiteY3" fmla="*/ 364185 h 681185"/>
              <a:gd name="connsiteX4" fmla="*/ 29435 w 558002"/>
              <a:gd name="connsiteY4" fmla="*/ 27635 h 681185"/>
              <a:gd name="connsiteX5" fmla="*/ 54835 w 558002"/>
              <a:gd name="connsiteY5" fmla="*/ 72085 h 68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002" h="681185">
                <a:moveTo>
                  <a:pt x="54835" y="72085"/>
                </a:moveTo>
                <a:cubicBezTo>
                  <a:pt x="119393" y="155693"/>
                  <a:pt x="333177" y="428743"/>
                  <a:pt x="416785" y="529285"/>
                </a:cubicBezTo>
                <a:cubicBezTo>
                  <a:pt x="500393" y="629827"/>
                  <a:pt x="569185" y="702852"/>
                  <a:pt x="556485" y="675335"/>
                </a:cubicBezTo>
                <a:cubicBezTo>
                  <a:pt x="543785" y="647818"/>
                  <a:pt x="428427" y="472135"/>
                  <a:pt x="340585" y="364185"/>
                </a:cubicBezTo>
                <a:cubicBezTo>
                  <a:pt x="252743" y="256235"/>
                  <a:pt x="74943" y="72085"/>
                  <a:pt x="29435" y="27635"/>
                </a:cubicBezTo>
                <a:cubicBezTo>
                  <a:pt x="-16073" y="-16815"/>
                  <a:pt x="-9723" y="-11523"/>
                  <a:pt x="54835" y="720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7CB1391-3E33-4FED-9139-AE7D420EFCA4}"/>
              </a:ext>
            </a:extLst>
          </p:cNvPr>
          <p:cNvSpPr/>
          <p:nvPr/>
        </p:nvSpPr>
        <p:spPr>
          <a:xfrm>
            <a:off x="5250171" y="1871760"/>
            <a:ext cx="661828" cy="569857"/>
          </a:xfrm>
          <a:custGeom>
            <a:avLst/>
            <a:gdLst>
              <a:gd name="connsiteX0" fmla="*/ 10804 w 661828"/>
              <a:gd name="connsiteY0" fmla="*/ 7840 h 569857"/>
              <a:gd name="connsiteX1" fmla="*/ 255279 w 661828"/>
              <a:gd name="connsiteY1" fmla="*/ 363440 h 569857"/>
              <a:gd name="connsiteX2" fmla="*/ 661679 w 661828"/>
              <a:gd name="connsiteY2" fmla="*/ 569815 h 569857"/>
              <a:gd name="connsiteX3" fmla="*/ 299729 w 661828"/>
              <a:gd name="connsiteY3" fmla="*/ 379315 h 569857"/>
              <a:gd name="connsiteX4" fmla="*/ 67954 w 661828"/>
              <a:gd name="connsiteY4" fmla="*/ 138015 h 569857"/>
              <a:gd name="connsiteX5" fmla="*/ 10804 w 661828"/>
              <a:gd name="connsiteY5" fmla="*/ 7840 h 56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828" h="569857">
                <a:moveTo>
                  <a:pt x="10804" y="7840"/>
                </a:moveTo>
                <a:cubicBezTo>
                  <a:pt x="42025" y="45411"/>
                  <a:pt x="146800" y="269778"/>
                  <a:pt x="255279" y="363440"/>
                </a:cubicBezTo>
                <a:cubicBezTo>
                  <a:pt x="363758" y="457102"/>
                  <a:pt x="654271" y="567169"/>
                  <a:pt x="661679" y="569815"/>
                </a:cubicBezTo>
                <a:cubicBezTo>
                  <a:pt x="669087" y="572461"/>
                  <a:pt x="398683" y="451282"/>
                  <a:pt x="299729" y="379315"/>
                </a:cubicBezTo>
                <a:cubicBezTo>
                  <a:pt x="200775" y="307348"/>
                  <a:pt x="114521" y="199398"/>
                  <a:pt x="67954" y="138015"/>
                </a:cubicBezTo>
                <a:cubicBezTo>
                  <a:pt x="21387" y="76632"/>
                  <a:pt x="-20417" y="-29731"/>
                  <a:pt x="10804" y="78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52A86E4-6C68-437D-B940-66E13A0D6DF3}"/>
              </a:ext>
            </a:extLst>
          </p:cNvPr>
          <p:cNvSpPr/>
          <p:nvPr/>
        </p:nvSpPr>
        <p:spPr>
          <a:xfrm>
            <a:off x="5980447" y="2919679"/>
            <a:ext cx="268998" cy="434985"/>
          </a:xfrm>
          <a:custGeom>
            <a:avLst/>
            <a:gdLst>
              <a:gd name="connsiteX0" fmla="*/ 1253 w 268998"/>
              <a:gd name="connsiteY0" fmla="*/ 1321 h 434985"/>
              <a:gd name="connsiteX1" fmla="*/ 213978 w 268998"/>
              <a:gd name="connsiteY1" fmla="*/ 395021 h 434985"/>
              <a:gd name="connsiteX2" fmla="*/ 264778 w 268998"/>
              <a:gd name="connsiteY2" fmla="*/ 407721 h 434985"/>
              <a:gd name="connsiteX3" fmla="*/ 131428 w 268998"/>
              <a:gd name="connsiteY3" fmla="*/ 271196 h 434985"/>
              <a:gd name="connsiteX4" fmla="*/ 1253 w 268998"/>
              <a:gd name="connsiteY4" fmla="*/ 1321 h 43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998" h="434985">
                <a:moveTo>
                  <a:pt x="1253" y="1321"/>
                </a:moveTo>
                <a:cubicBezTo>
                  <a:pt x="15011" y="21959"/>
                  <a:pt x="170057" y="327288"/>
                  <a:pt x="213978" y="395021"/>
                </a:cubicBezTo>
                <a:cubicBezTo>
                  <a:pt x="257899" y="462754"/>
                  <a:pt x="278536" y="428359"/>
                  <a:pt x="264778" y="407721"/>
                </a:cubicBezTo>
                <a:cubicBezTo>
                  <a:pt x="251020" y="387083"/>
                  <a:pt x="172174" y="334696"/>
                  <a:pt x="131428" y="271196"/>
                </a:cubicBezTo>
                <a:cubicBezTo>
                  <a:pt x="90682" y="207696"/>
                  <a:pt x="-12505" y="-19317"/>
                  <a:pt x="1253" y="13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300F2FF-7AEF-4B3C-9340-95FA123C7F2B}"/>
              </a:ext>
            </a:extLst>
          </p:cNvPr>
          <p:cNvSpPr/>
          <p:nvPr/>
        </p:nvSpPr>
        <p:spPr>
          <a:xfrm>
            <a:off x="6015567" y="3378153"/>
            <a:ext cx="114449" cy="67780"/>
          </a:xfrm>
          <a:custGeom>
            <a:avLst/>
            <a:gdLst>
              <a:gd name="connsiteX0" fmla="*/ 0 w 114449"/>
              <a:gd name="connsiteY0" fmla="*/ 67780 h 67780"/>
              <a:gd name="connsiteX1" fmla="*/ 114300 w 114449"/>
              <a:gd name="connsiteY1" fmla="*/ 47 h 67780"/>
              <a:gd name="connsiteX2" fmla="*/ 0 w 114449"/>
              <a:gd name="connsiteY2" fmla="*/ 67780 h 6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449" h="67780">
                <a:moveTo>
                  <a:pt x="0" y="67780"/>
                </a:moveTo>
                <a:cubicBezTo>
                  <a:pt x="0" y="67780"/>
                  <a:pt x="119239" y="2164"/>
                  <a:pt x="114300" y="47"/>
                </a:cubicBezTo>
                <a:cubicBezTo>
                  <a:pt x="109361" y="-2070"/>
                  <a:pt x="0" y="67780"/>
                  <a:pt x="0" y="677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5FDF60D-7E3B-496D-A52F-CA3F942C7A64}"/>
              </a:ext>
            </a:extLst>
          </p:cNvPr>
          <p:cNvSpPr/>
          <p:nvPr/>
        </p:nvSpPr>
        <p:spPr>
          <a:xfrm>
            <a:off x="2734163" y="5663867"/>
            <a:ext cx="2102854" cy="1123833"/>
          </a:xfrm>
          <a:custGeom>
            <a:avLst/>
            <a:gdLst>
              <a:gd name="connsiteX0" fmla="*/ 349397 w 2102854"/>
              <a:gd name="connsiteY0" fmla="*/ 333 h 1123833"/>
              <a:gd name="connsiteX1" fmla="*/ 212237 w 2102854"/>
              <a:gd name="connsiteY1" fmla="*/ 132413 h 1123833"/>
              <a:gd name="connsiteX2" fmla="*/ 14117 w 2102854"/>
              <a:gd name="connsiteY2" fmla="*/ 244173 h 1123833"/>
              <a:gd name="connsiteX3" fmla="*/ 39517 w 2102854"/>
              <a:gd name="connsiteY3" fmla="*/ 310213 h 1123833"/>
              <a:gd name="connsiteX4" fmla="*/ 227477 w 2102854"/>
              <a:gd name="connsiteY4" fmla="*/ 584533 h 1123833"/>
              <a:gd name="connsiteX5" fmla="*/ 730397 w 2102854"/>
              <a:gd name="connsiteY5" fmla="*/ 935053 h 1123833"/>
              <a:gd name="connsiteX6" fmla="*/ 1085997 w 2102854"/>
              <a:gd name="connsiteY6" fmla="*/ 1117933 h 1123833"/>
              <a:gd name="connsiteX7" fmla="*/ 1192677 w 2102854"/>
              <a:gd name="connsiteY7" fmla="*/ 1062053 h 1123833"/>
              <a:gd name="connsiteX8" fmla="*/ 1334917 w 2102854"/>
              <a:gd name="connsiteY8" fmla="*/ 894413 h 1123833"/>
              <a:gd name="connsiteX9" fmla="*/ 1619397 w 2102854"/>
              <a:gd name="connsiteY9" fmla="*/ 691213 h 1123833"/>
              <a:gd name="connsiteX10" fmla="*/ 1776877 w 2102854"/>
              <a:gd name="connsiteY10" fmla="*/ 630253 h 1123833"/>
              <a:gd name="connsiteX11" fmla="*/ 2101997 w 2102854"/>
              <a:gd name="connsiteY11" fmla="*/ 630253 h 1123833"/>
              <a:gd name="connsiteX12" fmla="*/ 1858157 w 2102854"/>
              <a:gd name="connsiteY12" fmla="*/ 620093 h 1123833"/>
              <a:gd name="connsiteX13" fmla="*/ 1456837 w 2102854"/>
              <a:gd name="connsiteY13" fmla="*/ 757253 h 1123833"/>
              <a:gd name="connsiteX14" fmla="*/ 1162197 w 2102854"/>
              <a:gd name="connsiteY14" fmla="*/ 1097613 h 1123833"/>
              <a:gd name="connsiteX15" fmla="*/ 908197 w 2102854"/>
              <a:gd name="connsiteY15" fmla="*/ 1016333 h 1123833"/>
              <a:gd name="connsiteX16" fmla="*/ 395117 w 2102854"/>
              <a:gd name="connsiteY16" fmla="*/ 706453 h 1123833"/>
              <a:gd name="connsiteX17" fmla="*/ 136037 w 2102854"/>
              <a:gd name="connsiteY17" fmla="*/ 437213 h 1123833"/>
              <a:gd name="connsiteX18" fmla="*/ 59837 w 2102854"/>
              <a:gd name="connsiteY18" fmla="*/ 259413 h 1123833"/>
              <a:gd name="connsiteX19" fmla="*/ 222397 w 2102854"/>
              <a:gd name="connsiteY19" fmla="*/ 173053 h 1123833"/>
              <a:gd name="connsiteX20" fmla="*/ 349397 w 2102854"/>
              <a:gd name="connsiteY20" fmla="*/ 333 h 11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02854" h="1123833">
                <a:moveTo>
                  <a:pt x="349397" y="333"/>
                </a:moveTo>
                <a:cubicBezTo>
                  <a:pt x="347704" y="-6440"/>
                  <a:pt x="268117" y="91773"/>
                  <a:pt x="212237" y="132413"/>
                </a:cubicBezTo>
                <a:cubicBezTo>
                  <a:pt x="156357" y="173053"/>
                  <a:pt x="42904" y="214540"/>
                  <a:pt x="14117" y="244173"/>
                </a:cubicBezTo>
                <a:cubicBezTo>
                  <a:pt x="-14670" y="273806"/>
                  <a:pt x="3957" y="253486"/>
                  <a:pt x="39517" y="310213"/>
                </a:cubicBezTo>
                <a:cubicBezTo>
                  <a:pt x="75077" y="366940"/>
                  <a:pt x="112330" y="480393"/>
                  <a:pt x="227477" y="584533"/>
                </a:cubicBezTo>
                <a:cubicBezTo>
                  <a:pt x="342624" y="688673"/>
                  <a:pt x="587310" y="846153"/>
                  <a:pt x="730397" y="935053"/>
                </a:cubicBezTo>
                <a:cubicBezTo>
                  <a:pt x="873484" y="1023953"/>
                  <a:pt x="1008951" y="1096766"/>
                  <a:pt x="1085997" y="1117933"/>
                </a:cubicBezTo>
                <a:cubicBezTo>
                  <a:pt x="1163043" y="1139100"/>
                  <a:pt x="1151190" y="1099306"/>
                  <a:pt x="1192677" y="1062053"/>
                </a:cubicBezTo>
                <a:cubicBezTo>
                  <a:pt x="1234164" y="1024800"/>
                  <a:pt x="1263797" y="956220"/>
                  <a:pt x="1334917" y="894413"/>
                </a:cubicBezTo>
                <a:cubicBezTo>
                  <a:pt x="1406037" y="832606"/>
                  <a:pt x="1545737" y="735240"/>
                  <a:pt x="1619397" y="691213"/>
                </a:cubicBezTo>
                <a:cubicBezTo>
                  <a:pt x="1693057" y="647186"/>
                  <a:pt x="1696444" y="640413"/>
                  <a:pt x="1776877" y="630253"/>
                </a:cubicBezTo>
                <a:cubicBezTo>
                  <a:pt x="1857310" y="620093"/>
                  <a:pt x="2088450" y="631946"/>
                  <a:pt x="2101997" y="630253"/>
                </a:cubicBezTo>
                <a:cubicBezTo>
                  <a:pt x="2115544" y="628560"/>
                  <a:pt x="1965684" y="598926"/>
                  <a:pt x="1858157" y="620093"/>
                </a:cubicBezTo>
                <a:cubicBezTo>
                  <a:pt x="1750630" y="641260"/>
                  <a:pt x="1572830" y="677666"/>
                  <a:pt x="1456837" y="757253"/>
                </a:cubicBezTo>
                <a:cubicBezTo>
                  <a:pt x="1340844" y="836840"/>
                  <a:pt x="1253637" y="1054433"/>
                  <a:pt x="1162197" y="1097613"/>
                </a:cubicBezTo>
                <a:cubicBezTo>
                  <a:pt x="1070757" y="1140793"/>
                  <a:pt x="1036044" y="1081526"/>
                  <a:pt x="908197" y="1016333"/>
                </a:cubicBezTo>
                <a:cubicBezTo>
                  <a:pt x="780350" y="951140"/>
                  <a:pt x="523810" y="802973"/>
                  <a:pt x="395117" y="706453"/>
                </a:cubicBezTo>
                <a:cubicBezTo>
                  <a:pt x="266424" y="609933"/>
                  <a:pt x="191917" y="511720"/>
                  <a:pt x="136037" y="437213"/>
                </a:cubicBezTo>
                <a:cubicBezTo>
                  <a:pt x="80157" y="362706"/>
                  <a:pt x="45444" y="303440"/>
                  <a:pt x="59837" y="259413"/>
                </a:cubicBezTo>
                <a:cubicBezTo>
                  <a:pt x="74230" y="215386"/>
                  <a:pt x="170750" y="212846"/>
                  <a:pt x="222397" y="173053"/>
                </a:cubicBezTo>
                <a:cubicBezTo>
                  <a:pt x="274044" y="133260"/>
                  <a:pt x="351090" y="7106"/>
                  <a:pt x="349397" y="3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6EACE75-A1E5-4E18-BEE8-4C864A31FCAE}"/>
              </a:ext>
            </a:extLst>
          </p:cNvPr>
          <p:cNvSpPr/>
          <p:nvPr/>
        </p:nvSpPr>
        <p:spPr>
          <a:xfrm>
            <a:off x="5923149" y="5437455"/>
            <a:ext cx="776587" cy="1130997"/>
          </a:xfrm>
          <a:custGeom>
            <a:avLst/>
            <a:gdLst>
              <a:gd name="connsiteX0" fmla="*/ 497971 w 776587"/>
              <a:gd name="connsiteY0" fmla="*/ 3225 h 1130997"/>
              <a:gd name="connsiteX1" fmla="*/ 691011 w 776587"/>
              <a:gd name="connsiteY1" fmla="*/ 302945 h 1130997"/>
              <a:gd name="connsiteX2" fmla="*/ 772291 w 776587"/>
              <a:gd name="connsiteY2" fmla="*/ 333425 h 1130997"/>
              <a:gd name="connsiteX3" fmla="*/ 569091 w 776587"/>
              <a:gd name="connsiteY3" fmla="*/ 689025 h 1130997"/>
              <a:gd name="connsiteX4" fmla="*/ 330331 w 776587"/>
              <a:gd name="connsiteY4" fmla="*/ 998905 h 1130997"/>
              <a:gd name="connsiteX5" fmla="*/ 131 w 776587"/>
              <a:gd name="connsiteY5" fmla="*/ 1130985 h 1130997"/>
              <a:gd name="connsiteX6" fmla="*/ 294771 w 776587"/>
              <a:gd name="connsiteY6" fmla="*/ 1003985 h 1130997"/>
              <a:gd name="connsiteX7" fmla="*/ 630051 w 776587"/>
              <a:gd name="connsiteY7" fmla="*/ 612825 h 1130997"/>
              <a:gd name="connsiteX8" fmla="*/ 736731 w 776587"/>
              <a:gd name="connsiteY8" fmla="*/ 348665 h 1130997"/>
              <a:gd name="connsiteX9" fmla="*/ 579251 w 776587"/>
              <a:gd name="connsiteY9" fmla="*/ 155625 h 1130997"/>
              <a:gd name="connsiteX10" fmla="*/ 497971 w 776587"/>
              <a:gd name="connsiteY10" fmla="*/ 3225 h 11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587" h="1130997">
                <a:moveTo>
                  <a:pt x="497971" y="3225"/>
                </a:moveTo>
                <a:cubicBezTo>
                  <a:pt x="516598" y="27778"/>
                  <a:pt x="645291" y="247912"/>
                  <a:pt x="691011" y="302945"/>
                </a:cubicBezTo>
                <a:cubicBezTo>
                  <a:pt x="736731" y="357978"/>
                  <a:pt x="792611" y="269078"/>
                  <a:pt x="772291" y="333425"/>
                </a:cubicBezTo>
                <a:cubicBezTo>
                  <a:pt x="751971" y="397772"/>
                  <a:pt x="642751" y="578112"/>
                  <a:pt x="569091" y="689025"/>
                </a:cubicBezTo>
                <a:cubicBezTo>
                  <a:pt x="495431" y="799938"/>
                  <a:pt x="425158" y="925245"/>
                  <a:pt x="330331" y="998905"/>
                </a:cubicBezTo>
                <a:cubicBezTo>
                  <a:pt x="235504" y="1072565"/>
                  <a:pt x="6058" y="1130138"/>
                  <a:pt x="131" y="1130985"/>
                </a:cubicBezTo>
                <a:cubicBezTo>
                  <a:pt x="-5796" y="1131832"/>
                  <a:pt x="189784" y="1090345"/>
                  <a:pt x="294771" y="1003985"/>
                </a:cubicBezTo>
                <a:cubicBezTo>
                  <a:pt x="399758" y="917625"/>
                  <a:pt x="556391" y="722045"/>
                  <a:pt x="630051" y="612825"/>
                </a:cubicBezTo>
                <a:cubicBezTo>
                  <a:pt x="703711" y="503605"/>
                  <a:pt x="745198" y="424865"/>
                  <a:pt x="736731" y="348665"/>
                </a:cubicBezTo>
                <a:cubicBezTo>
                  <a:pt x="728264" y="272465"/>
                  <a:pt x="622431" y="210658"/>
                  <a:pt x="579251" y="155625"/>
                </a:cubicBezTo>
                <a:cubicBezTo>
                  <a:pt x="536071" y="100592"/>
                  <a:pt x="479344" y="-21328"/>
                  <a:pt x="497971" y="3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7926F7F-4652-4A65-BD83-A08C1B19A1F8}"/>
              </a:ext>
            </a:extLst>
          </p:cNvPr>
          <p:cNvSpPr/>
          <p:nvPr/>
        </p:nvSpPr>
        <p:spPr>
          <a:xfrm>
            <a:off x="5044433" y="6207660"/>
            <a:ext cx="1084769" cy="340269"/>
          </a:xfrm>
          <a:custGeom>
            <a:avLst/>
            <a:gdLst>
              <a:gd name="connsiteX0" fmla="*/ 7 w 1084769"/>
              <a:gd name="connsiteY0" fmla="*/ 127100 h 340269"/>
              <a:gd name="connsiteX1" fmla="*/ 375927 w 1084769"/>
              <a:gd name="connsiteY1" fmla="*/ 100 h 340269"/>
              <a:gd name="connsiteX2" fmla="*/ 579127 w 1084769"/>
              <a:gd name="connsiteY2" fmla="*/ 122020 h 340269"/>
              <a:gd name="connsiteX3" fmla="*/ 843287 w 1084769"/>
              <a:gd name="connsiteY3" fmla="*/ 289660 h 340269"/>
              <a:gd name="connsiteX4" fmla="*/ 1082047 w 1084769"/>
              <a:gd name="connsiteY4" fmla="*/ 330300 h 340269"/>
              <a:gd name="connsiteX5" fmla="*/ 680727 w 1084769"/>
              <a:gd name="connsiteY5" fmla="*/ 127100 h 340269"/>
              <a:gd name="connsiteX6" fmla="*/ 386087 w 1084769"/>
              <a:gd name="connsiteY6" fmla="*/ 100 h 340269"/>
              <a:gd name="connsiteX7" fmla="*/ 7 w 1084769"/>
              <a:gd name="connsiteY7" fmla="*/ 127100 h 34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4769" h="340269">
                <a:moveTo>
                  <a:pt x="7" y="127100"/>
                </a:moveTo>
                <a:cubicBezTo>
                  <a:pt x="-1686" y="127100"/>
                  <a:pt x="279407" y="947"/>
                  <a:pt x="375927" y="100"/>
                </a:cubicBezTo>
                <a:cubicBezTo>
                  <a:pt x="472447" y="-747"/>
                  <a:pt x="501234" y="73760"/>
                  <a:pt x="579127" y="122020"/>
                </a:cubicBezTo>
                <a:cubicBezTo>
                  <a:pt x="657020" y="170280"/>
                  <a:pt x="759467" y="254947"/>
                  <a:pt x="843287" y="289660"/>
                </a:cubicBezTo>
                <a:cubicBezTo>
                  <a:pt x="927107" y="324373"/>
                  <a:pt x="1109140" y="357393"/>
                  <a:pt x="1082047" y="330300"/>
                </a:cubicBezTo>
                <a:cubicBezTo>
                  <a:pt x="1054954" y="303207"/>
                  <a:pt x="796720" y="182133"/>
                  <a:pt x="680727" y="127100"/>
                </a:cubicBezTo>
                <a:cubicBezTo>
                  <a:pt x="564734" y="72067"/>
                  <a:pt x="496154" y="4333"/>
                  <a:pt x="386087" y="100"/>
                </a:cubicBezTo>
                <a:cubicBezTo>
                  <a:pt x="276020" y="-4133"/>
                  <a:pt x="1700" y="127100"/>
                  <a:pt x="7" y="1271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BE0CB9B-2713-4A4E-A0A7-DB1D40F8143E}"/>
              </a:ext>
            </a:extLst>
          </p:cNvPr>
          <p:cNvSpPr/>
          <p:nvPr/>
        </p:nvSpPr>
        <p:spPr>
          <a:xfrm>
            <a:off x="6553800" y="5709256"/>
            <a:ext cx="3072165" cy="4813742"/>
          </a:xfrm>
          <a:custGeom>
            <a:avLst/>
            <a:gdLst>
              <a:gd name="connsiteX0" fmla="*/ 155008 w 3072165"/>
              <a:gd name="connsiteY0" fmla="*/ 65902 h 4813742"/>
              <a:gd name="connsiteX1" fmla="*/ 982781 w 3072165"/>
              <a:gd name="connsiteY1" fmla="*/ 489413 h 4813742"/>
              <a:gd name="connsiteX2" fmla="*/ 2012684 w 3072165"/>
              <a:gd name="connsiteY2" fmla="*/ 932176 h 4813742"/>
              <a:gd name="connsiteX3" fmla="*/ 2619076 w 3072165"/>
              <a:gd name="connsiteY3" fmla="*/ 2635847 h 4813742"/>
              <a:gd name="connsiteX4" fmla="*/ 3004086 w 3072165"/>
              <a:gd name="connsiteY4" fmla="*/ 3867881 h 4813742"/>
              <a:gd name="connsiteX5" fmla="*/ 3071463 w 3072165"/>
              <a:gd name="connsiteY5" fmla="*/ 4791906 h 4813742"/>
              <a:gd name="connsiteX6" fmla="*/ 3023337 w 3072165"/>
              <a:gd name="connsiteY6" fmla="*/ 4406896 h 4813742"/>
              <a:gd name="connsiteX7" fmla="*/ 2801956 w 3072165"/>
              <a:gd name="connsiteY7" fmla="*/ 3136361 h 4813742"/>
              <a:gd name="connsiteX8" fmla="*/ 2426571 w 3072165"/>
              <a:gd name="connsiteY8" fmla="*/ 1548192 h 4813742"/>
              <a:gd name="connsiteX9" fmla="*/ 1261914 w 3072165"/>
              <a:gd name="connsiteY9" fmla="*/ 537540 h 4813742"/>
              <a:gd name="connsiteX10" fmla="*/ 106882 w 3072165"/>
              <a:gd name="connsiteY10" fmla="*/ 46651 h 4813742"/>
              <a:gd name="connsiteX11" fmla="*/ 155008 w 3072165"/>
              <a:gd name="connsiteY11" fmla="*/ 65902 h 48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2165" h="4813742">
                <a:moveTo>
                  <a:pt x="155008" y="65902"/>
                </a:moveTo>
                <a:cubicBezTo>
                  <a:pt x="300991" y="139696"/>
                  <a:pt x="673168" y="345034"/>
                  <a:pt x="982781" y="489413"/>
                </a:cubicBezTo>
                <a:cubicBezTo>
                  <a:pt x="1292394" y="633792"/>
                  <a:pt x="1739968" y="574437"/>
                  <a:pt x="2012684" y="932176"/>
                </a:cubicBezTo>
                <a:cubicBezTo>
                  <a:pt x="2285400" y="1289915"/>
                  <a:pt x="2453842" y="2146563"/>
                  <a:pt x="2619076" y="2635847"/>
                </a:cubicBezTo>
                <a:cubicBezTo>
                  <a:pt x="2784310" y="3125131"/>
                  <a:pt x="2928688" y="3508538"/>
                  <a:pt x="3004086" y="3867881"/>
                </a:cubicBezTo>
                <a:cubicBezTo>
                  <a:pt x="3079484" y="4227224"/>
                  <a:pt x="3068255" y="4702070"/>
                  <a:pt x="3071463" y="4791906"/>
                </a:cubicBezTo>
                <a:cubicBezTo>
                  <a:pt x="3074672" y="4881742"/>
                  <a:pt x="3068255" y="4682820"/>
                  <a:pt x="3023337" y="4406896"/>
                </a:cubicBezTo>
                <a:cubicBezTo>
                  <a:pt x="2978419" y="4130972"/>
                  <a:pt x="2901417" y="3612812"/>
                  <a:pt x="2801956" y="3136361"/>
                </a:cubicBezTo>
                <a:cubicBezTo>
                  <a:pt x="2702495" y="2659910"/>
                  <a:pt x="2683245" y="1981329"/>
                  <a:pt x="2426571" y="1548192"/>
                </a:cubicBezTo>
                <a:cubicBezTo>
                  <a:pt x="2169897" y="1115055"/>
                  <a:pt x="1648529" y="787797"/>
                  <a:pt x="1261914" y="537540"/>
                </a:cubicBezTo>
                <a:cubicBezTo>
                  <a:pt x="875299" y="287283"/>
                  <a:pt x="296179" y="120445"/>
                  <a:pt x="106882" y="46651"/>
                </a:cubicBezTo>
                <a:cubicBezTo>
                  <a:pt x="-82415" y="-27143"/>
                  <a:pt x="9025" y="-7892"/>
                  <a:pt x="155008" y="659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3848138-6DFB-45BD-A1B3-F22FFF5233C2}"/>
              </a:ext>
            </a:extLst>
          </p:cNvPr>
          <p:cNvSpPr/>
          <p:nvPr/>
        </p:nvSpPr>
        <p:spPr>
          <a:xfrm>
            <a:off x="177716" y="5996489"/>
            <a:ext cx="2575155" cy="4624260"/>
          </a:xfrm>
          <a:custGeom>
            <a:avLst/>
            <a:gdLst>
              <a:gd name="connsiteX0" fmla="*/ 2575109 w 2575155"/>
              <a:gd name="connsiteY0" fmla="*/ 50 h 4624260"/>
              <a:gd name="connsiteX1" fmla="*/ 2151598 w 2575155"/>
              <a:gd name="connsiteY1" fmla="*/ 298433 h 4624260"/>
              <a:gd name="connsiteX2" fmla="*/ 1054318 w 2575155"/>
              <a:gd name="connsiteY2" fmla="*/ 760446 h 4624260"/>
              <a:gd name="connsiteX3" fmla="*/ 496052 w 2575155"/>
              <a:gd name="connsiteY3" fmla="*/ 1443839 h 4624260"/>
              <a:gd name="connsiteX4" fmla="*/ 72541 w 2575155"/>
              <a:gd name="connsiteY4" fmla="*/ 3378517 h 4624260"/>
              <a:gd name="connsiteX5" fmla="*/ 5164 w 2575155"/>
              <a:gd name="connsiteY5" fmla="*/ 4600926 h 4624260"/>
              <a:gd name="connsiteX6" fmla="*/ 130292 w 2575155"/>
              <a:gd name="connsiteY6" fmla="*/ 3994534 h 4624260"/>
              <a:gd name="connsiteX7" fmla="*/ 399800 w 2575155"/>
              <a:gd name="connsiteY7" fmla="*/ 1799974 h 4624260"/>
              <a:gd name="connsiteX8" fmla="*/ 1112069 w 2575155"/>
              <a:gd name="connsiteY8" fmla="*/ 789322 h 4624260"/>
              <a:gd name="connsiteX9" fmla="*/ 2170848 w 2575155"/>
              <a:gd name="connsiteY9" fmla="*/ 279183 h 4624260"/>
              <a:gd name="connsiteX10" fmla="*/ 2575109 w 2575155"/>
              <a:gd name="connsiteY10" fmla="*/ 50 h 462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5155" h="4624260">
                <a:moveTo>
                  <a:pt x="2575109" y="50"/>
                </a:moveTo>
                <a:cubicBezTo>
                  <a:pt x="2571901" y="3258"/>
                  <a:pt x="2405063" y="171700"/>
                  <a:pt x="2151598" y="298433"/>
                </a:cubicBezTo>
                <a:cubicBezTo>
                  <a:pt x="1898133" y="425166"/>
                  <a:pt x="1330242" y="569545"/>
                  <a:pt x="1054318" y="760446"/>
                </a:cubicBezTo>
                <a:cubicBezTo>
                  <a:pt x="778394" y="951347"/>
                  <a:pt x="659681" y="1007494"/>
                  <a:pt x="496052" y="1443839"/>
                </a:cubicBezTo>
                <a:cubicBezTo>
                  <a:pt x="332423" y="1880184"/>
                  <a:pt x="154356" y="2852336"/>
                  <a:pt x="72541" y="3378517"/>
                </a:cubicBezTo>
                <a:cubicBezTo>
                  <a:pt x="-9274" y="3904698"/>
                  <a:pt x="-4461" y="4498257"/>
                  <a:pt x="5164" y="4600926"/>
                </a:cubicBezTo>
                <a:cubicBezTo>
                  <a:pt x="14789" y="4703595"/>
                  <a:pt x="64519" y="4461359"/>
                  <a:pt x="130292" y="3994534"/>
                </a:cubicBezTo>
                <a:cubicBezTo>
                  <a:pt x="196065" y="3527709"/>
                  <a:pt x="236170" y="2334176"/>
                  <a:pt x="399800" y="1799974"/>
                </a:cubicBezTo>
                <a:cubicBezTo>
                  <a:pt x="563429" y="1265772"/>
                  <a:pt x="816894" y="1042787"/>
                  <a:pt x="1112069" y="789322"/>
                </a:cubicBezTo>
                <a:cubicBezTo>
                  <a:pt x="1407244" y="535857"/>
                  <a:pt x="1925404" y="410728"/>
                  <a:pt x="2170848" y="279183"/>
                </a:cubicBezTo>
                <a:cubicBezTo>
                  <a:pt x="2416292" y="147638"/>
                  <a:pt x="2578317" y="-3158"/>
                  <a:pt x="2575109" y="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C4A8C4F-AC50-466C-B1AA-4A4480A46AF2}"/>
              </a:ext>
            </a:extLst>
          </p:cNvPr>
          <p:cNvSpPr/>
          <p:nvPr/>
        </p:nvSpPr>
        <p:spPr>
          <a:xfrm>
            <a:off x="1510922" y="8481105"/>
            <a:ext cx="314324" cy="2292798"/>
          </a:xfrm>
          <a:custGeom>
            <a:avLst/>
            <a:gdLst>
              <a:gd name="connsiteX0" fmla="*/ 244 w 314324"/>
              <a:gd name="connsiteY0" fmla="*/ 27628 h 2292798"/>
              <a:gd name="connsiteX1" fmla="*/ 192750 w 314324"/>
              <a:gd name="connsiteY1" fmla="*/ 1404040 h 2292798"/>
              <a:gd name="connsiteX2" fmla="*/ 289002 w 314324"/>
              <a:gd name="connsiteY2" fmla="*/ 2000807 h 2292798"/>
              <a:gd name="connsiteX3" fmla="*/ 163874 w 314324"/>
              <a:gd name="connsiteY3" fmla="*/ 2289564 h 2292798"/>
              <a:gd name="connsiteX4" fmla="*/ 289002 w 314324"/>
              <a:gd name="connsiteY4" fmla="*/ 1827552 h 2292798"/>
              <a:gd name="connsiteX5" fmla="*/ 308253 w 314324"/>
              <a:gd name="connsiteY5" fmla="*/ 1404040 h 2292798"/>
              <a:gd name="connsiteX6" fmla="*/ 212000 w 314324"/>
              <a:gd name="connsiteY6" fmla="*/ 951653 h 2292798"/>
              <a:gd name="connsiteX7" fmla="*/ 154249 w 314324"/>
              <a:gd name="connsiteY7" fmla="*/ 518516 h 2292798"/>
              <a:gd name="connsiteX8" fmla="*/ 244 w 314324"/>
              <a:gd name="connsiteY8" fmla="*/ 27628 h 22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324" h="2292798">
                <a:moveTo>
                  <a:pt x="244" y="27628"/>
                </a:moveTo>
                <a:cubicBezTo>
                  <a:pt x="6661" y="175215"/>
                  <a:pt x="144624" y="1075177"/>
                  <a:pt x="192750" y="1404040"/>
                </a:cubicBezTo>
                <a:cubicBezTo>
                  <a:pt x="240876" y="1732903"/>
                  <a:pt x="293815" y="1853220"/>
                  <a:pt x="289002" y="2000807"/>
                </a:cubicBezTo>
                <a:cubicBezTo>
                  <a:pt x="284189" y="2148394"/>
                  <a:pt x="163874" y="2318440"/>
                  <a:pt x="163874" y="2289564"/>
                </a:cubicBezTo>
                <a:cubicBezTo>
                  <a:pt x="163874" y="2260688"/>
                  <a:pt x="264939" y="1975139"/>
                  <a:pt x="289002" y="1827552"/>
                </a:cubicBezTo>
                <a:cubicBezTo>
                  <a:pt x="313065" y="1679965"/>
                  <a:pt x="321087" y="1550023"/>
                  <a:pt x="308253" y="1404040"/>
                </a:cubicBezTo>
                <a:cubicBezTo>
                  <a:pt x="295419" y="1258057"/>
                  <a:pt x="237667" y="1099240"/>
                  <a:pt x="212000" y="951653"/>
                </a:cubicBezTo>
                <a:cubicBezTo>
                  <a:pt x="186333" y="804066"/>
                  <a:pt x="192750" y="672520"/>
                  <a:pt x="154249" y="518516"/>
                </a:cubicBezTo>
                <a:cubicBezTo>
                  <a:pt x="115748" y="364512"/>
                  <a:pt x="-6173" y="-119959"/>
                  <a:pt x="244" y="276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2447C2BB-DE5D-4C77-BB48-D3BF9AAD53AD}"/>
              </a:ext>
            </a:extLst>
          </p:cNvPr>
          <p:cNvSpPr/>
          <p:nvPr/>
        </p:nvSpPr>
        <p:spPr>
          <a:xfrm>
            <a:off x="7876289" y="8778045"/>
            <a:ext cx="412357" cy="2071757"/>
          </a:xfrm>
          <a:custGeom>
            <a:avLst/>
            <a:gdLst>
              <a:gd name="connsiteX0" fmla="*/ 411063 w 412357"/>
              <a:gd name="connsiteY0" fmla="*/ 195 h 2071757"/>
              <a:gd name="connsiteX1" fmla="*/ 151180 w 412357"/>
              <a:gd name="connsiteY1" fmla="*/ 693214 h 2071757"/>
              <a:gd name="connsiteX2" fmla="*/ 151180 w 412357"/>
              <a:gd name="connsiteY2" fmla="*/ 1299606 h 2071757"/>
              <a:gd name="connsiteX3" fmla="*/ 257058 w 412357"/>
              <a:gd name="connsiteY3" fmla="*/ 2069627 h 2071757"/>
              <a:gd name="connsiteX4" fmla="*/ 151180 w 412357"/>
              <a:gd name="connsiteY4" fmla="*/ 1511361 h 2071757"/>
              <a:gd name="connsiteX5" fmla="*/ 45303 w 412357"/>
              <a:gd name="connsiteY5" fmla="*/ 981972 h 2071757"/>
              <a:gd name="connsiteX6" fmla="*/ 26052 w 412357"/>
              <a:gd name="connsiteY6" fmla="*/ 625837 h 2071757"/>
              <a:gd name="connsiteX7" fmla="*/ 411063 w 412357"/>
              <a:gd name="connsiteY7" fmla="*/ 195 h 207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357" h="2071757">
                <a:moveTo>
                  <a:pt x="411063" y="195"/>
                </a:moveTo>
                <a:cubicBezTo>
                  <a:pt x="431918" y="11424"/>
                  <a:pt x="194494" y="476645"/>
                  <a:pt x="151180" y="693214"/>
                </a:cubicBezTo>
                <a:cubicBezTo>
                  <a:pt x="107866" y="909783"/>
                  <a:pt x="133534" y="1070204"/>
                  <a:pt x="151180" y="1299606"/>
                </a:cubicBezTo>
                <a:cubicBezTo>
                  <a:pt x="168826" y="1529008"/>
                  <a:pt x="257058" y="2034335"/>
                  <a:pt x="257058" y="2069627"/>
                </a:cubicBezTo>
                <a:cubicBezTo>
                  <a:pt x="257058" y="2104919"/>
                  <a:pt x="186472" y="1692637"/>
                  <a:pt x="151180" y="1511361"/>
                </a:cubicBezTo>
                <a:cubicBezTo>
                  <a:pt x="115887" y="1330085"/>
                  <a:pt x="66158" y="1129559"/>
                  <a:pt x="45303" y="981972"/>
                </a:cubicBezTo>
                <a:cubicBezTo>
                  <a:pt x="24448" y="834385"/>
                  <a:pt x="-33304" y="786258"/>
                  <a:pt x="26052" y="625837"/>
                </a:cubicBezTo>
                <a:cubicBezTo>
                  <a:pt x="85408" y="465416"/>
                  <a:pt x="390208" y="-11034"/>
                  <a:pt x="411063" y="1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7C29BCD-5D60-49BC-9FEE-124DBD171F09}"/>
              </a:ext>
            </a:extLst>
          </p:cNvPr>
          <p:cNvSpPr/>
          <p:nvPr/>
        </p:nvSpPr>
        <p:spPr>
          <a:xfrm>
            <a:off x="2817397" y="4892641"/>
            <a:ext cx="694189" cy="320676"/>
          </a:xfrm>
          <a:custGeom>
            <a:avLst/>
            <a:gdLst>
              <a:gd name="connsiteX0" fmla="*/ 14703 w 694189"/>
              <a:gd name="connsiteY0" fmla="*/ 3209 h 320676"/>
              <a:gd name="connsiteX1" fmla="*/ 376653 w 694189"/>
              <a:gd name="connsiteY1" fmla="*/ 308009 h 320676"/>
              <a:gd name="connsiteX2" fmla="*/ 694153 w 694189"/>
              <a:gd name="connsiteY2" fmla="*/ 263559 h 320676"/>
              <a:gd name="connsiteX3" fmla="*/ 357603 w 694189"/>
              <a:gd name="connsiteY3" fmla="*/ 269909 h 320676"/>
              <a:gd name="connsiteX4" fmla="*/ 97253 w 694189"/>
              <a:gd name="connsiteY4" fmla="*/ 155609 h 320676"/>
              <a:gd name="connsiteX5" fmla="*/ 14703 w 694189"/>
              <a:gd name="connsiteY5" fmla="*/ 3209 h 32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4189" h="320676">
                <a:moveTo>
                  <a:pt x="14703" y="3209"/>
                </a:moveTo>
                <a:cubicBezTo>
                  <a:pt x="61270" y="28609"/>
                  <a:pt x="263411" y="264617"/>
                  <a:pt x="376653" y="308009"/>
                </a:cubicBezTo>
                <a:cubicBezTo>
                  <a:pt x="489895" y="351401"/>
                  <a:pt x="697328" y="269909"/>
                  <a:pt x="694153" y="263559"/>
                </a:cubicBezTo>
                <a:cubicBezTo>
                  <a:pt x="690978" y="257209"/>
                  <a:pt x="457086" y="287901"/>
                  <a:pt x="357603" y="269909"/>
                </a:cubicBezTo>
                <a:cubicBezTo>
                  <a:pt x="258120" y="251917"/>
                  <a:pt x="152286" y="201117"/>
                  <a:pt x="97253" y="155609"/>
                </a:cubicBezTo>
                <a:cubicBezTo>
                  <a:pt x="42220" y="110101"/>
                  <a:pt x="-31864" y="-22191"/>
                  <a:pt x="14703" y="32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AC6B39B6-DC7F-486F-8DE5-0FE093A75126}"/>
              </a:ext>
            </a:extLst>
          </p:cNvPr>
          <p:cNvSpPr/>
          <p:nvPr/>
        </p:nvSpPr>
        <p:spPr>
          <a:xfrm>
            <a:off x="5645010" y="3986084"/>
            <a:ext cx="820858" cy="886101"/>
          </a:xfrm>
          <a:custGeom>
            <a:avLst/>
            <a:gdLst>
              <a:gd name="connsiteX0" fmla="*/ 806590 w 820858"/>
              <a:gd name="connsiteY0" fmla="*/ 8066 h 886101"/>
              <a:gd name="connsiteX1" fmla="*/ 565290 w 820858"/>
              <a:gd name="connsiteY1" fmla="*/ 547816 h 886101"/>
              <a:gd name="connsiteX2" fmla="*/ 12840 w 820858"/>
              <a:gd name="connsiteY2" fmla="*/ 858966 h 886101"/>
              <a:gd name="connsiteX3" fmla="*/ 203340 w 820858"/>
              <a:gd name="connsiteY3" fmla="*/ 839916 h 886101"/>
              <a:gd name="connsiteX4" fmla="*/ 514490 w 820858"/>
              <a:gd name="connsiteY4" fmla="*/ 592266 h 886101"/>
              <a:gd name="connsiteX5" fmla="*/ 762140 w 820858"/>
              <a:gd name="connsiteY5" fmla="*/ 249366 h 886101"/>
              <a:gd name="connsiteX6" fmla="*/ 806590 w 820858"/>
              <a:gd name="connsiteY6" fmla="*/ 8066 h 88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858" h="886101">
                <a:moveTo>
                  <a:pt x="806590" y="8066"/>
                </a:moveTo>
                <a:cubicBezTo>
                  <a:pt x="773782" y="57808"/>
                  <a:pt x="697582" y="405999"/>
                  <a:pt x="565290" y="547816"/>
                </a:cubicBezTo>
                <a:cubicBezTo>
                  <a:pt x="432998" y="689633"/>
                  <a:pt x="73165" y="810283"/>
                  <a:pt x="12840" y="858966"/>
                </a:cubicBezTo>
                <a:cubicBezTo>
                  <a:pt x="-47485" y="907649"/>
                  <a:pt x="119732" y="884366"/>
                  <a:pt x="203340" y="839916"/>
                </a:cubicBezTo>
                <a:cubicBezTo>
                  <a:pt x="286948" y="795466"/>
                  <a:pt x="421357" y="690691"/>
                  <a:pt x="514490" y="592266"/>
                </a:cubicBezTo>
                <a:cubicBezTo>
                  <a:pt x="607623" y="493841"/>
                  <a:pt x="712398" y="347791"/>
                  <a:pt x="762140" y="249366"/>
                </a:cubicBezTo>
                <a:cubicBezTo>
                  <a:pt x="811882" y="150941"/>
                  <a:pt x="839398" y="-41676"/>
                  <a:pt x="806590" y="80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芦田 愛菜 – jobbykids" hidden="1">
            <a:extLst>
              <a:ext uri="{FF2B5EF4-FFF2-40B4-BE49-F238E27FC236}">
                <a16:creationId xmlns:a16="http://schemas.microsoft.com/office/drawing/2014/main" id="{04FA0191-092A-47B5-A4DD-EB01C4450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r="13260"/>
          <a:stretch/>
        </p:blipFill>
        <p:spPr bwMode="auto">
          <a:xfrm>
            <a:off x="0" y="44763"/>
            <a:ext cx="9649808" cy="1047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2210987-EBDA-4FC1-B8C0-B7B6A5415772}"/>
              </a:ext>
            </a:extLst>
          </p:cNvPr>
          <p:cNvSpPr/>
          <p:nvPr/>
        </p:nvSpPr>
        <p:spPr>
          <a:xfrm>
            <a:off x="4676674" y="2512548"/>
            <a:ext cx="587910" cy="360296"/>
          </a:xfrm>
          <a:custGeom>
            <a:avLst/>
            <a:gdLst>
              <a:gd name="connsiteX0" fmla="*/ 4864 w 587910"/>
              <a:gd name="connsiteY0" fmla="*/ 357652 h 360296"/>
              <a:gd name="connsiteX1" fmla="*/ 11214 w 587910"/>
              <a:gd name="connsiteY1" fmla="*/ 259227 h 360296"/>
              <a:gd name="connsiteX2" fmla="*/ 92176 w 587910"/>
              <a:gd name="connsiteY2" fmla="*/ 129052 h 360296"/>
              <a:gd name="connsiteX3" fmla="*/ 250926 w 587910"/>
              <a:gd name="connsiteY3" fmla="*/ 54440 h 360296"/>
              <a:gd name="connsiteX4" fmla="*/ 406501 w 587910"/>
              <a:gd name="connsiteY4" fmla="*/ 25865 h 360296"/>
              <a:gd name="connsiteX5" fmla="*/ 546201 w 587910"/>
              <a:gd name="connsiteY5" fmla="*/ 49677 h 360296"/>
              <a:gd name="connsiteX6" fmla="*/ 587476 w 587910"/>
              <a:gd name="connsiteY6" fmla="*/ 59202 h 360296"/>
              <a:gd name="connsiteX7" fmla="*/ 527151 w 587910"/>
              <a:gd name="connsiteY7" fmla="*/ 25865 h 360296"/>
              <a:gd name="connsiteX8" fmla="*/ 417614 w 587910"/>
              <a:gd name="connsiteY8" fmla="*/ 465 h 360296"/>
              <a:gd name="connsiteX9" fmla="*/ 231876 w 587910"/>
              <a:gd name="connsiteY9" fmla="*/ 48090 h 360296"/>
              <a:gd name="connsiteX10" fmla="*/ 50901 w 587910"/>
              <a:gd name="connsiteY10" fmla="*/ 151277 h 360296"/>
              <a:gd name="connsiteX11" fmla="*/ 4864 w 587910"/>
              <a:gd name="connsiteY11" fmla="*/ 357652 h 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910" h="360296">
                <a:moveTo>
                  <a:pt x="4864" y="357652"/>
                </a:moveTo>
                <a:cubicBezTo>
                  <a:pt x="-1750" y="375643"/>
                  <a:pt x="-3338" y="297327"/>
                  <a:pt x="11214" y="259227"/>
                </a:cubicBezTo>
                <a:cubicBezTo>
                  <a:pt x="25766" y="221127"/>
                  <a:pt x="52224" y="163183"/>
                  <a:pt x="92176" y="129052"/>
                </a:cubicBezTo>
                <a:cubicBezTo>
                  <a:pt x="132128" y="94921"/>
                  <a:pt x="198539" y="71638"/>
                  <a:pt x="250926" y="54440"/>
                </a:cubicBezTo>
                <a:cubicBezTo>
                  <a:pt x="303313" y="37242"/>
                  <a:pt x="357289" y="26659"/>
                  <a:pt x="406501" y="25865"/>
                </a:cubicBezTo>
                <a:cubicBezTo>
                  <a:pt x="455713" y="25071"/>
                  <a:pt x="516039" y="44121"/>
                  <a:pt x="546201" y="49677"/>
                </a:cubicBezTo>
                <a:cubicBezTo>
                  <a:pt x="576364" y="55233"/>
                  <a:pt x="590651" y="63171"/>
                  <a:pt x="587476" y="59202"/>
                </a:cubicBezTo>
                <a:cubicBezTo>
                  <a:pt x="584301" y="55233"/>
                  <a:pt x="555461" y="35654"/>
                  <a:pt x="527151" y="25865"/>
                </a:cubicBezTo>
                <a:cubicBezTo>
                  <a:pt x="498841" y="16076"/>
                  <a:pt x="466827" y="-3239"/>
                  <a:pt x="417614" y="465"/>
                </a:cubicBezTo>
                <a:cubicBezTo>
                  <a:pt x="368402" y="4169"/>
                  <a:pt x="292995" y="22955"/>
                  <a:pt x="231876" y="48090"/>
                </a:cubicBezTo>
                <a:cubicBezTo>
                  <a:pt x="170757" y="73225"/>
                  <a:pt x="90059" y="103652"/>
                  <a:pt x="50901" y="151277"/>
                </a:cubicBezTo>
                <a:cubicBezTo>
                  <a:pt x="11743" y="198902"/>
                  <a:pt x="11478" y="339661"/>
                  <a:pt x="4864" y="3576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4F823D2-2078-4794-9F16-5F71F2DEE026}"/>
              </a:ext>
            </a:extLst>
          </p:cNvPr>
          <p:cNvSpPr/>
          <p:nvPr/>
        </p:nvSpPr>
        <p:spPr>
          <a:xfrm>
            <a:off x="4724453" y="2563325"/>
            <a:ext cx="538481" cy="164096"/>
          </a:xfrm>
          <a:custGeom>
            <a:avLst/>
            <a:gdLst>
              <a:gd name="connsiteX0" fmla="*/ 1535 w 538481"/>
              <a:gd name="connsiteY0" fmla="*/ 164000 h 164096"/>
              <a:gd name="connsiteX1" fmla="*/ 128535 w 538481"/>
              <a:gd name="connsiteY1" fmla="*/ 49700 h 164096"/>
              <a:gd name="connsiteX2" fmla="*/ 314272 w 538481"/>
              <a:gd name="connsiteY2" fmla="*/ 24300 h 164096"/>
              <a:gd name="connsiteX3" fmla="*/ 463497 w 538481"/>
              <a:gd name="connsiteY3" fmla="*/ 62400 h 164096"/>
              <a:gd name="connsiteX4" fmla="*/ 534935 w 538481"/>
              <a:gd name="connsiteY4" fmla="*/ 81450 h 164096"/>
              <a:gd name="connsiteX5" fmla="*/ 523822 w 538481"/>
              <a:gd name="connsiteY5" fmla="*/ 76688 h 164096"/>
              <a:gd name="connsiteX6" fmla="*/ 490485 w 538481"/>
              <a:gd name="connsiteY6" fmla="*/ 46525 h 164096"/>
              <a:gd name="connsiteX7" fmla="*/ 431747 w 538481"/>
              <a:gd name="connsiteY7" fmla="*/ 19538 h 164096"/>
              <a:gd name="connsiteX8" fmla="*/ 228547 w 538481"/>
              <a:gd name="connsiteY8" fmla="*/ 2075 h 164096"/>
              <a:gd name="connsiteX9" fmla="*/ 68210 w 538481"/>
              <a:gd name="connsiteY9" fmla="*/ 68750 h 164096"/>
              <a:gd name="connsiteX10" fmla="*/ 1535 w 538481"/>
              <a:gd name="connsiteY10" fmla="*/ 164000 h 1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481" h="164096">
                <a:moveTo>
                  <a:pt x="1535" y="164000"/>
                </a:moveTo>
                <a:cubicBezTo>
                  <a:pt x="11589" y="160825"/>
                  <a:pt x="76412" y="72983"/>
                  <a:pt x="128535" y="49700"/>
                </a:cubicBezTo>
                <a:cubicBezTo>
                  <a:pt x="180658" y="26417"/>
                  <a:pt x="258445" y="22183"/>
                  <a:pt x="314272" y="24300"/>
                </a:cubicBezTo>
                <a:cubicBezTo>
                  <a:pt x="370099" y="26417"/>
                  <a:pt x="463497" y="62400"/>
                  <a:pt x="463497" y="62400"/>
                </a:cubicBezTo>
                <a:lnTo>
                  <a:pt x="534935" y="81450"/>
                </a:lnTo>
                <a:cubicBezTo>
                  <a:pt x="544989" y="83831"/>
                  <a:pt x="531230" y="82509"/>
                  <a:pt x="523822" y="76688"/>
                </a:cubicBezTo>
                <a:cubicBezTo>
                  <a:pt x="516414" y="70867"/>
                  <a:pt x="505831" y="56050"/>
                  <a:pt x="490485" y="46525"/>
                </a:cubicBezTo>
                <a:cubicBezTo>
                  <a:pt x="475139" y="37000"/>
                  <a:pt x="475403" y="26946"/>
                  <a:pt x="431747" y="19538"/>
                </a:cubicBezTo>
                <a:cubicBezTo>
                  <a:pt x="388091" y="12130"/>
                  <a:pt x="289136" y="-6127"/>
                  <a:pt x="228547" y="2075"/>
                </a:cubicBezTo>
                <a:cubicBezTo>
                  <a:pt x="167958" y="10277"/>
                  <a:pt x="103664" y="46525"/>
                  <a:pt x="68210" y="68750"/>
                </a:cubicBezTo>
                <a:cubicBezTo>
                  <a:pt x="32756" y="90975"/>
                  <a:pt x="-8519" y="167175"/>
                  <a:pt x="1535" y="1640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31DFD04-E051-4F96-986A-E67D8EEE6655}"/>
              </a:ext>
            </a:extLst>
          </p:cNvPr>
          <p:cNvSpPr/>
          <p:nvPr/>
        </p:nvSpPr>
        <p:spPr>
          <a:xfrm>
            <a:off x="4656133" y="2704309"/>
            <a:ext cx="47631" cy="151694"/>
          </a:xfrm>
          <a:custGeom>
            <a:avLst/>
            <a:gdLst>
              <a:gd name="connsiteX0" fmla="*/ 47630 w 47631"/>
              <a:gd name="connsiteY0" fmla="*/ 2379 h 151694"/>
              <a:gd name="connsiteX1" fmla="*/ 11117 w 47631"/>
              <a:gd name="connsiteY1" fmla="*/ 108741 h 151694"/>
              <a:gd name="connsiteX2" fmla="*/ 11117 w 47631"/>
              <a:gd name="connsiteY2" fmla="*/ 151604 h 151694"/>
              <a:gd name="connsiteX3" fmla="*/ 5 w 47631"/>
              <a:gd name="connsiteY3" fmla="*/ 99216 h 151694"/>
              <a:gd name="connsiteX4" fmla="*/ 12705 w 47631"/>
              <a:gd name="connsiteY4" fmla="*/ 38891 h 151694"/>
              <a:gd name="connsiteX5" fmla="*/ 47630 w 47631"/>
              <a:gd name="connsiteY5" fmla="*/ 2379 h 1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31" h="151694">
                <a:moveTo>
                  <a:pt x="47630" y="2379"/>
                </a:moveTo>
                <a:cubicBezTo>
                  <a:pt x="47365" y="14021"/>
                  <a:pt x="17202" y="83870"/>
                  <a:pt x="11117" y="108741"/>
                </a:cubicBezTo>
                <a:cubicBezTo>
                  <a:pt x="5032" y="133612"/>
                  <a:pt x="12969" y="153191"/>
                  <a:pt x="11117" y="151604"/>
                </a:cubicBezTo>
                <a:cubicBezTo>
                  <a:pt x="9265" y="150017"/>
                  <a:pt x="-260" y="118001"/>
                  <a:pt x="5" y="99216"/>
                </a:cubicBezTo>
                <a:cubicBezTo>
                  <a:pt x="270" y="80431"/>
                  <a:pt x="7413" y="52914"/>
                  <a:pt x="12705" y="38891"/>
                </a:cubicBezTo>
                <a:cubicBezTo>
                  <a:pt x="17997" y="24868"/>
                  <a:pt x="47895" y="-9263"/>
                  <a:pt x="47630" y="23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57B9C1C-9915-4FD4-96D1-F6F954788CCD}"/>
              </a:ext>
            </a:extLst>
          </p:cNvPr>
          <p:cNvSpPr/>
          <p:nvPr/>
        </p:nvSpPr>
        <p:spPr>
          <a:xfrm>
            <a:off x="4713198" y="2640132"/>
            <a:ext cx="532745" cy="193166"/>
          </a:xfrm>
          <a:custGeom>
            <a:avLst/>
            <a:gdLst>
              <a:gd name="connsiteX0" fmla="*/ 90 w 532745"/>
              <a:gd name="connsiteY0" fmla="*/ 109418 h 193166"/>
              <a:gd name="connsiteX1" fmla="*/ 27077 w 532745"/>
              <a:gd name="connsiteY1" fmla="*/ 172918 h 193166"/>
              <a:gd name="connsiteX2" fmla="*/ 119152 w 532745"/>
              <a:gd name="connsiteY2" fmla="*/ 191968 h 193166"/>
              <a:gd name="connsiteX3" fmla="*/ 365215 w 532745"/>
              <a:gd name="connsiteY3" fmla="*/ 144343 h 193166"/>
              <a:gd name="connsiteX4" fmla="*/ 473165 w 532745"/>
              <a:gd name="connsiteY4" fmla="*/ 101481 h 193166"/>
              <a:gd name="connsiteX5" fmla="*/ 531902 w 532745"/>
              <a:gd name="connsiteY5" fmla="*/ 4643 h 193166"/>
              <a:gd name="connsiteX6" fmla="*/ 504915 w 532745"/>
              <a:gd name="connsiteY6" fmla="*/ 15756 h 193166"/>
              <a:gd name="connsiteX7" fmla="*/ 463640 w 532745"/>
              <a:gd name="connsiteY7" fmla="*/ 18931 h 193166"/>
              <a:gd name="connsiteX8" fmla="*/ 443002 w 532745"/>
              <a:gd name="connsiteY8" fmla="*/ 45918 h 193166"/>
              <a:gd name="connsiteX9" fmla="*/ 392202 w 532745"/>
              <a:gd name="connsiteY9" fmla="*/ 103068 h 193166"/>
              <a:gd name="connsiteX10" fmla="*/ 316002 w 532745"/>
              <a:gd name="connsiteY10" fmla="*/ 131643 h 193166"/>
              <a:gd name="connsiteX11" fmla="*/ 168365 w 532745"/>
              <a:gd name="connsiteY11" fmla="*/ 171331 h 193166"/>
              <a:gd name="connsiteX12" fmla="*/ 60415 w 532745"/>
              <a:gd name="connsiteY12" fmla="*/ 172918 h 193166"/>
              <a:gd name="connsiteX13" fmla="*/ 33427 w 532745"/>
              <a:gd name="connsiteY13" fmla="*/ 158631 h 193166"/>
              <a:gd name="connsiteX14" fmla="*/ 90 w 532745"/>
              <a:gd name="connsiteY14" fmla="*/ 109418 h 19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745" h="193166">
                <a:moveTo>
                  <a:pt x="90" y="109418"/>
                </a:moveTo>
                <a:cubicBezTo>
                  <a:pt x="-968" y="111799"/>
                  <a:pt x="7233" y="159160"/>
                  <a:pt x="27077" y="172918"/>
                </a:cubicBezTo>
                <a:cubicBezTo>
                  <a:pt x="46921" y="186676"/>
                  <a:pt x="62796" y="196730"/>
                  <a:pt x="119152" y="191968"/>
                </a:cubicBezTo>
                <a:cubicBezTo>
                  <a:pt x="175508" y="187206"/>
                  <a:pt x="306213" y="159424"/>
                  <a:pt x="365215" y="144343"/>
                </a:cubicBezTo>
                <a:cubicBezTo>
                  <a:pt x="424217" y="129262"/>
                  <a:pt x="445384" y="124764"/>
                  <a:pt x="473165" y="101481"/>
                </a:cubicBezTo>
                <a:cubicBezTo>
                  <a:pt x="500946" y="78198"/>
                  <a:pt x="526610" y="18930"/>
                  <a:pt x="531902" y="4643"/>
                </a:cubicBezTo>
                <a:cubicBezTo>
                  <a:pt x="537194" y="-9644"/>
                  <a:pt x="516292" y="13375"/>
                  <a:pt x="504915" y="15756"/>
                </a:cubicBezTo>
                <a:cubicBezTo>
                  <a:pt x="493538" y="18137"/>
                  <a:pt x="473959" y="13904"/>
                  <a:pt x="463640" y="18931"/>
                </a:cubicBezTo>
                <a:cubicBezTo>
                  <a:pt x="453321" y="23958"/>
                  <a:pt x="454908" y="31895"/>
                  <a:pt x="443002" y="45918"/>
                </a:cubicBezTo>
                <a:cubicBezTo>
                  <a:pt x="431096" y="59941"/>
                  <a:pt x="413369" y="88780"/>
                  <a:pt x="392202" y="103068"/>
                </a:cubicBezTo>
                <a:cubicBezTo>
                  <a:pt x="371035" y="117356"/>
                  <a:pt x="353308" y="120266"/>
                  <a:pt x="316002" y="131643"/>
                </a:cubicBezTo>
                <a:cubicBezTo>
                  <a:pt x="278696" y="143020"/>
                  <a:pt x="210963" y="164452"/>
                  <a:pt x="168365" y="171331"/>
                </a:cubicBezTo>
                <a:cubicBezTo>
                  <a:pt x="125767" y="178210"/>
                  <a:pt x="82905" y="175035"/>
                  <a:pt x="60415" y="172918"/>
                </a:cubicBezTo>
                <a:cubicBezTo>
                  <a:pt x="37925" y="170801"/>
                  <a:pt x="41894" y="166039"/>
                  <a:pt x="33427" y="158631"/>
                </a:cubicBezTo>
                <a:cubicBezTo>
                  <a:pt x="24960" y="151223"/>
                  <a:pt x="1148" y="107037"/>
                  <a:pt x="90" y="1094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C8DD850-D15A-4E83-9824-F6D551828A25}"/>
              </a:ext>
            </a:extLst>
          </p:cNvPr>
          <p:cNvSpPr/>
          <p:nvPr/>
        </p:nvSpPr>
        <p:spPr>
          <a:xfrm>
            <a:off x="5017784" y="2555696"/>
            <a:ext cx="268593" cy="83075"/>
          </a:xfrm>
          <a:custGeom>
            <a:avLst/>
            <a:gdLst>
              <a:gd name="connsiteX0" fmla="*/ 3479 w 268593"/>
              <a:gd name="connsiteY0" fmla="*/ 179 h 83075"/>
              <a:gd name="connsiteX1" fmla="*/ 174929 w 268593"/>
              <a:gd name="connsiteY1" fmla="*/ 27167 h 83075"/>
              <a:gd name="connsiteX2" fmla="*/ 240016 w 268593"/>
              <a:gd name="connsiteY2" fmla="*/ 49392 h 83075"/>
              <a:gd name="connsiteX3" fmla="*/ 268591 w 268593"/>
              <a:gd name="connsiteY3" fmla="*/ 47804 h 83075"/>
              <a:gd name="connsiteX4" fmla="*/ 241604 w 268593"/>
              <a:gd name="connsiteY4" fmla="*/ 55742 h 83075"/>
              <a:gd name="connsiteX5" fmla="*/ 241604 w 268593"/>
              <a:gd name="connsiteY5" fmla="*/ 82729 h 83075"/>
              <a:gd name="connsiteX6" fmla="*/ 222554 w 268593"/>
              <a:gd name="connsiteY6" fmla="*/ 68442 h 83075"/>
              <a:gd name="connsiteX7" fmla="*/ 136829 w 268593"/>
              <a:gd name="connsiteY7" fmla="*/ 31929 h 83075"/>
              <a:gd name="connsiteX8" fmla="*/ 63804 w 268593"/>
              <a:gd name="connsiteY8" fmla="*/ 16054 h 83075"/>
              <a:gd name="connsiteX9" fmla="*/ 3479 w 268593"/>
              <a:gd name="connsiteY9" fmla="*/ 179 h 8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593" h="83075">
                <a:moveTo>
                  <a:pt x="3479" y="179"/>
                </a:moveTo>
                <a:cubicBezTo>
                  <a:pt x="22000" y="2031"/>
                  <a:pt x="135506" y="18965"/>
                  <a:pt x="174929" y="27167"/>
                </a:cubicBezTo>
                <a:cubicBezTo>
                  <a:pt x="214352" y="35369"/>
                  <a:pt x="224406" y="45953"/>
                  <a:pt x="240016" y="49392"/>
                </a:cubicBezTo>
                <a:cubicBezTo>
                  <a:pt x="255626" y="52831"/>
                  <a:pt x="268326" y="46746"/>
                  <a:pt x="268591" y="47804"/>
                </a:cubicBezTo>
                <a:cubicBezTo>
                  <a:pt x="268856" y="48862"/>
                  <a:pt x="246102" y="49921"/>
                  <a:pt x="241604" y="55742"/>
                </a:cubicBezTo>
                <a:cubicBezTo>
                  <a:pt x="237106" y="61563"/>
                  <a:pt x="244779" y="80612"/>
                  <a:pt x="241604" y="82729"/>
                </a:cubicBezTo>
                <a:cubicBezTo>
                  <a:pt x="238429" y="84846"/>
                  <a:pt x="240016" y="76909"/>
                  <a:pt x="222554" y="68442"/>
                </a:cubicBezTo>
                <a:cubicBezTo>
                  <a:pt x="205092" y="59975"/>
                  <a:pt x="163287" y="40660"/>
                  <a:pt x="136829" y="31929"/>
                </a:cubicBezTo>
                <a:cubicBezTo>
                  <a:pt x="110371" y="23198"/>
                  <a:pt x="82060" y="20816"/>
                  <a:pt x="63804" y="16054"/>
                </a:cubicBezTo>
                <a:cubicBezTo>
                  <a:pt x="45548" y="11292"/>
                  <a:pt x="-15042" y="-1673"/>
                  <a:pt x="3479" y="1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6B1F54A-8ADF-4322-8980-3DC2D2FF95F5}"/>
              </a:ext>
            </a:extLst>
          </p:cNvPr>
          <p:cNvSpPr/>
          <p:nvPr/>
        </p:nvSpPr>
        <p:spPr>
          <a:xfrm>
            <a:off x="4801049" y="2574366"/>
            <a:ext cx="252198" cy="233922"/>
          </a:xfrm>
          <a:custGeom>
            <a:avLst/>
            <a:gdLst>
              <a:gd name="connsiteX0" fmla="*/ 9076 w 252198"/>
              <a:gd name="connsiteY0" fmla="*/ 57709 h 233922"/>
              <a:gd name="connsiteX1" fmla="*/ 2726 w 252198"/>
              <a:gd name="connsiteY1" fmla="*/ 121209 h 233922"/>
              <a:gd name="connsiteX2" fmla="*/ 9076 w 252198"/>
              <a:gd name="connsiteY2" fmla="*/ 162484 h 233922"/>
              <a:gd name="connsiteX3" fmla="*/ 63051 w 252198"/>
              <a:gd name="connsiteY3" fmla="*/ 221222 h 233922"/>
              <a:gd name="connsiteX4" fmla="*/ 96389 w 252198"/>
              <a:gd name="connsiteY4" fmla="*/ 233922 h 233922"/>
              <a:gd name="connsiteX5" fmla="*/ 182114 w 252198"/>
              <a:gd name="connsiteY5" fmla="*/ 221222 h 233922"/>
              <a:gd name="connsiteX6" fmla="*/ 236089 w 252198"/>
              <a:gd name="connsiteY6" fmla="*/ 195822 h 233922"/>
              <a:gd name="connsiteX7" fmla="*/ 251964 w 252198"/>
              <a:gd name="connsiteY7" fmla="*/ 140259 h 233922"/>
              <a:gd name="connsiteX8" fmla="*/ 244026 w 252198"/>
              <a:gd name="connsiteY8" fmla="*/ 71997 h 233922"/>
              <a:gd name="connsiteX9" fmla="*/ 223389 w 252198"/>
              <a:gd name="connsiteY9" fmla="*/ 56122 h 233922"/>
              <a:gd name="connsiteX10" fmla="*/ 218626 w 252198"/>
              <a:gd name="connsiteY10" fmla="*/ 45009 h 233922"/>
              <a:gd name="connsiteX11" fmla="*/ 218626 w 252198"/>
              <a:gd name="connsiteY11" fmla="*/ 27547 h 233922"/>
              <a:gd name="connsiteX12" fmla="*/ 210689 w 252198"/>
              <a:gd name="connsiteY12" fmla="*/ 5322 h 233922"/>
              <a:gd name="connsiteX13" fmla="*/ 169414 w 252198"/>
              <a:gd name="connsiteY13" fmla="*/ 559 h 233922"/>
              <a:gd name="connsiteX14" fmla="*/ 96389 w 252198"/>
              <a:gd name="connsiteY14" fmla="*/ 14847 h 233922"/>
              <a:gd name="connsiteX15" fmla="*/ 9076 w 252198"/>
              <a:gd name="connsiteY15" fmla="*/ 57709 h 23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198" h="233922">
                <a:moveTo>
                  <a:pt x="9076" y="57709"/>
                </a:moveTo>
                <a:cubicBezTo>
                  <a:pt x="-6534" y="75436"/>
                  <a:pt x="2726" y="103747"/>
                  <a:pt x="2726" y="121209"/>
                </a:cubicBezTo>
                <a:cubicBezTo>
                  <a:pt x="2726" y="138671"/>
                  <a:pt x="-978" y="145815"/>
                  <a:pt x="9076" y="162484"/>
                </a:cubicBezTo>
                <a:cubicBezTo>
                  <a:pt x="19130" y="179153"/>
                  <a:pt x="48499" y="209316"/>
                  <a:pt x="63051" y="221222"/>
                </a:cubicBezTo>
                <a:cubicBezTo>
                  <a:pt x="77603" y="233128"/>
                  <a:pt x="76545" y="233922"/>
                  <a:pt x="96389" y="233922"/>
                </a:cubicBezTo>
                <a:cubicBezTo>
                  <a:pt x="116233" y="233922"/>
                  <a:pt x="158831" y="227572"/>
                  <a:pt x="182114" y="221222"/>
                </a:cubicBezTo>
                <a:cubicBezTo>
                  <a:pt x="205397" y="214872"/>
                  <a:pt x="224447" y="209316"/>
                  <a:pt x="236089" y="195822"/>
                </a:cubicBezTo>
                <a:cubicBezTo>
                  <a:pt x="247731" y="182328"/>
                  <a:pt x="250641" y="160897"/>
                  <a:pt x="251964" y="140259"/>
                </a:cubicBezTo>
                <a:cubicBezTo>
                  <a:pt x="253287" y="119621"/>
                  <a:pt x="248789" y="86020"/>
                  <a:pt x="244026" y="71997"/>
                </a:cubicBezTo>
                <a:cubicBezTo>
                  <a:pt x="239263" y="57974"/>
                  <a:pt x="227622" y="60620"/>
                  <a:pt x="223389" y="56122"/>
                </a:cubicBezTo>
                <a:cubicBezTo>
                  <a:pt x="219156" y="51624"/>
                  <a:pt x="219420" y="49771"/>
                  <a:pt x="218626" y="45009"/>
                </a:cubicBezTo>
                <a:cubicBezTo>
                  <a:pt x="217832" y="40247"/>
                  <a:pt x="219949" y="34161"/>
                  <a:pt x="218626" y="27547"/>
                </a:cubicBezTo>
                <a:cubicBezTo>
                  <a:pt x="217303" y="20933"/>
                  <a:pt x="218891" y="9820"/>
                  <a:pt x="210689" y="5322"/>
                </a:cubicBezTo>
                <a:cubicBezTo>
                  <a:pt x="202487" y="824"/>
                  <a:pt x="188464" y="-1028"/>
                  <a:pt x="169414" y="559"/>
                </a:cubicBezTo>
                <a:cubicBezTo>
                  <a:pt x="150364" y="2146"/>
                  <a:pt x="96389" y="14847"/>
                  <a:pt x="96389" y="14847"/>
                </a:cubicBezTo>
                <a:cubicBezTo>
                  <a:pt x="76281" y="19609"/>
                  <a:pt x="24686" y="39982"/>
                  <a:pt x="9076" y="577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月 9">
            <a:extLst>
              <a:ext uri="{FF2B5EF4-FFF2-40B4-BE49-F238E27FC236}">
                <a16:creationId xmlns:a16="http://schemas.microsoft.com/office/drawing/2014/main" id="{1EE795F8-83EB-4454-9893-D3E97E4F3ADE}"/>
              </a:ext>
            </a:extLst>
          </p:cNvPr>
          <p:cNvSpPr/>
          <p:nvPr/>
        </p:nvSpPr>
        <p:spPr>
          <a:xfrm rot="5400000">
            <a:off x="4895754" y="2649789"/>
            <a:ext cx="66675" cy="830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09666E8-CCD1-47B6-97D1-DB6B88145358}"/>
              </a:ext>
            </a:extLst>
          </p:cNvPr>
          <p:cNvSpPr/>
          <p:nvPr/>
        </p:nvSpPr>
        <p:spPr>
          <a:xfrm>
            <a:off x="4647433" y="2825655"/>
            <a:ext cx="234288" cy="69956"/>
          </a:xfrm>
          <a:custGeom>
            <a:avLst/>
            <a:gdLst>
              <a:gd name="connsiteX0" fmla="*/ 767 w 234288"/>
              <a:gd name="connsiteY0" fmla="*/ 20733 h 69956"/>
              <a:gd name="connsiteX1" fmla="*/ 80142 w 234288"/>
              <a:gd name="connsiteY1" fmla="*/ 11208 h 69956"/>
              <a:gd name="connsiteX2" fmla="*/ 127767 w 234288"/>
              <a:gd name="connsiteY2" fmla="*/ 14383 h 69956"/>
              <a:gd name="connsiteX3" fmla="*/ 234130 w 234288"/>
              <a:gd name="connsiteY3" fmla="*/ 95 h 69956"/>
              <a:gd name="connsiteX4" fmla="*/ 149992 w 234288"/>
              <a:gd name="connsiteY4" fmla="*/ 9620 h 69956"/>
              <a:gd name="connsiteX5" fmla="*/ 80142 w 234288"/>
              <a:gd name="connsiteY5" fmla="*/ 36608 h 69956"/>
              <a:gd name="connsiteX6" fmla="*/ 40455 w 234288"/>
              <a:gd name="connsiteY6" fmla="*/ 69945 h 69956"/>
              <a:gd name="connsiteX7" fmla="*/ 767 w 234288"/>
              <a:gd name="connsiteY7" fmla="*/ 20733 h 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288" h="69956">
                <a:moveTo>
                  <a:pt x="767" y="20733"/>
                </a:moveTo>
                <a:cubicBezTo>
                  <a:pt x="7381" y="10944"/>
                  <a:pt x="58975" y="12266"/>
                  <a:pt x="80142" y="11208"/>
                </a:cubicBezTo>
                <a:cubicBezTo>
                  <a:pt x="101309" y="10150"/>
                  <a:pt x="102102" y="16235"/>
                  <a:pt x="127767" y="14383"/>
                </a:cubicBezTo>
                <a:cubicBezTo>
                  <a:pt x="153432" y="12531"/>
                  <a:pt x="230426" y="889"/>
                  <a:pt x="234130" y="95"/>
                </a:cubicBezTo>
                <a:cubicBezTo>
                  <a:pt x="237834" y="-699"/>
                  <a:pt x="175656" y="3535"/>
                  <a:pt x="149992" y="9620"/>
                </a:cubicBezTo>
                <a:cubicBezTo>
                  <a:pt x="124328" y="15705"/>
                  <a:pt x="98398" y="26554"/>
                  <a:pt x="80142" y="36608"/>
                </a:cubicBezTo>
                <a:cubicBezTo>
                  <a:pt x="61886" y="46662"/>
                  <a:pt x="48657" y="69151"/>
                  <a:pt x="40455" y="69945"/>
                </a:cubicBezTo>
                <a:cubicBezTo>
                  <a:pt x="32253" y="70739"/>
                  <a:pt x="-5847" y="30522"/>
                  <a:pt x="767" y="207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561759B-4335-484E-9CF6-D7FC35E40EAD}"/>
              </a:ext>
            </a:extLst>
          </p:cNvPr>
          <p:cNvSpPr/>
          <p:nvPr/>
        </p:nvSpPr>
        <p:spPr>
          <a:xfrm>
            <a:off x="3264206" y="2936735"/>
            <a:ext cx="289496" cy="212896"/>
          </a:xfrm>
          <a:custGeom>
            <a:avLst/>
            <a:gdLst>
              <a:gd name="connsiteX0" fmla="*/ 2869 w 289496"/>
              <a:gd name="connsiteY0" fmla="*/ 212865 h 212896"/>
              <a:gd name="connsiteX1" fmla="*/ 96532 w 289496"/>
              <a:gd name="connsiteY1" fmla="*/ 125553 h 212896"/>
              <a:gd name="connsiteX2" fmla="*/ 215594 w 289496"/>
              <a:gd name="connsiteY2" fmla="*/ 49353 h 212896"/>
              <a:gd name="connsiteX3" fmla="*/ 250519 w 289496"/>
              <a:gd name="connsiteY3" fmla="*/ 23953 h 212896"/>
              <a:gd name="connsiteX4" fmla="*/ 288619 w 289496"/>
              <a:gd name="connsiteY4" fmla="*/ 140 h 212896"/>
              <a:gd name="connsiteX5" fmla="*/ 210832 w 289496"/>
              <a:gd name="connsiteY5" fmla="*/ 16015 h 212896"/>
              <a:gd name="connsiteX6" fmla="*/ 121932 w 289496"/>
              <a:gd name="connsiteY6" fmla="*/ 54115 h 212896"/>
              <a:gd name="connsiteX7" fmla="*/ 33032 w 289496"/>
              <a:gd name="connsiteY7" fmla="*/ 135078 h 212896"/>
              <a:gd name="connsiteX8" fmla="*/ 2869 w 289496"/>
              <a:gd name="connsiteY8" fmla="*/ 212865 h 21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496" h="212896">
                <a:moveTo>
                  <a:pt x="2869" y="212865"/>
                </a:moveTo>
                <a:cubicBezTo>
                  <a:pt x="13452" y="211277"/>
                  <a:pt x="61078" y="152805"/>
                  <a:pt x="96532" y="125553"/>
                </a:cubicBezTo>
                <a:cubicBezTo>
                  <a:pt x="131986" y="98301"/>
                  <a:pt x="189930" y="66286"/>
                  <a:pt x="215594" y="49353"/>
                </a:cubicBezTo>
                <a:cubicBezTo>
                  <a:pt x="241258" y="32420"/>
                  <a:pt x="238348" y="32155"/>
                  <a:pt x="250519" y="23953"/>
                </a:cubicBezTo>
                <a:cubicBezTo>
                  <a:pt x="262690" y="15751"/>
                  <a:pt x="295234" y="1463"/>
                  <a:pt x="288619" y="140"/>
                </a:cubicBezTo>
                <a:cubicBezTo>
                  <a:pt x="282004" y="-1183"/>
                  <a:pt x="238613" y="7019"/>
                  <a:pt x="210832" y="16015"/>
                </a:cubicBezTo>
                <a:cubicBezTo>
                  <a:pt x="183051" y="25011"/>
                  <a:pt x="151565" y="34271"/>
                  <a:pt x="121932" y="54115"/>
                </a:cubicBezTo>
                <a:cubicBezTo>
                  <a:pt x="92299" y="73959"/>
                  <a:pt x="53140" y="115234"/>
                  <a:pt x="33032" y="135078"/>
                </a:cubicBezTo>
                <a:cubicBezTo>
                  <a:pt x="12924" y="154922"/>
                  <a:pt x="-7714" y="214453"/>
                  <a:pt x="2869" y="2128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A7D48FA-859A-40E9-A991-144FE1CD1BD6}"/>
              </a:ext>
            </a:extLst>
          </p:cNvPr>
          <p:cNvSpPr/>
          <p:nvPr/>
        </p:nvSpPr>
        <p:spPr>
          <a:xfrm>
            <a:off x="3544618" y="2930357"/>
            <a:ext cx="337045" cy="137285"/>
          </a:xfrm>
          <a:custGeom>
            <a:avLst/>
            <a:gdLst>
              <a:gd name="connsiteX0" fmla="*/ 270 w 337045"/>
              <a:gd name="connsiteY0" fmla="*/ 14456 h 137285"/>
              <a:gd name="connsiteX1" fmla="*/ 93932 w 337045"/>
              <a:gd name="connsiteY1" fmla="*/ 168 h 137285"/>
              <a:gd name="connsiteX2" fmla="*/ 193945 w 337045"/>
              <a:gd name="connsiteY2" fmla="*/ 25568 h 137285"/>
              <a:gd name="connsiteX3" fmla="*/ 279670 w 337045"/>
              <a:gd name="connsiteY3" fmla="*/ 74781 h 137285"/>
              <a:gd name="connsiteX4" fmla="*/ 336820 w 337045"/>
              <a:gd name="connsiteY4" fmla="*/ 136693 h 137285"/>
              <a:gd name="connsiteX5" fmla="*/ 297132 w 337045"/>
              <a:gd name="connsiteY5" fmla="*/ 103356 h 137285"/>
              <a:gd name="connsiteX6" fmla="*/ 236807 w 337045"/>
              <a:gd name="connsiteY6" fmla="*/ 58906 h 137285"/>
              <a:gd name="connsiteX7" fmla="*/ 189182 w 337045"/>
              <a:gd name="connsiteY7" fmla="*/ 31918 h 137285"/>
              <a:gd name="connsiteX8" fmla="*/ 124095 w 337045"/>
              <a:gd name="connsiteY8" fmla="*/ 12868 h 137285"/>
              <a:gd name="connsiteX9" fmla="*/ 270 w 337045"/>
              <a:gd name="connsiteY9" fmla="*/ 14456 h 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045" h="137285">
                <a:moveTo>
                  <a:pt x="270" y="14456"/>
                </a:moveTo>
                <a:cubicBezTo>
                  <a:pt x="-4757" y="12339"/>
                  <a:pt x="61653" y="-1684"/>
                  <a:pt x="93932" y="168"/>
                </a:cubicBezTo>
                <a:cubicBezTo>
                  <a:pt x="126211" y="2020"/>
                  <a:pt x="162989" y="13133"/>
                  <a:pt x="193945" y="25568"/>
                </a:cubicBezTo>
                <a:cubicBezTo>
                  <a:pt x="224901" y="38003"/>
                  <a:pt x="255858" y="56260"/>
                  <a:pt x="279670" y="74781"/>
                </a:cubicBezTo>
                <a:cubicBezTo>
                  <a:pt x="303482" y="93302"/>
                  <a:pt x="333910" y="131931"/>
                  <a:pt x="336820" y="136693"/>
                </a:cubicBezTo>
                <a:cubicBezTo>
                  <a:pt x="339730" y="141455"/>
                  <a:pt x="313801" y="116320"/>
                  <a:pt x="297132" y="103356"/>
                </a:cubicBezTo>
                <a:cubicBezTo>
                  <a:pt x="280463" y="90392"/>
                  <a:pt x="254799" y="70812"/>
                  <a:pt x="236807" y="58906"/>
                </a:cubicBezTo>
                <a:cubicBezTo>
                  <a:pt x="218815" y="47000"/>
                  <a:pt x="207967" y="39591"/>
                  <a:pt x="189182" y="31918"/>
                </a:cubicBezTo>
                <a:cubicBezTo>
                  <a:pt x="170397" y="24245"/>
                  <a:pt x="152934" y="17895"/>
                  <a:pt x="124095" y="12868"/>
                </a:cubicBezTo>
                <a:cubicBezTo>
                  <a:pt x="95256" y="7841"/>
                  <a:pt x="5297" y="16573"/>
                  <a:pt x="270" y="144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EF735F3-A96D-432D-B089-DCA67A5B7095}"/>
              </a:ext>
            </a:extLst>
          </p:cNvPr>
          <p:cNvSpPr/>
          <p:nvPr/>
        </p:nvSpPr>
        <p:spPr>
          <a:xfrm>
            <a:off x="3294063" y="3124200"/>
            <a:ext cx="286033" cy="68313"/>
          </a:xfrm>
          <a:custGeom>
            <a:avLst/>
            <a:gdLst>
              <a:gd name="connsiteX0" fmla="*/ 0 w 286033"/>
              <a:gd name="connsiteY0" fmla="*/ 0 h 68313"/>
              <a:gd name="connsiteX1" fmla="*/ 98425 w 286033"/>
              <a:gd name="connsiteY1" fmla="*/ 46038 h 68313"/>
              <a:gd name="connsiteX2" fmla="*/ 217487 w 286033"/>
              <a:gd name="connsiteY2" fmla="*/ 53975 h 68313"/>
              <a:gd name="connsiteX3" fmla="*/ 285750 w 286033"/>
              <a:gd name="connsiteY3" fmla="*/ 39688 h 68313"/>
              <a:gd name="connsiteX4" fmla="*/ 238125 w 286033"/>
              <a:gd name="connsiteY4" fmla="*/ 55563 h 68313"/>
              <a:gd name="connsiteX5" fmla="*/ 150812 w 286033"/>
              <a:gd name="connsiteY5" fmla="*/ 68263 h 68313"/>
              <a:gd name="connsiteX6" fmla="*/ 68262 w 286033"/>
              <a:gd name="connsiteY6" fmla="*/ 50800 h 68313"/>
              <a:gd name="connsiteX7" fmla="*/ 0 w 286033"/>
              <a:gd name="connsiteY7" fmla="*/ 0 h 6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033" h="68313">
                <a:moveTo>
                  <a:pt x="0" y="0"/>
                </a:moveTo>
                <a:cubicBezTo>
                  <a:pt x="31088" y="18521"/>
                  <a:pt x="62177" y="37042"/>
                  <a:pt x="98425" y="46038"/>
                </a:cubicBezTo>
                <a:cubicBezTo>
                  <a:pt x="134673" y="55034"/>
                  <a:pt x="186266" y="55033"/>
                  <a:pt x="217487" y="53975"/>
                </a:cubicBezTo>
                <a:cubicBezTo>
                  <a:pt x="248708" y="52917"/>
                  <a:pt x="282310" y="39423"/>
                  <a:pt x="285750" y="39688"/>
                </a:cubicBezTo>
                <a:cubicBezTo>
                  <a:pt x="289190" y="39953"/>
                  <a:pt x="260615" y="50801"/>
                  <a:pt x="238125" y="55563"/>
                </a:cubicBezTo>
                <a:cubicBezTo>
                  <a:pt x="215635" y="60325"/>
                  <a:pt x="179123" y="69057"/>
                  <a:pt x="150812" y="68263"/>
                </a:cubicBezTo>
                <a:cubicBezTo>
                  <a:pt x="122502" y="67469"/>
                  <a:pt x="68262" y="50800"/>
                  <a:pt x="68262" y="50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8DFAEC8-2B97-447D-90E0-47CFD5FF6359}"/>
              </a:ext>
            </a:extLst>
          </p:cNvPr>
          <p:cNvSpPr/>
          <p:nvPr/>
        </p:nvSpPr>
        <p:spPr>
          <a:xfrm>
            <a:off x="3211970" y="3094032"/>
            <a:ext cx="114246" cy="77146"/>
          </a:xfrm>
          <a:custGeom>
            <a:avLst/>
            <a:gdLst>
              <a:gd name="connsiteX0" fmla="*/ 75743 w 114246"/>
              <a:gd name="connsiteY0" fmla="*/ 6 h 77146"/>
              <a:gd name="connsiteX1" fmla="*/ 15418 w 114246"/>
              <a:gd name="connsiteY1" fmla="*/ 42868 h 77146"/>
              <a:gd name="connsiteX2" fmla="*/ 1130 w 114246"/>
              <a:gd name="connsiteY2" fmla="*/ 55568 h 77146"/>
              <a:gd name="connsiteX3" fmla="*/ 37643 w 114246"/>
              <a:gd name="connsiteY3" fmla="*/ 52393 h 77146"/>
              <a:gd name="connsiteX4" fmla="*/ 85268 w 114246"/>
              <a:gd name="connsiteY4" fmla="*/ 69856 h 77146"/>
              <a:gd name="connsiteX5" fmla="*/ 113843 w 114246"/>
              <a:gd name="connsiteY5" fmla="*/ 76206 h 77146"/>
              <a:gd name="connsiteX6" fmla="*/ 64630 w 114246"/>
              <a:gd name="connsiteY6" fmla="*/ 50806 h 77146"/>
              <a:gd name="connsiteX7" fmla="*/ 43993 w 114246"/>
              <a:gd name="connsiteY7" fmla="*/ 46043 h 77146"/>
              <a:gd name="connsiteX8" fmla="*/ 75743 w 114246"/>
              <a:gd name="connsiteY8" fmla="*/ 6 h 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46" h="77146">
                <a:moveTo>
                  <a:pt x="75743" y="6"/>
                </a:moveTo>
                <a:cubicBezTo>
                  <a:pt x="70980" y="-523"/>
                  <a:pt x="27853" y="33608"/>
                  <a:pt x="15418" y="42868"/>
                </a:cubicBezTo>
                <a:cubicBezTo>
                  <a:pt x="2983" y="52128"/>
                  <a:pt x="-2574" y="53981"/>
                  <a:pt x="1130" y="55568"/>
                </a:cubicBezTo>
                <a:cubicBezTo>
                  <a:pt x="4834" y="57155"/>
                  <a:pt x="23620" y="50012"/>
                  <a:pt x="37643" y="52393"/>
                </a:cubicBezTo>
                <a:cubicBezTo>
                  <a:pt x="51666" y="54774"/>
                  <a:pt x="72568" y="65887"/>
                  <a:pt x="85268" y="69856"/>
                </a:cubicBezTo>
                <a:cubicBezTo>
                  <a:pt x="97968" y="73825"/>
                  <a:pt x="117283" y="79381"/>
                  <a:pt x="113843" y="76206"/>
                </a:cubicBezTo>
                <a:cubicBezTo>
                  <a:pt x="110403" y="73031"/>
                  <a:pt x="76272" y="55833"/>
                  <a:pt x="64630" y="50806"/>
                </a:cubicBezTo>
                <a:cubicBezTo>
                  <a:pt x="52988" y="45779"/>
                  <a:pt x="45051" y="52129"/>
                  <a:pt x="43993" y="46043"/>
                </a:cubicBezTo>
                <a:cubicBezTo>
                  <a:pt x="42935" y="39958"/>
                  <a:pt x="80506" y="535"/>
                  <a:pt x="75743" y="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57A78E3-5431-4DCC-B348-E66433015502}"/>
              </a:ext>
            </a:extLst>
          </p:cNvPr>
          <p:cNvSpPr/>
          <p:nvPr/>
        </p:nvSpPr>
        <p:spPr>
          <a:xfrm>
            <a:off x="3703404" y="3021264"/>
            <a:ext cx="175789" cy="136477"/>
          </a:xfrm>
          <a:custGeom>
            <a:avLst/>
            <a:gdLst>
              <a:gd name="connsiteX0" fmla="*/ 4996 w 175789"/>
              <a:gd name="connsiteY0" fmla="*/ 136274 h 136477"/>
              <a:gd name="connsiteX1" fmla="*/ 160571 w 175789"/>
              <a:gd name="connsiteY1" fmla="*/ 66424 h 136477"/>
              <a:gd name="connsiteX2" fmla="*/ 170096 w 175789"/>
              <a:gd name="connsiteY2" fmla="*/ 1336 h 136477"/>
              <a:gd name="connsiteX3" fmla="*/ 162159 w 175789"/>
              <a:gd name="connsiteY3" fmla="*/ 23561 h 136477"/>
              <a:gd name="connsiteX4" fmla="*/ 146284 w 175789"/>
              <a:gd name="connsiteY4" fmla="*/ 36261 h 136477"/>
              <a:gd name="connsiteX5" fmla="*/ 103421 w 175789"/>
              <a:gd name="connsiteY5" fmla="*/ 55311 h 136477"/>
              <a:gd name="connsiteX6" fmla="*/ 57384 w 175789"/>
              <a:gd name="connsiteY6" fmla="*/ 77536 h 136477"/>
              <a:gd name="connsiteX7" fmla="*/ 38334 w 175789"/>
              <a:gd name="connsiteY7" fmla="*/ 88649 h 136477"/>
              <a:gd name="connsiteX8" fmla="*/ 4996 w 175789"/>
              <a:gd name="connsiteY8" fmla="*/ 136274 h 1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89" h="136477">
                <a:moveTo>
                  <a:pt x="4996" y="136274"/>
                </a:moveTo>
                <a:cubicBezTo>
                  <a:pt x="25369" y="132570"/>
                  <a:pt x="133054" y="88914"/>
                  <a:pt x="160571" y="66424"/>
                </a:cubicBezTo>
                <a:cubicBezTo>
                  <a:pt x="188088" y="43934"/>
                  <a:pt x="169831" y="8480"/>
                  <a:pt x="170096" y="1336"/>
                </a:cubicBezTo>
                <a:cubicBezTo>
                  <a:pt x="170361" y="-5808"/>
                  <a:pt x="166128" y="17740"/>
                  <a:pt x="162159" y="23561"/>
                </a:cubicBezTo>
                <a:cubicBezTo>
                  <a:pt x="158190" y="29382"/>
                  <a:pt x="156074" y="30969"/>
                  <a:pt x="146284" y="36261"/>
                </a:cubicBezTo>
                <a:cubicBezTo>
                  <a:pt x="136494" y="41553"/>
                  <a:pt x="118238" y="48432"/>
                  <a:pt x="103421" y="55311"/>
                </a:cubicBezTo>
                <a:cubicBezTo>
                  <a:pt x="88604" y="62190"/>
                  <a:pt x="68232" y="71980"/>
                  <a:pt x="57384" y="77536"/>
                </a:cubicBezTo>
                <a:cubicBezTo>
                  <a:pt x="46536" y="83092"/>
                  <a:pt x="43890" y="85474"/>
                  <a:pt x="38334" y="88649"/>
                </a:cubicBezTo>
                <a:cubicBezTo>
                  <a:pt x="32778" y="91824"/>
                  <a:pt x="-15377" y="139978"/>
                  <a:pt x="4996" y="1362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0B778D5-7103-43B3-910C-65DE2C2730B9}"/>
              </a:ext>
            </a:extLst>
          </p:cNvPr>
          <p:cNvSpPr/>
          <p:nvPr/>
        </p:nvSpPr>
        <p:spPr>
          <a:xfrm>
            <a:off x="3318995" y="2928056"/>
            <a:ext cx="297525" cy="131449"/>
          </a:xfrm>
          <a:custGeom>
            <a:avLst/>
            <a:gdLst>
              <a:gd name="connsiteX0" fmla="*/ 2055 w 297525"/>
              <a:gd name="connsiteY0" fmla="*/ 131057 h 131449"/>
              <a:gd name="connsiteX1" fmla="*/ 116355 w 297525"/>
              <a:gd name="connsiteY1" fmla="*/ 34219 h 131449"/>
              <a:gd name="connsiteX2" fmla="*/ 224305 w 297525"/>
              <a:gd name="connsiteY2" fmla="*/ 13582 h 131449"/>
              <a:gd name="connsiteX3" fmla="*/ 297330 w 297525"/>
              <a:gd name="connsiteY3" fmla="*/ 2469 h 131449"/>
              <a:gd name="connsiteX4" fmla="*/ 243355 w 297525"/>
              <a:gd name="connsiteY4" fmla="*/ 882 h 131449"/>
              <a:gd name="connsiteX5" fmla="*/ 171918 w 297525"/>
              <a:gd name="connsiteY5" fmla="*/ 13582 h 131449"/>
              <a:gd name="connsiteX6" fmla="*/ 51268 w 297525"/>
              <a:gd name="connsiteY6" fmla="*/ 67557 h 131449"/>
              <a:gd name="connsiteX7" fmla="*/ 2055 w 297525"/>
              <a:gd name="connsiteY7" fmla="*/ 131057 h 13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525" h="131449">
                <a:moveTo>
                  <a:pt x="2055" y="131057"/>
                </a:moveTo>
                <a:cubicBezTo>
                  <a:pt x="12903" y="125501"/>
                  <a:pt x="79313" y="53798"/>
                  <a:pt x="116355" y="34219"/>
                </a:cubicBezTo>
                <a:cubicBezTo>
                  <a:pt x="153397" y="14640"/>
                  <a:pt x="194143" y="18874"/>
                  <a:pt x="224305" y="13582"/>
                </a:cubicBezTo>
                <a:cubicBezTo>
                  <a:pt x="254467" y="8290"/>
                  <a:pt x="294155" y="4586"/>
                  <a:pt x="297330" y="2469"/>
                </a:cubicBezTo>
                <a:cubicBezTo>
                  <a:pt x="300505" y="352"/>
                  <a:pt x="264257" y="-970"/>
                  <a:pt x="243355" y="882"/>
                </a:cubicBezTo>
                <a:cubicBezTo>
                  <a:pt x="222453" y="2734"/>
                  <a:pt x="203932" y="2470"/>
                  <a:pt x="171918" y="13582"/>
                </a:cubicBezTo>
                <a:cubicBezTo>
                  <a:pt x="139904" y="24694"/>
                  <a:pt x="76933" y="53534"/>
                  <a:pt x="51268" y="67557"/>
                </a:cubicBezTo>
                <a:cubicBezTo>
                  <a:pt x="25603" y="81580"/>
                  <a:pt x="-8793" y="136613"/>
                  <a:pt x="2055" y="1310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E53CF17-04A1-4377-A425-5C2FF0F3C8B8}"/>
              </a:ext>
            </a:extLst>
          </p:cNvPr>
          <p:cNvSpPr/>
          <p:nvPr/>
        </p:nvSpPr>
        <p:spPr>
          <a:xfrm>
            <a:off x="3209918" y="2915180"/>
            <a:ext cx="233556" cy="186992"/>
          </a:xfrm>
          <a:custGeom>
            <a:avLst/>
            <a:gdLst>
              <a:gd name="connsiteX0" fmla="*/ 7 w 233556"/>
              <a:gd name="connsiteY0" fmla="*/ 186795 h 186992"/>
              <a:gd name="connsiteX1" fmla="*/ 87320 w 233556"/>
              <a:gd name="connsiteY1" fmla="*/ 91545 h 186992"/>
              <a:gd name="connsiteX2" fmla="*/ 185745 w 233556"/>
              <a:gd name="connsiteY2" fmla="*/ 29633 h 186992"/>
              <a:gd name="connsiteX3" fmla="*/ 233370 w 233556"/>
              <a:gd name="connsiteY3" fmla="*/ 1058 h 186992"/>
              <a:gd name="connsiteX4" fmla="*/ 169870 w 233556"/>
              <a:gd name="connsiteY4" fmla="*/ 8995 h 186992"/>
              <a:gd name="connsiteX5" fmla="*/ 117482 w 233556"/>
              <a:gd name="connsiteY5" fmla="*/ 35983 h 186992"/>
              <a:gd name="connsiteX6" fmla="*/ 82557 w 233556"/>
              <a:gd name="connsiteY6" fmla="*/ 64558 h 186992"/>
              <a:gd name="connsiteX7" fmla="*/ 7 w 233556"/>
              <a:gd name="connsiteY7" fmla="*/ 186795 h 18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556" h="186992">
                <a:moveTo>
                  <a:pt x="7" y="186795"/>
                </a:moveTo>
                <a:cubicBezTo>
                  <a:pt x="801" y="191293"/>
                  <a:pt x="56364" y="117739"/>
                  <a:pt x="87320" y="91545"/>
                </a:cubicBezTo>
                <a:cubicBezTo>
                  <a:pt x="118276" y="65351"/>
                  <a:pt x="185745" y="29633"/>
                  <a:pt x="185745" y="29633"/>
                </a:cubicBezTo>
                <a:cubicBezTo>
                  <a:pt x="210087" y="14552"/>
                  <a:pt x="236016" y="4498"/>
                  <a:pt x="233370" y="1058"/>
                </a:cubicBezTo>
                <a:cubicBezTo>
                  <a:pt x="230724" y="-2382"/>
                  <a:pt x="189185" y="3174"/>
                  <a:pt x="169870" y="8995"/>
                </a:cubicBezTo>
                <a:cubicBezTo>
                  <a:pt x="150555" y="14816"/>
                  <a:pt x="132034" y="26723"/>
                  <a:pt x="117482" y="35983"/>
                </a:cubicBezTo>
                <a:cubicBezTo>
                  <a:pt x="102930" y="45243"/>
                  <a:pt x="100020" y="46037"/>
                  <a:pt x="82557" y="64558"/>
                </a:cubicBezTo>
                <a:cubicBezTo>
                  <a:pt x="65095" y="83079"/>
                  <a:pt x="-787" y="182297"/>
                  <a:pt x="7" y="1867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1879A37-5CAF-42FE-8EDF-18C984CC1643}"/>
              </a:ext>
            </a:extLst>
          </p:cNvPr>
          <p:cNvSpPr/>
          <p:nvPr/>
        </p:nvSpPr>
        <p:spPr>
          <a:xfrm>
            <a:off x="3625849" y="2917656"/>
            <a:ext cx="228612" cy="113184"/>
          </a:xfrm>
          <a:custGeom>
            <a:avLst/>
            <a:gdLst>
              <a:gd name="connsiteX0" fmla="*/ 1 w 228612"/>
              <a:gd name="connsiteY0" fmla="*/ 169 h 113184"/>
              <a:gd name="connsiteX1" fmla="*/ 152401 w 228612"/>
              <a:gd name="connsiteY1" fmla="*/ 46207 h 113184"/>
              <a:gd name="connsiteX2" fmla="*/ 195264 w 228612"/>
              <a:gd name="connsiteY2" fmla="*/ 85894 h 113184"/>
              <a:gd name="connsiteX3" fmla="*/ 228601 w 228612"/>
              <a:gd name="connsiteY3" fmla="*/ 112882 h 113184"/>
              <a:gd name="connsiteX4" fmla="*/ 198439 w 228612"/>
              <a:gd name="connsiteY4" fmla="*/ 68432 h 113184"/>
              <a:gd name="connsiteX5" fmla="*/ 149226 w 228612"/>
              <a:gd name="connsiteY5" fmla="*/ 31919 h 113184"/>
              <a:gd name="connsiteX6" fmla="*/ 1 w 228612"/>
              <a:gd name="connsiteY6" fmla="*/ 169 h 11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12" h="113184">
                <a:moveTo>
                  <a:pt x="1" y="169"/>
                </a:moveTo>
                <a:cubicBezTo>
                  <a:pt x="530" y="2550"/>
                  <a:pt x="119857" y="31920"/>
                  <a:pt x="152401" y="46207"/>
                </a:cubicBezTo>
                <a:cubicBezTo>
                  <a:pt x="184945" y="60494"/>
                  <a:pt x="182564" y="74782"/>
                  <a:pt x="195264" y="85894"/>
                </a:cubicBezTo>
                <a:cubicBezTo>
                  <a:pt x="207964" y="97006"/>
                  <a:pt x="228072" y="115792"/>
                  <a:pt x="228601" y="112882"/>
                </a:cubicBezTo>
                <a:cubicBezTo>
                  <a:pt x="229130" y="109972"/>
                  <a:pt x="211668" y="81926"/>
                  <a:pt x="198439" y="68432"/>
                </a:cubicBezTo>
                <a:cubicBezTo>
                  <a:pt x="185210" y="54938"/>
                  <a:pt x="178859" y="42767"/>
                  <a:pt x="149226" y="31919"/>
                </a:cubicBezTo>
                <a:cubicBezTo>
                  <a:pt x="119593" y="21071"/>
                  <a:pt x="-528" y="-2212"/>
                  <a:pt x="1" y="1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BF1EC2A-6C18-4FBC-A729-8487FBF1B5BD}"/>
              </a:ext>
            </a:extLst>
          </p:cNvPr>
          <p:cNvSpPr/>
          <p:nvPr/>
        </p:nvSpPr>
        <p:spPr>
          <a:xfrm>
            <a:off x="3557365" y="3117785"/>
            <a:ext cx="188414" cy="66849"/>
          </a:xfrm>
          <a:custGeom>
            <a:avLst/>
            <a:gdLst>
              <a:gd name="connsiteX0" fmla="*/ 223 w 188414"/>
              <a:gd name="connsiteY0" fmla="*/ 66740 h 66849"/>
              <a:gd name="connsiteX1" fmla="*/ 90710 w 188414"/>
              <a:gd name="connsiteY1" fmla="*/ 38165 h 66849"/>
              <a:gd name="connsiteX2" fmla="*/ 165323 w 188414"/>
              <a:gd name="connsiteY2" fmla="*/ 17528 h 66849"/>
              <a:gd name="connsiteX3" fmla="*/ 187548 w 188414"/>
              <a:gd name="connsiteY3" fmla="*/ 65 h 66849"/>
              <a:gd name="connsiteX4" fmla="*/ 141510 w 188414"/>
              <a:gd name="connsiteY4" fmla="*/ 11178 h 66849"/>
              <a:gd name="connsiteX5" fmla="*/ 66898 w 188414"/>
              <a:gd name="connsiteY5" fmla="*/ 27053 h 66849"/>
              <a:gd name="connsiteX6" fmla="*/ 223 w 188414"/>
              <a:gd name="connsiteY6" fmla="*/ 66740 h 6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414" h="66849">
                <a:moveTo>
                  <a:pt x="223" y="66740"/>
                </a:moveTo>
                <a:cubicBezTo>
                  <a:pt x="4192" y="68592"/>
                  <a:pt x="63193" y="46367"/>
                  <a:pt x="90710" y="38165"/>
                </a:cubicBezTo>
                <a:cubicBezTo>
                  <a:pt x="118227" y="29963"/>
                  <a:pt x="149184" y="23878"/>
                  <a:pt x="165323" y="17528"/>
                </a:cubicBezTo>
                <a:cubicBezTo>
                  <a:pt x="181462" y="11178"/>
                  <a:pt x="191517" y="1123"/>
                  <a:pt x="187548" y="65"/>
                </a:cubicBezTo>
                <a:cubicBezTo>
                  <a:pt x="183579" y="-993"/>
                  <a:pt x="141510" y="11178"/>
                  <a:pt x="141510" y="11178"/>
                </a:cubicBezTo>
                <a:cubicBezTo>
                  <a:pt x="121402" y="15676"/>
                  <a:pt x="87535" y="21497"/>
                  <a:pt x="66898" y="27053"/>
                </a:cubicBezTo>
                <a:cubicBezTo>
                  <a:pt x="46261" y="32609"/>
                  <a:pt x="-3746" y="64888"/>
                  <a:pt x="223" y="667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914AB37-1872-461E-891F-38E22F83EFCF}"/>
              </a:ext>
            </a:extLst>
          </p:cNvPr>
          <p:cNvSpPr/>
          <p:nvPr/>
        </p:nvSpPr>
        <p:spPr>
          <a:xfrm>
            <a:off x="3472321" y="2934631"/>
            <a:ext cx="271008" cy="219756"/>
          </a:xfrm>
          <a:custGeom>
            <a:avLst/>
            <a:gdLst>
              <a:gd name="connsiteX0" fmla="*/ 1129 w 271008"/>
              <a:gd name="connsiteY0" fmla="*/ 46694 h 219756"/>
              <a:gd name="connsiteX1" fmla="*/ 13829 w 271008"/>
              <a:gd name="connsiteY1" fmla="*/ 118132 h 219756"/>
              <a:gd name="connsiteX2" fmla="*/ 10654 w 271008"/>
              <a:gd name="connsiteY2" fmla="*/ 137182 h 219756"/>
              <a:gd name="connsiteX3" fmla="*/ 37642 w 271008"/>
              <a:gd name="connsiteY3" fmla="*/ 191157 h 219756"/>
              <a:gd name="connsiteX4" fmla="*/ 85267 w 271008"/>
              <a:gd name="connsiteY4" fmla="*/ 213382 h 219756"/>
              <a:gd name="connsiteX5" fmla="*/ 123367 w 271008"/>
              <a:gd name="connsiteY5" fmla="*/ 219732 h 219756"/>
              <a:gd name="connsiteX6" fmla="*/ 166229 w 271008"/>
              <a:gd name="connsiteY6" fmla="*/ 211794 h 219756"/>
              <a:gd name="connsiteX7" fmla="*/ 218617 w 271008"/>
              <a:gd name="connsiteY7" fmla="*/ 197507 h 219756"/>
              <a:gd name="connsiteX8" fmla="*/ 250367 w 271008"/>
              <a:gd name="connsiteY8" fmla="*/ 170519 h 219756"/>
              <a:gd name="connsiteX9" fmla="*/ 271004 w 271008"/>
              <a:gd name="connsiteY9" fmla="*/ 114957 h 219756"/>
              <a:gd name="connsiteX10" fmla="*/ 251954 w 271008"/>
              <a:gd name="connsiteY10" fmla="*/ 70507 h 219756"/>
              <a:gd name="connsiteX11" fmla="*/ 232904 w 271008"/>
              <a:gd name="connsiteY11" fmla="*/ 27644 h 219756"/>
              <a:gd name="connsiteX12" fmla="*/ 213854 w 271008"/>
              <a:gd name="connsiteY12" fmla="*/ 21294 h 219756"/>
              <a:gd name="connsiteX13" fmla="*/ 186867 w 271008"/>
              <a:gd name="connsiteY13" fmla="*/ 10182 h 219756"/>
              <a:gd name="connsiteX14" fmla="*/ 140829 w 271008"/>
              <a:gd name="connsiteY14" fmla="*/ 2244 h 219756"/>
              <a:gd name="connsiteX15" fmla="*/ 99554 w 271008"/>
              <a:gd name="connsiteY15" fmla="*/ 657 h 219756"/>
              <a:gd name="connsiteX16" fmla="*/ 47167 w 271008"/>
              <a:gd name="connsiteY16" fmla="*/ 11769 h 219756"/>
              <a:gd name="connsiteX17" fmla="*/ 1129 w 271008"/>
              <a:gd name="connsiteY17" fmla="*/ 46694 h 21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008" h="219756">
                <a:moveTo>
                  <a:pt x="1129" y="46694"/>
                </a:moveTo>
                <a:cubicBezTo>
                  <a:pt x="-4427" y="64421"/>
                  <a:pt x="12242" y="103051"/>
                  <a:pt x="13829" y="118132"/>
                </a:cubicBezTo>
                <a:cubicBezTo>
                  <a:pt x="15416" y="133213"/>
                  <a:pt x="6685" y="125011"/>
                  <a:pt x="10654" y="137182"/>
                </a:cubicBezTo>
                <a:cubicBezTo>
                  <a:pt x="14623" y="149353"/>
                  <a:pt x="25207" y="178457"/>
                  <a:pt x="37642" y="191157"/>
                </a:cubicBezTo>
                <a:cubicBezTo>
                  <a:pt x="50078" y="203857"/>
                  <a:pt x="70979" y="208619"/>
                  <a:pt x="85267" y="213382"/>
                </a:cubicBezTo>
                <a:cubicBezTo>
                  <a:pt x="99555" y="218145"/>
                  <a:pt x="109873" y="219997"/>
                  <a:pt x="123367" y="219732"/>
                </a:cubicBezTo>
                <a:cubicBezTo>
                  <a:pt x="136861" y="219467"/>
                  <a:pt x="150354" y="215498"/>
                  <a:pt x="166229" y="211794"/>
                </a:cubicBezTo>
                <a:cubicBezTo>
                  <a:pt x="182104" y="208090"/>
                  <a:pt x="204594" y="204386"/>
                  <a:pt x="218617" y="197507"/>
                </a:cubicBezTo>
                <a:cubicBezTo>
                  <a:pt x="232640" y="190628"/>
                  <a:pt x="241636" y="184277"/>
                  <a:pt x="250367" y="170519"/>
                </a:cubicBezTo>
                <a:cubicBezTo>
                  <a:pt x="259098" y="156761"/>
                  <a:pt x="270740" y="131626"/>
                  <a:pt x="271004" y="114957"/>
                </a:cubicBezTo>
                <a:cubicBezTo>
                  <a:pt x="271269" y="98288"/>
                  <a:pt x="258304" y="85059"/>
                  <a:pt x="251954" y="70507"/>
                </a:cubicBezTo>
                <a:cubicBezTo>
                  <a:pt x="245604" y="55955"/>
                  <a:pt x="239254" y="35846"/>
                  <a:pt x="232904" y="27644"/>
                </a:cubicBezTo>
                <a:cubicBezTo>
                  <a:pt x="226554" y="19442"/>
                  <a:pt x="221527" y="24204"/>
                  <a:pt x="213854" y="21294"/>
                </a:cubicBezTo>
                <a:cubicBezTo>
                  <a:pt x="206181" y="18384"/>
                  <a:pt x="199038" y="13357"/>
                  <a:pt x="186867" y="10182"/>
                </a:cubicBezTo>
                <a:cubicBezTo>
                  <a:pt x="174696" y="7007"/>
                  <a:pt x="155381" y="3831"/>
                  <a:pt x="140829" y="2244"/>
                </a:cubicBezTo>
                <a:cubicBezTo>
                  <a:pt x="126277" y="657"/>
                  <a:pt x="115164" y="-931"/>
                  <a:pt x="99554" y="657"/>
                </a:cubicBezTo>
                <a:cubicBezTo>
                  <a:pt x="83944" y="2245"/>
                  <a:pt x="60131" y="7536"/>
                  <a:pt x="47167" y="11769"/>
                </a:cubicBezTo>
                <a:cubicBezTo>
                  <a:pt x="34203" y="16002"/>
                  <a:pt x="6685" y="28967"/>
                  <a:pt x="1129" y="46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月 23">
            <a:extLst>
              <a:ext uri="{FF2B5EF4-FFF2-40B4-BE49-F238E27FC236}">
                <a16:creationId xmlns:a16="http://schemas.microsoft.com/office/drawing/2014/main" id="{AF2315E8-27AB-4C96-8336-545C0E0CF982}"/>
              </a:ext>
            </a:extLst>
          </p:cNvPr>
          <p:cNvSpPr/>
          <p:nvPr/>
        </p:nvSpPr>
        <p:spPr>
          <a:xfrm rot="5400000">
            <a:off x="3583182" y="2999645"/>
            <a:ext cx="66675" cy="830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CD227B6-902C-44EE-B0C7-C370502DB072}"/>
              </a:ext>
            </a:extLst>
          </p:cNvPr>
          <p:cNvSpPr/>
          <p:nvPr/>
        </p:nvSpPr>
        <p:spPr>
          <a:xfrm>
            <a:off x="3482941" y="3044713"/>
            <a:ext cx="117512" cy="115003"/>
          </a:xfrm>
          <a:custGeom>
            <a:avLst/>
            <a:gdLst>
              <a:gd name="connsiteX0" fmla="*/ 34 w 117512"/>
              <a:gd name="connsiteY0" fmla="*/ 112 h 115003"/>
              <a:gd name="connsiteX1" fmla="*/ 19084 w 117512"/>
              <a:gd name="connsiteY1" fmla="*/ 58850 h 115003"/>
              <a:gd name="connsiteX2" fmla="*/ 84172 w 117512"/>
              <a:gd name="connsiteY2" fmla="*/ 100125 h 115003"/>
              <a:gd name="connsiteX3" fmla="*/ 117509 w 117512"/>
              <a:gd name="connsiteY3" fmla="*/ 112825 h 115003"/>
              <a:gd name="connsiteX4" fmla="*/ 82584 w 117512"/>
              <a:gd name="connsiteY4" fmla="*/ 114412 h 115003"/>
              <a:gd name="connsiteX5" fmla="*/ 50834 w 117512"/>
              <a:gd name="connsiteY5" fmla="*/ 106475 h 115003"/>
              <a:gd name="connsiteX6" fmla="*/ 22259 w 117512"/>
              <a:gd name="connsiteY6" fmla="*/ 74725 h 115003"/>
              <a:gd name="connsiteX7" fmla="*/ 34 w 117512"/>
              <a:gd name="connsiteY7" fmla="*/ 112 h 11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512" h="115003">
                <a:moveTo>
                  <a:pt x="34" y="112"/>
                </a:moveTo>
                <a:cubicBezTo>
                  <a:pt x="-495" y="-2534"/>
                  <a:pt x="5061" y="42181"/>
                  <a:pt x="19084" y="58850"/>
                </a:cubicBezTo>
                <a:cubicBezTo>
                  <a:pt x="33107" y="75519"/>
                  <a:pt x="67768" y="91129"/>
                  <a:pt x="84172" y="100125"/>
                </a:cubicBezTo>
                <a:cubicBezTo>
                  <a:pt x="100576" y="109121"/>
                  <a:pt x="117774" y="110444"/>
                  <a:pt x="117509" y="112825"/>
                </a:cubicBezTo>
                <a:cubicBezTo>
                  <a:pt x="117244" y="115206"/>
                  <a:pt x="93696" y="115470"/>
                  <a:pt x="82584" y="114412"/>
                </a:cubicBezTo>
                <a:cubicBezTo>
                  <a:pt x="71472" y="113354"/>
                  <a:pt x="60888" y="113089"/>
                  <a:pt x="50834" y="106475"/>
                </a:cubicBezTo>
                <a:cubicBezTo>
                  <a:pt x="40780" y="99861"/>
                  <a:pt x="29667" y="86631"/>
                  <a:pt x="22259" y="74725"/>
                </a:cubicBezTo>
                <a:cubicBezTo>
                  <a:pt x="14851" y="62819"/>
                  <a:pt x="563" y="2758"/>
                  <a:pt x="34" y="1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1CBDF31-BD16-4910-8555-6232A783D596}"/>
              </a:ext>
            </a:extLst>
          </p:cNvPr>
          <p:cNvSpPr/>
          <p:nvPr/>
        </p:nvSpPr>
        <p:spPr>
          <a:xfrm>
            <a:off x="3660774" y="2947363"/>
            <a:ext cx="84609" cy="174018"/>
          </a:xfrm>
          <a:custGeom>
            <a:avLst/>
            <a:gdLst>
              <a:gd name="connsiteX0" fmla="*/ 1 w 84609"/>
              <a:gd name="connsiteY0" fmla="*/ 625 h 174018"/>
              <a:gd name="connsiteX1" fmla="*/ 61914 w 84609"/>
              <a:gd name="connsiteY1" fmla="*/ 43487 h 174018"/>
              <a:gd name="connsiteX2" fmla="*/ 77789 w 84609"/>
              <a:gd name="connsiteY2" fmla="*/ 111750 h 174018"/>
              <a:gd name="connsiteX3" fmla="*/ 52389 w 84609"/>
              <a:gd name="connsiteY3" fmla="*/ 172075 h 174018"/>
              <a:gd name="connsiteX4" fmla="*/ 77789 w 84609"/>
              <a:gd name="connsiteY4" fmla="*/ 157787 h 174018"/>
              <a:gd name="connsiteX5" fmla="*/ 84139 w 84609"/>
              <a:gd name="connsiteY5" fmla="*/ 143500 h 174018"/>
              <a:gd name="connsiteX6" fmla="*/ 84139 w 84609"/>
              <a:gd name="connsiteY6" fmla="*/ 108575 h 174018"/>
              <a:gd name="connsiteX7" fmla="*/ 80964 w 84609"/>
              <a:gd name="connsiteY7" fmla="*/ 62537 h 174018"/>
              <a:gd name="connsiteX8" fmla="*/ 63501 w 84609"/>
              <a:gd name="connsiteY8" fmla="*/ 21262 h 174018"/>
              <a:gd name="connsiteX9" fmla="*/ 1 w 84609"/>
              <a:gd name="connsiteY9" fmla="*/ 625 h 1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609" h="174018">
                <a:moveTo>
                  <a:pt x="1" y="625"/>
                </a:moveTo>
                <a:cubicBezTo>
                  <a:pt x="-263" y="4329"/>
                  <a:pt x="48949" y="24966"/>
                  <a:pt x="61914" y="43487"/>
                </a:cubicBezTo>
                <a:cubicBezTo>
                  <a:pt x="74879" y="62008"/>
                  <a:pt x="79377" y="90319"/>
                  <a:pt x="77789" y="111750"/>
                </a:cubicBezTo>
                <a:cubicBezTo>
                  <a:pt x="76201" y="133181"/>
                  <a:pt x="52389" y="164402"/>
                  <a:pt x="52389" y="172075"/>
                </a:cubicBezTo>
                <a:cubicBezTo>
                  <a:pt x="52389" y="179748"/>
                  <a:pt x="72497" y="162550"/>
                  <a:pt x="77789" y="157787"/>
                </a:cubicBezTo>
                <a:cubicBezTo>
                  <a:pt x="83081" y="153025"/>
                  <a:pt x="83081" y="151702"/>
                  <a:pt x="84139" y="143500"/>
                </a:cubicBezTo>
                <a:cubicBezTo>
                  <a:pt x="85197" y="135298"/>
                  <a:pt x="84139" y="108575"/>
                  <a:pt x="84139" y="108575"/>
                </a:cubicBezTo>
                <a:cubicBezTo>
                  <a:pt x="83610" y="95081"/>
                  <a:pt x="84404" y="77089"/>
                  <a:pt x="80964" y="62537"/>
                </a:cubicBezTo>
                <a:cubicBezTo>
                  <a:pt x="77524" y="47985"/>
                  <a:pt x="71438" y="32110"/>
                  <a:pt x="63501" y="21262"/>
                </a:cubicBezTo>
                <a:cubicBezTo>
                  <a:pt x="55564" y="10414"/>
                  <a:pt x="265" y="-3079"/>
                  <a:pt x="1" y="6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678969B-6EDE-4EF1-ACD9-19703E78E0F3}"/>
              </a:ext>
            </a:extLst>
          </p:cNvPr>
          <p:cNvSpPr/>
          <p:nvPr/>
        </p:nvSpPr>
        <p:spPr>
          <a:xfrm>
            <a:off x="4806644" y="2725593"/>
            <a:ext cx="97650" cy="89433"/>
          </a:xfrm>
          <a:custGeom>
            <a:avLst/>
            <a:gdLst>
              <a:gd name="connsiteX0" fmla="*/ 1894 w 97650"/>
              <a:gd name="connsiteY0" fmla="*/ 145 h 89433"/>
              <a:gd name="connsiteX1" fmla="*/ 95556 w 97650"/>
              <a:gd name="connsiteY1" fmla="*/ 82695 h 89433"/>
              <a:gd name="connsiteX2" fmla="*/ 65394 w 97650"/>
              <a:gd name="connsiteY2" fmla="*/ 84282 h 89433"/>
              <a:gd name="connsiteX3" fmla="*/ 46344 w 97650"/>
              <a:gd name="connsiteY3" fmla="*/ 81107 h 89433"/>
              <a:gd name="connsiteX4" fmla="*/ 32056 w 97650"/>
              <a:gd name="connsiteY4" fmla="*/ 62057 h 89433"/>
              <a:gd name="connsiteX5" fmla="*/ 1894 w 97650"/>
              <a:gd name="connsiteY5" fmla="*/ 145 h 8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50" h="89433">
                <a:moveTo>
                  <a:pt x="1894" y="145"/>
                </a:moveTo>
                <a:cubicBezTo>
                  <a:pt x="12477" y="3585"/>
                  <a:pt x="84973" y="68672"/>
                  <a:pt x="95556" y="82695"/>
                </a:cubicBezTo>
                <a:cubicBezTo>
                  <a:pt x="106139" y="96718"/>
                  <a:pt x="73596" y="84547"/>
                  <a:pt x="65394" y="84282"/>
                </a:cubicBezTo>
                <a:cubicBezTo>
                  <a:pt x="57192" y="84017"/>
                  <a:pt x="51900" y="84811"/>
                  <a:pt x="46344" y="81107"/>
                </a:cubicBezTo>
                <a:cubicBezTo>
                  <a:pt x="40788" y="77403"/>
                  <a:pt x="35760" y="68671"/>
                  <a:pt x="32056" y="62057"/>
                </a:cubicBezTo>
                <a:cubicBezTo>
                  <a:pt x="28352" y="55443"/>
                  <a:pt x="-8689" y="-3295"/>
                  <a:pt x="1894" y="1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10F7B99-EB05-4449-AB55-25545DF966F6}"/>
              </a:ext>
            </a:extLst>
          </p:cNvPr>
          <p:cNvSpPr/>
          <p:nvPr/>
        </p:nvSpPr>
        <p:spPr>
          <a:xfrm>
            <a:off x="5014614" y="2623973"/>
            <a:ext cx="49553" cy="151188"/>
          </a:xfrm>
          <a:custGeom>
            <a:avLst/>
            <a:gdLst>
              <a:gd name="connsiteX0" fmla="*/ 299 w 49553"/>
              <a:gd name="connsiteY0" fmla="*/ 165 h 151188"/>
              <a:gd name="connsiteX1" fmla="*/ 28874 w 49553"/>
              <a:gd name="connsiteY1" fmla="*/ 62077 h 151188"/>
              <a:gd name="connsiteX2" fmla="*/ 28874 w 49553"/>
              <a:gd name="connsiteY2" fmla="*/ 130340 h 151188"/>
              <a:gd name="connsiteX3" fmla="*/ 25699 w 49553"/>
              <a:gd name="connsiteY3" fmla="*/ 150977 h 151188"/>
              <a:gd name="connsiteX4" fmla="*/ 41574 w 49553"/>
              <a:gd name="connsiteY4" fmla="*/ 120815 h 151188"/>
              <a:gd name="connsiteX5" fmla="*/ 49511 w 49553"/>
              <a:gd name="connsiteY5" fmla="*/ 81127 h 151188"/>
              <a:gd name="connsiteX6" fmla="*/ 299 w 49553"/>
              <a:gd name="connsiteY6" fmla="*/ 165 h 15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53" h="151188">
                <a:moveTo>
                  <a:pt x="299" y="165"/>
                </a:moveTo>
                <a:cubicBezTo>
                  <a:pt x="-3141" y="-3010"/>
                  <a:pt x="24112" y="40381"/>
                  <a:pt x="28874" y="62077"/>
                </a:cubicBezTo>
                <a:cubicBezTo>
                  <a:pt x="33636" y="83773"/>
                  <a:pt x="29403" y="115523"/>
                  <a:pt x="28874" y="130340"/>
                </a:cubicBezTo>
                <a:cubicBezTo>
                  <a:pt x="28345" y="145157"/>
                  <a:pt x="23582" y="152565"/>
                  <a:pt x="25699" y="150977"/>
                </a:cubicBezTo>
                <a:cubicBezTo>
                  <a:pt x="27816" y="149389"/>
                  <a:pt x="37605" y="132457"/>
                  <a:pt x="41574" y="120815"/>
                </a:cubicBezTo>
                <a:cubicBezTo>
                  <a:pt x="45543" y="109173"/>
                  <a:pt x="50040" y="97796"/>
                  <a:pt x="49511" y="81127"/>
                </a:cubicBezTo>
                <a:cubicBezTo>
                  <a:pt x="48982" y="64458"/>
                  <a:pt x="3739" y="3340"/>
                  <a:pt x="299" y="1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51FDBF8-65C6-4209-A899-E73C476775BC}"/>
              </a:ext>
            </a:extLst>
          </p:cNvPr>
          <p:cNvSpPr/>
          <p:nvPr/>
        </p:nvSpPr>
        <p:spPr>
          <a:xfrm>
            <a:off x="4721586" y="3479063"/>
            <a:ext cx="117657" cy="414417"/>
          </a:xfrm>
          <a:custGeom>
            <a:avLst/>
            <a:gdLst>
              <a:gd name="connsiteX0" fmla="*/ 697 w 117657"/>
              <a:gd name="connsiteY0" fmla="*/ 737 h 414417"/>
              <a:gd name="connsiteX1" fmla="*/ 102297 w 117657"/>
              <a:gd name="connsiteY1" fmla="*/ 172187 h 414417"/>
              <a:gd name="connsiteX2" fmla="*/ 108647 w 117657"/>
              <a:gd name="connsiteY2" fmla="*/ 252620 h 414417"/>
              <a:gd name="connsiteX3" fmla="*/ 95947 w 117657"/>
              <a:gd name="connsiteY3" fmla="*/ 322470 h 414417"/>
              <a:gd name="connsiteX4" fmla="*/ 697 w 117657"/>
              <a:gd name="connsiteY4" fmla="*/ 411370 h 414417"/>
              <a:gd name="connsiteX5" fmla="*/ 55731 w 117657"/>
              <a:gd name="connsiteY5" fmla="*/ 385970 h 414417"/>
              <a:gd name="connsiteX6" fmla="*/ 110764 w 117657"/>
              <a:gd name="connsiteY6" fmla="*/ 309770 h 414417"/>
              <a:gd name="connsiteX7" fmla="*/ 114997 w 117657"/>
              <a:gd name="connsiteY7" fmla="*/ 189120 h 414417"/>
              <a:gd name="connsiteX8" fmla="*/ 93831 w 117657"/>
              <a:gd name="connsiteY8" fmla="*/ 112920 h 414417"/>
              <a:gd name="connsiteX9" fmla="*/ 697 w 117657"/>
              <a:gd name="connsiteY9" fmla="*/ 737 h 4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57" h="414417">
                <a:moveTo>
                  <a:pt x="697" y="737"/>
                </a:moveTo>
                <a:cubicBezTo>
                  <a:pt x="2108" y="10615"/>
                  <a:pt x="84305" y="130207"/>
                  <a:pt x="102297" y="172187"/>
                </a:cubicBezTo>
                <a:cubicBezTo>
                  <a:pt x="120289" y="214168"/>
                  <a:pt x="109705" y="227573"/>
                  <a:pt x="108647" y="252620"/>
                </a:cubicBezTo>
                <a:cubicBezTo>
                  <a:pt x="107589" y="277667"/>
                  <a:pt x="113939" y="296012"/>
                  <a:pt x="95947" y="322470"/>
                </a:cubicBezTo>
                <a:cubicBezTo>
                  <a:pt x="77955" y="348928"/>
                  <a:pt x="7400" y="400787"/>
                  <a:pt x="697" y="411370"/>
                </a:cubicBezTo>
                <a:cubicBezTo>
                  <a:pt x="-6006" y="421953"/>
                  <a:pt x="37387" y="402903"/>
                  <a:pt x="55731" y="385970"/>
                </a:cubicBezTo>
                <a:cubicBezTo>
                  <a:pt x="74075" y="369037"/>
                  <a:pt x="100886" y="342578"/>
                  <a:pt x="110764" y="309770"/>
                </a:cubicBezTo>
                <a:cubicBezTo>
                  <a:pt x="120642" y="276962"/>
                  <a:pt x="117819" y="221928"/>
                  <a:pt x="114997" y="189120"/>
                </a:cubicBezTo>
                <a:cubicBezTo>
                  <a:pt x="112175" y="156312"/>
                  <a:pt x="108648" y="142906"/>
                  <a:pt x="93831" y="112920"/>
                </a:cubicBezTo>
                <a:cubicBezTo>
                  <a:pt x="79014" y="82934"/>
                  <a:pt x="-714" y="-9141"/>
                  <a:pt x="697" y="7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D607F0E-062F-42AC-82A5-F365E1C8B5CB}"/>
              </a:ext>
            </a:extLst>
          </p:cNvPr>
          <p:cNvSpPr/>
          <p:nvPr/>
        </p:nvSpPr>
        <p:spPr>
          <a:xfrm>
            <a:off x="4042086" y="3646993"/>
            <a:ext cx="224250" cy="369181"/>
          </a:xfrm>
          <a:custGeom>
            <a:avLst/>
            <a:gdLst>
              <a:gd name="connsiteX0" fmla="*/ 13447 w 224250"/>
              <a:gd name="connsiteY0" fmla="*/ 24 h 369181"/>
              <a:gd name="connsiteX1" fmla="*/ 2864 w 224250"/>
              <a:gd name="connsiteY1" fmla="*/ 182057 h 369181"/>
              <a:gd name="connsiteX2" fmla="*/ 72714 w 224250"/>
              <a:gd name="connsiteY2" fmla="*/ 296357 h 369181"/>
              <a:gd name="connsiteX3" fmla="*/ 220881 w 224250"/>
              <a:gd name="connsiteY3" fmla="*/ 368324 h 369181"/>
              <a:gd name="connsiteX4" fmla="*/ 170081 w 224250"/>
              <a:gd name="connsiteY4" fmla="*/ 334457 h 369181"/>
              <a:gd name="connsiteX5" fmla="*/ 98114 w 224250"/>
              <a:gd name="connsiteY5" fmla="*/ 311174 h 369181"/>
              <a:gd name="connsiteX6" fmla="*/ 36731 w 224250"/>
              <a:gd name="connsiteY6" fmla="*/ 237090 h 369181"/>
              <a:gd name="connsiteX7" fmla="*/ 13447 w 224250"/>
              <a:gd name="connsiteY7" fmla="*/ 169357 h 369181"/>
              <a:gd name="connsiteX8" fmla="*/ 13447 w 224250"/>
              <a:gd name="connsiteY8" fmla="*/ 24 h 3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250" h="369181">
                <a:moveTo>
                  <a:pt x="13447" y="24"/>
                </a:moveTo>
                <a:cubicBezTo>
                  <a:pt x="11683" y="2141"/>
                  <a:pt x="-7014" y="132668"/>
                  <a:pt x="2864" y="182057"/>
                </a:cubicBezTo>
                <a:cubicBezTo>
                  <a:pt x="12742" y="231446"/>
                  <a:pt x="36378" y="265313"/>
                  <a:pt x="72714" y="296357"/>
                </a:cubicBezTo>
                <a:cubicBezTo>
                  <a:pt x="109050" y="327401"/>
                  <a:pt x="204653" y="361974"/>
                  <a:pt x="220881" y="368324"/>
                </a:cubicBezTo>
                <a:cubicBezTo>
                  <a:pt x="237109" y="374674"/>
                  <a:pt x="190542" y="343982"/>
                  <a:pt x="170081" y="334457"/>
                </a:cubicBezTo>
                <a:cubicBezTo>
                  <a:pt x="149620" y="324932"/>
                  <a:pt x="120339" y="327402"/>
                  <a:pt x="98114" y="311174"/>
                </a:cubicBezTo>
                <a:cubicBezTo>
                  <a:pt x="75889" y="294946"/>
                  <a:pt x="50842" y="260726"/>
                  <a:pt x="36731" y="237090"/>
                </a:cubicBezTo>
                <a:cubicBezTo>
                  <a:pt x="22620" y="213454"/>
                  <a:pt x="16269" y="204635"/>
                  <a:pt x="13447" y="169357"/>
                </a:cubicBezTo>
                <a:cubicBezTo>
                  <a:pt x="10625" y="134079"/>
                  <a:pt x="15211" y="-2093"/>
                  <a:pt x="13447" y="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B212450-3163-42AF-80EE-0CB01E636DCD}"/>
              </a:ext>
            </a:extLst>
          </p:cNvPr>
          <p:cNvSpPr/>
          <p:nvPr/>
        </p:nvSpPr>
        <p:spPr>
          <a:xfrm>
            <a:off x="4551431" y="3797183"/>
            <a:ext cx="143669" cy="100267"/>
          </a:xfrm>
          <a:custGeom>
            <a:avLst/>
            <a:gdLst>
              <a:gd name="connsiteX0" fmla="*/ 4694 w 143669"/>
              <a:gd name="connsiteY0" fmla="*/ 100130 h 100267"/>
              <a:gd name="connsiteX1" fmla="*/ 4694 w 143669"/>
              <a:gd name="connsiteY1" fmla="*/ 42980 h 100267"/>
              <a:gd name="connsiteX2" fmla="*/ 53907 w 143669"/>
              <a:gd name="connsiteY2" fmla="*/ 3292 h 100267"/>
              <a:gd name="connsiteX3" fmla="*/ 142807 w 143669"/>
              <a:gd name="connsiteY3" fmla="*/ 3292 h 100267"/>
              <a:gd name="connsiteX4" fmla="*/ 96769 w 143669"/>
              <a:gd name="connsiteY4" fmla="*/ 117 h 100267"/>
              <a:gd name="connsiteX5" fmla="*/ 58669 w 143669"/>
              <a:gd name="connsiteY5" fmla="*/ 3292 h 100267"/>
              <a:gd name="connsiteX6" fmla="*/ 28507 w 143669"/>
              <a:gd name="connsiteY6" fmla="*/ 25517 h 100267"/>
              <a:gd name="connsiteX7" fmla="*/ 4694 w 143669"/>
              <a:gd name="connsiteY7" fmla="*/ 100130 h 10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669" h="100267">
                <a:moveTo>
                  <a:pt x="4694" y="100130"/>
                </a:moveTo>
                <a:cubicBezTo>
                  <a:pt x="725" y="103040"/>
                  <a:pt x="-3508" y="59120"/>
                  <a:pt x="4694" y="42980"/>
                </a:cubicBezTo>
                <a:cubicBezTo>
                  <a:pt x="12896" y="26840"/>
                  <a:pt x="30888" y="9907"/>
                  <a:pt x="53907" y="3292"/>
                </a:cubicBezTo>
                <a:cubicBezTo>
                  <a:pt x="76926" y="-3323"/>
                  <a:pt x="135663" y="3821"/>
                  <a:pt x="142807" y="3292"/>
                </a:cubicBezTo>
                <a:cubicBezTo>
                  <a:pt x="149951" y="2763"/>
                  <a:pt x="110792" y="117"/>
                  <a:pt x="96769" y="117"/>
                </a:cubicBezTo>
                <a:cubicBezTo>
                  <a:pt x="82746" y="117"/>
                  <a:pt x="70046" y="-941"/>
                  <a:pt x="58669" y="3292"/>
                </a:cubicBezTo>
                <a:cubicBezTo>
                  <a:pt x="47292" y="7525"/>
                  <a:pt x="38297" y="14404"/>
                  <a:pt x="28507" y="25517"/>
                </a:cubicBezTo>
                <a:cubicBezTo>
                  <a:pt x="18718" y="36629"/>
                  <a:pt x="8663" y="97220"/>
                  <a:pt x="4694" y="1001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2505198-94A2-43AF-81C7-12CE1E24B986}"/>
              </a:ext>
            </a:extLst>
          </p:cNvPr>
          <p:cNvSpPr/>
          <p:nvPr/>
        </p:nvSpPr>
        <p:spPr>
          <a:xfrm>
            <a:off x="4194137" y="3910850"/>
            <a:ext cx="122562" cy="67475"/>
          </a:xfrm>
          <a:custGeom>
            <a:avLst/>
            <a:gdLst>
              <a:gd name="connsiteX0" fmla="*/ 38 w 122562"/>
              <a:gd name="connsiteY0" fmla="*/ 67425 h 67475"/>
              <a:gd name="connsiteX1" fmla="*/ 50838 w 122562"/>
              <a:gd name="connsiteY1" fmla="*/ 2338 h 67475"/>
              <a:gd name="connsiteX2" fmla="*/ 122276 w 122562"/>
              <a:gd name="connsiteY2" fmla="*/ 13450 h 67475"/>
              <a:gd name="connsiteX3" fmla="*/ 74651 w 122562"/>
              <a:gd name="connsiteY3" fmla="*/ 3925 h 67475"/>
              <a:gd name="connsiteX4" fmla="*/ 42901 w 122562"/>
              <a:gd name="connsiteY4" fmla="*/ 13450 h 67475"/>
              <a:gd name="connsiteX5" fmla="*/ 38 w 122562"/>
              <a:gd name="connsiteY5" fmla="*/ 67425 h 6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62" h="67475">
                <a:moveTo>
                  <a:pt x="38" y="67425"/>
                </a:moveTo>
                <a:cubicBezTo>
                  <a:pt x="1361" y="65573"/>
                  <a:pt x="30465" y="11334"/>
                  <a:pt x="50838" y="2338"/>
                </a:cubicBezTo>
                <a:cubicBezTo>
                  <a:pt x="71211" y="-6658"/>
                  <a:pt x="118307" y="13186"/>
                  <a:pt x="122276" y="13450"/>
                </a:cubicBezTo>
                <a:cubicBezTo>
                  <a:pt x="126245" y="13714"/>
                  <a:pt x="87880" y="3925"/>
                  <a:pt x="74651" y="3925"/>
                </a:cubicBezTo>
                <a:cubicBezTo>
                  <a:pt x="61422" y="3925"/>
                  <a:pt x="53749" y="7629"/>
                  <a:pt x="42901" y="13450"/>
                </a:cubicBezTo>
                <a:cubicBezTo>
                  <a:pt x="32053" y="19271"/>
                  <a:pt x="-1285" y="69277"/>
                  <a:pt x="38" y="674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4C5EC50-8709-441B-97A0-FC748D59051D}"/>
              </a:ext>
            </a:extLst>
          </p:cNvPr>
          <p:cNvSpPr/>
          <p:nvPr/>
        </p:nvSpPr>
        <p:spPr>
          <a:xfrm>
            <a:off x="3946439" y="4039730"/>
            <a:ext cx="1311958" cy="354655"/>
          </a:xfrm>
          <a:custGeom>
            <a:avLst/>
            <a:gdLst>
              <a:gd name="connsiteX0" fmla="*/ 86 w 1311958"/>
              <a:gd name="connsiteY0" fmla="*/ 346533 h 354655"/>
              <a:gd name="connsiteX1" fmla="*/ 147724 w 1311958"/>
              <a:gd name="connsiteY1" fmla="*/ 349708 h 354655"/>
              <a:gd name="connsiteX2" fmla="*/ 308061 w 1311958"/>
              <a:gd name="connsiteY2" fmla="*/ 284620 h 354655"/>
              <a:gd name="connsiteX3" fmla="*/ 482686 w 1311958"/>
              <a:gd name="connsiteY3" fmla="*/ 208420 h 354655"/>
              <a:gd name="connsiteX4" fmla="*/ 596986 w 1311958"/>
              <a:gd name="connsiteY4" fmla="*/ 211595 h 354655"/>
              <a:gd name="connsiteX5" fmla="*/ 677949 w 1311958"/>
              <a:gd name="connsiteY5" fmla="*/ 206833 h 354655"/>
              <a:gd name="connsiteX6" fmla="*/ 766849 w 1311958"/>
              <a:gd name="connsiteY6" fmla="*/ 151270 h 354655"/>
              <a:gd name="connsiteX7" fmla="*/ 839874 w 1311958"/>
              <a:gd name="connsiteY7" fmla="*/ 149683 h 354655"/>
              <a:gd name="connsiteX8" fmla="*/ 1033549 w 1311958"/>
              <a:gd name="connsiteY8" fmla="*/ 114758 h 354655"/>
              <a:gd name="connsiteX9" fmla="*/ 1144674 w 1311958"/>
              <a:gd name="connsiteY9" fmla="*/ 98883 h 354655"/>
              <a:gd name="connsiteX10" fmla="*/ 1224049 w 1311958"/>
              <a:gd name="connsiteY10" fmla="*/ 71895 h 354655"/>
              <a:gd name="connsiteX11" fmla="*/ 1311361 w 1311958"/>
              <a:gd name="connsiteY11" fmla="*/ 458 h 354655"/>
              <a:gd name="connsiteX12" fmla="*/ 1257386 w 1311958"/>
              <a:gd name="connsiteY12" fmla="*/ 43320 h 354655"/>
              <a:gd name="connsiteX13" fmla="*/ 1160549 w 1311958"/>
              <a:gd name="connsiteY13" fmla="*/ 84595 h 354655"/>
              <a:gd name="connsiteX14" fmla="*/ 1065299 w 1311958"/>
              <a:gd name="connsiteY14" fmla="*/ 100470 h 354655"/>
              <a:gd name="connsiteX15" fmla="*/ 931949 w 1311958"/>
              <a:gd name="connsiteY15" fmla="*/ 124283 h 354655"/>
              <a:gd name="connsiteX16" fmla="*/ 814474 w 1311958"/>
              <a:gd name="connsiteY16" fmla="*/ 138570 h 354655"/>
              <a:gd name="connsiteX17" fmla="*/ 760499 w 1311958"/>
              <a:gd name="connsiteY17" fmla="*/ 146508 h 354655"/>
              <a:gd name="connsiteX18" fmla="*/ 701761 w 1311958"/>
              <a:gd name="connsiteY18" fmla="*/ 173495 h 354655"/>
              <a:gd name="connsiteX19" fmla="*/ 647786 w 1311958"/>
              <a:gd name="connsiteY19" fmla="*/ 190958 h 354655"/>
              <a:gd name="connsiteX20" fmla="*/ 579524 w 1311958"/>
              <a:gd name="connsiteY20" fmla="*/ 190958 h 354655"/>
              <a:gd name="connsiteX21" fmla="*/ 479511 w 1311958"/>
              <a:gd name="connsiteY21" fmla="*/ 187783 h 354655"/>
              <a:gd name="connsiteX22" fmla="*/ 347749 w 1311958"/>
              <a:gd name="connsiteY22" fmla="*/ 241758 h 354655"/>
              <a:gd name="connsiteX23" fmla="*/ 215986 w 1311958"/>
              <a:gd name="connsiteY23" fmla="*/ 298908 h 354655"/>
              <a:gd name="connsiteX24" fmla="*/ 168361 w 1311958"/>
              <a:gd name="connsiteY24" fmla="*/ 317958 h 354655"/>
              <a:gd name="connsiteX25" fmla="*/ 86 w 1311958"/>
              <a:gd name="connsiteY25" fmla="*/ 346533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11958" h="354655">
                <a:moveTo>
                  <a:pt x="86" y="346533"/>
                </a:moveTo>
                <a:cubicBezTo>
                  <a:pt x="-3353" y="351825"/>
                  <a:pt x="96395" y="360027"/>
                  <a:pt x="147724" y="349708"/>
                </a:cubicBezTo>
                <a:cubicBezTo>
                  <a:pt x="199053" y="339389"/>
                  <a:pt x="252234" y="308168"/>
                  <a:pt x="308061" y="284620"/>
                </a:cubicBezTo>
                <a:cubicBezTo>
                  <a:pt x="363888" y="261072"/>
                  <a:pt x="434532" y="220591"/>
                  <a:pt x="482686" y="208420"/>
                </a:cubicBezTo>
                <a:cubicBezTo>
                  <a:pt x="530840" y="196249"/>
                  <a:pt x="564442" y="211859"/>
                  <a:pt x="596986" y="211595"/>
                </a:cubicBezTo>
                <a:cubicBezTo>
                  <a:pt x="629530" y="211331"/>
                  <a:pt x="649639" y="216887"/>
                  <a:pt x="677949" y="206833"/>
                </a:cubicBezTo>
                <a:cubicBezTo>
                  <a:pt x="706259" y="196779"/>
                  <a:pt x="739862" y="160795"/>
                  <a:pt x="766849" y="151270"/>
                </a:cubicBezTo>
                <a:cubicBezTo>
                  <a:pt x="793836" y="141745"/>
                  <a:pt x="795424" y="155768"/>
                  <a:pt x="839874" y="149683"/>
                </a:cubicBezTo>
                <a:cubicBezTo>
                  <a:pt x="884324" y="143598"/>
                  <a:pt x="982749" y="123225"/>
                  <a:pt x="1033549" y="114758"/>
                </a:cubicBezTo>
                <a:cubicBezTo>
                  <a:pt x="1084349" y="106291"/>
                  <a:pt x="1112924" y="106027"/>
                  <a:pt x="1144674" y="98883"/>
                </a:cubicBezTo>
                <a:cubicBezTo>
                  <a:pt x="1176424" y="91739"/>
                  <a:pt x="1196268" y="88299"/>
                  <a:pt x="1224049" y="71895"/>
                </a:cubicBezTo>
                <a:cubicBezTo>
                  <a:pt x="1251830" y="55491"/>
                  <a:pt x="1305805" y="5220"/>
                  <a:pt x="1311361" y="458"/>
                </a:cubicBezTo>
                <a:cubicBezTo>
                  <a:pt x="1316917" y="-4304"/>
                  <a:pt x="1282521" y="29297"/>
                  <a:pt x="1257386" y="43320"/>
                </a:cubicBezTo>
                <a:cubicBezTo>
                  <a:pt x="1232251" y="57343"/>
                  <a:pt x="1192563" y="75070"/>
                  <a:pt x="1160549" y="84595"/>
                </a:cubicBezTo>
                <a:cubicBezTo>
                  <a:pt x="1128535" y="94120"/>
                  <a:pt x="1065299" y="100470"/>
                  <a:pt x="1065299" y="100470"/>
                </a:cubicBezTo>
                <a:cubicBezTo>
                  <a:pt x="1027199" y="107085"/>
                  <a:pt x="973753" y="117933"/>
                  <a:pt x="931949" y="124283"/>
                </a:cubicBezTo>
                <a:cubicBezTo>
                  <a:pt x="890145" y="130633"/>
                  <a:pt x="843049" y="134866"/>
                  <a:pt x="814474" y="138570"/>
                </a:cubicBezTo>
                <a:cubicBezTo>
                  <a:pt x="785899" y="142274"/>
                  <a:pt x="779284" y="140687"/>
                  <a:pt x="760499" y="146508"/>
                </a:cubicBezTo>
                <a:cubicBezTo>
                  <a:pt x="741714" y="152329"/>
                  <a:pt x="720546" y="166087"/>
                  <a:pt x="701761" y="173495"/>
                </a:cubicBezTo>
                <a:cubicBezTo>
                  <a:pt x="682976" y="180903"/>
                  <a:pt x="668159" y="188047"/>
                  <a:pt x="647786" y="190958"/>
                </a:cubicBezTo>
                <a:cubicBezTo>
                  <a:pt x="627413" y="193869"/>
                  <a:pt x="607570" y="191487"/>
                  <a:pt x="579524" y="190958"/>
                </a:cubicBezTo>
                <a:cubicBezTo>
                  <a:pt x="551478" y="190429"/>
                  <a:pt x="518140" y="179316"/>
                  <a:pt x="479511" y="187783"/>
                </a:cubicBezTo>
                <a:cubicBezTo>
                  <a:pt x="440882" y="196250"/>
                  <a:pt x="391670" y="223237"/>
                  <a:pt x="347749" y="241758"/>
                </a:cubicBezTo>
                <a:cubicBezTo>
                  <a:pt x="303828" y="260279"/>
                  <a:pt x="245884" y="286208"/>
                  <a:pt x="215986" y="298908"/>
                </a:cubicBezTo>
                <a:cubicBezTo>
                  <a:pt x="186088" y="311608"/>
                  <a:pt x="199582" y="310550"/>
                  <a:pt x="168361" y="317958"/>
                </a:cubicBezTo>
                <a:cubicBezTo>
                  <a:pt x="137140" y="325366"/>
                  <a:pt x="3525" y="341241"/>
                  <a:pt x="86" y="3465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266A562-DDA0-4CB1-9E98-2183458654D3}"/>
              </a:ext>
            </a:extLst>
          </p:cNvPr>
          <p:cNvSpPr/>
          <p:nvPr/>
        </p:nvSpPr>
        <p:spPr>
          <a:xfrm>
            <a:off x="3941525" y="4143924"/>
            <a:ext cx="1222526" cy="427548"/>
          </a:xfrm>
          <a:custGeom>
            <a:avLst/>
            <a:gdLst>
              <a:gd name="connsiteX0" fmla="*/ 3413 w 1222526"/>
              <a:gd name="connsiteY0" fmla="*/ 269326 h 427548"/>
              <a:gd name="connsiteX1" fmla="*/ 173275 w 1222526"/>
              <a:gd name="connsiteY1" fmla="*/ 350289 h 427548"/>
              <a:gd name="connsiteX2" fmla="*/ 376475 w 1222526"/>
              <a:gd name="connsiteY2" fmla="*/ 410614 h 427548"/>
              <a:gd name="connsiteX3" fmla="*/ 503475 w 1222526"/>
              <a:gd name="connsiteY3" fmla="*/ 426489 h 427548"/>
              <a:gd name="connsiteX4" fmla="*/ 586025 w 1222526"/>
              <a:gd name="connsiteY4" fmla="*/ 421726 h 427548"/>
              <a:gd name="connsiteX5" fmla="*/ 673338 w 1222526"/>
              <a:gd name="connsiteY5" fmla="*/ 386801 h 427548"/>
              <a:gd name="connsiteX6" fmla="*/ 733663 w 1222526"/>
              <a:gd name="connsiteY6" fmla="*/ 383626 h 427548"/>
              <a:gd name="connsiteX7" fmla="*/ 832088 w 1222526"/>
              <a:gd name="connsiteY7" fmla="*/ 393151 h 427548"/>
              <a:gd name="connsiteX8" fmla="*/ 976550 w 1222526"/>
              <a:gd name="connsiteY8" fmla="*/ 310601 h 427548"/>
              <a:gd name="connsiteX9" fmla="*/ 1111488 w 1222526"/>
              <a:gd name="connsiteY9" fmla="*/ 196301 h 427548"/>
              <a:gd name="connsiteX10" fmla="*/ 1219438 w 1222526"/>
              <a:gd name="connsiteY10" fmla="*/ 62951 h 427548"/>
              <a:gd name="connsiteX11" fmla="*/ 1194038 w 1222526"/>
              <a:gd name="connsiteY11" fmla="*/ 1039 h 427548"/>
              <a:gd name="connsiteX12" fmla="*/ 1203563 w 1222526"/>
              <a:gd name="connsiteY12" fmla="*/ 26439 h 427548"/>
              <a:gd name="connsiteX13" fmla="*/ 1208325 w 1222526"/>
              <a:gd name="connsiteY13" fmla="*/ 56601 h 427548"/>
              <a:gd name="connsiteX14" fmla="*/ 1170225 w 1222526"/>
              <a:gd name="connsiteY14" fmla="*/ 123276 h 427548"/>
              <a:gd name="connsiteX15" fmla="*/ 1078150 w 1222526"/>
              <a:gd name="connsiteY15" fmla="*/ 205826 h 427548"/>
              <a:gd name="connsiteX16" fmla="*/ 892413 w 1222526"/>
              <a:gd name="connsiteY16" fmla="*/ 348701 h 427548"/>
              <a:gd name="connsiteX17" fmla="*/ 857488 w 1222526"/>
              <a:gd name="connsiteY17" fmla="*/ 366164 h 427548"/>
              <a:gd name="connsiteX18" fmla="*/ 844788 w 1222526"/>
              <a:gd name="connsiteY18" fmla="*/ 370926 h 427548"/>
              <a:gd name="connsiteX19" fmla="*/ 813038 w 1222526"/>
              <a:gd name="connsiteY19" fmla="*/ 372514 h 427548"/>
              <a:gd name="connsiteX20" fmla="*/ 741600 w 1222526"/>
              <a:gd name="connsiteY20" fmla="*/ 366164 h 427548"/>
              <a:gd name="connsiteX21" fmla="*/ 554275 w 1222526"/>
              <a:gd name="connsiteY21" fmla="*/ 401089 h 427548"/>
              <a:gd name="connsiteX22" fmla="*/ 397113 w 1222526"/>
              <a:gd name="connsiteY22" fmla="*/ 399501 h 427548"/>
              <a:gd name="connsiteX23" fmla="*/ 311388 w 1222526"/>
              <a:gd name="connsiteY23" fmla="*/ 383626 h 427548"/>
              <a:gd name="connsiteX24" fmla="*/ 241538 w 1222526"/>
              <a:gd name="connsiteY24" fmla="*/ 359814 h 427548"/>
              <a:gd name="connsiteX25" fmla="*/ 71675 w 1222526"/>
              <a:gd name="connsiteY25" fmla="*/ 297901 h 427548"/>
              <a:gd name="connsiteX26" fmla="*/ 3413 w 1222526"/>
              <a:gd name="connsiteY26" fmla="*/ 269326 h 4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22526" h="427548">
                <a:moveTo>
                  <a:pt x="3413" y="269326"/>
                </a:moveTo>
                <a:cubicBezTo>
                  <a:pt x="20346" y="278057"/>
                  <a:pt x="111098" y="326741"/>
                  <a:pt x="173275" y="350289"/>
                </a:cubicBezTo>
                <a:cubicBezTo>
                  <a:pt x="235452" y="373837"/>
                  <a:pt x="321442" y="397914"/>
                  <a:pt x="376475" y="410614"/>
                </a:cubicBezTo>
                <a:cubicBezTo>
                  <a:pt x="431508" y="423314"/>
                  <a:pt x="468550" y="424637"/>
                  <a:pt x="503475" y="426489"/>
                </a:cubicBezTo>
                <a:cubicBezTo>
                  <a:pt x="538400" y="428341"/>
                  <a:pt x="557715" y="428341"/>
                  <a:pt x="586025" y="421726"/>
                </a:cubicBezTo>
                <a:cubicBezTo>
                  <a:pt x="614336" y="415111"/>
                  <a:pt x="648732" y="393151"/>
                  <a:pt x="673338" y="386801"/>
                </a:cubicBezTo>
                <a:cubicBezTo>
                  <a:pt x="697944" y="380451"/>
                  <a:pt x="707205" y="382568"/>
                  <a:pt x="733663" y="383626"/>
                </a:cubicBezTo>
                <a:cubicBezTo>
                  <a:pt x="760121" y="384684"/>
                  <a:pt x="791607" y="405322"/>
                  <a:pt x="832088" y="393151"/>
                </a:cubicBezTo>
                <a:cubicBezTo>
                  <a:pt x="872569" y="380980"/>
                  <a:pt x="929983" y="343409"/>
                  <a:pt x="976550" y="310601"/>
                </a:cubicBezTo>
                <a:cubicBezTo>
                  <a:pt x="1023117" y="277793"/>
                  <a:pt x="1071007" y="237576"/>
                  <a:pt x="1111488" y="196301"/>
                </a:cubicBezTo>
                <a:cubicBezTo>
                  <a:pt x="1151969" y="155026"/>
                  <a:pt x="1205680" y="95495"/>
                  <a:pt x="1219438" y="62951"/>
                </a:cubicBezTo>
                <a:cubicBezTo>
                  <a:pt x="1233196" y="30407"/>
                  <a:pt x="1196684" y="7124"/>
                  <a:pt x="1194038" y="1039"/>
                </a:cubicBezTo>
                <a:cubicBezTo>
                  <a:pt x="1191392" y="-5046"/>
                  <a:pt x="1201182" y="17179"/>
                  <a:pt x="1203563" y="26439"/>
                </a:cubicBezTo>
                <a:cubicBezTo>
                  <a:pt x="1205944" y="35699"/>
                  <a:pt x="1213881" y="40462"/>
                  <a:pt x="1208325" y="56601"/>
                </a:cubicBezTo>
                <a:cubicBezTo>
                  <a:pt x="1202769" y="72740"/>
                  <a:pt x="1191921" y="98405"/>
                  <a:pt x="1170225" y="123276"/>
                </a:cubicBezTo>
                <a:cubicBezTo>
                  <a:pt x="1148529" y="148147"/>
                  <a:pt x="1124452" y="168255"/>
                  <a:pt x="1078150" y="205826"/>
                </a:cubicBezTo>
                <a:cubicBezTo>
                  <a:pt x="1031848" y="243397"/>
                  <a:pt x="929190" y="321978"/>
                  <a:pt x="892413" y="348701"/>
                </a:cubicBezTo>
                <a:cubicBezTo>
                  <a:pt x="855636" y="375424"/>
                  <a:pt x="865425" y="362460"/>
                  <a:pt x="857488" y="366164"/>
                </a:cubicBezTo>
                <a:cubicBezTo>
                  <a:pt x="849551" y="369868"/>
                  <a:pt x="852196" y="369868"/>
                  <a:pt x="844788" y="370926"/>
                </a:cubicBezTo>
                <a:cubicBezTo>
                  <a:pt x="837380" y="371984"/>
                  <a:pt x="830236" y="373308"/>
                  <a:pt x="813038" y="372514"/>
                </a:cubicBezTo>
                <a:cubicBezTo>
                  <a:pt x="795840" y="371720"/>
                  <a:pt x="784727" y="361401"/>
                  <a:pt x="741600" y="366164"/>
                </a:cubicBezTo>
                <a:cubicBezTo>
                  <a:pt x="698473" y="370927"/>
                  <a:pt x="611689" y="395533"/>
                  <a:pt x="554275" y="401089"/>
                </a:cubicBezTo>
                <a:cubicBezTo>
                  <a:pt x="496861" y="406645"/>
                  <a:pt x="437594" y="402412"/>
                  <a:pt x="397113" y="399501"/>
                </a:cubicBezTo>
                <a:cubicBezTo>
                  <a:pt x="356632" y="396590"/>
                  <a:pt x="337317" y="390240"/>
                  <a:pt x="311388" y="383626"/>
                </a:cubicBezTo>
                <a:cubicBezTo>
                  <a:pt x="285459" y="377012"/>
                  <a:pt x="241538" y="359814"/>
                  <a:pt x="241538" y="359814"/>
                </a:cubicBezTo>
                <a:lnTo>
                  <a:pt x="71675" y="297901"/>
                </a:lnTo>
                <a:cubicBezTo>
                  <a:pt x="36221" y="284143"/>
                  <a:pt x="-13520" y="260595"/>
                  <a:pt x="3413" y="2693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F4DE2AD-7ABF-459C-B6EE-34643ED8D928}"/>
              </a:ext>
            </a:extLst>
          </p:cNvPr>
          <p:cNvSpPr/>
          <p:nvPr/>
        </p:nvSpPr>
        <p:spPr>
          <a:xfrm>
            <a:off x="4023846" y="4145367"/>
            <a:ext cx="1123446" cy="263124"/>
          </a:xfrm>
          <a:custGeom>
            <a:avLst/>
            <a:gdLst>
              <a:gd name="connsiteX0" fmla="*/ 5229 w 1123446"/>
              <a:gd name="connsiteY0" fmla="*/ 247246 h 263124"/>
              <a:gd name="connsiteX1" fmla="*/ 268754 w 1123446"/>
              <a:gd name="connsiteY1" fmla="*/ 261533 h 263124"/>
              <a:gd name="connsiteX2" fmla="*/ 570379 w 1123446"/>
              <a:gd name="connsiteY2" fmla="*/ 252008 h 263124"/>
              <a:gd name="connsiteX3" fmla="*/ 662454 w 1123446"/>
              <a:gd name="connsiteY3" fmla="*/ 223433 h 263124"/>
              <a:gd name="connsiteX4" fmla="*/ 894229 w 1123446"/>
              <a:gd name="connsiteY4" fmla="*/ 110721 h 263124"/>
              <a:gd name="connsiteX5" fmla="*/ 1116479 w 1123446"/>
              <a:gd name="connsiteY5" fmla="*/ 7533 h 263124"/>
              <a:gd name="connsiteX6" fmla="*/ 1049804 w 1123446"/>
              <a:gd name="connsiteY6" fmla="*/ 18646 h 263124"/>
              <a:gd name="connsiteX7" fmla="*/ 872004 w 1123446"/>
              <a:gd name="connsiteY7" fmla="*/ 104371 h 263124"/>
              <a:gd name="connsiteX8" fmla="*/ 791042 w 1123446"/>
              <a:gd name="connsiteY8" fmla="*/ 148821 h 263124"/>
              <a:gd name="connsiteX9" fmla="*/ 576729 w 1123446"/>
              <a:gd name="connsiteY9" fmla="*/ 244071 h 263124"/>
              <a:gd name="connsiteX10" fmla="*/ 365592 w 1123446"/>
              <a:gd name="connsiteY10" fmla="*/ 250421 h 263124"/>
              <a:gd name="connsiteX11" fmla="*/ 113179 w 1123446"/>
              <a:gd name="connsiteY11" fmla="*/ 263121 h 263124"/>
              <a:gd name="connsiteX12" fmla="*/ 5229 w 1123446"/>
              <a:gd name="connsiteY12" fmla="*/ 247246 h 26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3446" h="263124">
                <a:moveTo>
                  <a:pt x="5229" y="247246"/>
                </a:moveTo>
                <a:cubicBezTo>
                  <a:pt x="31158" y="246981"/>
                  <a:pt x="174562" y="260739"/>
                  <a:pt x="268754" y="261533"/>
                </a:cubicBezTo>
                <a:cubicBezTo>
                  <a:pt x="362946" y="262327"/>
                  <a:pt x="504762" y="258358"/>
                  <a:pt x="570379" y="252008"/>
                </a:cubicBezTo>
                <a:cubicBezTo>
                  <a:pt x="635996" y="245658"/>
                  <a:pt x="608479" y="246981"/>
                  <a:pt x="662454" y="223433"/>
                </a:cubicBezTo>
                <a:cubicBezTo>
                  <a:pt x="716429" y="199885"/>
                  <a:pt x="894229" y="110721"/>
                  <a:pt x="894229" y="110721"/>
                </a:cubicBezTo>
                <a:cubicBezTo>
                  <a:pt x="969900" y="74738"/>
                  <a:pt x="1090550" y="22879"/>
                  <a:pt x="1116479" y="7533"/>
                </a:cubicBezTo>
                <a:cubicBezTo>
                  <a:pt x="1142408" y="-7813"/>
                  <a:pt x="1090550" y="2506"/>
                  <a:pt x="1049804" y="18646"/>
                </a:cubicBezTo>
                <a:cubicBezTo>
                  <a:pt x="1009058" y="34786"/>
                  <a:pt x="915131" y="82675"/>
                  <a:pt x="872004" y="104371"/>
                </a:cubicBezTo>
                <a:cubicBezTo>
                  <a:pt x="828877" y="126067"/>
                  <a:pt x="840254" y="125538"/>
                  <a:pt x="791042" y="148821"/>
                </a:cubicBezTo>
                <a:cubicBezTo>
                  <a:pt x="741830" y="172104"/>
                  <a:pt x="647637" y="227138"/>
                  <a:pt x="576729" y="244071"/>
                </a:cubicBezTo>
                <a:cubicBezTo>
                  <a:pt x="505821" y="261004"/>
                  <a:pt x="365592" y="250421"/>
                  <a:pt x="365592" y="250421"/>
                </a:cubicBezTo>
                <a:cubicBezTo>
                  <a:pt x="288334" y="253596"/>
                  <a:pt x="171123" y="262857"/>
                  <a:pt x="113179" y="263121"/>
                </a:cubicBezTo>
                <a:cubicBezTo>
                  <a:pt x="55235" y="263385"/>
                  <a:pt x="-20700" y="247511"/>
                  <a:pt x="5229" y="2472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8DEE157-D2ED-408A-BB66-669883268228}"/>
              </a:ext>
            </a:extLst>
          </p:cNvPr>
          <p:cNvSpPr/>
          <p:nvPr/>
        </p:nvSpPr>
        <p:spPr>
          <a:xfrm>
            <a:off x="5151901" y="4076689"/>
            <a:ext cx="116494" cy="137636"/>
          </a:xfrm>
          <a:custGeom>
            <a:avLst/>
            <a:gdLst>
              <a:gd name="connsiteX0" fmla="*/ 116482 w 116494"/>
              <a:gd name="connsiteY0" fmla="*/ 11 h 137636"/>
              <a:gd name="connsiteX1" fmla="*/ 33932 w 116494"/>
              <a:gd name="connsiteY1" fmla="*/ 93144 h 137636"/>
              <a:gd name="connsiteX2" fmla="*/ 66 w 116494"/>
              <a:gd name="connsiteY2" fmla="*/ 137594 h 137636"/>
              <a:gd name="connsiteX3" fmla="*/ 27582 w 116494"/>
              <a:gd name="connsiteY3" fmla="*/ 99494 h 137636"/>
              <a:gd name="connsiteX4" fmla="*/ 116482 w 116494"/>
              <a:gd name="connsiteY4" fmla="*/ 11 h 13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94" h="137636">
                <a:moveTo>
                  <a:pt x="116482" y="11"/>
                </a:moveTo>
                <a:cubicBezTo>
                  <a:pt x="117540" y="-1047"/>
                  <a:pt x="53335" y="70214"/>
                  <a:pt x="33932" y="93144"/>
                </a:cubicBezTo>
                <a:cubicBezTo>
                  <a:pt x="14529" y="116074"/>
                  <a:pt x="1124" y="136536"/>
                  <a:pt x="66" y="137594"/>
                </a:cubicBezTo>
                <a:cubicBezTo>
                  <a:pt x="-992" y="138652"/>
                  <a:pt x="10649" y="119602"/>
                  <a:pt x="27582" y="99494"/>
                </a:cubicBezTo>
                <a:cubicBezTo>
                  <a:pt x="44515" y="79386"/>
                  <a:pt x="115424" y="1069"/>
                  <a:pt x="116482" y="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0DCE6C2-F48D-404D-86F7-BFC3041219DA}"/>
              </a:ext>
            </a:extLst>
          </p:cNvPr>
          <p:cNvSpPr/>
          <p:nvPr/>
        </p:nvSpPr>
        <p:spPr>
          <a:xfrm>
            <a:off x="3905383" y="4339148"/>
            <a:ext cx="45722" cy="169988"/>
          </a:xfrm>
          <a:custGeom>
            <a:avLst/>
            <a:gdLst>
              <a:gd name="connsiteX0" fmla="*/ 44317 w 45722"/>
              <a:gd name="connsiteY0" fmla="*/ 19 h 169988"/>
              <a:gd name="connsiteX1" fmla="*/ 8334 w 45722"/>
              <a:gd name="connsiteY1" fmla="*/ 103735 h 169988"/>
              <a:gd name="connsiteX2" fmla="*/ 1984 w 45722"/>
              <a:gd name="connsiteY2" fmla="*/ 158769 h 169988"/>
              <a:gd name="connsiteX3" fmla="*/ 35850 w 45722"/>
              <a:gd name="connsiteY3" fmla="*/ 169352 h 169988"/>
              <a:gd name="connsiteX4" fmla="*/ 35850 w 45722"/>
              <a:gd name="connsiteY4" fmla="*/ 148185 h 169988"/>
              <a:gd name="connsiteX5" fmla="*/ 37967 w 45722"/>
              <a:gd name="connsiteY5" fmla="*/ 95269 h 169988"/>
              <a:gd name="connsiteX6" fmla="*/ 44317 w 45722"/>
              <a:gd name="connsiteY6" fmla="*/ 19 h 16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2" h="169988">
                <a:moveTo>
                  <a:pt x="44317" y="19"/>
                </a:moveTo>
                <a:cubicBezTo>
                  <a:pt x="39378" y="1430"/>
                  <a:pt x="15389" y="77277"/>
                  <a:pt x="8334" y="103735"/>
                </a:cubicBezTo>
                <a:cubicBezTo>
                  <a:pt x="1279" y="130193"/>
                  <a:pt x="-2602" y="147833"/>
                  <a:pt x="1984" y="158769"/>
                </a:cubicBezTo>
                <a:cubicBezTo>
                  <a:pt x="6570" y="169705"/>
                  <a:pt x="30206" y="171116"/>
                  <a:pt x="35850" y="169352"/>
                </a:cubicBezTo>
                <a:cubicBezTo>
                  <a:pt x="41494" y="167588"/>
                  <a:pt x="35497" y="160532"/>
                  <a:pt x="35850" y="148185"/>
                </a:cubicBezTo>
                <a:cubicBezTo>
                  <a:pt x="36203" y="135838"/>
                  <a:pt x="36203" y="115025"/>
                  <a:pt x="37967" y="95269"/>
                </a:cubicBezTo>
                <a:cubicBezTo>
                  <a:pt x="39731" y="75514"/>
                  <a:pt x="49256" y="-1392"/>
                  <a:pt x="44317" y="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C1B9833-BDB3-4234-99F1-D568EA06E960}"/>
              </a:ext>
            </a:extLst>
          </p:cNvPr>
          <p:cNvSpPr/>
          <p:nvPr/>
        </p:nvSpPr>
        <p:spPr>
          <a:xfrm>
            <a:off x="5103283" y="4034011"/>
            <a:ext cx="124884" cy="85281"/>
          </a:xfrm>
          <a:custGeom>
            <a:avLst/>
            <a:gdLst>
              <a:gd name="connsiteX0" fmla="*/ 0 w 124884"/>
              <a:gd name="connsiteY0" fmla="*/ 85022 h 85281"/>
              <a:gd name="connsiteX1" fmla="*/ 88900 w 124884"/>
              <a:gd name="connsiteY1" fmla="*/ 29989 h 85281"/>
              <a:gd name="connsiteX2" fmla="*/ 124884 w 124884"/>
              <a:gd name="connsiteY2" fmla="*/ 356 h 85281"/>
              <a:gd name="connsiteX3" fmla="*/ 88900 w 124884"/>
              <a:gd name="connsiteY3" fmla="*/ 49039 h 85281"/>
              <a:gd name="connsiteX4" fmla="*/ 0 w 124884"/>
              <a:gd name="connsiteY4" fmla="*/ 85022 h 8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84" h="85281">
                <a:moveTo>
                  <a:pt x="0" y="85022"/>
                </a:moveTo>
                <a:cubicBezTo>
                  <a:pt x="0" y="81847"/>
                  <a:pt x="68086" y="44100"/>
                  <a:pt x="88900" y="29989"/>
                </a:cubicBezTo>
                <a:cubicBezTo>
                  <a:pt x="109714" y="15878"/>
                  <a:pt x="124884" y="-2819"/>
                  <a:pt x="124884" y="356"/>
                </a:cubicBezTo>
                <a:cubicBezTo>
                  <a:pt x="124884" y="3531"/>
                  <a:pt x="103011" y="36692"/>
                  <a:pt x="88900" y="49039"/>
                </a:cubicBezTo>
                <a:cubicBezTo>
                  <a:pt x="74789" y="61386"/>
                  <a:pt x="0" y="88197"/>
                  <a:pt x="0" y="850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B90FB39-2601-4A29-8973-BB0CE3DED7E0}"/>
              </a:ext>
            </a:extLst>
          </p:cNvPr>
          <p:cNvSpPr/>
          <p:nvPr/>
        </p:nvSpPr>
        <p:spPr>
          <a:xfrm>
            <a:off x="4484687" y="2146180"/>
            <a:ext cx="784566" cy="322438"/>
          </a:xfrm>
          <a:custGeom>
            <a:avLst/>
            <a:gdLst>
              <a:gd name="connsiteX0" fmla="*/ 1 w 784566"/>
              <a:gd name="connsiteY0" fmla="*/ 322383 h 322438"/>
              <a:gd name="connsiteX1" fmla="*/ 55563 w 784566"/>
              <a:gd name="connsiteY1" fmla="*/ 228720 h 322438"/>
              <a:gd name="connsiteX2" fmla="*/ 177801 w 784566"/>
              <a:gd name="connsiteY2" fmla="*/ 157283 h 322438"/>
              <a:gd name="connsiteX3" fmla="*/ 269876 w 784566"/>
              <a:gd name="connsiteY3" fmla="*/ 144583 h 322438"/>
              <a:gd name="connsiteX4" fmla="*/ 395288 w 784566"/>
              <a:gd name="connsiteY4" fmla="*/ 90608 h 322438"/>
              <a:gd name="connsiteX5" fmla="*/ 520701 w 784566"/>
              <a:gd name="connsiteY5" fmla="*/ 25520 h 322438"/>
              <a:gd name="connsiteX6" fmla="*/ 574676 w 784566"/>
              <a:gd name="connsiteY6" fmla="*/ 27108 h 322438"/>
              <a:gd name="connsiteX7" fmla="*/ 658813 w 784566"/>
              <a:gd name="connsiteY7" fmla="*/ 42983 h 322438"/>
              <a:gd name="connsiteX8" fmla="*/ 784226 w 784566"/>
              <a:gd name="connsiteY8" fmla="*/ 120 h 322438"/>
              <a:gd name="connsiteX9" fmla="*/ 693738 w 784566"/>
              <a:gd name="connsiteY9" fmla="*/ 30283 h 322438"/>
              <a:gd name="connsiteX10" fmla="*/ 628651 w 784566"/>
              <a:gd name="connsiteY10" fmla="*/ 35045 h 322438"/>
              <a:gd name="connsiteX11" fmla="*/ 520701 w 784566"/>
              <a:gd name="connsiteY11" fmla="*/ 20758 h 322438"/>
              <a:gd name="connsiteX12" fmla="*/ 441326 w 784566"/>
              <a:gd name="connsiteY12" fmla="*/ 52508 h 322438"/>
              <a:gd name="connsiteX13" fmla="*/ 320676 w 784566"/>
              <a:gd name="connsiteY13" fmla="*/ 111245 h 322438"/>
              <a:gd name="connsiteX14" fmla="*/ 241301 w 784566"/>
              <a:gd name="connsiteY14" fmla="*/ 135058 h 322438"/>
              <a:gd name="connsiteX15" fmla="*/ 157163 w 784566"/>
              <a:gd name="connsiteY15" fmla="*/ 160458 h 322438"/>
              <a:gd name="connsiteX16" fmla="*/ 53976 w 784566"/>
              <a:gd name="connsiteY16" fmla="*/ 241420 h 322438"/>
              <a:gd name="connsiteX17" fmla="*/ 1 w 784566"/>
              <a:gd name="connsiteY17" fmla="*/ 322383 h 32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4566" h="322438">
                <a:moveTo>
                  <a:pt x="1" y="322383"/>
                </a:moveTo>
                <a:cubicBezTo>
                  <a:pt x="265" y="320266"/>
                  <a:pt x="25930" y="256237"/>
                  <a:pt x="55563" y="228720"/>
                </a:cubicBezTo>
                <a:cubicBezTo>
                  <a:pt x="85196" y="201203"/>
                  <a:pt x="142082" y="171306"/>
                  <a:pt x="177801" y="157283"/>
                </a:cubicBezTo>
                <a:cubicBezTo>
                  <a:pt x="213520" y="143260"/>
                  <a:pt x="233628" y="155695"/>
                  <a:pt x="269876" y="144583"/>
                </a:cubicBezTo>
                <a:cubicBezTo>
                  <a:pt x="306124" y="133471"/>
                  <a:pt x="353484" y="110452"/>
                  <a:pt x="395288" y="90608"/>
                </a:cubicBezTo>
                <a:cubicBezTo>
                  <a:pt x="437092" y="70764"/>
                  <a:pt x="490803" y="36103"/>
                  <a:pt x="520701" y="25520"/>
                </a:cubicBezTo>
                <a:cubicBezTo>
                  <a:pt x="550599" y="14937"/>
                  <a:pt x="551657" y="24198"/>
                  <a:pt x="574676" y="27108"/>
                </a:cubicBezTo>
                <a:cubicBezTo>
                  <a:pt x="597695" y="30018"/>
                  <a:pt x="623888" y="47481"/>
                  <a:pt x="658813" y="42983"/>
                </a:cubicBezTo>
                <a:cubicBezTo>
                  <a:pt x="693738" y="38485"/>
                  <a:pt x="778405" y="2237"/>
                  <a:pt x="784226" y="120"/>
                </a:cubicBezTo>
                <a:cubicBezTo>
                  <a:pt x="790047" y="-1997"/>
                  <a:pt x="719667" y="24462"/>
                  <a:pt x="693738" y="30283"/>
                </a:cubicBezTo>
                <a:cubicBezTo>
                  <a:pt x="667809" y="36104"/>
                  <a:pt x="657490" y="36632"/>
                  <a:pt x="628651" y="35045"/>
                </a:cubicBezTo>
                <a:cubicBezTo>
                  <a:pt x="599812" y="33458"/>
                  <a:pt x="551922" y="17847"/>
                  <a:pt x="520701" y="20758"/>
                </a:cubicBezTo>
                <a:cubicBezTo>
                  <a:pt x="489480" y="23668"/>
                  <a:pt x="474663" y="37427"/>
                  <a:pt x="441326" y="52508"/>
                </a:cubicBezTo>
                <a:cubicBezTo>
                  <a:pt x="407989" y="67589"/>
                  <a:pt x="354013" y="97487"/>
                  <a:pt x="320676" y="111245"/>
                </a:cubicBezTo>
                <a:cubicBezTo>
                  <a:pt x="287339" y="125003"/>
                  <a:pt x="241301" y="135058"/>
                  <a:pt x="241301" y="135058"/>
                </a:cubicBezTo>
                <a:cubicBezTo>
                  <a:pt x="214049" y="143260"/>
                  <a:pt x="188384" y="142731"/>
                  <a:pt x="157163" y="160458"/>
                </a:cubicBezTo>
                <a:cubicBezTo>
                  <a:pt x="125942" y="178185"/>
                  <a:pt x="77259" y="217078"/>
                  <a:pt x="53976" y="241420"/>
                </a:cubicBezTo>
                <a:cubicBezTo>
                  <a:pt x="30693" y="265762"/>
                  <a:pt x="-263" y="324500"/>
                  <a:pt x="1" y="3223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0E578BE-CCBD-4144-93EF-C2247C1BFB72}"/>
              </a:ext>
            </a:extLst>
          </p:cNvPr>
          <p:cNvSpPr/>
          <p:nvPr/>
        </p:nvSpPr>
        <p:spPr>
          <a:xfrm>
            <a:off x="4579932" y="2209684"/>
            <a:ext cx="763758" cy="268461"/>
          </a:xfrm>
          <a:custGeom>
            <a:avLst/>
            <a:gdLst>
              <a:gd name="connsiteX0" fmla="*/ 6 w 763758"/>
              <a:gd name="connsiteY0" fmla="*/ 268404 h 268461"/>
              <a:gd name="connsiteX1" fmla="*/ 55568 w 763758"/>
              <a:gd name="connsiteY1" fmla="*/ 198554 h 268461"/>
              <a:gd name="connsiteX2" fmla="*/ 139706 w 763758"/>
              <a:gd name="connsiteY2" fmla="*/ 181091 h 268461"/>
              <a:gd name="connsiteX3" fmla="*/ 200031 w 763758"/>
              <a:gd name="connsiteY3" fmla="*/ 177916 h 268461"/>
              <a:gd name="connsiteX4" fmla="*/ 285756 w 763758"/>
              <a:gd name="connsiteY4" fmla="*/ 125529 h 268461"/>
              <a:gd name="connsiteX5" fmla="*/ 419106 w 763758"/>
              <a:gd name="connsiteY5" fmla="*/ 66791 h 268461"/>
              <a:gd name="connsiteX6" fmla="*/ 522293 w 763758"/>
              <a:gd name="connsiteY6" fmla="*/ 52504 h 268461"/>
              <a:gd name="connsiteX7" fmla="*/ 612781 w 763758"/>
              <a:gd name="connsiteY7" fmla="*/ 49329 h 268461"/>
              <a:gd name="connsiteX8" fmla="*/ 698506 w 763758"/>
              <a:gd name="connsiteY8" fmla="*/ 33454 h 268461"/>
              <a:gd name="connsiteX9" fmla="*/ 763593 w 763758"/>
              <a:gd name="connsiteY9" fmla="*/ 116 h 268461"/>
              <a:gd name="connsiteX10" fmla="*/ 679456 w 763758"/>
              <a:gd name="connsiteY10" fmla="*/ 46154 h 268461"/>
              <a:gd name="connsiteX11" fmla="*/ 560393 w 763758"/>
              <a:gd name="connsiteY11" fmla="*/ 49329 h 268461"/>
              <a:gd name="connsiteX12" fmla="*/ 454031 w 763758"/>
              <a:gd name="connsiteY12" fmla="*/ 49329 h 268461"/>
              <a:gd name="connsiteX13" fmla="*/ 339731 w 763758"/>
              <a:gd name="connsiteY13" fmla="*/ 92191 h 268461"/>
              <a:gd name="connsiteX14" fmla="*/ 212731 w 763758"/>
              <a:gd name="connsiteY14" fmla="*/ 157279 h 268461"/>
              <a:gd name="connsiteX15" fmla="*/ 188918 w 763758"/>
              <a:gd name="connsiteY15" fmla="*/ 171566 h 268461"/>
              <a:gd name="connsiteX16" fmla="*/ 127006 w 763758"/>
              <a:gd name="connsiteY16" fmla="*/ 173154 h 268461"/>
              <a:gd name="connsiteX17" fmla="*/ 58743 w 763758"/>
              <a:gd name="connsiteY17" fmla="*/ 185854 h 268461"/>
              <a:gd name="connsiteX18" fmla="*/ 6 w 763758"/>
              <a:gd name="connsiteY18" fmla="*/ 268404 h 26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3758" h="268461">
                <a:moveTo>
                  <a:pt x="6" y="268404"/>
                </a:moveTo>
                <a:cubicBezTo>
                  <a:pt x="-523" y="270521"/>
                  <a:pt x="32285" y="213106"/>
                  <a:pt x="55568" y="198554"/>
                </a:cubicBezTo>
                <a:cubicBezTo>
                  <a:pt x="78851" y="184002"/>
                  <a:pt x="115629" y="184531"/>
                  <a:pt x="139706" y="181091"/>
                </a:cubicBezTo>
                <a:cubicBezTo>
                  <a:pt x="163783" y="177651"/>
                  <a:pt x="175689" y="187176"/>
                  <a:pt x="200031" y="177916"/>
                </a:cubicBezTo>
                <a:cubicBezTo>
                  <a:pt x="224373" y="168656"/>
                  <a:pt x="249244" y="144050"/>
                  <a:pt x="285756" y="125529"/>
                </a:cubicBezTo>
                <a:cubicBezTo>
                  <a:pt x="322269" y="107008"/>
                  <a:pt x="379683" y="78962"/>
                  <a:pt x="419106" y="66791"/>
                </a:cubicBezTo>
                <a:cubicBezTo>
                  <a:pt x="458529" y="54620"/>
                  <a:pt x="490014" y="55414"/>
                  <a:pt x="522293" y="52504"/>
                </a:cubicBezTo>
                <a:cubicBezTo>
                  <a:pt x="554572" y="49594"/>
                  <a:pt x="583412" y="52504"/>
                  <a:pt x="612781" y="49329"/>
                </a:cubicBezTo>
                <a:cubicBezTo>
                  <a:pt x="642150" y="46154"/>
                  <a:pt x="673371" y="41656"/>
                  <a:pt x="698506" y="33454"/>
                </a:cubicBezTo>
                <a:cubicBezTo>
                  <a:pt x="723641" y="25252"/>
                  <a:pt x="766768" y="-2001"/>
                  <a:pt x="763593" y="116"/>
                </a:cubicBezTo>
                <a:cubicBezTo>
                  <a:pt x="760418" y="2233"/>
                  <a:pt x="713323" y="37952"/>
                  <a:pt x="679456" y="46154"/>
                </a:cubicBezTo>
                <a:cubicBezTo>
                  <a:pt x="645589" y="54356"/>
                  <a:pt x="560393" y="49329"/>
                  <a:pt x="560393" y="49329"/>
                </a:cubicBezTo>
                <a:cubicBezTo>
                  <a:pt x="522822" y="49858"/>
                  <a:pt x="490808" y="42185"/>
                  <a:pt x="454031" y="49329"/>
                </a:cubicBezTo>
                <a:cubicBezTo>
                  <a:pt x="417254" y="56473"/>
                  <a:pt x="379948" y="74199"/>
                  <a:pt x="339731" y="92191"/>
                </a:cubicBezTo>
                <a:cubicBezTo>
                  <a:pt x="299514" y="110183"/>
                  <a:pt x="237866" y="144050"/>
                  <a:pt x="212731" y="157279"/>
                </a:cubicBezTo>
                <a:cubicBezTo>
                  <a:pt x="187596" y="170508"/>
                  <a:pt x="203205" y="168920"/>
                  <a:pt x="188918" y="171566"/>
                </a:cubicBezTo>
                <a:cubicBezTo>
                  <a:pt x="174631" y="174212"/>
                  <a:pt x="148702" y="170773"/>
                  <a:pt x="127006" y="173154"/>
                </a:cubicBezTo>
                <a:cubicBezTo>
                  <a:pt x="105310" y="175535"/>
                  <a:pt x="78058" y="176329"/>
                  <a:pt x="58743" y="185854"/>
                </a:cubicBezTo>
                <a:cubicBezTo>
                  <a:pt x="39428" y="195379"/>
                  <a:pt x="535" y="266287"/>
                  <a:pt x="6" y="2684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1F4E266-C534-4226-B1AF-493C8DF8E6CC}"/>
              </a:ext>
            </a:extLst>
          </p:cNvPr>
          <p:cNvSpPr/>
          <p:nvPr/>
        </p:nvSpPr>
        <p:spPr>
          <a:xfrm>
            <a:off x="4462344" y="2466966"/>
            <a:ext cx="132456" cy="15884"/>
          </a:xfrm>
          <a:custGeom>
            <a:avLst/>
            <a:gdLst>
              <a:gd name="connsiteX0" fmla="*/ 119 w 132456"/>
              <a:gd name="connsiteY0" fmla="*/ 3184 h 15884"/>
              <a:gd name="connsiteX1" fmla="*/ 92194 w 132456"/>
              <a:gd name="connsiteY1" fmla="*/ 9534 h 15884"/>
              <a:gd name="connsiteX2" fmla="*/ 131881 w 132456"/>
              <a:gd name="connsiteY2" fmla="*/ 9 h 15884"/>
              <a:gd name="connsiteX3" fmla="*/ 112831 w 132456"/>
              <a:gd name="connsiteY3" fmla="*/ 7947 h 15884"/>
              <a:gd name="connsiteX4" fmla="*/ 73144 w 132456"/>
              <a:gd name="connsiteY4" fmla="*/ 15884 h 15884"/>
              <a:gd name="connsiteX5" fmla="*/ 119 w 132456"/>
              <a:gd name="connsiteY5" fmla="*/ 3184 h 1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56" h="15884">
                <a:moveTo>
                  <a:pt x="119" y="3184"/>
                </a:moveTo>
                <a:cubicBezTo>
                  <a:pt x="3294" y="2126"/>
                  <a:pt x="70234" y="10063"/>
                  <a:pt x="92194" y="9534"/>
                </a:cubicBezTo>
                <a:cubicBezTo>
                  <a:pt x="114154" y="9005"/>
                  <a:pt x="128442" y="273"/>
                  <a:pt x="131881" y="9"/>
                </a:cubicBezTo>
                <a:cubicBezTo>
                  <a:pt x="135320" y="-255"/>
                  <a:pt x="122620" y="5301"/>
                  <a:pt x="112831" y="7947"/>
                </a:cubicBezTo>
                <a:cubicBezTo>
                  <a:pt x="103042" y="10593"/>
                  <a:pt x="88490" y="15884"/>
                  <a:pt x="73144" y="15884"/>
                </a:cubicBezTo>
                <a:cubicBezTo>
                  <a:pt x="57798" y="15884"/>
                  <a:pt x="-3056" y="4242"/>
                  <a:pt x="119" y="31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FBBBD9D-5ECA-4F50-A162-DF8463A1107D}"/>
              </a:ext>
            </a:extLst>
          </p:cNvPr>
          <p:cNvSpPr/>
          <p:nvPr/>
        </p:nvSpPr>
        <p:spPr>
          <a:xfrm>
            <a:off x="3407610" y="2668518"/>
            <a:ext cx="281862" cy="40361"/>
          </a:xfrm>
          <a:custGeom>
            <a:avLst/>
            <a:gdLst>
              <a:gd name="connsiteX0" fmla="*/ 753 w 281862"/>
              <a:gd name="connsiteY0" fmla="*/ 34995 h 40361"/>
              <a:gd name="connsiteX1" fmla="*/ 119815 w 281862"/>
              <a:gd name="connsiteY1" fmla="*/ 39757 h 40361"/>
              <a:gd name="connsiteX2" fmla="*/ 226178 w 281862"/>
              <a:gd name="connsiteY2" fmla="*/ 20707 h 40361"/>
              <a:gd name="connsiteX3" fmla="*/ 281740 w 281862"/>
              <a:gd name="connsiteY3" fmla="*/ 70 h 40361"/>
              <a:gd name="connsiteX4" fmla="*/ 238878 w 281862"/>
              <a:gd name="connsiteY4" fmla="*/ 14357 h 40361"/>
              <a:gd name="connsiteX5" fmla="*/ 165853 w 281862"/>
              <a:gd name="connsiteY5" fmla="*/ 25470 h 40361"/>
              <a:gd name="connsiteX6" fmla="*/ 72190 w 281862"/>
              <a:gd name="connsiteY6" fmla="*/ 28645 h 40361"/>
              <a:gd name="connsiteX7" fmla="*/ 753 w 281862"/>
              <a:gd name="connsiteY7" fmla="*/ 34995 h 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62" h="40361">
                <a:moveTo>
                  <a:pt x="753" y="34995"/>
                </a:moveTo>
                <a:cubicBezTo>
                  <a:pt x="8691" y="36847"/>
                  <a:pt x="82244" y="42138"/>
                  <a:pt x="119815" y="39757"/>
                </a:cubicBezTo>
                <a:cubicBezTo>
                  <a:pt x="157386" y="37376"/>
                  <a:pt x="199191" y="27321"/>
                  <a:pt x="226178" y="20707"/>
                </a:cubicBezTo>
                <a:cubicBezTo>
                  <a:pt x="253166" y="14092"/>
                  <a:pt x="279623" y="1128"/>
                  <a:pt x="281740" y="70"/>
                </a:cubicBezTo>
                <a:cubicBezTo>
                  <a:pt x="283857" y="-988"/>
                  <a:pt x="258192" y="10124"/>
                  <a:pt x="238878" y="14357"/>
                </a:cubicBezTo>
                <a:cubicBezTo>
                  <a:pt x="219564" y="18590"/>
                  <a:pt x="193634" y="23089"/>
                  <a:pt x="165853" y="25470"/>
                </a:cubicBezTo>
                <a:cubicBezTo>
                  <a:pt x="138072" y="27851"/>
                  <a:pt x="94680" y="27322"/>
                  <a:pt x="72190" y="28645"/>
                </a:cubicBezTo>
                <a:cubicBezTo>
                  <a:pt x="49700" y="29968"/>
                  <a:pt x="-7185" y="33143"/>
                  <a:pt x="753" y="349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78F0644-DCC6-4151-8139-27D62DF720A6}"/>
              </a:ext>
            </a:extLst>
          </p:cNvPr>
          <p:cNvSpPr/>
          <p:nvPr/>
        </p:nvSpPr>
        <p:spPr>
          <a:xfrm>
            <a:off x="3548048" y="2583967"/>
            <a:ext cx="245084" cy="64168"/>
          </a:xfrm>
          <a:custGeom>
            <a:avLst/>
            <a:gdLst>
              <a:gd name="connsiteX0" fmla="*/ 15 w 245084"/>
              <a:gd name="connsiteY0" fmla="*/ 3658 h 64168"/>
              <a:gd name="connsiteX1" fmla="*/ 122252 w 245084"/>
              <a:gd name="connsiteY1" fmla="*/ 5246 h 64168"/>
              <a:gd name="connsiteX2" fmla="*/ 242902 w 245084"/>
              <a:gd name="connsiteY2" fmla="*/ 62396 h 64168"/>
              <a:gd name="connsiteX3" fmla="*/ 193690 w 245084"/>
              <a:gd name="connsiteY3" fmla="*/ 46521 h 64168"/>
              <a:gd name="connsiteX4" fmla="*/ 114315 w 245084"/>
              <a:gd name="connsiteY4" fmla="*/ 14771 h 64168"/>
              <a:gd name="connsiteX5" fmla="*/ 15 w 245084"/>
              <a:gd name="connsiteY5" fmla="*/ 3658 h 6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84" h="64168">
                <a:moveTo>
                  <a:pt x="15" y="3658"/>
                </a:moveTo>
                <a:cubicBezTo>
                  <a:pt x="1338" y="2071"/>
                  <a:pt x="81771" y="-4544"/>
                  <a:pt x="122252" y="5246"/>
                </a:cubicBezTo>
                <a:cubicBezTo>
                  <a:pt x="162733" y="15036"/>
                  <a:pt x="230996" y="55517"/>
                  <a:pt x="242902" y="62396"/>
                </a:cubicBezTo>
                <a:cubicBezTo>
                  <a:pt x="254808" y="69275"/>
                  <a:pt x="215121" y="54458"/>
                  <a:pt x="193690" y="46521"/>
                </a:cubicBezTo>
                <a:cubicBezTo>
                  <a:pt x="172259" y="38584"/>
                  <a:pt x="146065" y="22179"/>
                  <a:pt x="114315" y="14771"/>
                </a:cubicBezTo>
                <a:cubicBezTo>
                  <a:pt x="82565" y="7363"/>
                  <a:pt x="-1308" y="5245"/>
                  <a:pt x="15" y="36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E4C673A-7052-4552-BAED-C01601CC48C7}"/>
              </a:ext>
            </a:extLst>
          </p:cNvPr>
          <p:cNvSpPr/>
          <p:nvPr/>
        </p:nvSpPr>
        <p:spPr>
          <a:xfrm>
            <a:off x="4698734" y="2697293"/>
            <a:ext cx="1323934" cy="2541463"/>
          </a:xfrm>
          <a:custGeom>
            <a:avLst/>
            <a:gdLst>
              <a:gd name="connsiteX0" fmla="*/ 1162316 w 1323934"/>
              <a:gd name="connsiteY0" fmla="*/ 1457 h 2541463"/>
              <a:gd name="connsiteX1" fmla="*/ 1321066 w 1323934"/>
              <a:gd name="connsiteY1" fmla="*/ 922207 h 2541463"/>
              <a:gd name="connsiteX2" fmla="*/ 1219466 w 1323934"/>
              <a:gd name="connsiteY2" fmla="*/ 1436557 h 2541463"/>
              <a:gd name="connsiteX3" fmla="*/ 711466 w 1323934"/>
              <a:gd name="connsiteY3" fmla="*/ 2236657 h 2541463"/>
              <a:gd name="connsiteX4" fmla="*/ 266 w 1323934"/>
              <a:gd name="connsiteY4" fmla="*/ 2541457 h 2541463"/>
              <a:gd name="connsiteX5" fmla="*/ 794016 w 1323934"/>
              <a:gd name="connsiteY5" fmla="*/ 2230307 h 2541463"/>
              <a:gd name="connsiteX6" fmla="*/ 1302016 w 1323934"/>
              <a:gd name="connsiteY6" fmla="*/ 1150807 h 2541463"/>
              <a:gd name="connsiteX7" fmla="*/ 1162316 w 1323934"/>
              <a:gd name="connsiteY7" fmla="*/ 1457 h 25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934" h="2541463">
                <a:moveTo>
                  <a:pt x="1162316" y="1457"/>
                </a:moveTo>
                <a:cubicBezTo>
                  <a:pt x="1165491" y="-36643"/>
                  <a:pt x="1311541" y="683024"/>
                  <a:pt x="1321066" y="922207"/>
                </a:cubicBezTo>
                <a:cubicBezTo>
                  <a:pt x="1330591" y="1161390"/>
                  <a:pt x="1321066" y="1217482"/>
                  <a:pt x="1219466" y="1436557"/>
                </a:cubicBezTo>
                <a:cubicBezTo>
                  <a:pt x="1117866" y="1655632"/>
                  <a:pt x="914666" y="2052507"/>
                  <a:pt x="711466" y="2236657"/>
                </a:cubicBezTo>
                <a:cubicBezTo>
                  <a:pt x="508266" y="2420807"/>
                  <a:pt x="-13492" y="2542515"/>
                  <a:pt x="266" y="2541457"/>
                </a:cubicBezTo>
                <a:cubicBezTo>
                  <a:pt x="14024" y="2540399"/>
                  <a:pt x="577058" y="2462082"/>
                  <a:pt x="794016" y="2230307"/>
                </a:cubicBezTo>
                <a:cubicBezTo>
                  <a:pt x="1010974" y="1998532"/>
                  <a:pt x="1240633" y="1516990"/>
                  <a:pt x="1302016" y="1150807"/>
                </a:cubicBezTo>
                <a:cubicBezTo>
                  <a:pt x="1363399" y="784624"/>
                  <a:pt x="1159141" y="39557"/>
                  <a:pt x="1162316" y="14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CF91291-EDA4-41C5-83A3-BB1ED6045F09}"/>
              </a:ext>
            </a:extLst>
          </p:cNvPr>
          <p:cNvSpPr/>
          <p:nvPr/>
        </p:nvSpPr>
        <p:spPr>
          <a:xfrm>
            <a:off x="2804881" y="3244093"/>
            <a:ext cx="1996628" cy="2013357"/>
          </a:xfrm>
          <a:custGeom>
            <a:avLst/>
            <a:gdLst>
              <a:gd name="connsiteX0" fmla="*/ 78019 w 1996628"/>
              <a:gd name="connsiteY0" fmla="*/ 7107 h 2013357"/>
              <a:gd name="connsiteX1" fmla="*/ 20869 w 1996628"/>
              <a:gd name="connsiteY1" fmla="*/ 337307 h 2013357"/>
              <a:gd name="connsiteX2" fmla="*/ 452669 w 1996628"/>
              <a:gd name="connsiteY2" fmla="*/ 1283457 h 2013357"/>
              <a:gd name="connsiteX3" fmla="*/ 763819 w 1996628"/>
              <a:gd name="connsiteY3" fmla="*/ 1550157 h 2013357"/>
              <a:gd name="connsiteX4" fmla="*/ 1538519 w 1996628"/>
              <a:gd name="connsiteY4" fmla="*/ 1931157 h 2013357"/>
              <a:gd name="connsiteX5" fmla="*/ 1989369 w 1996628"/>
              <a:gd name="connsiteY5" fmla="*/ 2007357 h 2013357"/>
              <a:gd name="connsiteX6" fmla="*/ 1189269 w 1996628"/>
              <a:gd name="connsiteY6" fmla="*/ 1829557 h 2013357"/>
              <a:gd name="connsiteX7" fmla="*/ 592369 w 1996628"/>
              <a:gd name="connsiteY7" fmla="*/ 1416807 h 2013357"/>
              <a:gd name="connsiteX8" fmla="*/ 166919 w 1996628"/>
              <a:gd name="connsiteY8" fmla="*/ 597657 h 2013357"/>
              <a:gd name="connsiteX9" fmla="*/ 78019 w 1996628"/>
              <a:gd name="connsiteY9" fmla="*/ 7107 h 20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6628" h="2013357">
                <a:moveTo>
                  <a:pt x="78019" y="7107"/>
                </a:moveTo>
                <a:cubicBezTo>
                  <a:pt x="53677" y="-36285"/>
                  <a:pt x="-41573" y="124582"/>
                  <a:pt x="20869" y="337307"/>
                </a:cubicBezTo>
                <a:cubicBezTo>
                  <a:pt x="83311" y="550032"/>
                  <a:pt x="328844" y="1081315"/>
                  <a:pt x="452669" y="1283457"/>
                </a:cubicBezTo>
                <a:cubicBezTo>
                  <a:pt x="576494" y="1485599"/>
                  <a:pt x="582844" y="1442207"/>
                  <a:pt x="763819" y="1550157"/>
                </a:cubicBezTo>
                <a:cubicBezTo>
                  <a:pt x="944794" y="1658107"/>
                  <a:pt x="1334261" y="1854957"/>
                  <a:pt x="1538519" y="1931157"/>
                </a:cubicBezTo>
                <a:cubicBezTo>
                  <a:pt x="1742777" y="2007357"/>
                  <a:pt x="2047577" y="2024290"/>
                  <a:pt x="1989369" y="2007357"/>
                </a:cubicBezTo>
                <a:cubicBezTo>
                  <a:pt x="1931161" y="1990424"/>
                  <a:pt x="1422102" y="1927982"/>
                  <a:pt x="1189269" y="1829557"/>
                </a:cubicBezTo>
                <a:cubicBezTo>
                  <a:pt x="956436" y="1731132"/>
                  <a:pt x="762761" y="1622124"/>
                  <a:pt x="592369" y="1416807"/>
                </a:cubicBezTo>
                <a:cubicBezTo>
                  <a:pt x="421977" y="1211490"/>
                  <a:pt x="257936" y="830490"/>
                  <a:pt x="166919" y="597657"/>
                </a:cubicBezTo>
                <a:cubicBezTo>
                  <a:pt x="75902" y="364824"/>
                  <a:pt x="102361" y="50499"/>
                  <a:pt x="78019" y="71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23D285C-8333-455B-A58E-BE8D23EBD4AF}"/>
              </a:ext>
            </a:extLst>
          </p:cNvPr>
          <p:cNvSpPr/>
          <p:nvPr/>
        </p:nvSpPr>
        <p:spPr>
          <a:xfrm>
            <a:off x="2725810" y="3652181"/>
            <a:ext cx="355528" cy="531442"/>
          </a:xfrm>
          <a:custGeom>
            <a:avLst/>
            <a:gdLst>
              <a:gd name="connsiteX0" fmla="*/ 25328 w 355528"/>
              <a:gd name="connsiteY0" fmla="*/ 657 h 531442"/>
              <a:gd name="connsiteX1" fmla="*/ 4690 w 355528"/>
              <a:gd name="connsiteY1" fmla="*/ 148294 h 531442"/>
              <a:gd name="connsiteX2" fmla="*/ 128515 w 355528"/>
              <a:gd name="connsiteY2" fmla="*/ 308632 h 531442"/>
              <a:gd name="connsiteX3" fmla="*/ 142803 w 355528"/>
              <a:gd name="connsiteY3" fmla="*/ 349907 h 531442"/>
              <a:gd name="connsiteX4" fmla="*/ 136453 w 355528"/>
              <a:gd name="connsiteY4" fmla="*/ 424519 h 531442"/>
              <a:gd name="connsiteX5" fmla="*/ 204715 w 355528"/>
              <a:gd name="connsiteY5" fmla="*/ 507069 h 531442"/>
              <a:gd name="connsiteX6" fmla="*/ 306315 w 355528"/>
              <a:gd name="connsiteY6" fmla="*/ 530882 h 531442"/>
              <a:gd name="connsiteX7" fmla="*/ 355528 w 355528"/>
              <a:gd name="connsiteY7" fmla="*/ 522944 h 531442"/>
              <a:gd name="connsiteX8" fmla="*/ 306315 w 355528"/>
              <a:gd name="connsiteY8" fmla="*/ 511832 h 531442"/>
              <a:gd name="connsiteX9" fmla="*/ 185665 w 355528"/>
              <a:gd name="connsiteY9" fmla="*/ 462619 h 531442"/>
              <a:gd name="connsiteX10" fmla="*/ 157090 w 355528"/>
              <a:gd name="connsiteY10" fmla="*/ 362607 h 531442"/>
              <a:gd name="connsiteX11" fmla="*/ 130103 w 355528"/>
              <a:gd name="connsiteY11" fmla="*/ 273707 h 531442"/>
              <a:gd name="connsiteX12" fmla="*/ 39615 w 355528"/>
              <a:gd name="connsiteY12" fmla="*/ 170519 h 531442"/>
              <a:gd name="connsiteX13" fmla="*/ 18978 w 355528"/>
              <a:gd name="connsiteY13" fmla="*/ 95907 h 531442"/>
              <a:gd name="connsiteX14" fmla="*/ 25328 w 355528"/>
              <a:gd name="connsiteY14" fmla="*/ 657 h 53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5528" h="531442">
                <a:moveTo>
                  <a:pt x="25328" y="657"/>
                </a:moveTo>
                <a:cubicBezTo>
                  <a:pt x="22947" y="9388"/>
                  <a:pt x="-12508" y="96965"/>
                  <a:pt x="4690" y="148294"/>
                </a:cubicBezTo>
                <a:cubicBezTo>
                  <a:pt x="21888" y="199623"/>
                  <a:pt x="105496" y="275030"/>
                  <a:pt x="128515" y="308632"/>
                </a:cubicBezTo>
                <a:cubicBezTo>
                  <a:pt x="151534" y="342234"/>
                  <a:pt x="141480" y="330593"/>
                  <a:pt x="142803" y="349907"/>
                </a:cubicBezTo>
                <a:cubicBezTo>
                  <a:pt x="144126" y="369222"/>
                  <a:pt x="126134" y="398325"/>
                  <a:pt x="136453" y="424519"/>
                </a:cubicBezTo>
                <a:cubicBezTo>
                  <a:pt x="146772" y="450713"/>
                  <a:pt x="176405" y="489342"/>
                  <a:pt x="204715" y="507069"/>
                </a:cubicBezTo>
                <a:cubicBezTo>
                  <a:pt x="233025" y="524796"/>
                  <a:pt x="281180" y="528236"/>
                  <a:pt x="306315" y="530882"/>
                </a:cubicBezTo>
                <a:cubicBezTo>
                  <a:pt x="331451" y="533528"/>
                  <a:pt x="355528" y="526119"/>
                  <a:pt x="355528" y="522944"/>
                </a:cubicBezTo>
                <a:cubicBezTo>
                  <a:pt x="355528" y="519769"/>
                  <a:pt x="334625" y="521886"/>
                  <a:pt x="306315" y="511832"/>
                </a:cubicBezTo>
                <a:cubicBezTo>
                  <a:pt x="278005" y="501778"/>
                  <a:pt x="210536" y="487490"/>
                  <a:pt x="185665" y="462619"/>
                </a:cubicBezTo>
                <a:cubicBezTo>
                  <a:pt x="160794" y="437748"/>
                  <a:pt x="166350" y="394092"/>
                  <a:pt x="157090" y="362607"/>
                </a:cubicBezTo>
                <a:cubicBezTo>
                  <a:pt x="147830" y="331122"/>
                  <a:pt x="149682" y="305722"/>
                  <a:pt x="130103" y="273707"/>
                </a:cubicBezTo>
                <a:cubicBezTo>
                  <a:pt x="110524" y="241692"/>
                  <a:pt x="58136" y="200152"/>
                  <a:pt x="39615" y="170519"/>
                </a:cubicBezTo>
                <a:cubicBezTo>
                  <a:pt x="21094" y="140886"/>
                  <a:pt x="22418" y="119190"/>
                  <a:pt x="18978" y="95907"/>
                </a:cubicBezTo>
                <a:cubicBezTo>
                  <a:pt x="15538" y="72624"/>
                  <a:pt x="27709" y="-8074"/>
                  <a:pt x="25328" y="6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9995AE1-43EF-42D1-8369-6E1A5C91A23E}"/>
              </a:ext>
            </a:extLst>
          </p:cNvPr>
          <p:cNvSpPr/>
          <p:nvPr/>
        </p:nvSpPr>
        <p:spPr>
          <a:xfrm>
            <a:off x="2745147" y="3657366"/>
            <a:ext cx="203749" cy="167392"/>
          </a:xfrm>
          <a:custGeom>
            <a:avLst/>
            <a:gdLst>
              <a:gd name="connsiteX0" fmla="*/ 1228 w 203749"/>
              <a:gd name="connsiteY0" fmla="*/ 234 h 167392"/>
              <a:gd name="connsiteX1" fmla="*/ 69491 w 203749"/>
              <a:gd name="connsiteY1" fmla="*/ 105009 h 167392"/>
              <a:gd name="connsiteX2" fmla="*/ 202841 w 203749"/>
              <a:gd name="connsiteY2" fmla="*/ 165334 h 167392"/>
              <a:gd name="connsiteX3" fmla="*/ 123466 w 203749"/>
              <a:gd name="connsiteY3" fmla="*/ 146284 h 167392"/>
              <a:gd name="connsiteX4" fmla="*/ 32978 w 203749"/>
              <a:gd name="connsiteY4" fmla="*/ 78022 h 167392"/>
              <a:gd name="connsiteX5" fmla="*/ 1228 w 203749"/>
              <a:gd name="connsiteY5" fmla="*/ 234 h 16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749" h="167392">
                <a:moveTo>
                  <a:pt x="1228" y="234"/>
                </a:moveTo>
                <a:cubicBezTo>
                  <a:pt x="7313" y="4732"/>
                  <a:pt x="35889" y="77492"/>
                  <a:pt x="69491" y="105009"/>
                </a:cubicBezTo>
                <a:cubicBezTo>
                  <a:pt x="103093" y="132526"/>
                  <a:pt x="193845" y="158455"/>
                  <a:pt x="202841" y="165334"/>
                </a:cubicBezTo>
                <a:cubicBezTo>
                  <a:pt x="211837" y="172213"/>
                  <a:pt x="151777" y="160836"/>
                  <a:pt x="123466" y="146284"/>
                </a:cubicBezTo>
                <a:cubicBezTo>
                  <a:pt x="95156" y="131732"/>
                  <a:pt x="53351" y="98924"/>
                  <a:pt x="32978" y="78022"/>
                </a:cubicBezTo>
                <a:cubicBezTo>
                  <a:pt x="12605" y="57120"/>
                  <a:pt x="-4857" y="-4264"/>
                  <a:pt x="1228" y="2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A797197-603B-469B-A4FB-2422373F3861}"/>
              </a:ext>
            </a:extLst>
          </p:cNvPr>
          <p:cNvSpPr/>
          <p:nvPr/>
        </p:nvSpPr>
        <p:spPr>
          <a:xfrm>
            <a:off x="2840564" y="2615314"/>
            <a:ext cx="715508" cy="654321"/>
          </a:xfrm>
          <a:custGeom>
            <a:avLst/>
            <a:gdLst>
              <a:gd name="connsiteX0" fmla="*/ 715436 w 715508"/>
              <a:gd name="connsiteY0" fmla="*/ 886 h 654321"/>
              <a:gd name="connsiteX1" fmla="*/ 385236 w 715508"/>
              <a:gd name="connsiteY1" fmla="*/ 119419 h 654321"/>
              <a:gd name="connsiteX2" fmla="*/ 207436 w 715508"/>
              <a:gd name="connsiteY2" fmla="*/ 254886 h 654321"/>
              <a:gd name="connsiteX3" fmla="*/ 131236 w 715508"/>
              <a:gd name="connsiteY3" fmla="*/ 390353 h 654321"/>
              <a:gd name="connsiteX4" fmla="*/ 3 w 715508"/>
              <a:gd name="connsiteY4" fmla="*/ 652819 h 654321"/>
              <a:gd name="connsiteX5" fmla="*/ 135469 w 715508"/>
              <a:gd name="connsiteY5" fmla="*/ 487719 h 654321"/>
              <a:gd name="connsiteX6" fmla="*/ 186269 w 715508"/>
              <a:gd name="connsiteY6" fmla="*/ 280286 h 654321"/>
              <a:gd name="connsiteX7" fmla="*/ 355603 w 715508"/>
              <a:gd name="connsiteY7" fmla="*/ 182919 h 654321"/>
              <a:gd name="connsiteX8" fmla="*/ 715436 w 715508"/>
              <a:gd name="connsiteY8" fmla="*/ 886 h 65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508" h="654321">
                <a:moveTo>
                  <a:pt x="715436" y="886"/>
                </a:moveTo>
                <a:cubicBezTo>
                  <a:pt x="720375" y="-9697"/>
                  <a:pt x="469903" y="77086"/>
                  <a:pt x="385236" y="119419"/>
                </a:cubicBezTo>
                <a:cubicBezTo>
                  <a:pt x="300569" y="161752"/>
                  <a:pt x="249769" y="209730"/>
                  <a:pt x="207436" y="254886"/>
                </a:cubicBezTo>
                <a:cubicBezTo>
                  <a:pt x="165103" y="300042"/>
                  <a:pt x="165808" y="324031"/>
                  <a:pt x="131236" y="390353"/>
                </a:cubicBezTo>
                <a:cubicBezTo>
                  <a:pt x="96664" y="456675"/>
                  <a:pt x="-703" y="636591"/>
                  <a:pt x="3" y="652819"/>
                </a:cubicBezTo>
                <a:cubicBezTo>
                  <a:pt x="708" y="669047"/>
                  <a:pt x="104425" y="549808"/>
                  <a:pt x="135469" y="487719"/>
                </a:cubicBezTo>
                <a:cubicBezTo>
                  <a:pt x="166513" y="425630"/>
                  <a:pt x="149580" y="331086"/>
                  <a:pt x="186269" y="280286"/>
                </a:cubicBezTo>
                <a:cubicBezTo>
                  <a:pt x="222958" y="229486"/>
                  <a:pt x="270936" y="225958"/>
                  <a:pt x="355603" y="182919"/>
                </a:cubicBezTo>
                <a:cubicBezTo>
                  <a:pt x="440270" y="139880"/>
                  <a:pt x="710497" y="11469"/>
                  <a:pt x="715436" y="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4A8DBB2-C39E-4621-9B64-23CED446B321}"/>
              </a:ext>
            </a:extLst>
          </p:cNvPr>
          <p:cNvSpPr/>
          <p:nvPr/>
        </p:nvSpPr>
        <p:spPr>
          <a:xfrm>
            <a:off x="4346654" y="977778"/>
            <a:ext cx="161980" cy="1419850"/>
          </a:xfrm>
          <a:custGeom>
            <a:avLst/>
            <a:gdLst>
              <a:gd name="connsiteX0" fmla="*/ 94113 w 161980"/>
              <a:gd name="connsiteY0" fmla="*/ 122 h 1419850"/>
              <a:gd name="connsiteX1" fmla="*/ 13679 w 161980"/>
              <a:gd name="connsiteY1" fmla="*/ 127122 h 1419850"/>
              <a:gd name="connsiteX2" fmla="*/ 94113 w 161980"/>
              <a:gd name="connsiteY2" fmla="*/ 626655 h 1419850"/>
              <a:gd name="connsiteX3" fmla="*/ 115279 w 161980"/>
              <a:gd name="connsiteY3" fmla="*/ 990722 h 1419850"/>
              <a:gd name="connsiteX4" fmla="*/ 106813 w 161980"/>
              <a:gd name="connsiteY4" fmla="*/ 1418289 h 1419850"/>
              <a:gd name="connsiteX5" fmla="*/ 161846 w 161980"/>
              <a:gd name="connsiteY5" fmla="*/ 1117722 h 1419850"/>
              <a:gd name="connsiteX6" fmla="*/ 119513 w 161980"/>
              <a:gd name="connsiteY6" fmla="*/ 681689 h 1419850"/>
              <a:gd name="connsiteX7" fmla="*/ 34846 w 161980"/>
              <a:gd name="connsiteY7" fmla="*/ 304922 h 1419850"/>
              <a:gd name="connsiteX8" fmla="*/ 979 w 161980"/>
              <a:gd name="connsiteY8" fmla="*/ 139822 h 1419850"/>
              <a:gd name="connsiteX9" fmla="*/ 94113 w 161980"/>
              <a:gd name="connsiteY9" fmla="*/ 122 h 141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80" h="1419850">
                <a:moveTo>
                  <a:pt x="94113" y="122"/>
                </a:moveTo>
                <a:cubicBezTo>
                  <a:pt x="96230" y="-1995"/>
                  <a:pt x="13679" y="22700"/>
                  <a:pt x="13679" y="127122"/>
                </a:cubicBezTo>
                <a:cubicBezTo>
                  <a:pt x="13679" y="231544"/>
                  <a:pt x="77180" y="482722"/>
                  <a:pt x="94113" y="626655"/>
                </a:cubicBezTo>
                <a:cubicBezTo>
                  <a:pt x="111046" y="770588"/>
                  <a:pt x="113162" y="858783"/>
                  <a:pt x="115279" y="990722"/>
                </a:cubicBezTo>
                <a:cubicBezTo>
                  <a:pt x="117396" y="1122661"/>
                  <a:pt x="99052" y="1397122"/>
                  <a:pt x="106813" y="1418289"/>
                </a:cubicBezTo>
                <a:cubicBezTo>
                  <a:pt x="114574" y="1439456"/>
                  <a:pt x="159729" y="1240489"/>
                  <a:pt x="161846" y="1117722"/>
                </a:cubicBezTo>
                <a:cubicBezTo>
                  <a:pt x="163963" y="994955"/>
                  <a:pt x="140680" y="817156"/>
                  <a:pt x="119513" y="681689"/>
                </a:cubicBezTo>
                <a:cubicBezTo>
                  <a:pt x="98346" y="546222"/>
                  <a:pt x="54602" y="395233"/>
                  <a:pt x="34846" y="304922"/>
                </a:cubicBezTo>
                <a:cubicBezTo>
                  <a:pt x="15090" y="214611"/>
                  <a:pt x="-4666" y="187800"/>
                  <a:pt x="979" y="139822"/>
                </a:cubicBezTo>
                <a:cubicBezTo>
                  <a:pt x="6623" y="91844"/>
                  <a:pt x="91996" y="2239"/>
                  <a:pt x="94113" y="1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2E0925D-BC18-4131-8263-3AF91064990B}"/>
              </a:ext>
            </a:extLst>
          </p:cNvPr>
          <p:cNvSpPr/>
          <p:nvPr/>
        </p:nvSpPr>
        <p:spPr>
          <a:xfrm>
            <a:off x="4472827" y="984054"/>
            <a:ext cx="1344011" cy="1549221"/>
          </a:xfrm>
          <a:custGeom>
            <a:avLst/>
            <a:gdLst>
              <a:gd name="connsiteX0" fmla="*/ 1806 w 1344011"/>
              <a:gd name="connsiteY0" fmla="*/ 2313 h 1549221"/>
              <a:gd name="connsiteX1" fmla="*/ 128806 w 1344011"/>
              <a:gd name="connsiteY1" fmla="*/ 370613 h 1549221"/>
              <a:gd name="connsiteX2" fmla="*/ 535206 w 1344011"/>
              <a:gd name="connsiteY2" fmla="*/ 874379 h 1549221"/>
              <a:gd name="connsiteX3" fmla="*/ 861173 w 1344011"/>
              <a:gd name="connsiteY3" fmla="*/ 1225746 h 1549221"/>
              <a:gd name="connsiteX4" fmla="*/ 1119406 w 1344011"/>
              <a:gd name="connsiteY4" fmla="*/ 1483979 h 1549221"/>
              <a:gd name="connsiteX5" fmla="*/ 1343773 w 1344011"/>
              <a:gd name="connsiteY5" fmla="*/ 1547479 h 1549221"/>
              <a:gd name="connsiteX6" fmla="*/ 1077073 w 1344011"/>
              <a:gd name="connsiteY6" fmla="*/ 1437413 h 1549221"/>
              <a:gd name="connsiteX7" fmla="*/ 734173 w 1344011"/>
              <a:gd name="connsiteY7" fmla="*/ 1090279 h 1549221"/>
              <a:gd name="connsiteX8" fmla="*/ 272740 w 1344011"/>
              <a:gd name="connsiteY8" fmla="*/ 501846 h 1549221"/>
              <a:gd name="connsiteX9" fmla="*/ 69540 w 1344011"/>
              <a:gd name="connsiteY9" fmla="*/ 226679 h 1549221"/>
              <a:gd name="connsiteX10" fmla="*/ 1806 w 1344011"/>
              <a:gd name="connsiteY10" fmla="*/ 2313 h 154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4011" h="1549221">
                <a:moveTo>
                  <a:pt x="1806" y="2313"/>
                </a:moveTo>
                <a:cubicBezTo>
                  <a:pt x="11684" y="26302"/>
                  <a:pt x="39906" y="225269"/>
                  <a:pt x="128806" y="370613"/>
                </a:cubicBezTo>
                <a:cubicBezTo>
                  <a:pt x="217706" y="515957"/>
                  <a:pt x="413145" y="731857"/>
                  <a:pt x="535206" y="874379"/>
                </a:cubicBezTo>
                <a:cubicBezTo>
                  <a:pt x="657267" y="1016901"/>
                  <a:pt x="763806" y="1124146"/>
                  <a:pt x="861173" y="1225746"/>
                </a:cubicBezTo>
                <a:cubicBezTo>
                  <a:pt x="958540" y="1327346"/>
                  <a:pt x="1038973" y="1430357"/>
                  <a:pt x="1119406" y="1483979"/>
                </a:cubicBezTo>
                <a:cubicBezTo>
                  <a:pt x="1199839" y="1537601"/>
                  <a:pt x="1350829" y="1555240"/>
                  <a:pt x="1343773" y="1547479"/>
                </a:cubicBezTo>
                <a:cubicBezTo>
                  <a:pt x="1336718" y="1539718"/>
                  <a:pt x="1178673" y="1513613"/>
                  <a:pt x="1077073" y="1437413"/>
                </a:cubicBezTo>
                <a:cubicBezTo>
                  <a:pt x="975473" y="1361213"/>
                  <a:pt x="868228" y="1246207"/>
                  <a:pt x="734173" y="1090279"/>
                </a:cubicBezTo>
                <a:cubicBezTo>
                  <a:pt x="600118" y="934351"/>
                  <a:pt x="383512" y="645779"/>
                  <a:pt x="272740" y="501846"/>
                </a:cubicBezTo>
                <a:cubicBezTo>
                  <a:pt x="161968" y="357913"/>
                  <a:pt x="115401" y="306407"/>
                  <a:pt x="69540" y="226679"/>
                </a:cubicBezTo>
                <a:cubicBezTo>
                  <a:pt x="23679" y="146951"/>
                  <a:pt x="-8072" y="-21676"/>
                  <a:pt x="1806" y="23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929797B-4182-448B-AC82-D34F2A0F2B41}"/>
              </a:ext>
            </a:extLst>
          </p:cNvPr>
          <p:cNvSpPr/>
          <p:nvPr/>
        </p:nvSpPr>
        <p:spPr>
          <a:xfrm>
            <a:off x="5741792" y="2496462"/>
            <a:ext cx="114900" cy="222949"/>
          </a:xfrm>
          <a:custGeom>
            <a:avLst/>
            <a:gdLst>
              <a:gd name="connsiteX0" fmla="*/ 196 w 114900"/>
              <a:gd name="connsiteY0" fmla="*/ 2263 h 222949"/>
              <a:gd name="connsiteX1" fmla="*/ 81158 w 114900"/>
              <a:gd name="connsiteY1" fmla="*/ 134026 h 222949"/>
              <a:gd name="connsiteX2" fmla="*/ 114496 w 114900"/>
              <a:gd name="connsiteY2" fmla="*/ 222926 h 222949"/>
              <a:gd name="connsiteX3" fmla="*/ 97033 w 114900"/>
              <a:gd name="connsiteY3" fmla="*/ 141963 h 222949"/>
              <a:gd name="connsiteX4" fmla="*/ 58933 w 114900"/>
              <a:gd name="connsiteY4" fmla="*/ 56238 h 222949"/>
              <a:gd name="connsiteX5" fmla="*/ 196 w 114900"/>
              <a:gd name="connsiteY5" fmla="*/ 2263 h 22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00" h="222949">
                <a:moveTo>
                  <a:pt x="196" y="2263"/>
                </a:moveTo>
                <a:cubicBezTo>
                  <a:pt x="3900" y="15228"/>
                  <a:pt x="62108" y="97249"/>
                  <a:pt x="81158" y="134026"/>
                </a:cubicBezTo>
                <a:cubicBezTo>
                  <a:pt x="100208" y="170803"/>
                  <a:pt x="111850" y="221603"/>
                  <a:pt x="114496" y="222926"/>
                </a:cubicBezTo>
                <a:cubicBezTo>
                  <a:pt x="117142" y="224249"/>
                  <a:pt x="106293" y="169744"/>
                  <a:pt x="97033" y="141963"/>
                </a:cubicBezTo>
                <a:cubicBezTo>
                  <a:pt x="87773" y="114182"/>
                  <a:pt x="71633" y="77140"/>
                  <a:pt x="58933" y="56238"/>
                </a:cubicBezTo>
                <a:cubicBezTo>
                  <a:pt x="46233" y="35336"/>
                  <a:pt x="-3508" y="-10702"/>
                  <a:pt x="196" y="22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D32730-64FD-401A-8E37-939778AF1798}"/>
              </a:ext>
            </a:extLst>
          </p:cNvPr>
          <p:cNvSpPr/>
          <p:nvPr/>
        </p:nvSpPr>
        <p:spPr>
          <a:xfrm>
            <a:off x="4081000" y="236717"/>
            <a:ext cx="2735143" cy="3671878"/>
          </a:xfrm>
          <a:custGeom>
            <a:avLst/>
            <a:gdLst>
              <a:gd name="connsiteX0" fmla="*/ 25333 w 2735143"/>
              <a:gd name="connsiteY0" fmla="*/ 118883 h 3671878"/>
              <a:gd name="connsiteX1" fmla="*/ 279333 w 2735143"/>
              <a:gd name="connsiteY1" fmla="*/ 350 h 3671878"/>
              <a:gd name="connsiteX2" fmla="*/ 982067 w 2735143"/>
              <a:gd name="connsiteY2" fmla="*/ 161216 h 3671878"/>
              <a:gd name="connsiteX3" fmla="*/ 1507000 w 2735143"/>
              <a:gd name="connsiteY3" fmla="*/ 576083 h 3671878"/>
              <a:gd name="connsiteX4" fmla="*/ 2116600 w 2735143"/>
              <a:gd name="connsiteY4" fmla="*/ 1685216 h 3671878"/>
              <a:gd name="connsiteX5" fmla="*/ 2336733 w 2735143"/>
              <a:gd name="connsiteY5" fmla="*/ 2184750 h 3671878"/>
              <a:gd name="connsiteX6" fmla="*/ 2556867 w 2735143"/>
              <a:gd name="connsiteY6" fmla="*/ 2650416 h 3671878"/>
              <a:gd name="connsiteX7" fmla="*/ 2692333 w 2735143"/>
              <a:gd name="connsiteY7" fmla="*/ 3251550 h 3671878"/>
              <a:gd name="connsiteX8" fmla="*/ 2726200 w 2735143"/>
              <a:gd name="connsiteY8" fmla="*/ 3666416 h 3671878"/>
              <a:gd name="connsiteX9" fmla="*/ 2726200 w 2735143"/>
              <a:gd name="connsiteY9" fmla="*/ 3446283 h 3671878"/>
              <a:gd name="connsiteX10" fmla="*/ 2624600 w 2735143"/>
              <a:gd name="connsiteY10" fmla="*/ 2853616 h 3671878"/>
              <a:gd name="connsiteX11" fmla="*/ 2192800 w 2735143"/>
              <a:gd name="connsiteY11" fmla="*/ 1761416 h 3671878"/>
              <a:gd name="connsiteX12" fmla="*/ 1871067 w 2735143"/>
              <a:gd name="connsiteY12" fmla="*/ 1016350 h 3671878"/>
              <a:gd name="connsiteX13" fmla="*/ 1329200 w 2735143"/>
              <a:gd name="connsiteY13" fmla="*/ 449083 h 3671878"/>
              <a:gd name="connsiteX14" fmla="*/ 846600 w 2735143"/>
              <a:gd name="connsiteY14" fmla="*/ 144283 h 3671878"/>
              <a:gd name="connsiteX15" fmla="*/ 25333 w 2735143"/>
              <a:gd name="connsiteY15" fmla="*/ 118883 h 36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35143" h="3671878">
                <a:moveTo>
                  <a:pt x="25333" y="118883"/>
                </a:moveTo>
                <a:cubicBezTo>
                  <a:pt x="-69211" y="94894"/>
                  <a:pt x="119877" y="-6705"/>
                  <a:pt x="279333" y="350"/>
                </a:cubicBezTo>
                <a:cubicBezTo>
                  <a:pt x="438789" y="7405"/>
                  <a:pt x="777456" y="65261"/>
                  <a:pt x="982067" y="161216"/>
                </a:cubicBezTo>
                <a:cubicBezTo>
                  <a:pt x="1186678" y="257171"/>
                  <a:pt x="1317911" y="322083"/>
                  <a:pt x="1507000" y="576083"/>
                </a:cubicBezTo>
                <a:cubicBezTo>
                  <a:pt x="1696089" y="830083"/>
                  <a:pt x="1978311" y="1417105"/>
                  <a:pt x="2116600" y="1685216"/>
                </a:cubicBezTo>
                <a:cubicBezTo>
                  <a:pt x="2254889" y="1953327"/>
                  <a:pt x="2263355" y="2023883"/>
                  <a:pt x="2336733" y="2184750"/>
                </a:cubicBezTo>
                <a:cubicBezTo>
                  <a:pt x="2410111" y="2345617"/>
                  <a:pt x="2497600" y="2472616"/>
                  <a:pt x="2556867" y="2650416"/>
                </a:cubicBezTo>
                <a:cubicBezTo>
                  <a:pt x="2616134" y="2828216"/>
                  <a:pt x="2664111" y="3082217"/>
                  <a:pt x="2692333" y="3251550"/>
                </a:cubicBezTo>
                <a:cubicBezTo>
                  <a:pt x="2720555" y="3420883"/>
                  <a:pt x="2720556" y="3633961"/>
                  <a:pt x="2726200" y="3666416"/>
                </a:cubicBezTo>
                <a:cubicBezTo>
                  <a:pt x="2731844" y="3698871"/>
                  <a:pt x="2743133" y="3581750"/>
                  <a:pt x="2726200" y="3446283"/>
                </a:cubicBezTo>
                <a:cubicBezTo>
                  <a:pt x="2709267" y="3310816"/>
                  <a:pt x="2713500" y="3134427"/>
                  <a:pt x="2624600" y="2853616"/>
                </a:cubicBezTo>
                <a:cubicBezTo>
                  <a:pt x="2535700" y="2572805"/>
                  <a:pt x="2318389" y="2067627"/>
                  <a:pt x="2192800" y="1761416"/>
                </a:cubicBezTo>
                <a:cubicBezTo>
                  <a:pt x="2067211" y="1455205"/>
                  <a:pt x="2015000" y="1235072"/>
                  <a:pt x="1871067" y="1016350"/>
                </a:cubicBezTo>
                <a:cubicBezTo>
                  <a:pt x="1727134" y="797628"/>
                  <a:pt x="1499944" y="594427"/>
                  <a:pt x="1329200" y="449083"/>
                </a:cubicBezTo>
                <a:cubicBezTo>
                  <a:pt x="1158456" y="303739"/>
                  <a:pt x="1066733" y="203550"/>
                  <a:pt x="846600" y="144283"/>
                </a:cubicBezTo>
                <a:cubicBezTo>
                  <a:pt x="626467" y="85016"/>
                  <a:pt x="119877" y="142872"/>
                  <a:pt x="25333" y="1188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CD5CDF14-CC42-4EF7-8D28-307A4A0DFFC2}"/>
              </a:ext>
            </a:extLst>
          </p:cNvPr>
          <p:cNvSpPr/>
          <p:nvPr/>
        </p:nvSpPr>
        <p:spPr>
          <a:xfrm>
            <a:off x="5408018" y="3908360"/>
            <a:ext cx="1418799" cy="1076166"/>
          </a:xfrm>
          <a:custGeom>
            <a:avLst/>
            <a:gdLst>
              <a:gd name="connsiteX0" fmla="*/ 1415057 w 1418799"/>
              <a:gd name="connsiteY0" fmla="*/ 65 h 1076166"/>
              <a:gd name="connsiteX1" fmla="*/ 1367432 w 1418799"/>
              <a:gd name="connsiteY1" fmla="*/ 238190 h 1076166"/>
              <a:gd name="connsiteX2" fmla="*/ 1237257 w 1418799"/>
              <a:gd name="connsiteY2" fmla="*/ 530290 h 1076166"/>
              <a:gd name="connsiteX3" fmla="*/ 1021357 w 1418799"/>
              <a:gd name="connsiteY3" fmla="*/ 812865 h 1076166"/>
              <a:gd name="connsiteX4" fmla="*/ 678457 w 1418799"/>
              <a:gd name="connsiteY4" fmla="*/ 1016065 h 1076166"/>
              <a:gd name="connsiteX5" fmla="*/ 395882 w 1418799"/>
              <a:gd name="connsiteY5" fmla="*/ 1073215 h 1076166"/>
              <a:gd name="connsiteX6" fmla="*/ 2182 w 1418799"/>
              <a:gd name="connsiteY6" fmla="*/ 1066865 h 1076166"/>
              <a:gd name="connsiteX7" fmla="*/ 583207 w 1418799"/>
              <a:gd name="connsiteY7" fmla="*/ 1057340 h 1076166"/>
              <a:gd name="connsiteX8" fmla="*/ 843557 w 1418799"/>
              <a:gd name="connsiteY8" fmla="*/ 965265 h 1076166"/>
              <a:gd name="connsiteX9" fmla="*/ 1234082 w 1418799"/>
              <a:gd name="connsiteY9" fmla="*/ 638240 h 1076166"/>
              <a:gd name="connsiteX10" fmla="*/ 1396007 w 1418799"/>
              <a:gd name="connsiteY10" fmla="*/ 260415 h 1076166"/>
              <a:gd name="connsiteX11" fmla="*/ 1415057 w 1418799"/>
              <a:gd name="connsiteY11" fmla="*/ 65 h 107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8799" h="1076166">
                <a:moveTo>
                  <a:pt x="1415057" y="65"/>
                </a:moveTo>
                <a:cubicBezTo>
                  <a:pt x="1410295" y="-3639"/>
                  <a:pt x="1397065" y="149819"/>
                  <a:pt x="1367432" y="238190"/>
                </a:cubicBezTo>
                <a:cubicBezTo>
                  <a:pt x="1337799" y="326561"/>
                  <a:pt x="1294936" y="434511"/>
                  <a:pt x="1237257" y="530290"/>
                </a:cubicBezTo>
                <a:cubicBezTo>
                  <a:pt x="1179578" y="626069"/>
                  <a:pt x="1114490" y="731902"/>
                  <a:pt x="1021357" y="812865"/>
                </a:cubicBezTo>
                <a:cubicBezTo>
                  <a:pt x="928224" y="893828"/>
                  <a:pt x="782703" y="972673"/>
                  <a:pt x="678457" y="1016065"/>
                </a:cubicBezTo>
                <a:cubicBezTo>
                  <a:pt x="574211" y="1059457"/>
                  <a:pt x="508594" y="1064748"/>
                  <a:pt x="395882" y="1073215"/>
                </a:cubicBezTo>
                <a:cubicBezTo>
                  <a:pt x="283170" y="1081682"/>
                  <a:pt x="-29039" y="1069511"/>
                  <a:pt x="2182" y="1066865"/>
                </a:cubicBezTo>
                <a:cubicBezTo>
                  <a:pt x="33403" y="1064219"/>
                  <a:pt x="442978" y="1074273"/>
                  <a:pt x="583207" y="1057340"/>
                </a:cubicBezTo>
                <a:cubicBezTo>
                  <a:pt x="723436" y="1040407"/>
                  <a:pt x="735078" y="1035115"/>
                  <a:pt x="843557" y="965265"/>
                </a:cubicBezTo>
                <a:cubicBezTo>
                  <a:pt x="952036" y="895415"/>
                  <a:pt x="1142007" y="755715"/>
                  <a:pt x="1234082" y="638240"/>
                </a:cubicBezTo>
                <a:cubicBezTo>
                  <a:pt x="1326157" y="520765"/>
                  <a:pt x="1366903" y="366777"/>
                  <a:pt x="1396007" y="260415"/>
                </a:cubicBezTo>
                <a:cubicBezTo>
                  <a:pt x="1425111" y="154053"/>
                  <a:pt x="1419819" y="3769"/>
                  <a:pt x="1415057" y="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86EF5F1-8E70-4E5C-AD71-C7F191396E74}"/>
              </a:ext>
            </a:extLst>
          </p:cNvPr>
          <p:cNvSpPr/>
          <p:nvPr/>
        </p:nvSpPr>
        <p:spPr>
          <a:xfrm>
            <a:off x="2161683" y="277311"/>
            <a:ext cx="1930805" cy="3062112"/>
          </a:xfrm>
          <a:custGeom>
            <a:avLst/>
            <a:gdLst>
              <a:gd name="connsiteX0" fmla="*/ 1895967 w 1930805"/>
              <a:gd name="connsiteY0" fmla="*/ 78289 h 3062112"/>
              <a:gd name="connsiteX1" fmla="*/ 1845167 w 1930805"/>
              <a:gd name="connsiteY1" fmla="*/ 59239 h 3062112"/>
              <a:gd name="connsiteX2" fmla="*/ 1597517 w 1930805"/>
              <a:gd name="connsiteY2" fmla="*/ 2089 h 3062112"/>
              <a:gd name="connsiteX3" fmla="*/ 1146667 w 1930805"/>
              <a:gd name="connsiteY3" fmla="*/ 141789 h 3062112"/>
              <a:gd name="connsiteX4" fmla="*/ 518017 w 1930805"/>
              <a:gd name="connsiteY4" fmla="*/ 770439 h 3062112"/>
              <a:gd name="connsiteX5" fmla="*/ 187817 w 1930805"/>
              <a:gd name="connsiteY5" fmla="*/ 1538789 h 3062112"/>
              <a:gd name="connsiteX6" fmla="*/ 3667 w 1930805"/>
              <a:gd name="connsiteY6" fmla="*/ 3018339 h 3062112"/>
              <a:gd name="connsiteX7" fmla="*/ 79867 w 1930805"/>
              <a:gd name="connsiteY7" fmla="*/ 2567489 h 3062112"/>
              <a:gd name="connsiteX8" fmla="*/ 257667 w 1930805"/>
              <a:gd name="connsiteY8" fmla="*/ 1507039 h 3062112"/>
              <a:gd name="connsiteX9" fmla="*/ 321167 w 1930805"/>
              <a:gd name="connsiteY9" fmla="*/ 1100639 h 3062112"/>
              <a:gd name="connsiteX10" fmla="*/ 740267 w 1930805"/>
              <a:gd name="connsiteY10" fmla="*/ 541839 h 3062112"/>
              <a:gd name="connsiteX11" fmla="*/ 1349867 w 1930805"/>
              <a:gd name="connsiteY11" fmla="*/ 122739 h 3062112"/>
              <a:gd name="connsiteX12" fmla="*/ 1895967 w 1930805"/>
              <a:gd name="connsiteY12" fmla="*/ 78289 h 306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805" h="3062112">
                <a:moveTo>
                  <a:pt x="1895967" y="78289"/>
                </a:moveTo>
                <a:cubicBezTo>
                  <a:pt x="1978517" y="67706"/>
                  <a:pt x="1894909" y="71939"/>
                  <a:pt x="1845167" y="59239"/>
                </a:cubicBezTo>
                <a:cubicBezTo>
                  <a:pt x="1795425" y="46539"/>
                  <a:pt x="1713934" y="-11669"/>
                  <a:pt x="1597517" y="2089"/>
                </a:cubicBezTo>
                <a:cubicBezTo>
                  <a:pt x="1481100" y="15847"/>
                  <a:pt x="1326584" y="13731"/>
                  <a:pt x="1146667" y="141789"/>
                </a:cubicBezTo>
                <a:cubicBezTo>
                  <a:pt x="966750" y="269847"/>
                  <a:pt x="677825" y="537606"/>
                  <a:pt x="518017" y="770439"/>
                </a:cubicBezTo>
                <a:cubicBezTo>
                  <a:pt x="358209" y="1003272"/>
                  <a:pt x="273542" y="1164139"/>
                  <a:pt x="187817" y="1538789"/>
                </a:cubicBezTo>
                <a:cubicBezTo>
                  <a:pt x="102092" y="1913439"/>
                  <a:pt x="21659" y="2846889"/>
                  <a:pt x="3667" y="3018339"/>
                </a:cubicBezTo>
                <a:cubicBezTo>
                  <a:pt x="-14325" y="3189789"/>
                  <a:pt x="37534" y="2819372"/>
                  <a:pt x="79867" y="2567489"/>
                </a:cubicBezTo>
                <a:cubicBezTo>
                  <a:pt x="122200" y="2315606"/>
                  <a:pt x="217450" y="1751514"/>
                  <a:pt x="257667" y="1507039"/>
                </a:cubicBezTo>
                <a:cubicBezTo>
                  <a:pt x="297884" y="1262564"/>
                  <a:pt x="240734" y="1261506"/>
                  <a:pt x="321167" y="1100639"/>
                </a:cubicBezTo>
                <a:cubicBezTo>
                  <a:pt x="401600" y="939772"/>
                  <a:pt x="568817" y="704822"/>
                  <a:pt x="740267" y="541839"/>
                </a:cubicBezTo>
                <a:cubicBezTo>
                  <a:pt x="911717" y="378856"/>
                  <a:pt x="1153017" y="198939"/>
                  <a:pt x="1349867" y="122739"/>
                </a:cubicBezTo>
                <a:cubicBezTo>
                  <a:pt x="1546717" y="46539"/>
                  <a:pt x="1813417" y="88872"/>
                  <a:pt x="1895967" y="782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D582773-3DE3-4999-80CB-D76FF948E226}"/>
              </a:ext>
            </a:extLst>
          </p:cNvPr>
          <p:cNvSpPr/>
          <p:nvPr/>
        </p:nvSpPr>
        <p:spPr>
          <a:xfrm>
            <a:off x="2034795" y="3129886"/>
            <a:ext cx="1109298" cy="2528031"/>
          </a:xfrm>
          <a:custGeom>
            <a:avLst/>
            <a:gdLst>
              <a:gd name="connsiteX0" fmla="*/ 162305 w 1109298"/>
              <a:gd name="connsiteY0" fmla="*/ 7014 h 2528031"/>
              <a:gd name="connsiteX1" fmla="*/ 60705 w 1109298"/>
              <a:gd name="connsiteY1" fmla="*/ 737264 h 2528031"/>
              <a:gd name="connsiteX2" fmla="*/ 3555 w 1109298"/>
              <a:gd name="connsiteY2" fmla="*/ 1353214 h 2528031"/>
              <a:gd name="connsiteX3" fmla="*/ 162305 w 1109298"/>
              <a:gd name="connsiteY3" fmla="*/ 1886614 h 2528031"/>
              <a:gd name="connsiteX4" fmla="*/ 448055 w 1109298"/>
              <a:gd name="connsiteY4" fmla="*/ 2350164 h 2528031"/>
              <a:gd name="connsiteX5" fmla="*/ 1108455 w 1109298"/>
              <a:gd name="connsiteY5" fmla="*/ 2527964 h 2528031"/>
              <a:gd name="connsiteX6" fmla="*/ 581405 w 1109298"/>
              <a:gd name="connsiteY6" fmla="*/ 2369214 h 2528031"/>
              <a:gd name="connsiteX7" fmla="*/ 352805 w 1109298"/>
              <a:gd name="connsiteY7" fmla="*/ 2210464 h 2528031"/>
              <a:gd name="connsiteX8" fmla="*/ 98805 w 1109298"/>
              <a:gd name="connsiteY8" fmla="*/ 1581814 h 2528031"/>
              <a:gd name="connsiteX9" fmla="*/ 22605 w 1109298"/>
              <a:gd name="connsiteY9" fmla="*/ 1029364 h 2528031"/>
              <a:gd name="connsiteX10" fmla="*/ 117855 w 1109298"/>
              <a:gd name="connsiteY10" fmla="*/ 407064 h 2528031"/>
              <a:gd name="connsiteX11" fmla="*/ 162305 w 1109298"/>
              <a:gd name="connsiteY11" fmla="*/ 7014 h 25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9298" h="2528031">
                <a:moveTo>
                  <a:pt x="162305" y="7014"/>
                </a:moveTo>
                <a:cubicBezTo>
                  <a:pt x="152780" y="62047"/>
                  <a:pt x="87163" y="512897"/>
                  <a:pt x="60705" y="737264"/>
                </a:cubicBezTo>
                <a:cubicBezTo>
                  <a:pt x="34247" y="961631"/>
                  <a:pt x="-13378" y="1161656"/>
                  <a:pt x="3555" y="1353214"/>
                </a:cubicBezTo>
                <a:cubicBezTo>
                  <a:pt x="20488" y="1544772"/>
                  <a:pt x="88222" y="1720456"/>
                  <a:pt x="162305" y="1886614"/>
                </a:cubicBezTo>
                <a:cubicBezTo>
                  <a:pt x="236388" y="2052772"/>
                  <a:pt x="290363" y="2243272"/>
                  <a:pt x="448055" y="2350164"/>
                </a:cubicBezTo>
                <a:cubicBezTo>
                  <a:pt x="605747" y="2457056"/>
                  <a:pt x="1086230" y="2524789"/>
                  <a:pt x="1108455" y="2527964"/>
                </a:cubicBezTo>
                <a:cubicBezTo>
                  <a:pt x="1130680" y="2531139"/>
                  <a:pt x="707347" y="2422131"/>
                  <a:pt x="581405" y="2369214"/>
                </a:cubicBezTo>
                <a:cubicBezTo>
                  <a:pt x="455463" y="2316297"/>
                  <a:pt x="433238" y="2341697"/>
                  <a:pt x="352805" y="2210464"/>
                </a:cubicBezTo>
                <a:cubicBezTo>
                  <a:pt x="272372" y="2079231"/>
                  <a:pt x="153838" y="1778664"/>
                  <a:pt x="98805" y="1581814"/>
                </a:cubicBezTo>
                <a:cubicBezTo>
                  <a:pt x="43772" y="1384964"/>
                  <a:pt x="19430" y="1225156"/>
                  <a:pt x="22605" y="1029364"/>
                </a:cubicBezTo>
                <a:cubicBezTo>
                  <a:pt x="25780" y="833572"/>
                  <a:pt x="93513" y="580631"/>
                  <a:pt x="117855" y="407064"/>
                </a:cubicBezTo>
                <a:cubicBezTo>
                  <a:pt x="142197" y="233497"/>
                  <a:pt x="171830" y="-48019"/>
                  <a:pt x="162305" y="70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9AF0005-3714-4DEB-B57C-D0B56BDCC7E9}"/>
              </a:ext>
            </a:extLst>
          </p:cNvPr>
          <p:cNvSpPr/>
          <p:nvPr/>
        </p:nvSpPr>
        <p:spPr>
          <a:xfrm>
            <a:off x="3475055" y="4829917"/>
            <a:ext cx="253459" cy="540615"/>
          </a:xfrm>
          <a:custGeom>
            <a:avLst/>
            <a:gdLst>
              <a:gd name="connsiteX0" fmla="*/ 106345 w 253459"/>
              <a:gd name="connsiteY0" fmla="*/ 316 h 540615"/>
              <a:gd name="connsiteX1" fmla="*/ 237578 w 253459"/>
              <a:gd name="connsiteY1" fmla="*/ 156950 h 540615"/>
              <a:gd name="connsiteX2" fmla="*/ 246045 w 253459"/>
              <a:gd name="connsiteY2" fmla="*/ 211983 h 540615"/>
              <a:gd name="connsiteX3" fmla="*/ 191012 w 253459"/>
              <a:gd name="connsiteY3" fmla="*/ 275483 h 540615"/>
              <a:gd name="connsiteX4" fmla="*/ 224878 w 253459"/>
              <a:gd name="connsiteY4" fmla="*/ 309350 h 540615"/>
              <a:gd name="connsiteX5" fmla="*/ 250278 w 253459"/>
              <a:gd name="connsiteY5" fmla="*/ 326283 h 540615"/>
              <a:gd name="connsiteX6" fmla="*/ 195245 w 253459"/>
              <a:gd name="connsiteY6" fmla="*/ 402483 h 540615"/>
              <a:gd name="connsiteX7" fmla="*/ 512 w 253459"/>
              <a:gd name="connsiteY7" fmla="*/ 504083 h 540615"/>
              <a:gd name="connsiteX8" fmla="*/ 135978 w 253459"/>
              <a:gd name="connsiteY8" fmla="*/ 533716 h 540615"/>
              <a:gd name="connsiteX9" fmla="*/ 55545 w 253459"/>
              <a:gd name="connsiteY9" fmla="*/ 537950 h 540615"/>
              <a:gd name="connsiteX10" fmla="*/ 47078 w 253459"/>
              <a:gd name="connsiteY10" fmla="*/ 499850 h 540615"/>
              <a:gd name="connsiteX11" fmla="*/ 195245 w 253459"/>
              <a:gd name="connsiteY11" fmla="*/ 415183 h 540615"/>
              <a:gd name="connsiteX12" fmla="*/ 237578 w 253459"/>
              <a:gd name="connsiteY12" fmla="*/ 343216 h 540615"/>
              <a:gd name="connsiteX13" fmla="*/ 174078 w 253459"/>
              <a:gd name="connsiteY13" fmla="*/ 300883 h 540615"/>
              <a:gd name="connsiteX14" fmla="*/ 229112 w 253459"/>
              <a:gd name="connsiteY14" fmla="*/ 211983 h 540615"/>
              <a:gd name="connsiteX15" fmla="*/ 233345 w 253459"/>
              <a:gd name="connsiteY15" fmla="*/ 118850 h 540615"/>
              <a:gd name="connsiteX16" fmla="*/ 106345 w 253459"/>
              <a:gd name="connsiteY16" fmla="*/ 316 h 54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459" h="540615">
                <a:moveTo>
                  <a:pt x="106345" y="316"/>
                </a:moveTo>
                <a:cubicBezTo>
                  <a:pt x="107050" y="6666"/>
                  <a:pt x="214295" y="121672"/>
                  <a:pt x="237578" y="156950"/>
                </a:cubicBezTo>
                <a:cubicBezTo>
                  <a:pt x="260861" y="192228"/>
                  <a:pt x="253806" y="192228"/>
                  <a:pt x="246045" y="211983"/>
                </a:cubicBezTo>
                <a:cubicBezTo>
                  <a:pt x="238284" y="231738"/>
                  <a:pt x="194540" y="259255"/>
                  <a:pt x="191012" y="275483"/>
                </a:cubicBezTo>
                <a:cubicBezTo>
                  <a:pt x="187484" y="291711"/>
                  <a:pt x="215000" y="300883"/>
                  <a:pt x="224878" y="309350"/>
                </a:cubicBezTo>
                <a:cubicBezTo>
                  <a:pt x="234756" y="317817"/>
                  <a:pt x="255217" y="310761"/>
                  <a:pt x="250278" y="326283"/>
                </a:cubicBezTo>
                <a:cubicBezTo>
                  <a:pt x="245339" y="341805"/>
                  <a:pt x="236873" y="372850"/>
                  <a:pt x="195245" y="402483"/>
                </a:cubicBezTo>
                <a:cubicBezTo>
                  <a:pt x="153617" y="432116"/>
                  <a:pt x="10390" y="482211"/>
                  <a:pt x="512" y="504083"/>
                </a:cubicBezTo>
                <a:cubicBezTo>
                  <a:pt x="-9366" y="525955"/>
                  <a:pt x="126806" y="528071"/>
                  <a:pt x="135978" y="533716"/>
                </a:cubicBezTo>
                <a:cubicBezTo>
                  <a:pt x="145150" y="539361"/>
                  <a:pt x="70362" y="543594"/>
                  <a:pt x="55545" y="537950"/>
                </a:cubicBezTo>
                <a:cubicBezTo>
                  <a:pt x="40728" y="532306"/>
                  <a:pt x="23795" y="520311"/>
                  <a:pt x="47078" y="499850"/>
                </a:cubicBezTo>
                <a:cubicBezTo>
                  <a:pt x="70361" y="479389"/>
                  <a:pt x="163495" y="441289"/>
                  <a:pt x="195245" y="415183"/>
                </a:cubicBezTo>
                <a:cubicBezTo>
                  <a:pt x="226995" y="389077"/>
                  <a:pt x="241106" y="362266"/>
                  <a:pt x="237578" y="343216"/>
                </a:cubicBezTo>
                <a:cubicBezTo>
                  <a:pt x="234050" y="324166"/>
                  <a:pt x="175489" y="322755"/>
                  <a:pt x="174078" y="300883"/>
                </a:cubicBezTo>
                <a:cubicBezTo>
                  <a:pt x="172667" y="279011"/>
                  <a:pt x="219234" y="242322"/>
                  <a:pt x="229112" y="211983"/>
                </a:cubicBezTo>
                <a:cubicBezTo>
                  <a:pt x="238990" y="181644"/>
                  <a:pt x="248867" y="152717"/>
                  <a:pt x="233345" y="118850"/>
                </a:cubicBezTo>
                <a:cubicBezTo>
                  <a:pt x="217823" y="84983"/>
                  <a:pt x="105640" y="-6034"/>
                  <a:pt x="106345" y="3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A867199-C61F-40F3-9171-BF02D1891A79}"/>
              </a:ext>
            </a:extLst>
          </p:cNvPr>
          <p:cNvSpPr/>
          <p:nvPr/>
        </p:nvSpPr>
        <p:spPr>
          <a:xfrm>
            <a:off x="3411608" y="4921690"/>
            <a:ext cx="333844" cy="782297"/>
          </a:xfrm>
          <a:custGeom>
            <a:avLst/>
            <a:gdLst>
              <a:gd name="connsiteX0" fmla="*/ 326425 w 333844"/>
              <a:gd name="connsiteY0" fmla="*/ 1677 h 782297"/>
              <a:gd name="connsiteX1" fmla="*/ 322192 w 333844"/>
              <a:gd name="connsiteY1" fmla="*/ 289543 h 782297"/>
              <a:gd name="connsiteX2" fmla="*/ 190959 w 333844"/>
              <a:gd name="connsiteY2" fmla="*/ 535077 h 782297"/>
              <a:gd name="connsiteX3" fmla="*/ 459 w 333844"/>
              <a:gd name="connsiteY3" fmla="*/ 780610 h 782297"/>
              <a:gd name="connsiteX4" fmla="*/ 140159 w 333844"/>
              <a:gd name="connsiteY4" fmla="*/ 636677 h 782297"/>
              <a:gd name="connsiteX5" fmla="*/ 224825 w 333844"/>
              <a:gd name="connsiteY5" fmla="*/ 505443 h 782297"/>
              <a:gd name="connsiteX6" fmla="*/ 267159 w 333844"/>
              <a:gd name="connsiteY6" fmla="*/ 374210 h 782297"/>
              <a:gd name="connsiteX7" fmla="*/ 313725 w 333844"/>
              <a:gd name="connsiteY7" fmla="*/ 179477 h 782297"/>
              <a:gd name="connsiteX8" fmla="*/ 326425 w 333844"/>
              <a:gd name="connsiteY8" fmla="*/ 1677 h 78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844" h="782297">
                <a:moveTo>
                  <a:pt x="326425" y="1677"/>
                </a:moveTo>
                <a:cubicBezTo>
                  <a:pt x="327836" y="20021"/>
                  <a:pt x="344770" y="200643"/>
                  <a:pt x="322192" y="289543"/>
                </a:cubicBezTo>
                <a:cubicBezTo>
                  <a:pt x="299614" y="378443"/>
                  <a:pt x="244581" y="453233"/>
                  <a:pt x="190959" y="535077"/>
                </a:cubicBezTo>
                <a:cubicBezTo>
                  <a:pt x="137337" y="616922"/>
                  <a:pt x="8926" y="763677"/>
                  <a:pt x="459" y="780610"/>
                </a:cubicBezTo>
                <a:cubicBezTo>
                  <a:pt x="-8008" y="797543"/>
                  <a:pt x="102765" y="682538"/>
                  <a:pt x="140159" y="636677"/>
                </a:cubicBezTo>
                <a:cubicBezTo>
                  <a:pt x="177553" y="590816"/>
                  <a:pt x="203658" y="549188"/>
                  <a:pt x="224825" y="505443"/>
                </a:cubicBezTo>
                <a:cubicBezTo>
                  <a:pt x="245992" y="461698"/>
                  <a:pt x="252342" y="428538"/>
                  <a:pt x="267159" y="374210"/>
                </a:cubicBezTo>
                <a:cubicBezTo>
                  <a:pt x="281976" y="319882"/>
                  <a:pt x="304553" y="238744"/>
                  <a:pt x="313725" y="179477"/>
                </a:cubicBezTo>
                <a:cubicBezTo>
                  <a:pt x="322897" y="120210"/>
                  <a:pt x="325014" y="-16667"/>
                  <a:pt x="326425" y="16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3BCB666-AEAD-4BBC-826D-89B21E60F075}"/>
              </a:ext>
            </a:extLst>
          </p:cNvPr>
          <p:cNvSpPr/>
          <p:nvPr/>
        </p:nvSpPr>
        <p:spPr>
          <a:xfrm>
            <a:off x="5845816" y="4974166"/>
            <a:ext cx="288299" cy="588446"/>
          </a:xfrm>
          <a:custGeom>
            <a:avLst/>
            <a:gdLst>
              <a:gd name="connsiteX0" fmla="*/ 17351 w 288299"/>
              <a:gd name="connsiteY0" fmla="*/ 1 h 588446"/>
              <a:gd name="connsiteX1" fmla="*/ 8884 w 288299"/>
              <a:gd name="connsiteY1" fmla="*/ 279401 h 588446"/>
              <a:gd name="connsiteX2" fmla="*/ 148584 w 288299"/>
              <a:gd name="connsiteY2" fmla="*/ 423334 h 588446"/>
              <a:gd name="connsiteX3" fmla="*/ 288284 w 288299"/>
              <a:gd name="connsiteY3" fmla="*/ 588434 h 588446"/>
              <a:gd name="connsiteX4" fmla="*/ 140117 w 288299"/>
              <a:gd name="connsiteY4" fmla="*/ 414867 h 588446"/>
              <a:gd name="connsiteX5" fmla="*/ 42751 w 288299"/>
              <a:gd name="connsiteY5" fmla="*/ 283634 h 588446"/>
              <a:gd name="connsiteX6" fmla="*/ 17351 w 288299"/>
              <a:gd name="connsiteY6" fmla="*/ 1 h 5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299" h="588446">
                <a:moveTo>
                  <a:pt x="17351" y="1"/>
                </a:moveTo>
                <a:cubicBezTo>
                  <a:pt x="11706" y="-705"/>
                  <a:pt x="-12988" y="208846"/>
                  <a:pt x="8884" y="279401"/>
                </a:cubicBezTo>
                <a:cubicBezTo>
                  <a:pt x="30756" y="349956"/>
                  <a:pt x="102017" y="371828"/>
                  <a:pt x="148584" y="423334"/>
                </a:cubicBezTo>
                <a:cubicBezTo>
                  <a:pt x="195151" y="474840"/>
                  <a:pt x="289695" y="589845"/>
                  <a:pt x="288284" y="588434"/>
                </a:cubicBezTo>
                <a:cubicBezTo>
                  <a:pt x="286873" y="587023"/>
                  <a:pt x="181039" y="465667"/>
                  <a:pt x="140117" y="414867"/>
                </a:cubicBezTo>
                <a:cubicBezTo>
                  <a:pt x="99195" y="364067"/>
                  <a:pt x="70973" y="352073"/>
                  <a:pt x="42751" y="283634"/>
                </a:cubicBezTo>
                <a:cubicBezTo>
                  <a:pt x="14529" y="215195"/>
                  <a:pt x="22996" y="707"/>
                  <a:pt x="17351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B4D17E4-E325-4A28-A2C7-11C1FA489502}"/>
              </a:ext>
            </a:extLst>
          </p:cNvPr>
          <p:cNvSpPr/>
          <p:nvPr/>
        </p:nvSpPr>
        <p:spPr>
          <a:xfrm>
            <a:off x="5913678" y="5247761"/>
            <a:ext cx="602233" cy="391243"/>
          </a:xfrm>
          <a:custGeom>
            <a:avLst/>
            <a:gdLst>
              <a:gd name="connsiteX0" fmla="*/ 289 w 602233"/>
              <a:gd name="connsiteY0" fmla="*/ 1572 h 391243"/>
              <a:gd name="connsiteX1" fmla="*/ 368589 w 602233"/>
              <a:gd name="connsiteY1" fmla="*/ 77772 h 391243"/>
              <a:gd name="connsiteX2" fmla="*/ 601422 w 602233"/>
              <a:gd name="connsiteY2" fmla="*/ 391039 h 391243"/>
              <a:gd name="connsiteX3" fmla="*/ 440555 w 602233"/>
              <a:gd name="connsiteY3" fmla="*/ 124339 h 391243"/>
              <a:gd name="connsiteX4" fmla="*/ 309322 w 602233"/>
              <a:gd name="connsiteY4" fmla="*/ 35439 h 391243"/>
              <a:gd name="connsiteX5" fmla="*/ 289 w 602233"/>
              <a:gd name="connsiteY5" fmla="*/ 1572 h 39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233" h="391243">
                <a:moveTo>
                  <a:pt x="289" y="1572"/>
                </a:moveTo>
                <a:cubicBezTo>
                  <a:pt x="10167" y="8628"/>
                  <a:pt x="268400" y="12861"/>
                  <a:pt x="368589" y="77772"/>
                </a:cubicBezTo>
                <a:cubicBezTo>
                  <a:pt x="468778" y="142683"/>
                  <a:pt x="589428" y="383278"/>
                  <a:pt x="601422" y="391039"/>
                </a:cubicBezTo>
                <a:cubicBezTo>
                  <a:pt x="613416" y="398800"/>
                  <a:pt x="489238" y="183606"/>
                  <a:pt x="440555" y="124339"/>
                </a:cubicBezTo>
                <a:cubicBezTo>
                  <a:pt x="391872" y="65072"/>
                  <a:pt x="382700" y="58722"/>
                  <a:pt x="309322" y="35439"/>
                </a:cubicBezTo>
                <a:cubicBezTo>
                  <a:pt x="235944" y="12156"/>
                  <a:pt x="-9589" y="-5484"/>
                  <a:pt x="289" y="15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12D79E8-1225-451D-9DAB-7FD140281221}"/>
              </a:ext>
            </a:extLst>
          </p:cNvPr>
          <p:cNvSpPr/>
          <p:nvPr/>
        </p:nvSpPr>
        <p:spPr>
          <a:xfrm>
            <a:off x="4956946" y="5268717"/>
            <a:ext cx="1244278" cy="1027258"/>
          </a:xfrm>
          <a:custGeom>
            <a:avLst/>
            <a:gdLst>
              <a:gd name="connsiteX0" fmla="*/ 969721 w 1244278"/>
              <a:gd name="connsiteY0" fmla="*/ 1783 h 1027258"/>
              <a:gd name="connsiteX1" fmla="*/ 1164454 w 1244278"/>
              <a:gd name="connsiteY1" fmla="*/ 82216 h 1027258"/>
              <a:gd name="connsiteX2" fmla="*/ 1194087 w 1244278"/>
              <a:gd name="connsiteY2" fmla="*/ 221916 h 1027258"/>
              <a:gd name="connsiteX3" fmla="*/ 1045921 w 1244278"/>
              <a:gd name="connsiteY3" fmla="*/ 454750 h 1027258"/>
              <a:gd name="connsiteX4" fmla="*/ 567554 w 1244278"/>
              <a:gd name="connsiteY4" fmla="*/ 712983 h 1027258"/>
              <a:gd name="connsiteX5" fmla="*/ 287 w 1244278"/>
              <a:gd name="connsiteY5" fmla="*/ 1026250 h 1027258"/>
              <a:gd name="connsiteX6" fmla="*/ 499821 w 1244278"/>
              <a:gd name="connsiteY6" fmla="*/ 797650 h 1027258"/>
              <a:gd name="connsiteX7" fmla="*/ 1122121 w 1244278"/>
              <a:gd name="connsiteY7" fmla="*/ 391250 h 1027258"/>
              <a:gd name="connsiteX8" fmla="*/ 1240654 w 1244278"/>
              <a:gd name="connsiteY8" fmla="*/ 175350 h 1027258"/>
              <a:gd name="connsiteX9" fmla="*/ 1194087 w 1244278"/>
              <a:gd name="connsiteY9" fmla="*/ 39883 h 1027258"/>
              <a:gd name="connsiteX10" fmla="*/ 969721 w 1244278"/>
              <a:gd name="connsiteY10" fmla="*/ 1783 h 10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4278" h="1027258">
                <a:moveTo>
                  <a:pt x="969721" y="1783"/>
                </a:moveTo>
                <a:cubicBezTo>
                  <a:pt x="964782" y="8838"/>
                  <a:pt x="1127060" y="45527"/>
                  <a:pt x="1164454" y="82216"/>
                </a:cubicBezTo>
                <a:cubicBezTo>
                  <a:pt x="1201848" y="118905"/>
                  <a:pt x="1213843" y="159827"/>
                  <a:pt x="1194087" y="221916"/>
                </a:cubicBezTo>
                <a:cubicBezTo>
                  <a:pt x="1174331" y="284005"/>
                  <a:pt x="1150343" y="372906"/>
                  <a:pt x="1045921" y="454750"/>
                </a:cubicBezTo>
                <a:cubicBezTo>
                  <a:pt x="941499" y="536594"/>
                  <a:pt x="567554" y="712983"/>
                  <a:pt x="567554" y="712983"/>
                </a:cubicBezTo>
                <a:cubicBezTo>
                  <a:pt x="393282" y="808233"/>
                  <a:pt x="11576" y="1012139"/>
                  <a:pt x="287" y="1026250"/>
                </a:cubicBezTo>
                <a:cubicBezTo>
                  <a:pt x="-11002" y="1040361"/>
                  <a:pt x="312849" y="903483"/>
                  <a:pt x="499821" y="797650"/>
                </a:cubicBezTo>
                <a:cubicBezTo>
                  <a:pt x="686793" y="691817"/>
                  <a:pt x="998649" y="494967"/>
                  <a:pt x="1122121" y="391250"/>
                </a:cubicBezTo>
                <a:cubicBezTo>
                  <a:pt x="1245593" y="287533"/>
                  <a:pt x="1228660" y="233911"/>
                  <a:pt x="1240654" y="175350"/>
                </a:cubicBezTo>
                <a:cubicBezTo>
                  <a:pt x="1252648" y="116789"/>
                  <a:pt x="1234304" y="70928"/>
                  <a:pt x="1194087" y="39883"/>
                </a:cubicBezTo>
                <a:cubicBezTo>
                  <a:pt x="1153870" y="8839"/>
                  <a:pt x="974660" y="-5272"/>
                  <a:pt x="969721" y="17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91C1A16-DAD4-4739-8D80-1A2AE890304B}"/>
              </a:ext>
            </a:extLst>
          </p:cNvPr>
          <p:cNvSpPr/>
          <p:nvPr/>
        </p:nvSpPr>
        <p:spPr>
          <a:xfrm>
            <a:off x="3373026" y="5612814"/>
            <a:ext cx="1623519" cy="711960"/>
          </a:xfrm>
          <a:custGeom>
            <a:avLst/>
            <a:gdLst>
              <a:gd name="connsiteX0" fmla="*/ 26341 w 1623519"/>
              <a:gd name="connsiteY0" fmla="*/ 586 h 711960"/>
              <a:gd name="connsiteX1" fmla="*/ 208374 w 1623519"/>
              <a:gd name="connsiteY1" fmla="*/ 212253 h 711960"/>
              <a:gd name="connsiteX2" fmla="*/ 1093141 w 1623519"/>
              <a:gd name="connsiteY2" fmla="*/ 559386 h 711960"/>
              <a:gd name="connsiteX3" fmla="*/ 1622307 w 1623519"/>
              <a:gd name="connsiteY3" fmla="*/ 711786 h 711960"/>
              <a:gd name="connsiteX4" fmla="*/ 953441 w 1623519"/>
              <a:gd name="connsiteY4" fmla="*/ 533986 h 711960"/>
              <a:gd name="connsiteX5" fmla="*/ 102541 w 1623519"/>
              <a:gd name="connsiteY5" fmla="*/ 161453 h 711960"/>
              <a:gd name="connsiteX6" fmla="*/ 26341 w 1623519"/>
              <a:gd name="connsiteY6" fmla="*/ 586 h 71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519" h="711960">
                <a:moveTo>
                  <a:pt x="26341" y="586"/>
                </a:moveTo>
                <a:cubicBezTo>
                  <a:pt x="43980" y="9053"/>
                  <a:pt x="30574" y="119120"/>
                  <a:pt x="208374" y="212253"/>
                </a:cubicBezTo>
                <a:cubicBezTo>
                  <a:pt x="386174" y="305386"/>
                  <a:pt x="857486" y="476131"/>
                  <a:pt x="1093141" y="559386"/>
                </a:cubicBezTo>
                <a:cubicBezTo>
                  <a:pt x="1328796" y="642641"/>
                  <a:pt x="1645590" y="716019"/>
                  <a:pt x="1622307" y="711786"/>
                </a:cubicBezTo>
                <a:cubicBezTo>
                  <a:pt x="1599024" y="707553"/>
                  <a:pt x="1206735" y="625708"/>
                  <a:pt x="953441" y="533986"/>
                </a:cubicBezTo>
                <a:cubicBezTo>
                  <a:pt x="700147" y="442264"/>
                  <a:pt x="256352" y="246120"/>
                  <a:pt x="102541" y="161453"/>
                </a:cubicBezTo>
                <a:cubicBezTo>
                  <a:pt x="-51270" y="76786"/>
                  <a:pt x="8702" y="-7881"/>
                  <a:pt x="26341" y="5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18B6FC7-321C-4B75-984D-29F91893C46C}"/>
              </a:ext>
            </a:extLst>
          </p:cNvPr>
          <p:cNvSpPr/>
          <p:nvPr/>
        </p:nvSpPr>
        <p:spPr>
          <a:xfrm>
            <a:off x="4237236" y="1113008"/>
            <a:ext cx="136720" cy="1295645"/>
          </a:xfrm>
          <a:custGeom>
            <a:avLst/>
            <a:gdLst>
              <a:gd name="connsiteX0" fmla="*/ 4564 w 136720"/>
              <a:gd name="connsiteY0" fmla="*/ 19832 h 1295645"/>
              <a:gd name="connsiteX1" fmla="*/ 101084 w 136720"/>
              <a:gd name="connsiteY1" fmla="*/ 604032 h 1295645"/>
              <a:gd name="connsiteX2" fmla="*/ 136644 w 136720"/>
              <a:gd name="connsiteY2" fmla="*/ 1035832 h 1295645"/>
              <a:gd name="connsiteX3" fmla="*/ 111244 w 136720"/>
              <a:gd name="connsiteY3" fmla="*/ 1294912 h 1295645"/>
              <a:gd name="connsiteX4" fmla="*/ 136644 w 136720"/>
              <a:gd name="connsiteY4" fmla="*/ 1101872 h 1295645"/>
              <a:gd name="connsiteX5" fmla="*/ 101084 w 136720"/>
              <a:gd name="connsiteY5" fmla="*/ 761512 h 1295645"/>
              <a:gd name="connsiteX6" fmla="*/ 24884 w 136720"/>
              <a:gd name="connsiteY6" fmla="*/ 192552 h 1295645"/>
              <a:gd name="connsiteX7" fmla="*/ 4564 w 136720"/>
              <a:gd name="connsiteY7" fmla="*/ 19832 h 129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720" h="1295645">
                <a:moveTo>
                  <a:pt x="4564" y="19832"/>
                </a:moveTo>
                <a:cubicBezTo>
                  <a:pt x="17264" y="88412"/>
                  <a:pt x="79071" y="434699"/>
                  <a:pt x="101084" y="604032"/>
                </a:cubicBezTo>
                <a:cubicBezTo>
                  <a:pt x="123097" y="773365"/>
                  <a:pt x="134951" y="920685"/>
                  <a:pt x="136644" y="1035832"/>
                </a:cubicBezTo>
                <a:cubicBezTo>
                  <a:pt x="138337" y="1150979"/>
                  <a:pt x="111244" y="1283905"/>
                  <a:pt x="111244" y="1294912"/>
                </a:cubicBezTo>
                <a:cubicBezTo>
                  <a:pt x="111244" y="1305919"/>
                  <a:pt x="138337" y="1190772"/>
                  <a:pt x="136644" y="1101872"/>
                </a:cubicBezTo>
                <a:cubicBezTo>
                  <a:pt x="134951" y="1012972"/>
                  <a:pt x="119711" y="913065"/>
                  <a:pt x="101084" y="761512"/>
                </a:cubicBezTo>
                <a:cubicBezTo>
                  <a:pt x="82457" y="609959"/>
                  <a:pt x="41817" y="311932"/>
                  <a:pt x="24884" y="192552"/>
                </a:cubicBezTo>
                <a:cubicBezTo>
                  <a:pt x="7951" y="73172"/>
                  <a:pt x="-8136" y="-48748"/>
                  <a:pt x="4564" y="198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1D69AD0-F728-42EC-878F-54967269E44B}"/>
              </a:ext>
            </a:extLst>
          </p:cNvPr>
          <p:cNvSpPr/>
          <p:nvPr/>
        </p:nvSpPr>
        <p:spPr>
          <a:xfrm>
            <a:off x="4170313" y="1239122"/>
            <a:ext cx="93517" cy="1271545"/>
          </a:xfrm>
          <a:custGeom>
            <a:avLst/>
            <a:gdLst>
              <a:gd name="connsiteX0" fmla="*/ 76567 w 93517"/>
              <a:gd name="connsiteY0" fmla="*/ 5478 h 1271545"/>
              <a:gd name="connsiteX1" fmla="*/ 86727 w 93517"/>
              <a:gd name="connsiteY1" fmla="*/ 472838 h 1271545"/>
              <a:gd name="connsiteX2" fmla="*/ 86727 w 93517"/>
              <a:gd name="connsiteY2" fmla="*/ 909718 h 1271545"/>
              <a:gd name="connsiteX3" fmla="*/ 367 w 93517"/>
              <a:gd name="connsiteY3" fmla="*/ 1270398 h 1271545"/>
              <a:gd name="connsiteX4" fmla="*/ 56247 w 93517"/>
              <a:gd name="connsiteY4" fmla="*/ 1011318 h 1271545"/>
              <a:gd name="connsiteX5" fmla="*/ 71487 w 93517"/>
              <a:gd name="connsiteY5" fmla="*/ 660798 h 1271545"/>
              <a:gd name="connsiteX6" fmla="*/ 61327 w 93517"/>
              <a:gd name="connsiteY6" fmla="*/ 244238 h 1271545"/>
              <a:gd name="connsiteX7" fmla="*/ 76567 w 93517"/>
              <a:gd name="connsiteY7" fmla="*/ 5478 h 127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17" h="1271545">
                <a:moveTo>
                  <a:pt x="76567" y="5478"/>
                </a:moveTo>
                <a:cubicBezTo>
                  <a:pt x="80800" y="43578"/>
                  <a:pt x="85034" y="322131"/>
                  <a:pt x="86727" y="472838"/>
                </a:cubicBezTo>
                <a:cubicBezTo>
                  <a:pt x="88420" y="623545"/>
                  <a:pt x="101120" y="776791"/>
                  <a:pt x="86727" y="909718"/>
                </a:cubicBezTo>
                <a:cubicBezTo>
                  <a:pt x="72334" y="1042645"/>
                  <a:pt x="5447" y="1253465"/>
                  <a:pt x="367" y="1270398"/>
                </a:cubicBezTo>
                <a:cubicBezTo>
                  <a:pt x="-4713" y="1287331"/>
                  <a:pt x="44394" y="1112918"/>
                  <a:pt x="56247" y="1011318"/>
                </a:cubicBezTo>
                <a:cubicBezTo>
                  <a:pt x="68100" y="909718"/>
                  <a:pt x="70640" y="788645"/>
                  <a:pt x="71487" y="660798"/>
                </a:cubicBezTo>
                <a:cubicBezTo>
                  <a:pt x="72334" y="532951"/>
                  <a:pt x="57940" y="351765"/>
                  <a:pt x="61327" y="244238"/>
                </a:cubicBezTo>
                <a:cubicBezTo>
                  <a:pt x="64714" y="136711"/>
                  <a:pt x="72334" y="-32622"/>
                  <a:pt x="76567" y="54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ED6D6E1-B11B-4D21-8AB1-7F5D6D31C27E}"/>
              </a:ext>
            </a:extLst>
          </p:cNvPr>
          <p:cNvSpPr/>
          <p:nvPr/>
        </p:nvSpPr>
        <p:spPr>
          <a:xfrm>
            <a:off x="4007544" y="1299970"/>
            <a:ext cx="51105" cy="1187525"/>
          </a:xfrm>
          <a:custGeom>
            <a:avLst/>
            <a:gdLst>
              <a:gd name="connsiteX0" fmla="*/ 46296 w 51105"/>
              <a:gd name="connsiteY0" fmla="*/ 5590 h 1187525"/>
              <a:gd name="connsiteX1" fmla="*/ 576 w 51105"/>
              <a:gd name="connsiteY1" fmla="*/ 706630 h 1187525"/>
              <a:gd name="connsiteX2" fmla="*/ 20896 w 51105"/>
              <a:gd name="connsiteY2" fmla="*/ 1179070 h 1187525"/>
              <a:gd name="connsiteX3" fmla="*/ 25976 w 51105"/>
              <a:gd name="connsiteY3" fmla="*/ 991110 h 1187525"/>
              <a:gd name="connsiteX4" fmla="*/ 25976 w 51105"/>
              <a:gd name="connsiteY4" fmla="*/ 752350 h 1187525"/>
              <a:gd name="connsiteX5" fmla="*/ 46296 w 51105"/>
              <a:gd name="connsiteY5" fmla="*/ 396750 h 1187525"/>
              <a:gd name="connsiteX6" fmla="*/ 46296 w 51105"/>
              <a:gd name="connsiteY6" fmla="*/ 5590 h 11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05" h="1187525">
                <a:moveTo>
                  <a:pt x="46296" y="5590"/>
                </a:moveTo>
                <a:cubicBezTo>
                  <a:pt x="38676" y="57236"/>
                  <a:pt x="4809" y="511050"/>
                  <a:pt x="576" y="706630"/>
                </a:cubicBezTo>
                <a:cubicBezTo>
                  <a:pt x="-3657" y="902210"/>
                  <a:pt x="16663" y="1131657"/>
                  <a:pt x="20896" y="1179070"/>
                </a:cubicBezTo>
                <a:cubicBezTo>
                  <a:pt x="25129" y="1226483"/>
                  <a:pt x="25129" y="1062230"/>
                  <a:pt x="25976" y="991110"/>
                </a:cubicBezTo>
                <a:cubicBezTo>
                  <a:pt x="26823" y="919990"/>
                  <a:pt x="22589" y="851410"/>
                  <a:pt x="25976" y="752350"/>
                </a:cubicBezTo>
                <a:cubicBezTo>
                  <a:pt x="29363" y="653290"/>
                  <a:pt x="41216" y="519517"/>
                  <a:pt x="46296" y="396750"/>
                </a:cubicBezTo>
                <a:cubicBezTo>
                  <a:pt x="51376" y="273983"/>
                  <a:pt x="53916" y="-46056"/>
                  <a:pt x="46296" y="55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2CE4287-0889-4C40-AEBE-BB528BD3D449}"/>
              </a:ext>
            </a:extLst>
          </p:cNvPr>
          <p:cNvSpPr/>
          <p:nvPr/>
        </p:nvSpPr>
        <p:spPr>
          <a:xfrm>
            <a:off x="3809839" y="1489878"/>
            <a:ext cx="80838" cy="1105911"/>
          </a:xfrm>
          <a:custGeom>
            <a:avLst/>
            <a:gdLst>
              <a:gd name="connsiteX0" fmla="*/ 40801 w 80838"/>
              <a:gd name="connsiteY0" fmla="*/ 13802 h 1105911"/>
              <a:gd name="connsiteX1" fmla="*/ 50961 w 80838"/>
              <a:gd name="connsiteY1" fmla="*/ 506562 h 1105911"/>
              <a:gd name="connsiteX2" fmla="*/ 56041 w 80838"/>
              <a:gd name="connsiteY2" fmla="*/ 918042 h 1105911"/>
              <a:gd name="connsiteX3" fmla="*/ 161 w 80838"/>
              <a:gd name="connsiteY3" fmla="*/ 1090762 h 1105911"/>
              <a:gd name="connsiteX4" fmla="*/ 76361 w 80838"/>
              <a:gd name="connsiteY4" fmla="*/ 552282 h 1105911"/>
              <a:gd name="connsiteX5" fmla="*/ 71281 w 80838"/>
              <a:gd name="connsiteY5" fmla="*/ 171282 h 1105911"/>
              <a:gd name="connsiteX6" fmla="*/ 40801 w 80838"/>
              <a:gd name="connsiteY6" fmla="*/ 13802 h 11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38" h="1105911">
                <a:moveTo>
                  <a:pt x="40801" y="13802"/>
                </a:moveTo>
                <a:cubicBezTo>
                  <a:pt x="37414" y="69682"/>
                  <a:pt x="48421" y="355855"/>
                  <a:pt x="50961" y="506562"/>
                </a:cubicBezTo>
                <a:cubicBezTo>
                  <a:pt x="53501" y="657269"/>
                  <a:pt x="64508" y="820675"/>
                  <a:pt x="56041" y="918042"/>
                </a:cubicBezTo>
                <a:cubicBezTo>
                  <a:pt x="47574" y="1015409"/>
                  <a:pt x="-3226" y="1151722"/>
                  <a:pt x="161" y="1090762"/>
                </a:cubicBezTo>
                <a:cubicBezTo>
                  <a:pt x="3548" y="1029802"/>
                  <a:pt x="64508" y="705529"/>
                  <a:pt x="76361" y="552282"/>
                </a:cubicBezTo>
                <a:cubicBezTo>
                  <a:pt x="88214" y="399035"/>
                  <a:pt x="72974" y="258489"/>
                  <a:pt x="71281" y="171282"/>
                </a:cubicBezTo>
                <a:cubicBezTo>
                  <a:pt x="69588" y="84075"/>
                  <a:pt x="44188" y="-42078"/>
                  <a:pt x="40801" y="138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AAB42E8-C813-4205-81E6-87CC20E2226D}"/>
              </a:ext>
            </a:extLst>
          </p:cNvPr>
          <p:cNvSpPr/>
          <p:nvPr/>
        </p:nvSpPr>
        <p:spPr>
          <a:xfrm>
            <a:off x="3626895" y="1448745"/>
            <a:ext cx="178978" cy="1139892"/>
          </a:xfrm>
          <a:custGeom>
            <a:avLst/>
            <a:gdLst>
              <a:gd name="connsiteX0" fmla="*/ 147545 w 178978"/>
              <a:gd name="connsiteY0" fmla="*/ 14295 h 1139892"/>
              <a:gd name="connsiteX1" fmla="*/ 178025 w 178978"/>
              <a:gd name="connsiteY1" fmla="*/ 669615 h 1139892"/>
              <a:gd name="connsiteX2" fmla="*/ 106905 w 178978"/>
              <a:gd name="connsiteY2" fmla="*/ 989655 h 1139892"/>
              <a:gd name="connsiteX3" fmla="*/ 225 w 178978"/>
              <a:gd name="connsiteY3" fmla="*/ 1136975 h 1139892"/>
              <a:gd name="connsiteX4" fmla="*/ 137385 w 178978"/>
              <a:gd name="connsiteY4" fmla="*/ 867735 h 1139892"/>
              <a:gd name="connsiteX5" fmla="*/ 162785 w 178978"/>
              <a:gd name="connsiteY5" fmla="*/ 623895 h 1139892"/>
              <a:gd name="connsiteX6" fmla="*/ 142465 w 178978"/>
              <a:gd name="connsiteY6" fmla="*/ 247975 h 1139892"/>
              <a:gd name="connsiteX7" fmla="*/ 147545 w 178978"/>
              <a:gd name="connsiteY7" fmla="*/ 14295 h 113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978" h="1139892">
                <a:moveTo>
                  <a:pt x="147545" y="14295"/>
                </a:moveTo>
                <a:cubicBezTo>
                  <a:pt x="153472" y="84568"/>
                  <a:pt x="184798" y="507055"/>
                  <a:pt x="178025" y="669615"/>
                </a:cubicBezTo>
                <a:cubicBezTo>
                  <a:pt x="171252" y="832175"/>
                  <a:pt x="136538" y="911762"/>
                  <a:pt x="106905" y="989655"/>
                </a:cubicBezTo>
                <a:cubicBezTo>
                  <a:pt x="77272" y="1067548"/>
                  <a:pt x="-4855" y="1157295"/>
                  <a:pt x="225" y="1136975"/>
                </a:cubicBezTo>
                <a:cubicBezTo>
                  <a:pt x="5305" y="1116655"/>
                  <a:pt x="110292" y="953248"/>
                  <a:pt x="137385" y="867735"/>
                </a:cubicBezTo>
                <a:cubicBezTo>
                  <a:pt x="164478" y="782222"/>
                  <a:pt x="161938" y="727188"/>
                  <a:pt x="162785" y="623895"/>
                </a:cubicBezTo>
                <a:cubicBezTo>
                  <a:pt x="163632" y="520602"/>
                  <a:pt x="146698" y="345342"/>
                  <a:pt x="142465" y="247975"/>
                </a:cubicBezTo>
                <a:cubicBezTo>
                  <a:pt x="138232" y="150608"/>
                  <a:pt x="141618" y="-55978"/>
                  <a:pt x="147545" y="142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36F779D-5EDB-4A1A-9CFD-A784D2ED5641}"/>
              </a:ext>
            </a:extLst>
          </p:cNvPr>
          <p:cNvSpPr/>
          <p:nvPr/>
        </p:nvSpPr>
        <p:spPr>
          <a:xfrm>
            <a:off x="3377276" y="1551611"/>
            <a:ext cx="276287" cy="1200332"/>
          </a:xfrm>
          <a:custGeom>
            <a:avLst/>
            <a:gdLst>
              <a:gd name="connsiteX0" fmla="*/ 265084 w 276287"/>
              <a:gd name="connsiteY0" fmla="*/ 18109 h 1200332"/>
              <a:gd name="connsiteX1" fmla="*/ 163484 w 276287"/>
              <a:gd name="connsiteY1" fmla="*/ 785189 h 1200332"/>
              <a:gd name="connsiteX2" fmla="*/ 82204 w 276287"/>
              <a:gd name="connsiteY2" fmla="*/ 1074749 h 1200332"/>
              <a:gd name="connsiteX3" fmla="*/ 924 w 276287"/>
              <a:gd name="connsiteY3" fmla="*/ 1196669 h 1200332"/>
              <a:gd name="connsiteX4" fmla="*/ 138084 w 276287"/>
              <a:gd name="connsiteY4" fmla="*/ 947749 h 1200332"/>
              <a:gd name="connsiteX5" fmla="*/ 260004 w 276287"/>
              <a:gd name="connsiteY5" fmla="*/ 297509 h 1200332"/>
              <a:gd name="connsiteX6" fmla="*/ 265084 w 276287"/>
              <a:gd name="connsiteY6" fmla="*/ 18109 h 120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87" h="1200332">
                <a:moveTo>
                  <a:pt x="265084" y="18109"/>
                </a:moveTo>
                <a:cubicBezTo>
                  <a:pt x="248997" y="99389"/>
                  <a:pt x="193964" y="609082"/>
                  <a:pt x="163484" y="785189"/>
                </a:cubicBezTo>
                <a:cubicBezTo>
                  <a:pt x="133004" y="961296"/>
                  <a:pt x="109297" y="1006169"/>
                  <a:pt x="82204" y="1074749"/>
                </a:cubicBezTo>
                <a:cubicBezTo>
                  <a:pt x="55111" y="1143329"/>
                  <a:pt x="-8389" y="1217836"/>
                  <a:pt x="924" y="1196669"/>
                </a:cubicBezTo>
                <a:cubicBezTo>
                  <a:pt x="10237" y="1175502"/>
                  <a:pt x="94904" y="1097609"/>
                  <a:pt x="138084" y="947749"/>
                </a:cubicBezTo>
                <a:cubicBezTo>
                  <a:pt x="181264" y="797889"/>
                  <a:pt x="239684" y="448216"/>
                  <a:pt x="260004" y="297509"/>
                </a:cubicBezTo>
                <a:cubicBezTo>
                  <a:pt x="280324" y="146802"/>
                  <a:pt x="281171" y="-63171"/>
                  <a:pt x="265084" y="18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2417341-D1A2-424E-9863-53C84966252A}"/>
              </a:ext>
            </a:extLst>
          </p:cNvPr>
          <p:cNvSpPr/>
          <p:nvPr/>
        </p:nvSpPr>
        <p:spPr>
          <a:xfrm>
            <a:off x="3301121" y="1637402"/>
            <a:ext cx="224993" cy="1162816"/>
          </a:xfrm>
          <a:custGeom>
            <a:avLst/>
            <a:gdLst>
              <a:gd name="connsiteX0" fmla="*/ 224399 w 224993"/>
              <a:gd name="connsiteY0" fmla="*/ 13598 h 1162816"/>
              <a:gd name="connsiteX1" fmla="*/ 97399 w 224993"/>
              <a:gd name="connsiteY1" fmla="*/ 714638 h 1162816"/>
              <a:gd name="connsiteX2" fmla="*/ 36439 w 224993"/>
              <a:gd name="connsiteY2" fmla="*/ 1070238 h 1162816"/>
              <a:gd name="connsiteX3" fmla="*/ 879 w 224993"/>
              <a:gd name="connsiteY3" fmla="*/ 1156598 h 1162816"/>
              <a:gd name="connsiteX4" fmla="*/ 71999 w 224993"/>
              <a:gd name="connsiteY4" fmla="*/ 943238 h 1162816"/>
              <a:gd name="connsiteX5" fmla="*/ 71999 w 224993"/>
              <a:gd name="connsiteY5" fmla="*/ 790838 h 1162816"/>
              <a:gd name="connsiteX6" fmla="*/ 87239 w 224993"/>
              <a:gd name="connsiteY6" fmla="*/ 562238 h 1162816"/>
              <a:gd name="connsiteX7" fmla="*/ 143119 w 224993"/>
              <a:gd name="connsiteY7" fmla="*/ 272678 h 1162816"/>
              <a:gd name="connsiteX8" fmla="*/ 224399 w 224993"/>
              <a:gd name="connsiteY8" fmla="*/ 13598 h 116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993" h="1162816">
                <a:moveTo>
                  <a:pt x="224399" y="13598"/>
                </a:moveTo>
                <a:cubicBezTo>
                  <a:pt x="216779" y="87258"/>
                  <a:pt x="128726" y="538531"/>
                  <a:pt x="97399" y="714638"/>
                </a:cubicBezTo>
                <a:cubicBezTo>
                  <a:pt x="66072" y="890745"/>
                  <a:pt x="52526" y="996578"/>
                  <a:pt x="36439" y="1070238"/>
                </a:cubicBezTo>
                <a:cubicBezTo>
                  <a:pt x="20352" y="1143898"/>
                  <a:pt x="-5048" y="1177765"/>
                  <a:pt x="879" y="1156598"/>
                </a:cubicBezTo>
                <a:cubicBezTo>
                  <a:pt x="6806" y="1135431"/>
                  <a:pt x="60146" y="1004198"/>
                  <a:pt x="71999" y="943238"/>
                </a:cubicBezTo>
                <a:cubicBezTo>
                  <a:pt x="83852" y="882278"/>
                  <a:pt x="69459" y="854338"/>
                  <a:pt x="71999" y="790838"/>
                </a:cubicBezTo>
                <a:cubicBezTo>
                  <a:pt x="74539" y="727338"/>
                  <a:pt x="75386" y="648598"/>
                  <a:pt x="87239" y="562238"/>
                </a:cubicBezTo>
                <a:cubicBezTo>
                  <a:pt x="99092" y="475878"/>
                  <a:pt x="121952" y="359885"/>
                  <a:pt x="143119" y="272678"/>
                </a:cubicBezTo>
                <a:cubicBezTo>
                  <a:pt x="164286" y="185471"/>
                  <a:pt x="232019" y="-60062"/>
                  <a:pt x="224399" y="135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BEB6666D-078C-4E04-9517-BD19111CFBCC}"/>
              </a:ext>
            </a:extLst>
          </p:cNvPr>
          <p:cNvSpPr/>
          <p:nvPr/>
        </p:nvSpPr>
        <p:spPr>
          <a:xfrm>
            <a:off x="4805363" y="2845309"/>
            <a:ext cx="313823" cy="48192"/>
          </a:xfrm>
          <a:custGeom>
            <a:avLst/>
            <a:gdLst>
              <a:gd name="connsiteX0" fmla="*/ 0 w 313823"/>
              <a:gd name="connsiteY0" fmla="*/ 34416 h 48192"/>
              <a:gd name="connsiteX1" fmla="*/ 165100 w 313823"/>
              <a:gd name="connsiteY1" fmla="*/ 47116 h 48192"/>
              <a:gd name="connsiteX2" fmla="*/ 311150 w 313823"/>
              <a:gd name="connsiteY2" fmla="*/ 1079 h 48192"/>
              <a:gd name="connsiteX3" fmla="*/ 249237 w 313823"/>
              <a:gd name="connsiteY3" fmla="*/ 16954 h 48192"/>
              <a:gd name="connsiteX4" fmla="*/ 120650 w 313823"/>
              <a:gd name="connsiteY4" fmla="*/ 43941 h 48192"/>
              <a:gd name="connsiteX5" fmla="*/ 0 w 313823"/>
              <a:gd name="connsiteY5" fmla="*/ 34416 h 4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823" h="48192">
                <a:moveTo>
                  <a:pt x="0" y="34416"/>
                </a:moveTo>
                <a:cubicBezTo>
                  <a:pt x="7408" y="34945"/>
                  <a:pt x="113242" y="52672"/>
                  <a:pt x="165100" y="47116"/>
                </a:cubicBezTo>
                <a:cubicBezTo>
                  <a:pt x="216958" y="41560"/>
                  <a:pt x="297127" y="6106"/>
                  <a:pt x="311150" y="1079"/>
                </a:cubicBezTo>
                <a:cubicBezTo>
                  <a:pt x="325173" y="-3948"/>
                  <a:pt x="280987" y="9810"/>
                  <a:pt x="249237" y="16954"/>
                </a:cubicBezTo>
                <a:cubicBezTo>
                  <a:pt x="217487" y="24098"/>
                  <a:pt x="157162" y="40766"/>
                  <a:pt x="120650" y="43941"/>
                </a:cubicBezTo>
                <a:lnTo>
                  <a:pt x="0" y="3441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FF7DFCA-1EA3-4640-8167-6D024ACCCD70}"/>
              </a:ext>
            </a:extLst>
          </p:cNvPr>
          <p:cNvSpPr/>
          <p:nvPr/>
        </p:nvSpPr>
        <p:spPr>
          <a:xfrm>
            <a:off x="3867150" y="3068413"/>
            <a:ext cx="57853" cy="85290"/>
          </a:xfrm>
          <a:custGeom>
            <a:avLst/>
            <a:gdLst>
              <a:gd name="connsiteX0" fmla="*/ 0 w 57853"/>
              <a:gd name="connsiteY0" fmla="*/ 225 h 85290"/>
              <a:gd name="connsiteX1" fmla="*/ 46038 w 57853"/>
              <a:gd name="connsiteY1" fmla="*/ 28800 h 85290"/>
              <a:gd name="connsiteX2" fmla="*/ 25400 w 57853"/>
              <a:gd name="connsiteY2" fmla="*/ 84362 h 85290"/>
              <a:gd name="connsiteX3" fmla="*/ 57150 w 57853"/>
              <a:gd name="connsiteY3" fmla="*/ 62137 h 85290"/>
              <a:gd name="connsiteX4" fmla="*/ 46038 w 57853"/>
              <a:gd name="connsiteY4" fmla="*/ 43087 h 85290"/>
              <a:gd name="connsiteX5" fmla="*/ 0 w 57853"/>
              <a:gd name="connsiteY5" fmla="*/ 225 h 8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53" h="85290">
                <a:moveTo>
                  <a:pt x="0" y="225"/>
                </a:moveTo>
                <a:cubicBezTo>
                  <a:pt x="0" y="-2156"/>
                  <a:pt x="41805" y="14777"/>
                  <a:pt x="46038" y="28800"/>
                </a:cubicBezTo>
                <a:cubicBezTo>
                  <a:pt x="50271" y="42823"/>
                  <a:pt x="23548" y="78806"/>
                  <a:pt x="25400" y="84362"/>
                </a:cubicBezTo>
                <a:cubicBezTo>
                  <a:pt x="27252" y="89918"/>
                  <a:pt x="53710" y="69016"/>
                  <a:pt x="57150" y="62137"/>
                </a:cubicBezTo>
                <a:cubicBezTo>
                  <a:pt x="60590" y="55258"/>
                  <a:pt x="50536" y="51289"/>
                  <a:pt x="46038" y="43087"/>
                </a:cubicBezTo>
                <a:cubicBezTo>
                  <a:pt x="41540" y="34885"/>
                  <a:pt x="0" y="2606"/>
                  <a:pt x="0" y="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FF5E642-60D1-42F4-8337-03192CD693EC}"/>
              </a:ext>
            </a:extLst>
          </p:cNvPr>
          <p:cNvSpPr/>
          <p:nvPr/>
        </p:nvSpPr>
        <p:spPr>
          <a:xfrm>
            <a:off x="3202077" y="3177175"/>
            <a:ext cx="481346" cy="27476"/>
          </a:xfrm>
          <a:custGeom>
            <a:avLst/>
            <a:gdLst>
              <a:gd name="connsiteX0" fmla="*/ 440 w 481346"/>
              <a:gd name="connsiteY0" fmla="*/ 2058 h 27476"/>
              <a:gd name="connsiteX1" fmla="*/ 133790 w 481346"/>
              <a:gd name="connsiteY1" fmla="*/ 27458 h 27476"/>
              <a:gd name="connsiteX2" fmla="*/ 476690 w 481346"/>
              <a:gd name="connsiteY2" fmla="*/ 6292 h 27476"/>
              <a:gd name="connsiteX3" fmla="*/ 320056 w 481346"/>
              <a:gd name="connsiteY3" fmla="*/ 14758 h 27476"/>
              <a:gd name="connsiteX4" fmla="*/ 144373 w 481346"/>
              <a:gd name="connsiteY4" fmla="*/ 16875 h 27476"/>
              <a:gd name="connsiteX5" fmla="*/ 91456 w 481346"/>
              <a:gd name="connsiteY5" fmla="*/ 4175 h 27476"/>
              <a:gd name="connsiteX6" fmla="*/ 440 w 481346"/>
              <a:gd name="connsiteY6" fmla="*/ 2058 h 2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346" h="27476">
                <a:moveTo>
                  <a:pt x="440" y="2058"/>
                </a:moveTo>
                <a:cubicBezTo>
                  <a:pt x="7496" y="5938"/>
                  <a:pt x="54415" y="26752"/>
                  <a:pt x="133790" y="27458"/>
                </a:cubicBezTo>
                <a:cubicBezTo>
                  <a:pt x="213165" y="28164"/>
                  <a:pt x="445646" y="8409"/>
                  <a:pt x="476690" y="6292"/>
                </a:cubicBezTo>
                <a:cubicBezTo>
                  <a:pt x="507734" y="4175"/>
                  <a:pt x="375442" y="12994"/>
                  <a:pt x="320056" y="14758"/>
                </a:cubicBezTo>
                <a:cubicBezTo>
                  <a:pt x="264670" y="16522"/>
                  <a:pt x="182473" y="18639"/>
                  <a:pt x="144373" y="16875"/>
                </a:cubicBezTo>
                <a:cubicBezTo>
                  <a:pt x="106273" y="15111"/>
                  <a:pt x="109801" y="8056"/>
                  <a:pt x="91456" y="4175"/>
                </a:cubicBezTo>
                <a:cubicBezTo>
                  <a:pt x="73112" y="294"/>
                  <a:pt x="-6616" y="-1822"/>
                  <a:pt x="440" y="20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3FE32CA-5C0C-4985-9C1C-EBE5610EFBC5}"/>
              </a:ext>
            </a:extLst>
          </p:cNvPr>
          <p:cNvSpPr/>
          <p:nvPr/>
        </p:nvSpPr>
        <p:spPr>
          <a:xfrm>
            <a:off x="5211559" y="2616695"/>
            <a:ext cx="117751" cy="104873"/>
          </a:xfrm>
          <a:custGeom>
            <a:avLst/>
            <a:gdLst>
              <a:gd name="connsiteX0" fmla="*/ 117679 w 117751"/>
              <a:gd name="connsiteY0" fmla="*/ 15380 h 104873"/>
              <a:gd name="connsiteX1" fmla="*/ 55766 w 117751"/>
              <a:gd name="connsiteY1" fmla="*/ 43955 h 104873"/>
              <a:gd name="connsiteX2" fmla="*/ 1791 w 117751"/>
              <a:gd name="connsiteY2" fmla="*/ 104280 h 104873"/>
              <a:gd name="connsiteX3" fmla="*/ 14491 w 117751"/>
              <a:gd name="connsiteY3" fmla="*/ 72530 h 104873"/>
              <a:gd name="connsiteX4" fmla="*/ 30366 w 117751"/>
              <a:gd name="connsiteY4" fmla="*/ 36018 h 104873"/>
              <a:gd name="connsiteX5" fmla="*/ 43066 w 117751"/>
              <a:gd name="connsiteY5" fmla="*/ 1093 h 104873"/>
              <a:gd name="connsiteX6" fmla="*/ 117679 w 117751"/>
              <a:gd name="connsiteY6" fmla="*/ 15380 h 10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51" h="104873">
                <a:moveTo>
                  <a:pt x="117679" y="15380"/>
                </a:moveTo>
                <a:cubicBezTo>
                  <a:pt x="119796" y="22524"/>
                  <a:pt x="75081" y="29138"/>
                  <a:pt x="55766" y="43955"/>
                </a:cubicBezTo>
                <a:cubicBezTo>
                  <a:pt x="36451" y="58772"/>
                  <a:pt x="8670" y="99518"/>
                  <a:pt x="1791" y="104280"/>
                </a:cubicBezTo>
                <a:cubicBezTo>
                  <a:pt x="-5088" y="109042"/>
                  <a:pt x="9729" y="83907"/>
                  <a:pt x="14491" y="72530"/>
                </a:cubicBezTo>
                <a:cubicBezTo>
                  <a:pt x="19253" y="61153"/>
                  <a:pt x="25603" y="47924"/>
                  <a:pt x="30366" y="36018"/>
                </a:cubicBezTo>
                <a:cubicBezTo>
                  <a:pt x="35128" y="24112"/>
                  <a:pt x="34070" y="5855"/>
                  <a:pt x="43066" y="1093"/>
                </a:cubicBezTo>
                <a:cubicBezTo>
                  <a:pt x="52062" y="-3669"/>
                  <a:pt x="115562" y="8236"/>
                  <a:pt x="117679" y="153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CE4B6EA-37BA-48F6-A28A-7112BDF95CB5}"/>
              </a:ext>
            </a:extLst>
          </p:cNvPr>
          <p:cNvSpPr/>
          <p:nvPr/>
        </p:nvSpPr>
        <p:spPr>
          <a:xfrm>
            <a:off x="4725988" y="2480678"/>
            <a:ext cx="279330" cy="118077"/>
          </a:xfrm>
          <a:custGeom>
            <a:avLst/>
            <a:gdLst>
              <a:gd name="connsiteX0" fmla="*/ 0 w 279330"/>
              <a:gd name="connsiteY0" fmla="*/ 118060 h 118077"/>
              <a:gd name="connsiteX1" fmla="*/ 117475 w 279330"/>
              <a:gd name="connsiteY1" fmla="*/ 27572 h 118077"/>
              <a:gd name="connsiteX2" fmla="*/ 277812 w 279330"/>
              <a:gd name="connsiteY2" fmla="*/ 6935 h 118077"/>
              <a:gd name="connsiteX3" fmla="*/ 193675 w 279330"/>
              <a:gd name="connsiteY3" fmla="*/ 585 h 118077"/>
              <a:gd name="connsiteX4" fmla="*/ 119062 w 279330"/>
              <a:gd name="connsiteY4" fmla="*/ 19635 h 118077"/>
              <a:gd name="connsiteX5" fmla="*/ 0 w 279330"/>
              <a:gd name="connsiteY5" fmla="*/ 118060 h 11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30" h="118077">
                <a:moveTo>
                  <a:pt x="0" y="118060"/>
                </a:moveTo>
                <a:cubicBezTo>
                  <a:pt x="-264" y="119383"/>
                  <a:pt x="71173" y="46093"/>
                  <a:pt x="117475" y="27572"/>
                </a:cubicBezTo>
                <a:cubicBezTo>
                  <a:pt x="163777" y="9051"/>
                  <a:pt x="265112" y="11433"/>
                  <a:pt x="277812" y="6935"/>
                </a:cubicBezTo>
                <a:cubicBezTo>
                  <a:pt x="290512" y="2437"/>
                  <a:pt x="220133" y="-1532"/>
                  <a:pt x="193675" y="585"/>
                </a:cubicBezTo>
                <a:cubicBezTo>
                  <a:pt x="167217" y="2702"/>
                  <a:pt x="149489" y="4289"/>
                  <a:pt x="119062" y="19635"/>
                </a:cubicBezTo>
                <a:cubicBezTo>
                  <a:pt x="88635" y="34981"/>
                  <a:pt x="264" y="116737"/>
                  <a:pt x="0" y="1180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5C249B0-9D6A-4DD4-920C-EC38C1F0E941}"/>
              </a:ext>
            </a:extLst>
          </p:cNvPr>
          <p:cNvSpPr/>
          <p:nvPr/>
        </p:nvSpPr>
        <p:spPr>
          <a:xfrm>
            <a:off x="3382443" y="2828964"/>
            <a:ext cx="450324" cy="77840"/>
          </a:xfrm>
          <a:custGeom>
            <a:avLst/>
            <a:gdLst>
              <a:gd name="connsiteX0" fmla="*/ 6340 w 450324"/>
              <a:gd name="connsiteY0" fmla="*/ 28536 h 77840"/>
              <a:gd name="connsiteX1" fmla="*/ 266690 w 450324"/>
              <a:gd name="connsiteY1" fmla="*/ 20069 h 77840"/>
              <a:gd name="connsiteX2" fmla="*/ 444490 w 450324"/>
              <a:gd name="connsiteY2" fmla="*/ 77219 h 77840"/>
              <a:gd name="connsiteX3" fmla="*/ 393690 w 450324"/>
              <a:gd name="connsiteY3" fmla="*/ 47586 h 77840"/>
              <a:gd name="connsiteX4" fmla="*/ 258224 w 450324"/>
              <a:gd name="connsiteY4" fmla="*/ 3136 h 77840"/>
              <a:gd name="connsiteX5" fmla="*/ 93124 w 450324"/>
              <a:gd name="connsiteY5" fmla="*/ 5253 h 77840"/>
              <a:gd name="connsiteX6" fmla="*/ 6340 w 450324"/>
              <a:gd name="connsiteY6" fmla="*/ 28536 h 7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24" h="77840">
                <a:moveTo>
                  <a:pt x="6340" y="28536"/>
                </a:moveTo>
                <a:cubicBezTo>
                  <a:pt x="35268" y="31005"/>
                  <a:pt x="193665" y="11955"/>
                  <a:pt x="266690" y="20069"/>
                </a:cubicBezTo>
                <a:cubicBezTo>
                  <a:pt x="339715" y="28183"/>
                  <a:pt x="423324" y="72633"/>
                  <a:pt x="444490" y="77219"/>
                </a:cubicBezTo>
                <a:cubicBezTo>
                  <a:pt x="465656" y="81805"/>
                  <a:pt x="424734" y="59933"/>
                  <a:pt x="393690" y="47586"/>
                </a:cubicBezTo>
                <a:cubicBezTo>
                  <a:pt x="362646" y="35239"/>
                  <a:pt x="308318" y="10191"/>
                  <a:pt x="258224" y="3136"/>
                </a:cubicBezTo>
                <a:cubicBezTo>
                  <a:pt x="208130" y="-3919"/>
                  <a:pt x="131577" y="2783"/>
                  <a:pt x="93124" y="5253"/>
                </a:cubicBezTo>
                <a:cubicBezTo>
                  <a:pt x="54671" y="7723"/>
                  <a:pt x="-22588" y="26067"/>
                  <a:pt x="6340" y="285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49E18F9-B104-49B9-8621-AB40AE190C32}"/>
              </a:ext>
            </a:extLst>
          </p:cNvPr>
          <p:cNvSpPr/>
          <p:nvPr/>
        </p:nvSpPr>
        <p:spPr>
          <a:xfrm>
            <a:off x="4499954" y="2892843"/>
            <a:ext cx="115021" cy="239966"/>
          </a:xfrm>
          <a:custGeom>
            <a:avLst/>
            <a:gdLst>
              <a:gd name="connsiteX0" fmla="*/ 79 w 115021"/>
              <a:gd name="connsiteY0" fmla="*/ 640 h 239966"/>
              <a:gd name="connsiteX1" fmla="*/ 101679 w 115021"/>
              <a:gd name="connsiteY1" fmla="*/ 180557 h 239966"/>
              <a:gd name="connsiteX2" fmla="*/ 114379 w 115021"/>
              <a:gd name="connsiteY2" fmla="*/ 239824 h 239966"/>
              <a:gd name="connsiteX3" fmla="*/ 110146 w 115021"/>
              <a:gd name="connsiteY3" fmla="*/ 167857 h 239966"/>
              <a:gd name="connsiteX4" fmla="*/ 84746 w 115021"/>
              <a:gd name="connsiteY4" fmla="*/ 121290 h 239966"/>
              <a:gd name="connsiteX5" fmla="*/ 79 w 115021"/>
              <a:gd name="connsiteY5" fmla="*/ 640 h 23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21" h="239966">
                <a:moveTo>
                  <a:pt x="79" y="640"/>
                </a:moveTo>
                <a:cubicBezTo>
                  <a:pt x="2901" y="10518"/>
                  <a:pt x="82629" y="140693"/>
                  <a:pt x="101679" y="180557"/>
                </a:cubicBezTo>
                <a:cubicBezTo>
                  <a:pt x="120729" y="220421"/>
                  <a:pt x="112968" y="241941"/>
                  <a:pt x="114379" y="239824"/>
                </a:cubicBezTo>
                <a:cubicBezTo>
                  <a:pt x="115790" y="237707"/>
                  <a:pt x="115085" y="187613"/>
                  <a:pt x="110146" y="167857"/>
                </a:cubicBezTo>
                <a:cubicBezTo>
                  <a:pt x="105207" y="148101"/>
                  <a:pt x="99210" y="144573"/>
                  <a:pt x="84746" y="121290"/>
                </a:cubicBezTo>
                <a:cubicBezTo>
                  <a:pt x="70282" y="98007"/>
                  <a:pt x="-2743" y="-9238"/>
                  <a:pt x="79" y="6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7D442A0-88CF-4015-B39B-503F84029965}"/>
              </a:ext>
            </a:extLst>
          </p:cNvPr>
          <p:cNvSpPr/>
          <p:nvPr/>
        </p:nvSpPr>
        <p:spPr>
          <a:xfrm>
            <a:off x="4009443" y="2995397"/>
            <a:ext cx="39245" cy="266598"/>
          </a:xfrm>
          <a:custGeom>
            <a:avLst/>
            <a:gdLst>
              <a:gd name="connsiteX0" fmla="*/ 16457 w 39245"/>
              <a:gd name="connsiteY0" fmla="*/ 1803 h 266598"/>
              <a:gd name="connsiteX1" fmla="*/ 32332 w 39245"/>
              <a:gd name="connsiteY1" fmla="*/ 170078 h 266598"/>
              <a:gd name="connsiteX2" fmla="*/ 582 w 39245"/>
              <a:gd name="connsiteY2" fmla="*/ 265328 h 266598"/>
              <a:gd name="connsiteX3" fmla="*/ 13282 w 39245"/>
              <a:gd name="connsiteY3" fmla="*/ 220878 h 266598"/>
              <a:gd name="connsiteX4" fmla="*/ 32332 w 39245"/>
              <a:gd name="connsiteY4" fmla="*/ 163728 h 266598"/>
              <a:gd name="connsiteX5" fmla="*/ 38682 w 39245"/>
              <a:gd name="connsiteY5" fmla="*/ 84353 h 266598"/>
              <a:gd name="connsiteX6" fmla="*/ 16457 w 39245"/>
              <a:gd name="connsiteY6" fmla="*/ 1803 h 2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5" h="266598">
                <a:moveTo>
                  <a:pt x="16457" y="1803"/>
                </a:moveTo>
                <a:cubicBezTo>
                  <a:pt x="15399" y="16090"/>
                  <a:pt x="34978" y="126157"/>
                  <a:pt x="32332" y="170078"/>
                </a:cubicBezTo>
                <a:cubicBezTo>
                  <a:pt x="29686" y="213999"/>
                  <a:pt x="3757" y="256861"/>
                  <a:pt x="582" y="265328"/>
                </a:cubicBezTo>
                <a:cubicBezTo>
                  <a:pt x="-2593" y="273795"/>
                  <a:pt x="7990" y="237811"/>
                  <a:pt x="13282" y="220878"/>
                </a:cubicBezTo>
                <a:cubicBezTo>
                  <a:pt x="18574" y="203945"/>
                  <a:pt x="28099" y="186482"/>
                  <a:pt x="32332" y="163728"/>
                </a:cubicBezTo>
                <a:cubicBezTo>
                  <a:pt x="36565" y="140974"/>
                  <a:pt x="40799" y="106578"/>
                  <a:pt x="38682" y="84353"/>
                </a:cubicBezTo>
                <a:cubicBezTo>
                  <a:pt x="36565" y="62128"/>
                  <a:pt x="17515" y="-12484"/>
                  <a:pt x="16457" y="18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EF51922-5CC6-4FCF-9877-3105C610C392}"/>
              </a:ext>
            </a:extLst>
          </p:cNvPr>
          <p:cNvSpPr/>
          <p:nvPr/>
        </p:nvSpPr>
        <p:spPr>
          <a:xfrm>
            <a:off x="3663611" y="3138210"/>
            <a:ext cx="159748" cy="80724"/>
          </a:xfrm>
          <a:custGeom>
            <a:avLst/>
            <a:gdLst>
              <a:gd name="connsiteX0" fmla="*/ 159089 w 159748"/>
              <a:gd name="connsiteY0" fmla="*/ 807 h 80724"/>
              <a:gd name="connsiteX1" fmla="*/ 110406 w 159748"/>
              <a:gd name="connsiteY1" fmla="*/ 38907 h 80724"/>
              <a:gd name="connsiteX2" fmla="*/ 339 w 159748"/>
              <a:gd name="connsiteY2" fmla="*/ 70657 h 80724"/>
              <a:gd name="connsiteX3" fmla="*/ 78656 w 159748"/>
              <a:gd name="connsiteY3" fmla="*/ 77007 h 80724"/>
              <a:gd name="connsiteX4" fmla="*/ 159089 w 159748"/>
              <a:gd name="connsiteY4" fmla="*/ 807 h 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8" h="80724">
                <a:moveTo>
                  <a:pt x="159089" y="807"/>
                </a:moveTo>
                <a:cubicBezTo>
                  <a:pt x="164381" y="-5543"/>
                  <a:pt x="136864" y="27265"/>
                  <a:pt x="110406" y="38907"/>
                </a:cubicBezTo>
                <a:cubicBezTo>
                  <a:pt x="83948" y="50549"/>
                  <a:pt x="5631" y="64307"/>
                  <a:pt x="339" y="70657"/>
                </a:cubicBezTo>
                <a:cubicBezTo>
                  <a:pt x="-4953" y="77007"/>
                  <a:pt x="52903" y="85826"/>
                  <a:pt x="78656" y="77007"/>
                </a:cubicBezTo>
                <a:cubicBezTo>
                  <a:pt x="104409" y="68188"/>
                  <a:pt x="153797" y="7157"/>
                  <a:pt x="159089" y="8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F6266A7B-8ABE-41E5-977B-3EF382199223}"/>
              </a:ext>
            </a:extLst>
          </p:cNvPr>
          <p:cNvSpPr/>
          <p:nvPr/>
        </p:nvSpPr>
        <p:spPr>
          <a:xfrm>
            <a:off x="5208732" y="2702645"/>
            <a:ext cx="136376" cy="74437"/>
          </a:xfrm>
          <a:custGeom>
            <a:avLst/>
            <a:gdLst>
              <a:gd name="connsiteX0" fmla="*/ 385 w 136376"/>
              <a:gd name="connsiteY0" fmla="*/ 74422 h 74437"/>
              <a:gd name="connsiteX1" fmla="*/ 61768 w 136376"/>
              <a:gd name="connsiteY1" fmla="*/ 10922 h 74437"/>
              <a:gd name="connsiteX2" fmla="*/ 135851 w 136376"/>
              <a:gd name="connsiteY2" fmla="*/ 2455 h 74437"/>
              <a:gd name="connsiteX3" fmla="*/ 91401 w 136376"/>
              <a:gd name="connsiteY3" fmla="*/ 4572 h 74437"/>
              <a:gd name="connsiteX4" fmla="*/ 385 w 136376"/>
              <a:gd name="connsiteY4" fmla="*/ 74422 h 7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76" h="74437">
                <a:moveTo>
                  <a:pt x="385" y="74422"/>
                </a:moveTo>
                <a:cubicBezTo>
                  <a:pt x="-4554" y="75480"/>
                  <a:pt x="39190" y="22916"/>
                  <a:pt x="61768" y="10922"/>
                </a:cubicBezTo>
                <a:cubicBezTo>
                  <a:pt x="84346" y="-1073"/>
                  <a:pt x="130912" y="3513"/>
                  <a:pt x="135851" y="2455"/>
                </a:cubicBezTo>
                <a:cubicBezTo>
                  <a:pt x="140790" y="1397"/>
                  <a:pt x="109745" y="-3542"/>
                  <a:pt x="91401" y="4572"/>
                </a:cubicBezTo>
                <a:cubicBezTo>
                  <a:pt x="73057" y="12686"/>
                  <a:pt x="5324" y="73364"/>
                  <a:pt x="385" y="744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6D66847-F9E9-4059-9A3F-C8EB784B2C7F}"/>
              </a:ext>
            </a:extLst>
          </p:cNvPr>
          <p:cNvSpPr/>
          <p:nvPr/>
        </p:nvSpPr>
        <p:spPr>
          <a:xfrm>
            <a:off x="4863003" y="3544824"/>
            <a:ext cx="246492" cy="106984"/>
          </a:xfrm>
          <a:custGeom>
            <a:avLst/>
            <a:gdLst>
              <a:gd name="connsiteX0" fmla="*/ 1097 w 246492"/>
              <a:gd name="connsiteY0" fmla="*/ 1651 h 106984"/>
              <a:gd name="connsiteX1" fmla="*/ 239222 w 246492"/>
              <a:gd name="connsiteY1" fmla="*/ 103251 h 106984"/>
              <a:gd name="connsiteX2" fmla="*/ 182072 w 246492"/>
              <a:gd name="connsiteY2" fmla="*/ 81026 h 106984"/>
              <a:gd name="connsiteX3" fmla="*/ 150322 w 246492"/>
              <a:gd name="connsiteY3" fmla="*/ 42926 h 106984"/>
              <a:gd name="connsiteX4" fmla="*/ 1097 w 246492"/>
              <a:gd name="connsiteY4" fmla="*/ 1651 h 10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92" h="106984">
                <a:moveTo>
                  <a:pt x="1097" y="1651"/>
                </a:moveTo>
                <a:cubicBezTo>
                  <a:pt x="15914" y="11705"/>
                  <a:pt x="209060" y="90022"/>
                  <a:pt x="239222" y="103251"/>
                </a:cubicBezTo>
                <a:cubicBezTo>
                  <a:pt x="269384" y="116480"/>
                  <a:pt x="196889" y="91080"/>
                  <a:pt x="182072" y="81026"/>
                </a:cubicBezTo>
                <a:cubicBezTo>
                  <a:pt x="167255" y="70972"/>
                  <a:pt x="174664" y="55626"/>
                  <a:pt x="150322" y="42926"/>
                </a:cubicBezTo>
                <a:cubicBezTo>
                  <a:pt x="125980" y="30226"/>
                  <a:pt x="-13720" y="-8403"/>
                  <a:pt x="1097" y="16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77F9872-4434-4F63-913B-43C40A0BE75C}"/>
              </a:ext>
            </a:extLst>
          </p:cNvPr>
          <p:cNvSpPr/>
          <p:nvPr/>
        </p:nvSpPr>
        <p:spPr>
          <a:xfrm>
            <a:off x="3933178" y="3756022"/>
            <a:ext cx="26506" cy="139060"/>
          </a:xfrm>
          <a:custGeom>
            <a:avLst/>
            <a:gdLst>
              <a:gd name="connsiteX0" fmla="*/ 26047 w 26506"/>
              <a:gd name="connsiteY0" fmla="*/ 3 h 139060"/>
              <a:gd name="connsiteX1" fmla="*/ 647 w 26506"/>
              <a:gd name="connsiteY1" fmla="*/ 88903 h 139060"/>
              <a:gd name="connsiteX2" fmla="*/ 6997 w 26506"/>
              <a:gd name="connsiteY2" fmla="*/ 127003 h 139060"/>
              <a:gd name="connsiteX3" fmla="*/ 10172 w 26506"/>
              <a:gd name="connsiteY3" fmla="*/ 136528 h 139060"/>
              <a:gd name="connsiteX4" fmla="*/ 16522 w 26506"/>
              <a:gd name="connsiteY4" fmla="*/ 85728 h 139060"/>
              <a:gd name="connsiteX5" fmla="*/ 26047 w 26506"/>
              <a:gd name="connsiteY5" fmla="*/ 3 h 1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06" h="139060">
                <a:moveTo>
                  <a:pt x="26047" y="3"/>
                </a:moveTo>
                <a:cubicBezTo>
                  <a:pt x="23401" y="532"/>
                  <a:pt x="3822" y="67736"/>
                  <a:pt x="647" y="88903"/>
                </a:cubicBezTo>
                <a:cubicBezTo>
                  <a:pt x="-2528" y="110070"/>
                  <a:pt x="6997" y="127003"/>
                  <a:pt x="6997" y="127003"/>
                </a:cubicBezTo>
                <a:cubicBezTo>
                  <a:pt x="8585" y="134941"/>
                  <a:pt x="8585" y="143407"/>
                  <a:pt x="10172" y="136528"/>
                </a:cubicBezTo>
                <a:cubicBezTo>
                  <a:pt x="11759" y="129649"/>
                  <a:pt x="13876" y="105836"/>
                  <a:pt x="16522" y="85728"/>
                </a:cubicBezTo>
                <a:cubicBezTo>
                  <a:pt x="19168" y="65620"/>
                  <a:pt x="28693" y="-526"/>
                  <a:pt x="26047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C259BAD-DFE9-4688-A5E1-42E1304AA2A1}"/>
              </a:ext>
            </a:extLst>
          </p:cNvPr>
          <p:cNvSpPr/>
          <p:nvPr/>
        </p:nvSpPr>
        <p:spPr>
          <a:xfrm>
            <a:off x="4236377" y="3909828"/>
            <a:ext cx="105910" cy="32027"/>
          </a:xfrm>
          <a:custGeom>
            <a:avLst/>
            <a:gdLst>
              <a:gd name="connsiteX0" fmla="*/ 661 w 105910"/>
              <a:gd name="connsiteY0" fmla="*/ 17647 h 32027"/>
              <a:gd name="connsiteX1" fmla="*/ 87973 w 105910"/>
              <a:gd name="connsiteY1" fmla="*/ 17647 h 32027"/>
              <a:gd name="connsiteX2" fmla="*/ 105436 w 105910"/>
              <a:gd name="connsiteY2" fmla="*/ 31935 h 32027"/>
              <a:gd name="connsiteX3" fmla="*/ 78448 w 105910"/>
              <a:gd name="connsiteY3" fmla="*/ 9710 h 32027"/>
              <a:gd name="connsiteX4" fmla="*/ 48286 w 105910"/>
              <a:gd name="connsiteY4" fmla="*/ 185 h 32027"/>
              <a:gd name="connsiteX5" fmla="*/ 661 w 105910"/>
              <a:gd name="connsiteY5" fmla="*/ 17647 h 3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10" h="32027">
                <a:moveTo>
                  <a:pt x="661" y="17647"/>
                </a:moveTo>
                <a:cubicBezTo>
                  <a:pt x="7275" y="20557"/>
                  <a:pt x="70511" y="15266"/>
                  <a:pt x="87973" y="17647"/>
                </a:cubicBezTo>
                <a:cubicBezTo>
                  <a:pt x="105435" y="20028"/>
                  <a:pt x="107023" y="33258"/>
                  <a:pt x="105436" y="31935"/>
                </a:cubicBezTo>
                <a:cubicBezTo>
                  <a:pt x="103849" y="30612"/>
                  <a:pt x="87973" y="15002"/>
                  <a:pt x="78448" y="9710"/>
                </a:cubicBezTo>
                <a:cubicBezTo>
                  <a:pt x="68923" y="4418"/>
                  <a:pt x="57546" y="2302"/>
                  <a:pt x="48286" y="185"/>
                </a:cubicBezTo>
                <a:cubicBezTo>
                  <a:pt x="39026" y="-1932"/>
                  <a:pt x="-5953" y="14737"/>
                  <a:pt x="661" y="176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659F884-7B76-4B1C-93E5-A7238BAEA181}"/>
              </a:ext>
            </a:extLst>
          </p:cNvPr>
          <p:cNvSpPr/>
          <p:nvPr/>
        </p:nvSpPr>
        <p:spPr>
          <a:xfrm>
            <a:off x="4581185" y="3789577"/>
            <a:ext cx="116829" cy="25264"/>
          </a:xfrm>
          <a:custGeom>
            <a:avLst/>
            <a:gdLst>
              <a:gd name="connsiteX0" fmla="*/ 340 w 116829"/>
              <a:gd name="connsiteY0" fmla="*/ 25186 h 25264"/>
              <a:gd name="connsiteX1" fmla="*/ 55903 w 116829"/>
              <a:gd name="connsiteY1" fmla="*/ 9311 h 25264"/>
              <a:gd name="connsiteX2" fmla="*/ 113053 w 116829"/>
              <a:gd name="connsiteY2" fmla="*/ 17248 h 25264"/>
              <a:gd name="connsiteX3" fmla="*/ 108290 w 116829"/>
              <a:gd name="connsiteY3" fmla="*/ 1373 h 25264"/>
              <a:gd name="connsiteX4" fmla="*/ 82890 w 116829"/>
              <a:gd name="connsiteY4" fmla="*/ 1373 h 25264"/>
              <a:gd name="connsiteX5" fmla="*/ 340 w 116829"/>
              <a:gd name="connsiteY5" fmla="*/ 25186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29" h="25264">
                <a:moveTo>
                  <a:pt x="340" y="25186"/>
                </a:moveTo>
                <a:cubicBezTo>
                  <a:pt x="-4158" y="26509"/>
                  <a:pt x="37117" y="10634"/>
                  <a:pt x="55903" y="9311"/>
                </a:cubicBezTo>
                <a:cubicBezTo>
                  <a:pt x="74689" y="7988"/>
                  <a:pt x="104322" y="18571"/>
                  <a:pt x="113053" y="17248"/>
                </a:cubicBezTo>
                <a:cubicBezTo>
                  <a:pt x="121784" y="15925"/>
                  <a:pt x="113317" y="4019"/>
                  <a:pt x="108290" y="1373"/>
                </a:cubicBezTo>
                <a:cubicBezTo>
                  <a:pt x="103263" y="-1273"/>
                  <a:pt x="95854" y="579"/>
                  <a:pt x="82890" y="1373"/>
                </a:cubicBezTo>
                <a:cubicBezTo>
                  <a:pt x="69926" y="2167"/>
                  <a:pt x="4838" y="23863"/>
                  <a:pt x="340" y="251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420D007-F455-45D2-94B7-977589282E11}"/>
              </a:ext>
            </a:extLst>
          </p:cNvPr>
          <p:cNvSpPr/>
          <p:nvPr/>
        </p:nvSpPr>
        <p:spPr>
          <a:xfrm>
            <a:off x="4271429" y="377855"/>
            <a:ext cx="1229678" cy="745099"/>
          </a:xfrm>
          <a:custGeom>
            <a:avLst/>
            <a:gdLst>
              <a:gd name="connsiteX0" fmla="*/ 4 w 1229678"/>
              <a:gd name="connsiteY0" fmla="*/ 3145 h 745099"/>
              <a:gd name="connsiteX1" fmla="*/ 478371 w 1229678"/>
              <a:gd name="connsiteY1" fmla="*/ 37012 h 745099"/>
              <a:gd name="connsiteX2" fmla="*/ 732371 w 1229678"/>
              <a:gd name="connsiteY2" fmla="*/ 210578 h 745099"/>
              <a:gd name="connsiteX3" fmla="*/ 1214971 w 1229678"/>
              <a:gd name="connsiteY3" fmla="*/ 731278 h 745099"/>
              <a:gd name="connsiteX4" fmla="*/ 1071038 w 1229678"/>
              <a:gd name="connsiteY4" fmla="*/ 561945 h 745099"/>
              <a:gd name="connsiteX5" fmla="*/ 723904 w 1229678"/>
              <a:gd name="connsiteY5" fmla="*/ 210578 h 745099"/>
              <a:gd name="connsiteX6" fmla="*/ 486838 w 1229678"/>
              <a:gd name="connsiteY6" fmla="*/ 87812 h 745099"/>
              <a:gd name="connsiteX7" fmla="*/ 4 w 1229678"/>
              <a:gd name="connsiteY7" fmla="*/ 3145 h 74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678" h="745099">
                <a:moveTo>
                  <a:pt x="4" y="3145"/>
                </a:moveTo>
                <a:cubicBezTo>
                  <a:pt x="-1407" y="-5322"/>
                  <a:pt x="356310" y="2440"/>
                  <a:pt x="478371" y="37012"/>
                </a:cubicBezTo>
                <a:cubicBezTo>
                  <a:pt x="600432" y="71584"/>
                  <a:pt x="609604" y="94867"/>
                  <a:pt x="732371" y="210578"/>
                </a:cubicBezTo>
                <a:cubicBezTo>
                  <a:pt x="855138" y="326289"/>
                  <a:pt x="1158527" y="672717"/>
                  <a:pt x="1214971" y="731278"/>
                </a:cubicBezTo>
                <a:cubicBezTo>
                  <a:pt x="1271416" y="789839"/>
                  <a:pt x="1152882" y="648728"/>
                  <a:pt x="1071038" y="561945"/>
                </a:cubicBezTo>
                <a:cubicBezTo>
                  <a:pt x="989194" y="475162"/>
                  <a:pt x="821271" y="289600"/>
                  <a:pt x="723904" y="210578"/>
                </a:cubicBezTo>
                <a:cubicBezTo>
                  <a:pt x="626537" y="131556"/>
                  <a:pt x="599727" y="120973"/>
                  <a:pt x="486838" y="87812"/>
                </a:cubicBezTo>
                <a:cubicBezTo>
                  <a:pt x="373949" y="54651"/>
                  <a:pt x="1415" y="11612"/>
                  <a:pt x="4" y="31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A344129-F05E-4A8E-8564-264007830E4C}"/>
              </a:ext>
            </a:extLst>
          </p:cNvPr>
          <p:cNvSpPr/>
          <p:nvPr/>
        </p:nvSpPr>
        <p:spPr>
          <a:xfrm>
            <a:off x="4285375" y="419545"/>
            <a:ext cx="1019819" cy="821396"/>
          </a:xfrm>
          <a:custGeom>
            <a:avLst/>
            <a:gdLst>
              <a:gd name="connsiteX0" fmla="*/ 19925 w 1019819"/>
              <a:gd name="connsiteY0" fmla="*/ 24955 h 821396"/>
              <a:gd name="connsiteX1" fmla="*/ 506758 w 1019819"/>
              <a:gd name="connsiteY1" fmla="*/ 274722 h 821396"/>
              <a:gd name="connsiteX2" fmla="*/ 748058 w 1019819"/>
              <a:gd name="connsiteY2" fmla="*/ 456755 h 821396"/>
              <a:gd name="connsiteX3" fmla="*/ 1018992 w 1019819"/>
              <a:gd name="connsiteY3" fmla="*/ 820822 h 821396"/>
              <a:gd name="connsiteX4" fmla="*/ 807325 w 1019819"/>
              <a:gd name="connsiteY4" fmla="*/ 528722 h 821396"/>
              <a:gd name="connsiteX5" fmla="*/ 163858 w 1019819"/>
              <a:gd name="connsiteY5" fmla="*/ 67288 h 821396"/>
              <a:gd name="connsiteX6" fmla="*/ 19925 w 1019819"/>
              <a:gd name="connsiteY6" fmla="*/ 24955 h 82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819" h="821396">
                <a:moveTo>
                  <a:pt x="19925" y="24955"/>
                </a:moveTo>
                <a:cubicBezTo>
                  <a:pt x="77075" y="59527"/>
                  <a:pt x="385403" y="202755"/>
                  <a:pt x="506758" y="274722"/>
                </a:cubicBezTo>
                <a:cubicBezTo>
                  <a:pt x="628114" y="346689"/>
                  <a:pt x="662686" y="365738"/>
                  <a:pt x="748058" y="456755"/>
                </a:cubicBezTo>
                <a:cubicBezTo>
                  <a:pt x="833430" y="547772"/>
                  <a:pt x="1009114" y="808828"/>
                  <a:pt x="1018992" y="820822"/>
                </a:cubicBezTo>
                <a:cubicBezTo>
                  <a:pt x="1028870" y="832816"/>
                  <a:pt x="949847" y="654311"/>
                  <a:pt x="807325" y="528722"/>
                </a:cubicBezTo>
                <a:cubicBezTo>
                  <a:pt x="664803" y="403133"/>
                  <a:pt x="293680" y="153366"/>
                  <a:pt x="163858" y="67288"/>
                </a:cubicBezTo>
                <a:cubicBezTo>
                  <a:pt x="34036" y="-18790"/>
                  <a:pt x="-37225" y="-9617"/>
                  <a:pt x="19925" y="249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CFD1874-9CBE-470C-86F6-6E5E9C894312}"/>
              </a:ext>
            </a:extLst>
          </p:cNvPr>
          <p:cNvSpPr/>
          <p:nvPr/>
        </p:nvSpPr>
        <p:spPr>
          <a:xfrm>
            <a:off x="4201817" y="484806"/>
            <a:ext cx="1006964" cy="823768"/>
          </a:xfrm>
          <a:custGeom>
            <a:avLst/>
            <a:gdLst>
              <a:gd name="connsiteX0" fmla="*/ 1883 w 1006964"/>
              <a:gd name="connsiteY0" fmla="*/ 2027 h 823768"/>
              <a:gd name="connsiteX1" fmla="*/ 361716 w 1006964"/>
              <a:gd name="connsiteY1" fmla="*/ 315294 h 823768"/>
              <a:gd name="connsiteX2" fmla="*/ 586083 w 1006964"/>
              <a:gd name="connsiteY2" fmla="*/ 615861 h 823768"/>
              <a:gd name="connsiteX3" fmla="*/ 1005183 w 1006964"/>
              <a:gd name="connsiteY3" fmla="*/ 823294 h 823768"/>
              <a:gd name="connsiteX4" fmla="*/ 725783 w 1006964"/>
              <a:gd name="connsiteY4" fmla="*/ 662427 h 823768"/>
              <a:gd name="connsiteX5" fmla="*/ 454850 w 1006964"/>
              <a:gd name="connsiteY5" fmla="*/ 344927 h 823768"/>
              <a:gd name="connsiteX6" fmla="*/ 230483 w 1006964"/>
              <a:gd name="connsiteY6" fmla="*/ 188294 h 823768"/>
              <a:gd name="connsiteX7" fmla="*/ 1883 w 1006964"/>
              <a:gd name="connsiteY7" fmla="*/ 2027 h 8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6964" h="823768">
                <a:moveTo>
                  <a:pt x="1883" y="2027"/>
                </a:moveTo>
                <a:cubicBezTo>
                  <a:pt x="23755" y="23194"/>
                  <a:pt x="264349" y="212988"/>
                  <a:pt x="361716" y="315294"/>
                </a:cubicBezTo>
                <a:cubicBezTo>
                  <a:pt x="459083" y="417600"/>
                  <a:pt x="478839" y="531194"/>
                  <a:pt x="586083" y="615861"/>
                </a:cubicBezTo>
                <a:cubicBezTo>
                  <a:pt x="693328" y="700528"/>
                  <a:pt x="981900" y="815533"/>
                  <a:pt x="1005183" y="823294"/>
                </a:cubicBezTo>
                <a:cubicBezTo>
                  <a:pt x="1028466" y="831055"/>
                  <a:pt x="817505" y="742155"/>
                  <a:pt x="725783" y="662427"/>
                </a:cubicBezTo>
                <a:cubicBezTo>
                  <a:pt x="634061" y="582699"/>
                  <a:pt x="537400" y="423949"/>
                  <a:pt x="454850" y="344927"/>
                </a:cubicBezTo>
                <a:cubicBezTo>
                  <a:pt x="372300" y="265905"/>
                  <a:pt x="306683" y="245444"/>
                  <a:pt x="230483" y="188294"/>
                </a:cubicBezTo>
                <a:cubicBezTo>
                  <a:pt x="154283" y="131144"/>
                  <a:pt x="-19989" y="-19140"/>
                  <a:pt x="1883" y="20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0E3EE8B-EAD7-441C-BCC8-DAE34EB834B4}"/>
              </a:ext>
            </a:extLst>
          </p:cNvPr>
          <p:cNvSpPr/>
          <p:nvPr/>
        </p:nvSpPr>
        <p:spPr>
          <a:xfrm>
            <a:off x="4169785" y="566194"/>
            <a:ext cx="1073768" cy="1132319"/>
          </a:xfrm>
          <a:custGeom>
            <a:avLst/>
            <a:gdLst>
              <a:gd name="connsiteX0" fmla="*/ 48 w 1073768"/>
              <a:gd name="connsiteY0" fmla="*/ 1073 h 1132319"/>
              <a:gd name="connsiteX1" fmla="*/ 431848 w 1073768"/>
              <a:gd name="connsiteY1" fmla="*/ 509073 h 1132319"/>
              <a:gd name="connsiteX2" fmla="*/ 711248 w 1073768"/>
              <a:gd name="connsiteY2" fmla="*/ 860439 h 1132319"/>
              <a:gd name="connsiteX3" fmla="*/ 1071082 w 1073768"/>
              <a:gd name="connsiteY3" fmla="*/ 1131373 h 1132319"/>
              <a:gd name="connsiteX4" fmla="*/ 850948 w 1073768"/>
              <a:gd name="connsiteY4" fmla="*/ 928173 h 1132319"/>
              <a:gd name="connsiteX5" fmla="*/ 406448 w 1073768"/>
              <a:gd name="connsiteY5" fmla="*/ 390539 h 1132319"/>
              <a:gd name="connsiteX6" fmla="*/ 48 w 1073768"/>
              <a:gd name="connsiteY6" fmla="*/ 1073 h 113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768" h="1132319">
                <a:moveTo>
                  <a:pt x="48" y="1073"/>
                </a:moveTo>
                <a:cubicBezTo>
                  <a:pt x="4281" y="20829"/>
                  <a:pt x="313315" y="365845"/>
                  <a:pt x="431848" y="509073"/>
                </a:cubicBezTo>
                <a:cubicBezTo>
                  <a:pt x="550381" y="652301"/>
                  <a:pt x="604709" y="756722"/>
                  <a:pt x="711248" y="860439"/>
                </a:cubicBezTo>
                <a:cubicBezTo>
                  <a:pt x="817787" y="964156"/>
                  <a:pt x="1047799" y="1120084"/>
                  <a:pt x="1071082" y="1131373"/>
                </a:cubicBezTo>
                <a:cubicBezTo>
                  <a:pt x="1094365" y="1142662"/>
                  <a:pt x="961720" y="1051645"/>
                  <a:pt x="850948" y="928173"/>
                </a:cubicBezTo>
                <a:cubicBezTo>
                  <a:pt x="740176" y="804701"/>
                  <a:pt x="544737" y="542233"/>
                  <a:pt x="406448" y="390539"/>
                </a:cubicBezTo>
                <a:cubicBezTo>
                  <a:pt x="268159" y="238845"/>
                  <a:pt x="-4185" y="-18683"/>
                  <a:pt x="48" y="10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6CCE8A9-F024-4971-A688-A713E6901A56}"/>
              </a:ext>
            </a:extLst>
          </p:cNvPr>
          <p:cNvSpPr/>
          <p:nvPr/>
        </p:nvSpPr>
        <p:spPr>
          <a:xfrm>
            <a:off x="3405836" y="434353"/>
            <a:ext cx="616385" cy="163549"/>
          </a:xfrm>
          <a:custGeom>
            <a:avLst/>
            <a:gdLst>
              <a:gd name="connsiteX0" fmla="*/ 615831 w 616385"/>
              <a:gd name="connsiteY0" fmla="*/ 22847 h 163549"/>
              <a:gd name="connsiteX1" fmla="*/ 158631 w 616385"/>
              <a:gd name="connsiteY1" fmla="*/ 73647 h 163549"/>
              <a:gd name="connsiteX2" fmla="*/ 1997 w 616385"/>
              <a:gd name="connsiteY2" fmla="*/ 162547 h 163549"/>
              <a:gd name="connsiteX3" fmla="*/ 247531 w 616385"/>
              <a:gd name="connsiteY3" fmla="*/ 10147 h 163549"/>
              <a:gd name="connsiteX4" fmla="*/ 615831 w 616385"/>
              <a:gd name="connsiteY4" fmla="*/ 22847 h 1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385" h="163549">
                <a:moveTo>
                  <a:pt x="615831" y="22847"/>
                </a:moveTo>
                <a:cubicBezTo>
                  <a:pt x="601014" y="33430"/>
                  <a:pt x="260937" y="50364"/>
                  <a:pt x="158631" y="73647"/>
                </a:cubicBezTo>
                <a:cubicBezTo>
                  <a:pt x="56325" y="96930"/>
                  <a:pt x="-12820" y="173130"/>
                  <a:pt x="1997" y="162547"/>
                </a:cubicBezTo>
                <a:cubicBezTo>
                  <a:pt x="16814" y="151964"/>
                  <a:pt x="150870" y="34842"/>
                  <a:pt x="247531" y="10147"/>
                </a:cubicBezTo>
                <a:cubicBezTo>
                  <a:pt x="344192" y="-14548"/>
                  <a:pt x="630648" y="12264"/>
                  <a:pt x="615831" y="228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72684BF-21A7-4C46-81D4-CD84C618E815}"/>
              </a:ext>
            </a:extLst>
          </p:cNvPr>
          <p:cNvSpPr/>
          <p:nvPr/>
        </p:nvSpPr>
        <p:spPr>
          <a:xfrm>
            <a:off x="2842523" y="555295"/>
            <a:ext cx="968031" cy="659071"/>
          </a:xfrm>
          <a:custGeom>
            <a:avLst/>
            <a:gdLst>
              <a:gd name="connsiteX0" fmla="*/ 963244 w 968031"/>
              <a:gd name="connsiteY0" fmla="*/ 3505 h 659071"/>
              <a:gd name="connsiteX1" fmla="*/ 480644 w 968031"/>
              <a:gd name="connsiteY1" fmla="*/ 172838 h 659071"/>
              <a:gd name="connsiteX2" fmla="*/ 2277 w 968031"/>
              <a:gd name="connsiteY2" fmla="*/ 655438 h 659071"/>
              <a:gd name="connsiteX3" fmla="*/ 307077 w 968031"/>
              <a:gd name="connsiteY3" fmla="*/ 384505 h 659071"/>
              <a:gd name="connsiteX4" fmla="*/ 476410 w 968031"/>
              <a:gd name="connsiteY4" fmla="*/ 206705 h 659071"/>
              <a:gd name="connsiteX5" fmla="*/ 713477 w 968031"/>
              <a:gd name="connsiteY5" fmla="*/ 71238 h 659071"/>
              <a:gd name="connsiteX6" fmla="*/ 963244 w 968031"/>
              <a:gd name="connsiteY6" fmla="*/ 3505 h 65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031" h="659071">
                <a:moveTo>
                  <a:pt x="963244" y="3505"/>
                </a:moveTo>
                <a:cubicBezTo>
                  <a:pt x="924439" y="20438"/>
                  <a:pt x="640805" y="64183"/>
                  <a:pt x="480644" y="172838"/>
                </a:cubicBezTo>
                <a:cubicBezTo>
                  <a:pt x="320483" y="281494"/>
                  <a:pt x="31205" y="620160"/>
                  <a:pt x="2277" y="655438"/>
                </a:cubicBezTo>
                <a:cubicBezTo>
                  <a:pt x="-26651" y="690716"/>
                  <a:pt x="228055" y="459294"/>
                  <a:pt x="307077" y="384505"/>
                </a:cubicBezTo>
                <a:cubicBezTo>
                  <a:pt x="386099" y="309716"/>
                  <a:pt x="408677" y="258916"/>
                  <a:pt x="476410" y="206705"/>
                </a:cubicBezTo>
                <a:cubicBezTo>
                  <a:pt x="544143" y="154494"/>
                  <a:pt x="632338" y="107927"/>
                  <a:pt x="713477" y="71238"/>
                </a:cubicBezTo>
                <a:cubicBezTo>
                  <a:pt x="794616" y="34549"/>
                  <a:pt x="1002049" y="-13428"/>
                  <a:pt x="963244" y="35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0B359EE-2E6C-463C-A9BB-5F9254C80941}"/>
              </a:ext>
            </a:extLst>
          </p:cNvPr>
          <p:cNvSpPr/>
          <p:nvPr/>
        </p:nvSpPr>
        <p:spPr>
          <a:xfrm>
            <a:off x="3563892" y="651051"/>
            <a:ext cx="260043" cy="831349"/>
          </a:xfrm>
          <a:custGeom>
            <a:avLst/>
            <a:gdLst>
              <a:gd name="connsiteX0" fmla="*/ 258808 w 260043"/>
              <a:gd name="connsiteY0" fmla="*/ 5116 h 831349"/>
              <a:gd name="connsiteX1" fmla="*/ 47141 w 260043"/>
              <a:gd name="connsiteY1" fmla="*/ 415749 h 831349"/>
              <a:gd name="connsiteX2" fmla="*/ 575 w 260043"/>
              <a:gd name="connsiteY2" fmla="*/ 830616 h 831349"/>
              <a:gd name="connsiteX3" fmla="*/ 64075 w 260043"/>
              <a:gd name="connsiteY3" fmla="*/ 513116 h 831349"/>
              <a:gd name="connsiteX4" fmla="*/ 76775 w 260043"/>
              <a:gd name="connsiteY4" fmla="*/ 373416 h 831349"/>
              <a:gd name="connsiteX5" fmla="*/ 131808 w 260043"/>
              <a:gd name="connsiteY5" fmla="*/ 195616 h 831349"/>
              <a:gd name="connsiteX6" fmla="*/ 258808 w 260043"/>
              <a:gd name="connsiteY6" fmla="*/ 5116 h 83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43" h="831349">
                <a:moveTo>
                  <a:pt x="258808" y="5116"/>
                </a:moveTo>
                <a:cubicBezTo>
                  <a:pt x="244697" y="41805"/>
                  <a:pt x="90180" y="278166"/>
                  <a:pt x="47141" y="415749"/>
                </a:cubicBezTo>
                <a:cubicBezTo>
                  <a:pt x="4102" y="553332"/>
                  <a:pt x="-2247" y="814388"/>
                  <a:pt x="575" y="830616"/>
                </a:cubicBezTo>
                <a:cubicBezTo>
                  <a:pt x="3397" y="846844"/>
                  <a:pt x="51375" y="589316"/>
                  <a:pt x="64075" y="513116"/>
                </a:cubicBezTo>
                <a:cubicBezTo>
                  <a:pt x="76775" y="436916"/>
                  <a:pt x="65486" y="426333"/>
                  <a:pt x="76775" y="373416"/>
                </a:cubicBezTo>
                <a:cubicBezTo>
                  <a:pt x="88064" y="320499"/>
                  <a:pt x="101469" y="252060"/>
                  <a:pt x="131808" y="195616"/>
                </a:cubicBezTo>
                <a:cubicBezTo>
                  <a:pt x="162147" y="139172"/>
                  <a:pt x="272919" y="-31573"/>
                  <a:pt x="258808" y="51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4CBF729-4723-4D1D-A2E7-0F78E84105D7}"/>
              </a:ext>
            </a:extLst>
          </p:cNvPr>
          <p:cNvSpPr/>
          <p:nvPr/>
        </p:nvSpPr>
        <p:spPr>
          <a:xfrm>
            <a:off x="3804481" y="706844"/>
            <a:ext cx="124384" cy="694429"/>
          </a:xfrm>
          <a:custGeom>
            <a:avLst/>
            <a:gdLst>
              <a:gd name="connsiteX0" fmla="*/ 124052 w 124384"/>
              <a:gd name="connsiteY0" fmla="*/ 123 h 694429"/>
              <a:gd name="connsiteX1" fmla="*/ 1286 w 124384"/>
              <a:gd name="connsiteY1" fmla="*/ 427689 h 694429"/>
              <a:gd name="connsiteX2" fmla="*/ 60552 w 124384"/>
              <a:gd name="connsiteY2" fmla="*/ 690156 h 694429"/>
              <a:gd name="connsiteX3" fmla="*/ 73252 w 124384"/>
              <a:gd name="connsiteY3" fmla="*/ 575856 h 694429"/>
              <a:gd name="connsiteX4" fmla="*/ 39386 w 124384"/>
              <a:gd name="connsiteY4" fmla="*/ 385356 h 694429"/>
              <a:gd name="connsiteX5" fmla="*/ 124052 w 124384"/>
              <a:gd name="connsiteY5" fmla="*/ 123 h 69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84" h="694429">
                <a:moveTo>
                  <a:pt x="124052" y="123"/>
                </a:moveTo>
                <a:cubicBezTo>
                  <a:pt x="117702" y="7178"/>
                  <a:pt x="11869" y="312684"/>
                  <a:pt x="1286" y="427689"/>
                </a:cubicBezTo>
                <a:cubicBezTo>
                  <a:pt x="-9297" y="542694"/>
                  <a:pt x="48558" y="665462"/>
                  <a:pt x="60552" y="690156"/>
                </a:cubicBezTo>
                <a:cubicBezTo>
                  <a:pt x="72546" y="714850"/>
                  <a:pt x="76780" y="626656"/>
                  <a:pt x="73252" y="575856"/>
                </a:cubicBezTo>
                <a:cubicBezTo>
                  <a:pt x="69724" y="525056"/>
                  <a:pt x="35153" y="480606"/>
                  <a:pt x="39386" y="385356"/>
                </a:cubicBezTo>
                <a:cubicBezTo>
                  <a:pt x="43619" y="290106"/>
                  <a:pt x="130402" y="-6932"/>
                  <a:pt x="124052" y="1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3049C7E-78CA-4C46-9F5D-A8C384FD6379}"/>
              </a:ext>
            </a:extLst>
          </p:cNvPr>
          <p:cNvSpPr/>
          <p:nvPr/>
        </p:nvSpPr>
        <p:spPr>
          <a:xfrm>
            <a:off x="4141297" y="867991"/>
            <a:ext cx="219961" cy="855002"/>
          </a:xfrm>
          <a:custGeom>
            <a:avLst/>
            <a:gdLst>
              <a:gd name="connsiteX0" fmla="*/ 219036 w 219961"/>
              <a:gd name="connsiteY0" fmla="*/ 8309 h 855002"/>
              <a:gd name="connsiteX1" fmla="*/ 87803 w 219961"/>
              <a:gd name="connsiteY1" fmla="*/ 148009 h 855002"/>
              <a:gd name="connsiteX2" fmla="*/ 7370 w 219961"/>
              <a:gd name="connsiteY2" fmla="*/ 516309 h 855002"/>
              <a:gd name="connsiteX3" fmla="*/ 11603 w 219961"/>
              <a:gd name="connsiteY3" fmla="*/ 854976 h 855002"/>
              <a:gd name="connsiteX4" fmla="*/ 15836 w 219961"/>
              <a:gd name="connsiteY4" fmla="*/ 499376 h 855002"/>
              <a:gd name="connsiteX5" fmla="*/ 15836 w 219961"/>
              <a:gd name="connsiteY5" fmla="*/ 368142 h 855002"/>
              <a:gd name="connsiteX6" fmla="*/ 219036 w 219961"/>
              <a:gd name="connsiteY6" fmla="*/ 8309 h 85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961" h="855002">
                <a:moveTo>
                  <a:pt x="219036" y="8309"/>
                </a:moveTo>
                <a:cubicBezTo>
                  <a:pt x="231030" y="-28380"/>
                  <a:pt x="123081" y="63342"/>
                  <a:pt x="87803" y="148009"/>
                </a:cubicBezTo>
                <a:cubicBezTo>
                  <a:pt x="52525" y="232676"/>
                  <a:pt x="20070" y="398481"/>
                  <a:pt x="7370" y="516309"/>
                </a:cubicBezTo>
                <a:cubicBezTo>
                  <a:pt x="-5330" y="634137"/>
                  <a:pt x="10192" y="857798"/>
                  <a:pt x="11603" y="854976"/>
                </a:cubicBezTo>
                <a:cubicBezTo>
                  <a:pt x="13014" y="852154"/>
                  <a:pt x="15130" y="580515"/>
                  <a:pt x="15836" y="499376"/>
                </a:cubicBezTo>
                <a:cubicBezTo>
                  <a:pt x="16541" y="418237"/>
                  <a:pt x="-20147" y="443636"/>
                  <a:pt x="15836" y="368142"/>
                </a:cubicBezTo>
                <a:cubicBezTo>
                  <a:pt x="51819" y="292648"/>
                  <a:pt x="207042" y="44998"/>
                  <a:pt x="219036" y="83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DF574843-DFCD-48AE-B89C-14D455EA53DA}"/>
              </a:ext>
            </a:extLst>
          </p:cNvPr>
          <p:cNvSpPr/>
          <p:nvPr/>
        </p:nvSpPr>
        <p:spPr>
          <a:xfrm>
            <a:off x="3963768" y="829686"/>
            <a:ext cx="324654" cy="1071081"/>
          </a:xfrm>
          <a:custGeom>
            <a:avLst/>
            <a:gdLst>
              <a:gd name="connsiteX0" fmla="*/ 324599 w 324654"/>
              <a:gd name="connsiteY0" fmla="*/ 47 h 1071081"/>
              <a:gd name="connsiteX1" fmla="*/ 117165 w 324654"/>
              <a:gd name="connsiteY1" fmla="*/ 321781 h 1071081"/>
              <a:gd name="connsiteX2" fmla="*/ 57899 w 324654"/>
              <a:gd name="connsiteY2" fmla="*/ 647747 h 1071081"/>
              <a:gd name="connsiteX3" fmla="*/ 11332 w 324654"/>
              <a:gd name="connsiteY3" fmla="*/ 1071081 h 1071081"/>
              <a:gd name="connsiteX4" fmla="*/ 7099 w 324654"/>
              <a:gd name="connsiteY4" fmla="*/ 647747 h 1071081"/>
              <a:gd name="connsiteX5" fmla="*/ 95999 w 324654"/>
              <a:gd name="connsiteY5" fmla="*/ 300614 h 1071081"/>
              <a:gd name="connsiteX6" fmla="*/ 324599 w 324654"/>
              <a:gd name="connsiteY6" fmla="*/ 47 h 107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4" h="1071081">
                <a:moveTo>
                  <a:pt x="324599" y="47"/>
                </a:moveTo>
                <a:cubicBezTo>
                  <a:pt x="328127" y="3575"/>
                  <a:pt x="161615" y="213831"/>
                  <a:pt x="117165" y="321781"/>
                </a:cubicBezTo>
                <a:cubicBezTo>
                  <a:pt x="72715" y="429731"/>
                  <a:pt x="75538" y="522864"/>
                  <a:pt x="57899" y="647747"/>
                </a:cubicBezTo>
                <a:cubicBezTo>
                  <a:pt x="40260" y="772630"/>
                  <a:pt x="19799" y="1071081"/>
                  <a:pt x="11332" y="1071081"/>
                </a:cubicBezTo>
                <a:cubicBezTo>
                  <a:pt x="2865" y="1071081"/>
                  <a:pt x="-7012" y="776158"/>
                  <a:pt x="7099" y="647747"/>
                </a:cubicBezTo>
                <a:cubicBezTo>
                  <a:pt x="21210" y="519336"/>
                  <a:pt x="46610" y="412797"/>
                  <a:pt x="95999" y="300614"/>
                </a:cubicBezTo>
                <a:cubicBezTo>
                  <a:pt x="145388" y="188431"/>
                  <a:pt x="321071" y="-3481"/>
                  <a:pt x="324599" y="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A8DABB2-C636-4796-B107-00F7AD819540}"/>
              </a:ext>
            </a:extLst>
          </p:cNvPr>
          <p:cNvSpPr/>
          <p:nvPr/>
        </p:nvSpPr>
        <p:spPr>
          <a:xfrm>
            <a:off x="4007601" y="634745"/>
            <a:ext cx="190357" cy="396434"/>
          </a:xfrm>
          <a:custGeom>
            <a:avLst/>
            <a:gdLst>
              <a:gd name="connsiteX0" fmla="*/ 111432 w 190357"/>
              <a:gd name="connsiteY0" fmla="*/ 255 h 396434"/>
              <a:gd name="connsiteX1" fmla="*/ 187632 w 190357"/>
              <a:gd name="connsiteY1" fmla="*/ 131488 h 396434"/>
              <a:gd name="connsiteX2" fmla="*/ 1366 w 190357"/>
              <a:gd name="connsiteY2" fmla="*/ 393955 h 396434"/>
              <a:gd name="connsiteX3" fmla="*/ 102966 w 190357"/>
              <a:gd name="connsiteY3" fmla="*/ 254255 h 396434"/>
              <a:gd name="connsiteX4" fmla="*/ 98732 w 190357"/>
              <a:gd name="connsiteY4" fmla="*/ 101855 h 396434"/>
              <a:gd name="connsiteX5" fmla="*/ 111432 w 190357"/>
              <a:gd name="connsiteY5" fmla="*/ 255 h 39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57" h="396434">
                <a:moveTo>
                  <a:pt x="111432" y="255"/>
                </a:moveTo>
                <a:cubicBezTo>
                  <a:pt x="126249" y="5194"/>
                  <a:pt x="205976" y="65871"/>
                  <a:pt x="187632" y="131488"/>
                </a:cubicBezTo>
                <a:cubicBezTo>
                  <a:pt x="169288" y="197105"/>
                  <a:pt x="15477" y="373494"/>
                  <a:pt x="1366" y="393955"/>
                </a:cubicBezTo>
                <a:cubicBezTo>
                  <a:pt x="-12745" y="414416"/>
                  <a:pt x="86738" y="302938"/>
                  <a:pt x="102966" y="254255"/>
                </a:cubicBezTo>
                <a:cubicBezTo>
                  <a:pt x="119194" y="205572"/>
                  <a:pt x="95204" y="140661"/>
                  <a:pt x="98732" y="101855"/>
                </a:cubicBezTo>
                <a:cubicBezTo>
                  <a:pt x="102260" y="63050"/>
                  <a:pt x="96615" y="-4684"/>
                  <a:pt x="111432" y="2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BC862F0-DC4B-43CE-9265-209AD1889D20}"/>
              </a:ext>
            </a:extLst>
          </p:cNvPr>
          <p:cNvSpPr/>
          <p:nvPr/>
        </p:nvSpPr>
        <p:spPr>
          <a:xfrm>
            <a:off x="3254824" y="723846"/>
            <a:ext cx="449509" cy="1028807"/>
          </a:xfrm>
          <a:custGeom>
            <a:avLst/>
            <a:gdLst>
              <a:gd name="connsiteX0" fmla="*/ 449343 w 449509"/>
              <a:gd name="connsiteY0" fmla="*/ 54 h 1028807"/>
              <a:gd name="connsiteX1" fmla="*/ 123376 w 449509"/>
              <a:gd name="connsiteY1" fmla="*/ 499587 h 1028807"/>
              <a:gd name="connsiteX2" fmla="*/ 609 w 449509"/>
              <a:gd name="connsiteY2" fmla="*/ 1028754 h 1028807"/>
              <a:gd name="connsiteX3" fmla="*/ 165709 w 449509"/>
              <a:gd name="connsiteY3" fmla="*/ 529221 h 1028807"/>
              <a:gd name="connsiteX4" fmla="*/ 449343 w 449509"/>
              <a:gd name="connsiteY4" fmla="*/ 54 h 102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09" h="1028807">
                <a:moveTo>
                  <a:pt x="449343" y="54"/>
                </a:moveTo>
                <a:cubicBezTo>
                  <a:pt x="442288" y="-4885"/>
                  <a:pt x="198165" y="328137"/>
                  <a:pt x="123376" y="499587"/>
                </a:cubicBezTo>
                <a:cubicBezTo>
                  <a:pt x="48587" y="671037"/>
                  <a:pt x="-6446" y="1023815"/>
                  <a:pt x="609" y="1028754"/>
                </a:cubicBezTo>
                <a:cubicBezTo>
                  <a:pt x="7664" y="1033693"/>
                  <a:pt x="93742" y="697143"/>
                  <a:pt x="165709" y="529221"/>
                </a:cubicBezTo>
                <a:cubicBezTo>
                  <a:pt x="237676" y="361299"/>
                  <a:pt x="456398" y="4993"/>
                  <a:pt x="449343" y="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8CF6FF3-E40D-42D7-9922-3324BED3DDBD}"/>
              </a:ext>
            </a:extLst>
          </p:cNvPr>
          <p:cNvSpPr/>
          <p:nvPr/>
        </p:nvSpPr>
        <p:spPr>
          <a:xfrm>
            <a:off x="2745401" y="541960"/>
            <a:ext cx="706946" cy="614638"/>
          </a:xfrm>
          <a:custGeom>
            <a:avLst/>
            <a:gdLst>
              <a:gd name="connsiteX0" fmla="*/ 704766 w 706946"/>
              <a:gd name="connsiteY0" fmla="*/ 4140 h 614638"/>
              <a:gd name="connsiteX1" fmla="*/ 289899 w 706946"/>
              <a:gd name="connsiteY1" fmla="*/ 287773 h 614638"/>
              <a:gd name="connsiteX2" fmla="*/ 2032 w 706946"/>
              <a:gd name="connsiteY2" fmla="*/ 613740 h 614638"/>
              <a:gd name="connsiteX3" fmla="*/ 175599 w 706946"/>
              <a:gd name="connsiteY3" fmla="*/ 376673 h 614638"/>
              <a:gd name="connsiteX4" fmla="*/ 442299 w 706946"/>
              <a:gd name="connsiteY4" fmla="*/ 135373 h 614638"/>
              <a:gd name="connsiteX5" fmla="*/ 704766 w 706946"/>
              <a:gd name="connsiteY5" fmla="*/ 4140 h 61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946" h="614638">
                <a:moveTo>
                  <a:pt x="704766" y="4140"/>
                </a:moveTo>
                <a:cubicBezTo>
                  <a:pt x="679366" y="29540"/>
                  <a:pt x="407021" y="186173"/>
                  <a:pt x="289899" y="287773"/>
                </a:cubicBezTo>
                <a:cubicBezTo>
                  <a:pt x="172777" y="389373"/>
                  <a:pt x="21082" y="598923"/>
                  <a:pt x="2032" y="613740"/>
                </a:cubicBezTo>
                <a:cubicBezTo>
                  <a:pt x="-17018" y="628557"/>
                  <a:pt x="102221" y="456401"/>
                  <a:pt x="175599" y="376673"/>
                </a:cubicBezTo>
                <a:cubicBezTo>
                  <a:pt x="248977" y="296945"/>
                  <a:pt x="357632" y="194640"/>
                  <a:pt x="442299" y="135373"/>
                </a:cubicBezTo>
                <a:cubicBezTo>
                  <a:pt x="526966" y="76106"/>
                  <a:pt x="730166" y="-21260"/>
                  <a:pt x="704766" y="41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16102F9-4E73-4949-B098-F6B298C61F1A}"/>
              </a:ext>
            </a:extLst>
          </p:cNvPr>
          <p:cNvSpPr/>
          <p:nvPr/>
        </p:nvSpPr>
        <p:spPr>
          <a:xfrm>
            <a:off x="2552654" y="1123881"/>
            <a:ext cx="490174" cy="1077820"/>
          </a:xfrm>
          <a:custGeom>
            <a:avLst/>
            <a:gdLst>
              <a:gd name="connsiteX0" fmla="*/ 486879 w 490174"/>
              <a:gd name="connsiteY0" fmla="*/ 14886 h 1077820"/>
              <a:gd name="connsiteX1" fmla="*/ 110113 w 490174"/>
              <a:gd name="connsiteY1" fmla="*/ 628719 h 1077820"/>
              <a:gd name="connsiteX2" fmla="*/ 46 w 490174"/>
              <a:gd name="connsiteY2" fmla="*/ 1077452 h 1077820"/>
              <a:gd name="connsiteX3" fmla="*/ 118579 w 490174"/>
              <a:gd name="connsiteY3" fmla="*/ 556752 h 1077820"/>
              <a:gd name="connsiteX4" fmla="*/ 283679 w 490174"/>
              <a:gd name="connsiteY4" fmla="*/ 218086 h 1077820"/>
              <a:gd name="connsiteX5" fmla="*/ 486879 w 490174"/>
              <a:gd name="connsiteY5" fmla="*/ 14886 h 10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74" h="1077820">
                <a:moveTo>
                  <a:pt x="486879" y="14886"/>
                </a:moveTo>
                <a:cubicBezTo>
                  <a:pt x="457951" y="83325"/>
                  <a:pt x="191252" y="451625"/>
                  <a:pt x="110113" y="628719"/>
                </a:cubicBezTo>
                <a:cubicBezTo>
                  <a:pt x="28974" y="805813"/>
                  <a:pt x="-1365" y="1089446"/>
                  <a:pt x="46" y="1077452"/>
                </a:cubicBezTo>
                <a:cubicBezTo>
                  <a:pt x="1457" y="1065458"/>
                  <a:pt x="71307" y="699980"/>
                  <a:pt x="118579" y="556752"/>
                </a:cubicBezTo>
                <a:cubicBezTo>
                  <a:pt x="165851" y="413524"/>
                  <a:pt x="220884" y="304869"/>
                  <a:pt x="283679" y="218086"/>
                </a:cubicBezTo>
                <a:cubicBezTo>
                  <a:pt x="346474" y="131303"/>
                  <a:pt x="515807" y="-53553"/>
                  <a:pt x="486879" y="14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40CD6B3-14E4-469B-AE52-5BB3A2438704}"/>
              </a:ext>
            </a:extLst>
          </p:cNvPr>
          <p:cNvSpPr/>
          <p:nvPr/>
        </p:nvSpPr>
        <p:spPr>
          <a:xfrm>
            <a:off x="5651323" y="1155615"/>
            <a:ext cx="467375" cy="1013664"/>
          </a:xfrm>
          <a:custGeom>
            <a:avLst/>
            <a:gdLst>
              <a:gd name="connsiteX0" fmla="*/ 177 w 467375"/>
              <a:gd name="connsiteY0" fmla="*/ 85 h 1013664"/>
              <a:gd name="connsiteX1" fmla="*/ 275344 w 467375"/>
              <a:gd name="connsiteY1" fmla="*/ 486918 h 1013664"/>
              <a:gd name="connsiteX2" fmla="*/ 461610 w 467375"/>
              <a:gd name="connsiteY2" fmla="*/ 1011852 h 1013664"/>
              <a:gd name="connsiteX3" fmla="*/ 410810 w 467375"/>
              <a:gd name="connsiteY3" fmla="*/ 652018 h 1013664"/>
              <a:gd name="connsiteX4" fmla="*/ 317677 w 467375"/>
              <a:gd name="connsiteY4" fmla="*/ 448818 h 1013664"/>
              <a:gd name="connsiteX5" fmla="*/ 177 w 467375"/>
              <a:gd name="connsiteY5" fmla="*/ 85 h 101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75" h="1013664">
                <a:moveTo>
                  <a:pt x="177" y="85"/>
                </a:moveTo>
                <a:cubicBezTo>
                  <a:pt x="-6878" y="6435"/>
                  <a:pt x="198439" y="318290"/>
                  <a:pt x="275344" y="486918"/>
                </a:cubicBezTo>
                <a:cubicBezTo>
                  <a:pt x="352250" y="655546"/>
                  <a:pt x="439032" y="984335"/>
                  <a:pt x="461610" y="1011852"/>
                </a:cubicBezTo>
                <a:cubicBezTo>
                  <a:pt x="484188" y="1039369"/>
                  <a:pt x="434799" y="745857"/>
                  <a:pt x="410810" y="652018"/>
                </a:cubicBezTo>
                <a:cubicBezTo>
                  <a:pt x="386821" y="558179"/>
                  <a:pt x="381177" y="554651"/>
                  <a:pt x="317677" y="448818"/>
                </a:cubicBezTo>
                <a:cubicBezTo>
                  <a:pt x="254177" y="342985"/>
                  <a:pt x="7232" y="-6265"/>
                  <a:pt x="177" y="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C08ED9DD-EC1E-469E-BFE8-F84301714C3C}"/>
              </a:ext>
            </a:extLst>
          </p:cNvPr>
          <p:cNvSpPr/>
          <p:nvPr/>
        </p:nvSpPr>
        <p:spPr>
          <a:xfrm>
            <a:off x="5785400" y="2060231"/>
            <a:ext cx="387409" cy="989670"/>
          </a:xfrm>
          <a:custGeom>
            <a:avLst/>
            <a:gdLst>
              <a:gd name="connsiteX0" fmla="*/ 1567 w 387409"/>
              <a:gd name="connsiteY0" fmla="*/ 14102 h 989670"/>
              <a:gd name="connsiteX1" fmla="*/ 302133 w 387409"/>
              <a:gd name="connsiteY1" fmla="*/ 644869 h 989670"/>
              <a:gd name="connsiteX2" fmla="*/ 382567 w 387409"/>
              <a:gd name="connsiteY2" fmla="*/ 979302 h 989670"/>
              <a:gd name="connsiteX3" fmla="*/ 192067 w 387409"/>
              <a:gd name="connsiteY3" fmla="*/ 268102 h 989670"/>
              <a:gd name="connsiteX4" fmla="*/ 1567 w 387409"/>
              <a:gd name="connsiteY4" fmla="*/ 14102 h 9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409" h="989670">
                <a:moveTo>
                  <a:pt x="1567" y="14102"/>
                </a:moveTo>
                <a:cubicBezTo>
                  <a:pt x="19911" y="76896"/>
                  <a:pt x="238633" y="484002"/>
                  <a:pt x="302133" y="644869"/>
                </a:cubicBezTo>
                <a:cubicBezTo>
                  <a:pt x="365633" y="805736"/>
                  <a:pt x="400911" y="1042096"/>
                  <a:pt x="382567" y="979302"/>
                </a:cubicBezTo>
                <a:cubicBezTo>
                  <a:pt x="364223" y="916508"/>
                  <a:pt x="253450" y="426852"/>
                  <a:pt x="192067" y="268102"/>
                </a:cubicBezTo>
                <a:cubicBezTo>
                  <a:pt x="130684" y="109352"/>
                  <a:pt x="-16777" y="-48692"/>
                  <a:pt x="1567" y="141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2FD9633-852D-4A7D-BB08-FFFF8E58F441}"/>
              </a:ext>
            </a:extLst>
          </p:cNvPr>
          <p:cNvSpPr/>
          <p:nvPr/>
        </p:nvSpPr>
        <p:spPr>
          <a:xfrm>
            <a:off x="2456264" y="2205930"/>
            <a:ext cx="304074" cy="1649210"/>
          </a:xfrm>
          <a:custGeom>
            <a:avLst/>
            <a:gdLst>
              <a:gd name="connsiteX0" fmla="*/ 303869 w 304074"/>
              <a:gd name="connsiteY0" fmla="*/ 25037 h 1649210"/>
              <a:gd name="connsiteX1" fmla="*/ 104903 w 304074"/>
              <a:gd name="connsiteY1" fmla="*/ 880170 h 1649210"/>
              <a:gd name="connsiteX2" fmla="*/ 7536 w 304074"/>
              <a:gd name="connsiteY2" fmla="*/ 1629470 h 1649210"/>
              <a:gd name="connsiteX3" fmla="*/ 7536 w 304074"/>
              <a:gd name="connsiteY3" fmla="*/ 1409337 h 1649210"/>
              <a:gd name="connsiteX4" fmla="*/ 16003 w 304074"/>
              <a:gd name="connsiteY4" fmla="*/ 1168037 h 1649210"/>
              <a:gd name="connsiteX5" fmla="*/ 181103 w 304074"/>
              <a:gd name="connsiteY5" fmla="*/ 774337 h 1649210"/>
              <a:gd name="connsiteX6" fmla="*/ 143003 w 304074"/>
              <a:gd name="connsiteY6" fmla="*/ 274803 h 1649210"/>
              <a:gd name="connsiteX7" fmla="*/ 303869 w 304074"/>
              <a:gd name="connsiteY7" fmla="*/ 25037 h 164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074" h="1649210">
                <a:moveTo>
                  <a:pt x="303869" y="25037"/>
                </a:moveTo>
                <a:cubicBezTo>
                  <a:pt x="297519" y="125931"/>
                  <a:pt x="154292" y="612765"/>
                  <a:pt x="104903" y="880170"/>
                </a:cubicBezTo>
                <a:cubicBezTo>
                  <a:pt x="55514" y="1147576"/>
                  <a:pt x="23764" y="1541276"/>
                  <a:pt x="7536" y="1629470"/>
                </a:cubicBezTo>
                <a:cubicBezTo>
                  <a:pt x="-8692" y="1717664"/>
                  <a:pt x="6125" y="1486242"/>
                  <a:pt x="7536" y="1409337"/>
                </a:cubicBezTo>
                <a:cubicBezTo>
                  <a:pt x="8947" y="1332432"/>
                  <a:pt x="-12925" y="1273870"/>
                  <a:pt x="16003" y="1168037"/>
                </a:cubicBezTo>
                <a:cubicBezTo>
                  <a:pt x="44931" y="1062204"/>
                  <a:pt x="159936" y="923209"/>
                  <a:pt x="181103" y="774337"/>
                </a:cubicBezTo>
                <a:cubicBezTo>
                  <a:pt x="202270" y="625465"/>
                  <a:pt x="118309" y="396864"/>
                  <a:pt x="143003" y="274803"/>
                </a:cubicBezTo>
                <a:cubicBezTo>
                  <a:pt x="167697" y="152742"/>
                  <a:pt x="310219" y="-75857"/>
                  <a:pt x="303869" y="250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FCA98AA-1CF5-46D0-B638-3B9944B1EAFE}"/>
              </a:ext>
            </a:extLst>
          </p:cNvPr>
          <p:cNvSpPr/>
          <p:nvPr/>
        </p:nvSpPr>
        <p:spPr>
          <a:xfrm>
            <a:off x="2213651" y="3352367"/>
            <a:ext cx="97829" cy="1343357"/>
          </a:xfrm>
          <a:custGeom>
            <a:avLst/>
            <a:gdLst>
              <a:gd name="connsiteX0" fmla="*/ 63882 w 97829"/>
              <a:gd name="connsiteY0" fmla="*/ 13133 h 1343357"/>
              <a:gd name="connsiteX1" fmla="*/ 382 w 97829"/>
              <a:gd name="connsiteY1" fmla="*/ 775133 h 1343357"/>
              <a:gd name="connsiteX2" fmla="*/ 97749 w 97829"/>
              <a:gd name="connsiteY2" fmla="*/ 1333933 h 1343357"/>
              <a:gd name="connsiteX3" fmla="*/ 17316 w 97829"/>
              <a:gd name="connsiteY3" fmla="*/ 1105333 h 1343357"/>
              <a:gd name="connsiteX4" fmla="*/ 30016 w 97829"/>
              <a:gd name="connsiteY4" fmla="*/ 834400 h 1343357"/>
              <a:gd name="connsiteX5" fmla="*/ 63882 w 97829"/>
              <a:gd name="connsiteY5" fmla="*/ 330633 h 1343357"/>
              <a:gd name="connsiteX6" fmla="*/ 63882 w 97829"/>
              <a:gd name="connsiteY6" fmla="*/ 13133 h 13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9" h="1343357">
                <a:moveTo>
                  <a:pt x="63882" y="13133"/>
                </a:moveTo>
                <a:cubicBezTo>
                  <a:pt x="53299" y="87216"/>
                  <a:pt x="-5263" y="555000"/>
                  <a:pt x="382" y="775133"/>
                </a:cubicBezTo>
                <a:cubicBezTo>
                  <a:pt x="6026" y="995266"/>
                  <a:pt x="94927" y="1278900"/>
                  <a:pt x="97749" y="1333933"/>
                </a:cubicBezTo>
                <a:cubicBezTo>
                  <a:pt x="100571" y="1388966"/>
                  <a:pt x="28605" y="1188589"/>
                  <a:pt x="17316" y="1105333"/>
                </a:cubicBezTo>
                <a:cubicBezTo>
                  <a:pt x="6027" y="1022078"/>
                  <a:pt x="22255" y="963517"/>
                  <a:pt x="30016" y="834400"/>
                </a:cubicBezTo>
                <a:cubicBezTo>
                  <a:pt x="37777" y="705283"/>
                  <a:pt x="53299" y="464689"/>
                  <a:pt x="63882" y="330633"/>
                </a:cubicBezTo>
                <a:cubicBezTo>
                  <a:pt x="74465" y="196577"/>
                  <a:pt x="74465" y="-60950"/>
                  <a:pt x="63882" y="131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B93E218-6F4A-47BC-A9AF-5E8EA61F1FB6}"/>
              </a:ext>
            </a:extLst>
          </p:cNvPr>
          <p:cNvSpPr/>
          <p:nvPr/>
        </p:nvSpPr>
        <p:spPr>
          <a:xfrm>
            <a:off x="2513327" y="3729564"/>
            <a:ext cx="313581" cy="1513887"/>
          </a:xfrm>
          <a:custGeom>
            <a:avLst/>
            <a:gdLst>
              <a:gd name="connsiteX0" fmla="*/ 107106 w 313581"/>
              <a:gd name="connsiteY0" fmla="*/ 3 h 1513887"/>
              <a:gd name="connsiteX1" fmla="*/ 5506 w 313581"/>
              <a:gd name="connsiteY1" fmla="*/ 719669 h 1513887"/>
              <a:gd name="connsiteX2" fmla="*/ 310306 w 313581"/>
              <a:gd name="connsiteY2" fmla="*/ 1498603 h 1513887"/>
              <a:gd name="connsiteX3" fmla="*/ 157906 w 313581"/>
              <a:gd name="connsiteY3" fmla="*/ 1198036 h 1513887"/>
              <a:gd name="connsiteX4" fmla="*/ 18206 w 313581"/>
              <a:gd name="connsiteY4" fmla="*/ 728136 h 1513887"/>
              <a:gd name="connsiteX5" fmla="*/ 107106 w 313581"/>
              <a:gd name="connsiteY5" fmla="*/ 3 h 15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581" h="1513887">
                <a:moveTo>
                  <a:pt x="107106" y="3"/>
                </a:moveTo>
                <a:cubicBezTo>
                  <a:pt x="104989" y="-1408"/>
                  <a:pt x="-28361" y="469902"/>
                  <a:pt x="5506" y="719669"/>
                </a:cubicBezTo>
                <a:cubicBezTo>
                  <a:pt x="39373" y="969436"/>
                  <a:pt x="284906" y="1418875"/>
                  <a:pt x="310306" y="1498603"/>
                </a:cubicBezTo>
                <a:cubicBezTo>
                  <a:pt x="335706" y="1578331"/>
                  <a:pt x="206589" y="1326447"/>
                  <a:pt x="157906" y="1198036"/>
                </a:cubicBezTo>
                <a:cubicBezTo>
                  <a:pt x="109223" y="1069625"/>
                  <a:pt x="23850" y="929925"/>
                  <a:pt x="18206" y="728136"/>
                </a:cubicBezTo>
                <a:cubicBezTo>
                  <a:pt x="12562" y="526347"/>
                  <a:pt x="109223" y="1414"/>
                  <a:pt x="107106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FDB0C2D-983F-47A8-AD20-3A61E448F802}"/>
              </a:ext>
            </a:extLst>
          </p:cNvPr>
          <p:cNvSpPr/>
          <p:nvPr/>
        </p:nvSpPr>
        <p:spPr>
          <a:xfrm>
            <a:off x="6146784" y="2228063"/>
            <a:ext cx="427281" cy="1600703"/>
          </a:xfrm>
          <a:custGeom>
            <a:avLst/>
            <a:gdLst>
              <a:gd name="connsiteX0" fmla="*/ 16 w 427281"/>
              <a:gd name="connsiteY0" fmla="*/ 2904 h 1600703"/>
              <a:gd name="connsiteX1" fmla="*/ 275183 w 427281"/>
              <a:gd name="connsiteY1" fmla="*/ 942704 h 1600703"/>
              <a:gd name="connsiteX2" fmla="*/ 423349 w 427281"/>
              <a:gd name="connsiteY2" fmla="*/ 1581937 h 1600703"/>
              <a:gd name="connsiteX3" fmla="*/ 385249 w 427281"/>
              <a:gd name="connsiteY3" fmla="*/ 1412604 h 1600703"/>
              <a:gd name="connsiteX4" fmla="*/ 393716 w 427281"/>
              <a:gd name="connsiteY4" fmla="*/ 1226337 h 1600703"/>
              <a:gd name="connsiteX5" fmla="*/ 287883 w 427281"/>
              <a:gd name="connsiteY5" fmla="*/ 667537 h 1600703"/>
              <a:gd name="connsiteX6" fmla="*/ 16 w 427281"/>
              <a:gd name="connsiteY6" fmla="*/ 2904 h 160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281" h="1600703">
                <a:moveTo>
                  <a:pt x="16" y="2904"/>
                </a:moveTo>
                <a:cubicBezTo>
                  <a:pt x="-2101" y="48765"/>
                  <a:pt x="204628" y="679532"/>
                  <a:pt x="275183" y="942704"/>
                </a:cubicBezTo>
                <a:cubicBezTo>
                  <a:pt x="345738" y="1205876"/>
                  <a:pt x="405005" y="1503620"/>
                  <a:pt x="423349" y="1581937"/>
                </a:cubicBezTo>
                <a:cubicBezTo>
                  <a:pt x="441693" y="1660254"/>
                  <a:pt x="390188" y="1471871"/>
                  <a:pt x="385249" y="1412604"/>
                </a:cubicBezTo>
                <a:cubicBezTo>
                  <a:pt x="380310" y="1353337"/>
                  <a:pt x="409944" y="1350515"/>
                  <a:pt x="393716" y="1226337"/>
                </a:cubicBezTo>
                <a:cubicBezTo>
                  <a:pt x="377488" y="1102159"/>
                  <a:pt x="349972" y="868620"/>
                  <a:pt x="287883" y="667537"/>
                </a:cubicBezTo>
                <a:cubicBezTo>
                  <a:pt x="225794" y="466454"/>
                  <a:pt x="2133" y="-42957"/>
                  <a:pt x="16" y="29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54728120-A280-4EDE-ACBB-CC8617566229}"/>
              </a:ext>
            </a:extLst>
          </p:cNvPr>
          <p:cNvSpPr/>
          <p:nvPr/>
        </p:nvSpPr>
        <p:spPr>
          <a:xfrm>
            <a:off x="5202767" y="1392375"/>
            <a:ext cx="503643" cy="576542"/>
          </a:xfrm>
          <a:custGeom>
            <a:avLst/>
            <a:gdLst>
              <a:gd name="connsiteX0" fmla="*/ 0 w 503643"/>
              <a:gd name="connsiteY0" fmla="*/ 392 h 576542"/>
              <a:gd name="connsiteX1" fmla="*/ 457200 w 503643"/>
              <a:gd name="connsiteY1" fmla="*/ 322125 h 576542"/>
              <a:gd name="connsiteX2" fmla="*/ 486833 w 503643"/>
              <a:gd name="connsiteY2" fmla="*/ 576125 h 576542"/>
              <a:gd name="connsiteX3" fmla="*/ 461433 w 503643"/>
              <a:gd name="connsiteY3" fmla="*/ 262858 h 576542"/>
              <a:gd name="connsiteX4" fmla="*/ 0 w 503643"/>
              <a:gd name="connsiteY4" fmla="*/ 392 h 57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643" h="576542">
                <a:moveTo>
                  <a:pt x="0" y="392"/>
                </a:moveTo>
                <a:cubicBezTo>
                  <a:pt x="-705" y="10270"/>
                  <a:pt x="376061" y="226170"/>
                  <a:pt x="457200" y="322125"/>
                </a:cubicBezTo>
                <a:cubicBezTo>
                  <a:pt x="538339" y="418081"/>
                  <a:pt x="486128" y="586003"/>
                  <a:pt x="486833" y="576125"/>
                </a:cubicBezTo>
                <a:cubicBezTo>
                  <a:pt x="487538" y="566247"/>
                  <a:pt x="537633" y="355991"/>
                  <a:pt x="461433" y="262858"/>
                </a:cubicBezTo>
                <a:cubicBezTo>
                  <a:pt x="385233" y="169725"/>
                  <a:pt x="705" y="-9486"/>
                  <a:pt x="0" y="3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19527BE-BEB7-407C-A5BC-386F84B8C5DA}"/>
              </a:ext>
            </a:extLst>
          </p:cNvPr>
          <p:cNvSpPr/>
          <p:nvPr/>
        </p:nvSpPr>
        <p:spPr>
          <a:xfrm>
            <a:off x="5664910" y="3280740"/>
            <a:ext cx="728257" cy="1423875"/>
          </a:xfrm>
          <a:custGeom>
            <a:avLst/>
            <a:gdLst>
              <a:gd name="connsiteX0" fmla="*/ 536923 w 728257"/>
              <a:gd name="connsiteY0" fmla="*/ 93 h 1423875"/>
              <a:gd name="connsiteX1" fmla="*/ 685090 w 728257"/>
              <a:gd name="connsiteY1" fmla="*/ 567360 h 1423875"/>
              <a:gd name="connsiteX2" fmla="*/ 596190 w 728257"/>
              <a:gd name="connsiteY2" fmla="*/ 1083827 h 1423875"/>
              <a:gd name="connsiteX3" fmla="*/ 20457 w 728257"/>
              <a:gd name="connsiteY3" fmla="*/ 1405560 h 1423875"/>
              <a:gd name="connsiteX4" fmla="*/ 172857 w 728257"/>
              <a:gd name="connsiteY4" fmla="*/ 1354760 h 1423875"/>
              <a:gd name="connsiteX5" fmla="*/ 596190 w 728257"/>
              <a:gd name="connsiteY5" fmla="*/ 1109227 h 1423875"/>
              <a:gd name="connsiteX6" fmla="*/ 727423 w 728257"/>
              <a:gd name="connsiteY6" fmla="*/ 609693 h 1423875"/>
              <a:gd name="connsiteX7" fmla="*/ 536923 w 728257"/>
              <a:gd name="connsiteY7" fmla="*/ 93 h 14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257" h="1423875">
                <a:moveTo>
                  <a:pt x="536923" y="93"/>
                </a:moveTo>
                <a:cubicBezTo>
                  <a:pt x="529868" y="-6962"/>
                  <a:pt x="675212" y="386738"/>
                  <a:pt x="685090" y="567360"/>
                </a:cubicBezTo>
                <a:cubicBezTo>
                  <a:pt x="694968" y="747982"/>
                  <a:pt x="706962" y="944127"/>
                  <a:pt x="596190" y="1083827"/>
                </a:cubicBezTo>
                <a:cubicBezTo>
                  <a:pt x="485418" y="1223527"/>
                  <a:pt x="91012" y="1360405"/>
                  <a:pt x="20457" y="1405560"/>
                </a:cubicBezTo>
                <a:cubicBezTo>
                  <a:pt x="-50098" y="1450715"/>
                  <a:pt x="76901" y="1404149"/>
                  <a:pt x="172857" y="1354760"/>
                </a:cubicBezTo>
                <a:cubicBezTo>
                  <a:pt x="268812" y="1305371"/>
                  <a:pt x="503762" y="1233405"/>
                  <a:pt x="596190" y="1109227"/>
                </a:cubicBezTo>
                <a:cubicBezTo>
                  <a:pt x="688618" y="985049"/>
                  <a:pt x="735184" y="797371"/>
                  <a:pt x="727423" y="609693"/>
                </a:cubicBezTo>
                <a:cubicBezTo>
                  <a:pt x="719662" y="422015"/>
                  <a:pt x="543978" y="7148"/>
                  <a:pt x="536923" y="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4F772F7-2FC0-4DEE-880E-A19228902794}"/>
              </a:ext>
            </a:extLst>
          </p:cNvPr>
          <p:cNvSpPr/>
          <p:nvPr/>
        </p:nvSpPr>
        <p:spPr>
          <a:xfrm>
            <a:off x="2899476" y="4229067"/>
            <a:ext cx="114691" cy="537792"/>
          </a:xfrm>
          <a:custGeom>
            <a:avLst/>
            <a:gdLst>
              <a:gd name="connsiteX0" fmla="*/ 114657 w 114691"/>
              <a:gd name="connsiteY0" fmla="*/ 33 h 537792"/>
              <a:gd name="connsiteX1" fmla="*/ 357 w 114691"/>
              <a:gd name="connsiteY1" fmla="*/ 381033 h 537792"/>
              <a:gd name="connsiteX2" fmla="*/ 76557 w 114691"/>
              <a:gd name="connsiteY2" fmla="*/ 537666 h 537792"/>
              <a:gd name="connsiteX3" fmla="*/ 13057 w 114691"/>
              <a:gd name="connsiteY3" fmla="*/ 359866 h 537792"/>
              <a:gd name="connsiteX4" fmla="*/ 114657 w 114691"/>
              <a:gd name="connsiteY4" fmla="*/ 33 h 53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91" h="537792">
                <a:moveTo>
                  <a:pt x="114657" y="33"/>
                </a:moveTo>
                <a:cubicBezTo>
                  <a:pt x="112540" y="3561"/>
                  <a:pt x="6707" y="291428"/>
                  <a:pt x="357" y="381033"/>
                </a:cubicBezTo>
                <a:cubicBezTo>
                  <a:pt x="-5993" y="470638"/>
                  <a:pt x="74440" y="541194"/>
                  <a:pt x="76557" y="537666"/>
                </a:cubicBezTo>
                <a:cubicBezTo>
                  <a:pt x="78674" y="534138"/>
                  <a:pt x="6001" y="447355"/>
                  <a:pt x="13057" y="359866"/>
                </a:cubicBezTo>
                <a:cubicBezTo>
                  <a:pt x="20113" y="272377"/>
                  <a:pt x="116774" y="-3495"/>
                  <a:pt x="114657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7A2CC49-D745-40CF-A205-66C79149118D}"/>
              </a:ext>
            </a:extLst>
          </p:cNvPr>
          <p:cNvSpPr/>
          <p:nvPr/>
        </p:nvSpPr>
        <p:spPr>
          <a:xfrm>
            <a:off x="2784277" y="4038184"/>
            <a:ext cx="166028" cy="937191"/>
          </a:xfrm>
          <a:custGeom>
            <a:avLst/>
            <a:gdLst>
              <a:gd name="connsiteX0" fmla="*/ 35123 w 166028"/>
              <a:gd name="connsiteY0" fmla="*/ 416 h 937191"/>
              <a:gd name="connsiteX1" fmla="*/ 5490 w 166028"/>
              <a:gd name="connsiteY1" fmla="*/ 334849 h 937191"/>
              <a:gd name="connsiteX2" fmla="*/ 162123 w 166028"/>
              <a:gd name="connsiteY2" fmla="*/ 910583 h 937191"/>
              <a:gd name="connsiteX3" fmla="*/ 111323 w 166028"/>
              <a:gd name="connsiteY3" fmla="*/ 796283 h 937191"/>
              <a:gd name="connsiteX4" fmla="*/ 30890 w 166028"/>
              <a:gd name="connsiteY4" fmla="*/ 398349 h 937191"/>
              <a:gd name="connsiteX5" fmla="*/ 35123 w 166028"/>
              <a:gd name="connsiteY5" fmla="*/ 416 h 93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28" h="937191">
                <a:moveTo>
                  <a:pt x="35123" y="416"/>
                </a:moveTo>
                <a:cubicBezTo>
                  <a:pt x="30890" y="-10167"/>
                  <a:pt x="-15677" y="183155"/>
                  <a:pt x="5490" y="334849"/>
                </a:cubicBezTo>
                <a:cubicBezTo>
                  <a:pt x="26657" y="486543"/>
                  <a:pt x="144484" y="833677"/>
                  <a:pt x="162123" y="910583"/>
                </a:cubicBezTo>
                <a:cubicBezTo>
                  <a:pt x="179762" y="987489"/>
                  <a:pt x="133195" y="881655"/>
                  <a:pt x="111323" y="796283"/>
                </a:cubicBezTo>
                <a:cubicBezTo>
                  <a:pt x="89451" y="710911"/>
                  <a:pt x="42885" y="523938"/>
                  <a:pt x="30890" y="398349"/>
                </a:cubicBezTo>
                <a:cubicBezTo>
                  <a:pt x="18895" y="272760"/>
                  <a:pt x="39356" y="10999"/>
                  <a:pt x="35123" y="4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C87BF59-97DF-48ED-89B2-96608272C3A9}"/>
              </a:ext>
            </a:extLst>
          </p:cNvPr>
          <p:cNvSpPr/>
          <p:nvPr/>
        </p:nvSpPr>
        <p:spPr>
          <a:xfrm>
            <a:off x="6106679" y="3966612"/>
            <a:ext cx="447999" cy="1010929"/>
          </a:xfrm>
          <a:custGeom>
            <a:avLst/>
            <a:gdLst>
              <a:gd name="connsiteX0" fmla="*/ 442288 w 447999"/>
              <a:gd name="connsiteY0" fmla="*/ 21 h 1010929"/>
              <a:gd name="connsiteX1" fmla="*/ 399954 w 447999"/>
              <a:gd name="connsiteY1" fmla="*/ 440288 h 1010929"/>
              <a:gd name="connsiteX2" fmla="*/ 6254 w 447999"/>
              <a:gd name="connsiteY2" fmla="*/ 990621 h 1010929"/>
              <a:gd name="connsiteX3" fmla="*/ 175588 w 447999"/>
              <a:gd name="connsiteY3" fmla="*/ 850921 h 1010929"/>
              <a:gd name="connsiteX4" fmla="*/ 408421 w 447999"/>
              <a:gd name="connsiteY4" fmla="*/ 457221 h 1010929"/>
              <a:gd name="connsiteX5" fmla="*/ 442288 w 447999"/>
              <a:gd name="connsiteY5" fmla="*/ 21 h 101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999" h="1010929">
                <a:moveTo>
                  <a:pt x="442288" y="21"/>
                </a:moveTo>
                <a:cubicBezTo>
                  <a:pt x="440877" y="-2801"/>
                  <a:pt x="472626" y="275188"/>
                  <a:pt x="399954" y="440288"/>
                </a:cubicBezTo>
                <a:cubicBezTo>
                  <a:pt x="327282" y="605388"/>
                  <a:pt x="43648" y="922182"/>
                  <a:pt x="6254" y="990621"/>
                </a:cubicBezTo>
                <a:cubicBezTo>
                  <a:pt x="-31140" y="1059060"/>
                  <a:pt x="108560" y="939821"/>
                  <a:pt x="175588" y="850921"/>
                </a:cubicBezTo>
                <a:cubicBezTo>
                  <a:pt x="242616" y="762021"/>
                  <a:pt x="362560" y="596921"/>
                  <a:pt x="408421" y="457221"/>
                </a:cubicBezTo>
                <a:cubicBezTo>
                  <a:pt x="454282" y="317521"/>
                  <a:pt x="443699" y="2843"/>
                  <a:pt x="442288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3904A5E-22D3-4CAC-B469-F102E3CC53DA}"/>
              </a:ext>
            </a:extLst>
          </p:cNvPr>
          <p:cNvSpPr/>
          <p:nvPr/>
        </p:nvSpPr>
        <p:spPr>
          <a:xfrm>
            <a:off x="2428161" y="4724485"/>
            <a:ext cx="912224" cy="934027"/>
          </a:xfrm>
          <a:custGeom>
            <a:avLst/>
            <a:gdLst>
              <a:gd name="connsiteX0" fmla="*/ 1772 w 912224"/>
              <a:gd name="connsiteY0" fmla="*/ 8382 h 934027"/>
              <a:gd name="connsiteX1" fmla="*/ 192272 w 912224"/>
              <a:gd name="connsiteY1" fmla="*/ 537548 h 934027"/>
              <a:gd name="connsiteX2" fmla="*/ 903472 w 912224"/>
              <a:gd name="connsiteY2" fmla="*/ 922782 h 934027"/>
              <a:gd name="connsiteX3" fmla="*/ 569039 w 912224"/>
              <a:gd name="connsiteY3" fmla="*/ 808482 h 934027"/>
              <a:gd name="connsiteX4" fmla="*/ 272706 w 912224"/>
              <a:gd name="connsiteY4" fmla="*/ 575648 h 934027"/>
              <a:gd name="connsiteX5" fmla="*/ 107606 w 912224"/>
              <a:gd name="connsiteY5" fmla="*/ 236982 h 934027"/>
              <a:gd name="connsiteX6" fmla="*/ 1772 w 912224"/>
              <a:gd name="connsiteY6" fmla="*/ 8382 h 93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2224" h="934027">
                <a:moveTo>
                  <a:pt x="1772" y="8382"/>
                </a:moveTo>
                <a:cubicBezTo>
                  <a:pt x="15883" y="58476"/>
                  <a:pt x="41989" y="385148"/>
                  <a:pt x="192272" y="537548"/>
                </a:cubicBezTo>
                <a:cubicBezTo>
                  <a:pt x="342555" y="689948"/>
                  <a:pt x="840678" y="877626"/>
                  <a:pt x="903472" y="922782"/>
                </a:cubicBezTo>
                <a:cubicBezTo>
                  <a:pt x="966267" y="967938"/>
                  <a:pt x="674167" y="866338"/>
                  <a:pt x="569039" y="808482"/>
                </a:cubicBezTo>
                <a:cubicBezTo>
                  <a:pt x="463911" y="750626"/>
                  <a:pt x="349611" y="670898"/>
                  <a:pt x="272706" y="575648"/>
                </a:cubicBezTo>
                <a:cubicBezTo>
                  <a:pt x="195801" y="480398"/>
                  <a:pt x="154173" y="328704"/>
                  <a:pt x="107606" y="236982"/>
                </a:cubicBezTo>
                <a:cubicBezTo>
                  <a:pt x="61039" y="145260"/>
                  <a:pt x="-12339" y="-41712"/>
                  <a:pt x="1772" y="83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5CE6A34-0220-4381-ADF9-57473B726B70}"/>
              </a:ext>
            </a:extLst>
          </p:cNvPr>
          <p:cNvSpPr/>
          <p:nvPr/>
        </p:nvSpPr>
        <p:spPr>
          <a:xfrm>
            <a:off x="2252327" y="4826097"/>
            <a:ext cx="562840" cy="807213"/>
          </a:xfrm>
          <a:custGeom>
            <a:avLst/>
            <a:gdLst>
              <a:gd name="connsiteX0" fmla="*/ 16740 w 562840"/>
              <a:gd name="connsiteY0" fmla="*/ 16836 h 807213"/>
              <a:gd name="connsiteX1" fmla="*/ 63306 w 562840"/>
              <a:gd name="connsiteY1" fmla="*/ 101503 h 807213"/>
              <a:gd name="connsiteX2" fmla="*/ 478173 w 562840"/>
              <a:gd name="connsiteY2" fmla="*/ 732270 h 807213"/>
              <a:gd name="connsiteX3" fmla="*/ 562840 w 562840"/>
              <a:gd name="connsiteY3" fmla="*/ 791536 h 807213"/>
              <a:gd name="connsiteX4" fmla="*/ 478173 w 562840"/>
              <a:gd name="connsiteY4" fmla="*/ 698403 h 807213"/>
              <a:gd name="connsiteX5" fmla="*/ 215706 w 562840"/>
              <a:gd name="connsiteY5" fmla="*/ 266603 h 807213"/>
              <a:gd name="connsiteX6" fmla="*/ 16740 w 562840"/>
              <a:gd name="connsiteY6" fmla="*/ 16836 h 80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840" h="807213">
                <a:moveTo>
                  <a:pt x="16740" y="16836"/>
                </a:moveTo>
                <a:cubicBezTo>
                  <a:pt x="-8660" y="-10681"/>
                  <a:pt x="-13600" y="-17736"/>
                  <a:pt x="63306" y="101503"/>
                </a:cubicBezTo>
                <a:cubicBezTo>
                  <a:pt x="140212" y="220742"/>
                  <a:pt x="394917" y="617265"/>
                  <a:pt x="478173" y="732270"/>
                </a:cubicBezTo>
                <a:cubicBezTo>
                  <a:pt x="561429" y="847275"/>
                  <a:pt x="562840" y="797180"/>
                  <a:pt x="562840" y="791536"/>
                </a:cubicBezTo>
                <a:cubicBezTo>
                  <a:pt x="562840" y="785892"/>
                  <a:pt x="536029" y="785892"/>
                  <a:pt x="478173" y="698403"/>
                </a:cubicBezTo>
                <a:cubicBezTo>
                  <a:pt x="420317" y="610914"/>
                  <a:pt x="293317" y="378081"/>
                  <a:pt x="215706" y="266603"/>
                </a:cubicBezTo>
                <a:cubicBezTo>
                  <a:pt x="138095" y="155125"/>
                  <a:pt x="42140" y="44353"/>
                  <a:pt x="16740" y="168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9FC8626-9A43-4CEC-9F34-47A3C7DF5D34}"/>
              </a:ext>
            </a:extLst>
          </p:cNvPr>
          <p:cNvSpPr/>
          <p:nvPr/>
        </p:nvSpPr>
        <p:spPr>
          <a:xfrm>
            <a:off x="2996556" y="1185925"/>
            <a:ext cx="300750" cy="1141174"/>
          </a:xfrm>
          <a:custGeom>
            <a:avLst/>
            <a:gdLst>
              <a:gd name="connsiteX0" fmla="*/ 299094 w 300750"/>
              <a:gd name="connsiteY0" fmla="*/ 1525 h 1141174"/>
              <a:gd name="connsiteX1" fmla="*/ 140344 w 300750"/>
              <a:gd name="connsiteY1" fmla="*/ 414275 h 1141174"/>
              <a:gd name="connsiteX2" fmla="*/ 13344 w 300750"/>
              <a:gd name="connsiteY2" fmla="*/ 1131825 h 1141174"/>
              <a:gd name="connsiteX3" fmla="*/ 26044 w 300750"/>
              <a:gd name="connsiteY3" fmla="*/ 788925 h 1141174"/>
              <a:gd name="connsiteX4" fmla="*/ 210194 w 300750"/>
              <a:gd name="connsiteY4" fmla="*/ 293625 h 1141174"/>
              <a:gd name="connsiteX5" fmla="*/ 299094 w 300750"/>
              <a:gd name="connsiteY5" fmla="*/ 1525 h 114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750" h="1141174">
                <a:moveTo>
                  <a:pt x="299094" y="1525"/>
                </a:moveTo>
                <a:cubicBezTo>
                  <a:pt x="287452" y="21633"/>
                  <a:pt x="187969" y="225892"/>
                  <a:pt x="140344" y="414275"/>
                </a:cubicBezTo>
                <a:cubicBezTo>
                  <a:pt x="92719" y="602658"/>
                  <a:pt x="32394" y="1069383"/>
                  <a:pt x="13344" y="1131825"/>
                </a:cubicBezTo>
                <a:cubicBezTo>
                  <a:pt x="-5706" y="1194267"/>
                  <a:pt x="-6764" y="928625"/>
                  <a:pt x="26044" y="788925"/>
                </a:cubicBezTo>
                <a:cubicBezTo>
                  <a:pt x="58852" y="649225"/>
                  <a:pt x="161511" y="422742"/>
                  <a:pt x="210194" y="293625"/>
                </a:cubicBezTo>
                <a:cubicBezTo>
                  <a:pt x="258877" y="164508"/>
                  <a:pt x="310736" y="-18583"/>
                  <a:pt x="299094" y="15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FD6888-A233-4419-9A19-DCB77A61F6C6}"/>
              </a:ext>
            </a:extLst>
          </p:cNvPr>
          <p:cNvSpPr/>
          <p:nvPr/>
        </p:nvSpPr>
        <p:spPr>
          <a:xfrm>
            <a:off x="2796784" y="1167048"/>
            <a:ext cx="416608" cy="1068172"/>
          </a:xfrm>
          <a:custGeom>
            <a:avLst/>
            <a:gdLst>
              <a:gd name="connsiteX0" fmla="*/ 416316 w 416608"/>
              <a:gd name="connsiteY0" fmla="*/ 1352 h 1068172"/>
              <a:gd name="connsiteX1" fmla="*/ 86116 w 416608"/>
              <a:gd name="connsiteY1" fmla="*/ 490302 h 1068172"/>
              <a:gd name="connsiteX2" fmla="*/ 48016 w 416608"/>
              <a:gd name="connsiteY2" fmla="*/ 1055452 h 1068172"/>
              <a:gd name="connsiteX3" fmla="*/ 48016 w 416608"/>
              <a:gd name="connsiteY3" fmla="*/ 864952 h 1068172"/>
              <a:gd name="connsiteX4" fmla="*/ 22616 w 416608"/>
              <a:gd name="connsiteY4" fmla="*/ 642702 h 1068172"/>
              <a:gd name="connsiteX5" fmla="*/ 416316 w 416608"/>
              <a:gd name="connsiteY5" fmla="*/ 1352 h 106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608" h="1068172">
                <a:moveTo>
                  <a:pt x="416316" y="1352"/>
                </a:moveTo>
                <a:cubicBezTo>
                  <a:pt x="426899" y="-24048"/>
                  <a:pt x="147499" y="314619"/>
                  <a:pt x="86116" y="490302"/>
                </a:cubicBezTo>
                <a:cubicBezTo>
                  <a:pt x="24733" y="665985"/>
                  <a:pt x="54366" y="993010"/>
                  <a:pt x="48016" y="1055452"/>
                </a:cubicBezTo>
                <a:cubicBezTo>
                  <a:pt x="41666" y="1117894"/>
                  <a:pt x="52249" y="933744"/>
                  <a:pt x="48016" y="864952"/>
                </a:cubicBezTo>
                <a:cubicBezTo>
                  <a:pt x="43783" y="796160"/>
                  <a:pt x="-38767" y="781344"/>
                  <a:pt x="22616" y="642702"/>
                </a:cubicBezTo>
                <a:cubicBezTo>
                  <a:pt x="83999" y="504060"/>
                  <a:pt x="405733" y="26752"/>
                  <a:pt x="416316" y="13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C0123F-6DE6-41E9-BD8A-BAB9861B208B}"/>
              </a:ext>
            </a:extLst>
          </p:cNvPr>
          <p:cNvSpPr/>
          <p:nvPr/>
        </p:nvSpPr>
        <p:spPr>
          <a:xfrm>
            <a:off x="2840261" y="2041562"/>
            <a:ext cx="125934" cy="841076"/>
          </a:xfrm>
          <a:custGeom>
            <a:avLst/>
            <a:gdLst>
              <a:gd name="connsiteX0" fmla="*/ 125189 w 125934"/>
              <a:gd name="connsiteY0" fmla="*/ 3138 h 841076"/>
              <a:gd name="connsiteX1" fmla="*/ 17239 w 125934"/>
              <a:gd name="connsiteY1" fmla="*/ 676238 h 841076"/>
              <a:gd name="connsiteX2" fmla="*/ 4539 w 125934"/>
              <a:gd name="connsiteY2" fmla="*/ 828638 h 841076"/>
              <a:gd name="connsiteX3" fmla="*/ 61689 w 125934"/>
              <a:gd name="connsiteY3" fmla="*/ 441288 h 841076"/>
              <a:gd name="connsiteX4" fmla="*/ 125189 w 125934"/>
              <a:gd name="connsiteY4" fmla="*/ 3138 h 84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34" h="841076">
                <a:moveTo>
                  <a:pt x="125189" y="3138"/>
                </a:moveTo>
                <a:cubicBezTo>
                  <a:pt x="117781" y="42296"/>
                  <a:pt x="37347" y="538655"/>
                  <a:pt x="17239" y="676238"/>
                </a:cubicBezTo>
                <a:cubicBezTo>
                  <a:pt x="-2869" y="813821"/>
                  <a:pt x="-2869" y="867796"/>
                  <a:pt x="4539" y="828638"/>
                </a:cubicBezTo>
                <a:cubicBezTo>
                  <a:pt x="11947" y="789480"/>
                  <a:pt x="40522" y="580988"/>
                  <a:pt x="61689" y="441288"/>
                </a:cubicBezTo>
                <a:cubicBezTo>
                  <a:pt x="82856" y="301588"/>
                  <a:pt x="132597" y="-36020"/>
                  <a:pt x="125189" y="31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0417A28-1723-4C00-B4F7-A90C6077356A}"/>
              </a:ext>
            </a:extLst>
          </p:cNvPr>
          <p:cNvSpPr/>
          <p:nvPr/>
        </p:nvSpPr>
        <p:spPr>
          <a:xfrm>
            <a:off x="2291509" y="1299370"/>
            <a:ext cx="483804" cy="1451285"/>
          </a:xfrm>
          <a:custGeom>
            <a:avLst/>
            <a:gdLst>
              <a:gd name="connsiteX0" fmla="*/ 483441 w 483804"/>
              <a:gd name="connsiteY0" fmla="*/ 8730 h 1451285"/>
              <a:gd name="connsiteX1" fmla="*/ 248491 w 483804"/>
              <a:gd name="connsiteY1" fmla="*/ 472280 h 1451285"/>
              <a:gd name="connsiteX2" fmla="*/ 841 w 483804"/>
              <a:gd name="connsiteY2" fmla="*/ 1450180 h 1451285"/>
              <a:gd name="connsiteX3" fmla="*/ 172291 w 483804"/>
              <a:gd name="connsiteY3" fmla="*/ 656430 h 1451285"/>
              <a:gd name="connsiteX4" fmla="*/ 299291 w 483804"/>
              <a:gd name="connsiteY4" fmla="*/ 205580 h 1451285"/>
              <a:gd name="connsiteX5" fmla="*/ 483441 w 483804"/>
              <a:gd name="connsiteY5" fmla="*/ 8730 h 145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04" h="1451285">
                <a:moveTo>
                  <a:pt x="483441" y="8730"/>
                </a:moveTo>
                <a:cubicBezTo>
                  <a:pt x="474974" y="53180"/>
                  <a:pt x="328924" y="232038"/>
                  <a:pt x="248491" y="472280"/>
                </a:cubicBezTo>
                <a:cubicBezTo>
                  <a:pt x="168058" y="712522"/>
                  <a:pt x="13541" y="1419488"/>
                  <a:pt x="841" y="1450180"/>
                </a:cubicBezTo>
                <a:cubicBezTo>
                  <a:pt x="-11859" y="1480872"/>
                  <a:pt x="122549" y="863863"/>
                  <a:pt x="172291" y="656430"/>
                </a:cubicBezTo>
                <a:cubicBezTo>
                  <a:pt x="222033" y="448997"/>
                  <a:pt x="248491" y="312472"/>
                  <a:pt x="299291" y="205580"/>
                </a:cubicBezTo>
                <a:cubicBezTo>
                  <a:pt x="350091" y="98688"/>
                  <a:pt x="491908" y="-35720"/>
                  <a:pt x="483441" y="87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95E3A26-0879-468F-BCBB-E58E8F2DC542}"/>
              </a:ext>
            </a:extLst>
          </p:cNvPr>
          <p:cNvSpPr/>
          <p:nvPr/>
        </p:nvSpPr>
        <p:spPr>
          <a:xfrm>
            <a:off x="5247415" y="1597965"/>
            <a:ext cx="558002" cy="681185"/>
          </a:xfrm>
          <a:custGeom>
            <a:avLst/>
            <a:gdLst>
              <a:gd name="connsiteX0" fmla="*/ 54835 w 558002"/>
              <a:gd name="connsiteY0" fmla="*/ 72085 h 681185"/>
              <a:gd name="connsiteX1" fmla="*/ 416785 w 558002"/>
              <a:gd name="connsiteY1" fmla="*/ 529285 h 681185"/>
              <a:gd name="connsiteX2" fmla="*/ 556485 w 558002"/>
              <a:gd name="connsiteY2" fmla="*/ 675335 h 681185"/>
              <a:gd name="connsiteX3" fmla="*/ 340585 w 558002"/>
              <a:gd name="connsiteY3" fmla="*/ 364185 h 681185"/>
              <a:gd name="connsiteX4" fmla="*/ 29435 w 558002"/>
              <a:gd name="connsiteY4" fmla="*/ 27635 h 681185"/>
              <a:gd name="connsiteX5" fmla="*/ 54835 w 558002"/>
              <a:gd name="connsiteY5" fmla="*/ 72085 h 68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002" h="681185">
                <a:moveTo>
                  <a:pt x="54835" y="72085"/>
                </a:moveTo>
                <a:cubicBezTo>
                  <a:pt x="119393" y="155693"/>
                  <a:pt x="333177" y="428743"/>
                  <a:pt x="416785" y="529285"/>
                </a:cubicBezTo>
                <a:cubicBezTo>
                  <a:pt x="500393" y="629827"/>
                  <a:pt x="569185" y="702852"/>
                  <a:pt x="556485" y="675335"/>
                </a:cubicBezTo>
                <a:cubicBezTo>
                  <a:pt x="543785" y="647818"/>
                  <a:pt x="428427" y="472135"/>
                  <a:pt x="340585" y="364185"/>
                </a:cubicBezTo>
                <a:cubicBezTo>
                  <a:pt x="252743" y="256235"/>
                  <a:pt x="74943" y="72085"/>
                  <a:pt x="29435" y="27635"/>
                </a:cubicBezTo>
                <a:cubicBezTo>
                  <a:pt x="-16073" y="-16815"/>
                  <a:pt x="-9723" y="-11523"/>
                  <a:pt x="54835" y="720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7CB1391-3E33-4FED-9139-AE7D420EFCA4}"/>
              </a:ext>
            </a:extLst>
          </p:cNvPr>
          <p:cNvSpPr/>
          <p:nvPr/>
        </p:nvSpPr>
        <p:spPr>
          <a:xfrm>
            <a:off x="5250171" y="1871760"/>
            <a:ext cx="661828" cy="569857"/>
          </a:xfrm>
          <a:custGeom>
            <a:avLst/>
            <a:gdLst>
              <a:gd name="connsiteX0" fmla="*/ 10804 w 661828"/>
              <a:gd name="connsiteY0" fmla="*/ 7840 h 569857"/>
              <a:gd name="connsiteX1" fmla="*/ 255279 w 661828"/>
              <a:gd name="connsiteY1" fmla="*/ 363440 h 569857"/>
              <a:gd name="connsiteX2" fmla="*/ 661679 w 661828"/>
              <a:gd name="connsiteY2" fmla="*/ 569815 h 569857"/>
              <a:gd name="connsiteX3" fmla="*/ 299729 w 661828"/>
              <a:gd name="connsiteY3" fmla="*/ 379315 h 569857"/>
              <a:gd name="connsiteX4" fmla="*/ 67954 w 661828"/>
              <a:gd name="connsiteY4" fmla="*/ 138015 h 569857"/>
              <a:gd name="connsiteX5" fmla="*/ 10804 w 661828"/>
              <a:gd name="connsiteY5" fmla="*/ 7840 h 56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828" h="569857">
                <a:moveTo>
                  <a:pt x="10804" y="7840"/>
                </a:moveTo>
                <a:cubicBezTo>
                  <a:pt x="42025" y="45411"/>
                  <a:pt x="146800" y="269778"/>
                  <a:pt x="255279" y="363440"/>
                </a:cubicBezTo>
                <a:cubicBezTo>
                  <a:pt x="363758" y="457102"/>
                  <a:pt x="654271" y="567169"/>
                  <a:pt x="661679" y="569815"/>
                </a:cubicBezTo>
                <a:cubicBezTo>
                  <a:pt x="669087" y="572461"/>
                  <a:pt x="398683" y="451282"/>
                  <a:pt x="299729" y="379315"/>
                </a:cubicBezTo>
                <a:cubicBezTo>
                  <a:pt x="200775" y="307348"/>
                  <a:pt x="114521" y="199398"/>
                  <a:pt x="67954" y="138015"/>
                </a:cubicBezTo>
                <a:cubicBezTo>
                  <a:pt x="21387" y="76632"/>
                  <a:pt x="-20417" y="-29731"/>
                  <a:pt x="10804" y="78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52A86E4-6C68-437D-B940-66E13A0D6DF3}"/>
              </a:ext>
            </a:extLst>
          </p:cNvPr>
          <p:cNvSpPr/>
          <p:nvPr/>
        </p:nvSpPr>
        <p:spPr>
          <a:xfrm>
            <a:off x="5980447" y="2919679"/>
            <a:ext cx="268998" cy="434985"/>
          </a:xfrm>
          <a:custGeom>
            <a:avLst/>
            <a:gdLst>
              <a:gd name="connsiteX0" fmla="*/ 1253 w 268998"/>
              <a:gd name="connsiteY0" fmla="*/ 1321 h 434985"/>
              <a:gd name="connsiteX1" fmla="*/ 213978 w 268998"/>
              <a:gd name="connsiteY1" fmla="*/ 395021 h 434985"/>
              <a:gd name="connsiteX2" fmla="*/ 264778 w 268998"/>
              <a:gd name="connsiteY2" fmla="*/ 407721 h 434985"/>
              <a:gd name="connsiteX3" fmla="*/ 131428 w 268998"/>
              <a:gd name="connsiteY3" fmla="*/ 271196 h 434985"/>
              <a:gd name="connsiteX4" fmla="*/ 1253 w 268998"/>
              <a:gd name="connsiteY4" fmla="*/ 1321 h 43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998" h="434985">
                <a:moveTo>
                  <a:pt x="1253" y="1321"/>
                </a:moveTo>
                <a:cubicBezTo>
                  <a:pt x="15011" y="21959"/>
                  <a:pt x="170057" y="327288"/>
                  <a:pt x="213978" y="395021"/>
                </a:cubicBezTo>
                <a:cubicBezTo>
                  <a:pt x="257899" y="462754"/>
                  <a:pt x="278536" y="428359"/>
                  <a:pt x="264778" y="407721"/>
                </a:cubicBezTo>
                <a:cubicBezTo>
                  <a:pt x="251020" y="387083"/>
                  <a:pt x="172174" y="334696"/>
                  <a:pt x="131428" y="271196"/>
                </a:cubicBezTo>
                <a:cubicBezTo>
                  <a:pt x="90682" y="207696"/>
                  <a:pt x="-12505" y="-19317"/>
                  <a:pt x="1253" y="13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300F2FF-7AEF-4B3C-9340-95FA123C7F2B}"/>
              </a:ext>
            </a:extLst>
          </p:cNvPr>
          <p:cNvSpPr/>
          <p:nvPr/>
        </p:nvSpPr>
        <p:spPr>
          <a:xfrm>
            <a:off x="6015567" y="3378153"/>
            <a:ext cx="114449" cy="67780"/>
          </a:xfrm>
          <a:custGeom>
            <a:avLst/>
            <a:gdLst>
              <a:gd name="connsiteX0" fmla="*/ 0 w 114449"/>
              <a:gd name="connsiteY0" fmla="*/ 67780 h 67780"/>
              <a:gd name="connsiteX1" fmla="*/ 114300 w 114449"/>
              <a:gd name="connsiteY1" fmla="*/ 47 h 67780"/>
              <a:gd name="connsiteX2" fmla="*/ 0 w 114449"/>
              <a:gd name="connsiteY2" fmla="*/ 67780 h 6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449" h="67780">
                <a:moveTo>
                  <a:pt x="0" y="67780"/>
                </a:moveTo>
                <a:cubicBezTo>
                  <a:pt x="0" y="67780"/>
                  <a:pt x="119239" y="2164"/>
                  <a:pt x="114300" y="47"/>
                </a:cubicBezTo>
                <a:cubicBezTo>
                  <a:pt x="109361" y="-2070"/>
                  <a:pt x="0" y="67780"/>
                  <a:pt x="0" y="677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5FDF60D-7E3B-496D-A52F-CA3F942C7A64}"/>
              </a:ext>
            </a:extLst>
          </p:cNvPr>
          <p:cNvSpPr/>
          <p:nvPr/>
        </p:nvSpPr>
        <p:spPr>
          <a:xfrm>
            <a:off x="2734163" y="5663867"/>
            <a:ext cx="2102854" cy="1123833"/>
          </a:xfrm>
          <a:custGeom>
            <a:avLst/>
            <a:gdLst>
              <a:gd name="connsiteX0" fmla="*/ 349397 w 2102854"/>
              <a:gd name="connsiteY0" fmla="*/ 333 h 1123833"/>
              <a:gd name="connsiteX1" fmla="*/ 212237 w 2102854"/>
              <a:gd name="connsiteY1" fmla="*/ 132413 h 1123833"/>
              <a:gd name="connsiteX2" fmla="*/ 14117 w 2102854"/>
              <a:gd name="connsiteY2" fmla="*/ 244173 h 1123833"/>
              <a:gd name="connsiteX3" fmla="*/ 39517 w 2102854"/>
              <a:gd name="connsiteY3" fmla="*/ 310213 h 1123833"/>
              <a:gd name="connsiteX4" fmla="*/ 227477 w 2102854"/>
              <a:gd name="connsiteY4" fmla="*/ 584533 h 1123833"/>
              <a:gd name="connsiteX5" fmla="*/ 730397 w 2102854"/>
              <a:gd name="connsiteY5" fmla="*/ 935053 h 1123833"/>
              <a:gd name="connsiteX6" fmla="*/ 1085997 w 2102854"/>
              <a:gd name="connsiteY6" fmla="*/ 1117933 h 1123833"/>
              <a:gd name="connsiteX7" fmla="*/ 1192677 w 2102854"/>
              <a:gd name="connsiteY7" fmla="*/ 1062053 h 1123833"/>
              <a:gd name="connsiteX8" fmla="*/ 1334917 w 2102854"/>
              <a:gd name="connsiteY8" fmla="*/ 894413 h 1123833"/>
              <a:gd name="connsiteX9" fmla="*/ 1619397 w 2102854"/>
              <a:gd name="connsiteY9" fmla="*/ 691213 h 1123833"/>
              <a:gd name="connsiteX10" fmla="*/ 1776877 w 2102854"/>
              <a:gd name="connsiteY10" fmla="*/ 630253 h 1123833"/>
              <a:gd name="connsiteX11" fmla="*/ 2101997 w 2102854"/>
              <a:gd name="connsiteY11" fmla="*/ 630253 h 1123833"/>
              <a:gd name="connsiteX12" fmla="*/ 1858157 w 2102854"/>
              <a:gd name="connsiteY12" fmla="*/ 620093 h 1123833"/>
              <a:gd name="connsiteX13" fmla="*/ 1456837 w 2102854"/>
              <a:gd name="connsiteY13" fmla="*/ 757253 h 1123833"/>
              <a:gd name="connsiteX14" fmla="*/ 1162197 w 2102854"/>
              <a:gd name="connsiteY14" fmla="*/ 1097613 h 1123833"/>
              <a:gd name="connsiteX15" fmla="*/ 908197 w 2102854"/>
              <a:gd name="connsiteY15" fmla="*/ 1016333 h 1123833"/>
              <a:gd name="connsiteX16" fmla="*/ 395117 w 2102854"/>
              <a:gd name="connsiteY16" fmla="*/ 706453 h 1123833"/>
              <a:gd name="connsiteX17" fmla="*/ 136037 w 2102854"/>
              <a:gd name="connsiteY17" fmla="*/ 437213 h 1123833"/>
              <a:gd name="connsiteX18" fmla="*/ 59837 w 2102854"/>
              <a:gd name="connsiteY18" fmla="*/ 259413 h 1123833"/>
              <a:gd name="connsiteX19" fmla="*/ 222397 w 2102854"/>
              <a:gd name="connsiteY19" fmla="*/ 173053 h 1123833"/>
              <a:gd name="connsiteX20" fmla="*/ 349397 w 2102854"/>
              <a:gd name="connsiteY20" fmla="*/ 333 h 11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02854" h="1123833">
                <a:moveTo>
                  <a:pt x="349397" y="333"/>
                </a:moveTo>
                <a:cubicBezTo>
                  <a:pt x="347704" y="-6440"/>
                  <a:pt x="268117" y="91773"/>
                  <a:pt x="212237" y="132413"/>
                </a:cubicBezTo>
                <a:cubicBezTo>
                  <a:pt x="156357" y="173053"/>
                  <a:pt x="42904" y="214540"/>
                  <a:pt x="14117" y="244173"/>
                </a:cubicBezTo>
                <a:cubicBezTo>
                  <a:pt x="-14670" y="273806"/>
                  <a:pt x="3957" y="253486"/>
                  <a:pt x="39517" y="310213"/>
                </a:cubicBezTo>
                <a:cubicBezTo>
                  <a:pt x="75077" y="366940"/>
                  <a:pt x="112330" y="480393"/>
                  <a:pt x="227477" y="584533"/>
                </a:cubicBezTo>
                <a:cubicBezTo>
                  <a:pt x="342624" y="688673"/>
                  <a:pt x="587310" y="846153"/>
                  <a:pt x="730397" y="935053"/>
                </a:cubicBezTo>
                <a:cubicBezTo>
                  <a:pt x="873484" y="1023953"/>
                  <a:pt x="1008951" y="1096766"/>
                  <a:pt x="1085997" y="1117933"/>
                </a:cubicBezTo>
                <a:cubicBezTo>
                  <a:pt x="1163043" y="1139100"/>
                  <a:pt x="1151190" y="1099306"/>
                  <a:pt x="1192677" y="1062053"/>
                </a:cubicBezTo>
                <a:cubicBezTo>
                  <a:pt x="1234164" y="1024800"/>
                  <a:pt x="1263797" y="956220"/>
                  <a:pt x="1334917" y="894413"/>
                </a:cubicBezTo>
                <a:cubicBezTo>
                  <a:pt x="1406037" y="832606"/>
                  <a:pt x="1545737" y="735240"/>
                  <a:pt x="1619397" y="691213"/>
                </a:cubicBezTo>
                <a:cubicBezTo>
                  <a:pt x="1693057" y="647186"/>
                  <a:pt x="1696444" y="640413"/>
                  <a:pt x="1776877" y="630253"/>
                </a:cubicBezTo>
                <a:cubicBezTo>
                  <a:pt x="1857310" y="620093"/>
                  <a:pt x="2088450" y="631946"/>
                  <a:pt x="2101997" y="630253"/>
                </a:cubicBezTo>
                <a:cubicBezTo>
                  <a:pt x="2115544" y="628560"/>
                  <a:pt x="1965684" y="598926"/>
                  <a:pt x="1858157" y="620093"/>
                </a:cubicBezTo>
                <a:cubicBezTo>
                  <a:pt x="1750630" y="641260"/>
                  <a:pt x="1572830" y="677666"/>
                  <a:pt x="1456837" y="757253"/>
                </a:cubicBezTo>
                <a:cubicBezTo>
                  <a:pt x="1340844" y="836840"/>
                  <a:pt x="1253637" y="1054433"/>
                  <a:pt x="1162197" y="1097613"/>
                </a:cubicBezTo>
                <a:cubicBezTo>
                  <a:pt x="1070757" y="1140793"/>
                  <a:pt x="1036044" y="1081526"/>
                  <a:pt x="908197" y="1016333"/>
                </a:cubicBezTo>
                <a:cubicBezTo>
                  <a:pt x="780350" y="951140"/>
                  <a:pt x="523810" y="802973"/>
                  <a:pt x="395117" y="706453"/>
                </a:cubicBezTo>
                <a:cubicBezTo>
                  <a:pt x="266424" y="609933"/>
                  <a:pt x="191917" y="511720"/>
                  <a:pt x="136037" y="437213"/>
                </a:cubicBezTo>
                <a:cubicBezTo>
                  <a:pt x="80157" y="362706"/>
                  <a:pt x="45444" y="303440"/>
                  <a:pt x="59837" y="259413"/>
                </a:cubicBezTo>
                <a:cubicBezTo>
                  <a:pt x="74230" y="215386"/>
                  <a:pt x="170750" y="212846"/>
                  <a:pt x="222397" y="173053"/>
                </a:cubicBezTo>
                <a:cubicBezTo>
                  <a:pt x="274044" y="133260"/>
                  <a:pt x="351090" y="7106"/>
                  <a:pt x="349397" y="3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6EACE75-A1E5-4E18-BEE8-4C864A31FCAE}"/>
              </a:ext>
            </a:extLst>
          </p:cNvPr>
          <p:cNvSpPr/>
          <p:nvPr/>
        </p:nvSpPr>
        <p:spPr>
          <a:xfrm>
            <a:off x="5923149" y="5437455"/>
            <a:ext cx="776587" cy="1130997"/>
          </a:xfrm>
          <a:custGeom>
            <a:avLst/>
            <a:gdLst>
              <a:gd name="connsiteX0" fmla="*/ 497971 w 776587"/>
              <a:gd name="connsiteY0" fmla="*/ 3225 h 1130997"/>
              <a:gd name="connsiteX1" fmla="*/ 691011 w 776587"/>
              <a:gd name="connsiteY1" fmla="*/ 302945 h 1130997"/>
              <a:gd name="connsiteX2" fmla="*/ 772291 w 776587"/>
              <a:gd name="connsiteY2" fmla="*/ 333425 h 1130997"/>
              <a:gd name="connsiteX3" fmla="*/ 569091 w 776587"/>
              <a:gd name="connsiteY3" fmla="*/ 689025 h 1130997"/>
              <a:gd name="connsiteX4" fmla="*/ 330331 w 776587"/>
              <a:gd name="connsiteY4" fmla="*/ 998905 h 1130997"/>
              <a:gd name="connsiteX5" fmla="*/ 131 w 776587"/>
              <a:gd name="connsiteY5" fmla="*/ 1130985 h 1130997"/>
              <a:gd name="connsiteX6" fmla="*/ 294771 w 776587"/>
              <a:gd name="connsiteY6" fmla="*/ 1003985 h 1130997"/>
              <a:gd name="connsiteX7" fmla="*/ 630051 w 776587"/>
              <a:gd name="connsiteY7" fmla="*/ 612825 h 1130997"/>
              <a:gd name="connsiteX8" fmla="*/ 736731 w 776587"/>
              <a:gd name="connsiteY8" fmla="*/ 348665 h 1130997"/>
              <a:gd name="connsiteX9" fmla="*/ 579251 w 776587"/>
              <a:gd name="connsiteY9" fmla="*/ 155625 h 1130997"/>
              <a:gd name="connsiteX10" fmla="*/ 497971 w 776587"/>
              <a:gd name="connsiteY10" fmla="*/ 3225 h 11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587" h="1130997">
                <a:moveTo>
                  <a:pt x="497971" y="3225"/>
                </a:moveTo>
                <a:cubicBezTo>
                  <a:pt x="516598" y="27778"/>
                  <a:pt x="645291" y="247912"/>
                  <a:pt x="691011" y="302945"/>
                </a:cubicBezTo>
                <a:cubicBezTo>
                  <a:pt x="736731" y="357978"/>
                  <a:pt x="792611" y="269078"/>
                  <a:pt x="772291" y="333425"/>
                </a:cubicBezTo>
                <a:cubicBezTo>
                  <a:pt x="751971" y="397772"/>
                  <a:pt x="642751" y="578112"/>
                  <a:pt x="569091" y="689025"/>
                </a:cubicBezTo>
                <a:cubicBezTo>
                  <a:pt x="495431" y="799938"/>
                  <a:pt x="425158" y="925245"/>
                  <a:pt x="330331" y="998905"/>
                </a:cubicBezTo>
                <a:cubicBezTo>
                  <a:pt x="235504" y="1072565"/>
                  <a:pt x="6058" y="1130138"/>
                  <a:pt x="131" y="1130985"/>
                </a:cubicBezTo>
                <a:cubicBezTo>
                  <a:pt x="-5796" y="1131832"/>
                  <a:pt x="189784" y="1090345"/>
                  <a:pt x="294771" y="1003985"/>
                </a:cubicBezTo>
                <a:cubicBezTo>
                  <a:pt x="399758" y="917625"/>
                  <a:pt x="556391" y="722045"/>
                  <a:pt x="630051" y="612825"/>
                </a:cubicBezTo>
                <a:cubicBezTo>
                  <a:pt x="703711" y="503605"/>
                  <a:pt x="745198" y="424865"/>
                  <a:pt x="736731" y="348665"/>
                </a:cubicBezTo>
                <a:cubicBezTo>
                  <a:pt x="728264" y="272465"/>
                  <a:pt x="622431" y="210658"/>
                  <a:pt x="579251" y="155625"/>
                </a:cubicBezTo>
                <a:cubicBezTo>
                  <a:pt x="536071" y="100592"/>
                  <a:pt x="479344" y="-21328"/>
                  <a:pt x="497971" y="3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7926F7F-4652-4A65-BD83-A08C1B19A1F8}"/>
              </a:ext>
            </a:extLst>
          </p:cNvPr>
          <p:cNvSpPr/>
          <p:nvPr/>
        </p:nvSpPr>
        <p:spPr>
          <a:xfrm>
            <a:off x="5044433" y="6207660"/>
            <a:ext cx="1084769" cy="340269"/>
          </a:xfrm>
          <a:custGeom>
            <a:avLst/>
            <a:gdLst>
              <a:gd name="connsiteX0" fmla="*/ 7 w 1084769"/>
              <a:gd name="connsiteY0" fmla="*/ 127100 h 340269"/>
              <a:gd name="connsiteX1" fmla="*/ 375927 w 1084769"/>
              <a:gd name="connsiteY1" fmla="*/ 100 h 340269"/>
              <a:gd name="connsiteX2" fmla="*/ 579127 w 1084769"/>
              <a:gd name="connsiteY2" fmla="*/ 122020 h 340269"/>
              <a:gd name="connsiteX3" fmla="*/ 843287 w 1084769"/>
              <a:gd name="connsiteY3" fmla="*/ 289660 h 340269"/>
              <a:gd name="connsiteX4" fmla="*/ 1082047 w 1084769"/>
              <a:gd name="connsiteY4" fmla="*/ 330300 h 340269"/>
              <a:gd name="connsiteX5" fmla="*/ 680727 w 1084769"/>
              <a:gd name="connsiteY5" fmla="*/ 127100 h 340269"/>
              <a:gd name="connsiteX6" fmla="*/ 386087 w 1084769"/>
              <a:gd name="connsiteY6" fmla="*/ 100 h 340269"/>
              <a:gd name="connsiteX7" fmla="*/ 7 w 1084769"/>
              <a:gd name="connsiteY7" fmla="*/ 127100 h 34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4769" h="340269">
                <a:moveTo>
                  <a:pt x="7" y="127100"/>
                </a:moveTo>
                <a:cubicBezTo>
                  <a:pt x="-1686" y="127100"/>
                  <a:pt x="279407" y="947"/>
                  <a:pt x="375927" y="100"/>
                </a:cubicBezTo>
                <a:cubicBezTo>
                  <a:pt x="472447" y="-747"/>
                  <a:pt x="501234" y="73760"/>
                  <a:pt x="579127" y="122020"/>
                </a:cubicBezTo>
                <a:cubicBezTo>
                  <a:pt x="657020" y="170280"/>
                  <a:pt x="759467" y="254947"/>
                  <a:pt x="843287" y="289660"/>
                </a:cubicBezTo>
                <a:cubicBezTo>
                  <a:pt x="927107" y="324373"/>
                  <a:pt x="1109140" y="357393"/>
                  <a:pt x="1082047" y="330300"/>
                </a:cubicBezTo>
                <a:cubicBezTo>
                  <a:pt x="1054954" y="303207"/>
                  <a:pt x="796720" y="182133"/>
                  <a:pt x="680727" y="127100"/>
                </a:cubicBezTo>
                <a:cubicBezTo>
                  <a:pt x="564734" y="72067"/>
                  <a:pt x="496154" y="4333"/>
                  <a:pt x="386087" y="100"/>
                </a:cubicBezTo>
                <a:cubicBezTo>
                  <a:pt x="276020" y="-4133"/>
                  <a:pt x="1700" y="127100"/>
                  <a:pt x="7" y="1271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BE0CB9B-2713-4A4E-A0A7-DB1D40F8143E}"/>
              </a:ext>
            </a:extLst>
          </p:cNvPr>
          <p:cNvSpPr/>
          <p:nvPr/>
        </p:nvSpPr>
        <p:spPr>
          <a:xfrm>
            <a:off x="6553800" y="5709256"/>
            <a:ext cx="3072165" cy="4813742"/>
          </a:xfrm>
          <a:custGeom>
            <a:avLst/>
            <a:gdLst>
              <a:gd name="connsiteX0" fmla="*/ 155008 w 3072165"/>
              <a:gd name="connsiteY0" fmla="*/ 65902 h 4813742"/>
              <a:gd name="connsiteX1" fmla="*/ 982781 w 3072165"/>
              <a:gd name="connsiteY1" fmla="*/ 489413 h 4813742"/>
              <a:gd name="connsiteX2" fmla="*/ 2012684 w 3072165"/>
              <a:gd name="connsiteY2" fmla="*/ 932176 h 4813742"/>
              <a:gd name="connsiteX3" fmla="*/ 2619076 w 3072165"/>
              <a:gd name="connsiteY3" fmla="*/ 2635847 h 4813742"/>
              <a:gd name="connsiteX4" fmla="*/ 3004086 w 3072165"/>
              <a:gd name="connsiteY4" fmla="*/ 3867881 h 4813742"/>
              <a:gd name="connsiteX5" fmla="*/ 3071463 w 3072165"/>
              <a:gd name="connsiteY5" fmla="*/ 4791906 h 4813742"/>
              <a:gd name="connsiteX6" fmla="*/ 3023337 w 3072165"/>
              <a:gd name="connsiteY6" fmla="*/ 4406896 h 4813742"/>
              <a:gd name="connsiteX7" fmla="*/ 2801956 w 3072165"/>
              <a:gd name="connsiteY7" fmla="*/ 3136361 h 4813742"/>
              <a:gd name="connsiteX8" fmla="*/ 2426571 w 3072165"/>
              <a:gd name="connsiteY8" fmla="*/ 1548192 h 4813742"/>
              <a:gd name="connsiteX9" fmla="*/ 1261914 w 3072165"/>
              <a:gd name="connsiteY9" fmla="*/ 537540 h 4813742"/>
              <a:gd name="connsiteX10" fmla="*/ 106882 w 3072165"/>
              <a:gd name="connsiteY10" fmla="*/ 46651 h 4813742"/>
              <a:gd name="connsiteX11" fmla="*/ 155008 w 3072165"/>
              <a:gd name="connsiteY11" fmla="*/ 65902 h 48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2165" h="4813742">
                <a:moveTo>
                  <a:pt x="155008" y="65902"/>
                </a:moveTo>
                <a:cubicBezTo>
                  <a:pt x="300991" y="139696"/>
                  <a:pt x="673168" y="345034"/>
                  <a:pt x="982781" y="489413"/>
                </a:cubicBezTo>
                <a:cubicBezTo>
                  <a:pt x="1292394" y="633792"/>
                  <a:pt x="1739968" y="574437"/>
                  <a:pt x="2012684" y="932176"/>
                </a:cubicBezTo>
                <a:cubicBezTo>
                  <a:pt x="2285400" y="1289915"/>
                  <a:pt x="2453842" y="2146563"/>
                  <a:pt x="2619076" y="2635847"/>
                </a:cubicBezTo>
                <a:cubicBezTo>
                  <a:pt x="2784310" y="3125131"/>
                  <a:pt x="2928688" y="3508538"/>
                  <a:pt x="3004086" y="3867881"/>
                </a:cubicBezTo>
                <a:cubicBezTo>
                  <a:pt x="3079484" y="4227224"/>
                  <a:pt x="3068255" y="4702070"/>
                  <a:pt x="3071463" y="4791906"/>
                </a:cubicBezTo>
                <a:cubicBezTo>
                  <a:pt x="3074672" y="4881742"/>
                  <a:pt x="3068255" y="4682820"/>
                  <a:pt x="3023337" y="4406896"/>
                </a:cubicBezTo>
                <a:cubicBezTo>
                  <a:pt x="2978419" y="4130972"/>
                  <a:pt x="2901417" y="3612812"/>
                  <a:pt x="2801956" y="3136361"/>
                </a:cubicBezTo>
                <a:cubicBezTo>
                  <a:pt x="2702495" y="2659910"/>
                  <a:pt x="2683245" y="1981329"/>
                  <a:pt x="2426571" y="1548192"/>
                </a:cubicBezTo>
                <a:cubicBezTo>
                  <a:pt x="2169897" y="1115055"/>
                  <a:pt x="1648529" y="787797"/>
                  <a:pt x="1261914" y="537540"/>
                </a:cubicBezTo>
                <a:cubicBezTo>
                  <a:pt x="875299" y="287283"/>
                  <a:pt x="296179" y="120445"/>
                  <a:pt x="106882" y="46651"/>
                </a:cubicBezTo>
                <a:cubicBezTo>
                  <a:pt x="-82415" y="-27143"/>
                  <a:pt x="9025" y="-7892"/>
                  <a:pt x="155008" y="659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3848138-6DFB-45BD-A1B3-F22FFF5233C2}"/>
              </a:ext>
            </a:extLst>
          </p:cNvPr>
          <p:cNvSpPr/>
          <p:nvPr/>
        </p:nvSpPr>
        <p:spPr>
          <a:xfrm>
            <a:off x="177716" y="5996489"/>
            <a:ext cx="2575155" cy="4624260"/>
          </a:xfrm>
          <a:custGeom>
            <a:avLst/>
            <a:gdLst>
              <a:gd name="connsiteX0" fmla="*/ 2575109 w 2575155"/>
              <a:gd name="connsiteY0" fmla="*/ 50 h 4624260"/>
              <a:gd name="connsiteX1" fmla="*/ 2151598 w 2575155"/>
              <a:gd name="connsiteY1" fmla="*/ 298433 h 4624260"/>
              <a:gd name="connsiteX2" fmla="*/ 1054318 w 2575155"/>
              <a:gd name="connsiteY2" fmla="*/ 760446 h 4624260"/>
              <a:gd name="connsiteX3" fmla="*/ 496052 w 2575155"/>
              <a:gd name="connsiteY3" fmla="*/ 1443839 h 4624260"/>
              <a:gd name="connsiteX4" fmla="*/ 72541 w 2575155"/>
              <a:gd name="connsiteY4" fmla="*/ 3378517 h 4624260"/>
              <a:gd name="connsiteX5" fmla="*/ 5164 w 2575155"/>
              <a:gd name="connsiteY5" fmla="*/ 4600926 h 4624260"/>
              <a:gd name="connsiteX6" fmla="*/ 130292 w 2575155"/>
              <a:gd name="connsiteY6" fmla="*/ 3994534 h 4624260"/>
              <a:gd name="connsiteX7" fmla="*/ 399800 w 2575155"/>
              <a:gd name="connsiteY7" fmla="*/ 1799974 h 4624260"/>
              <a:gd name="connsiteX8" fmla="*/ 1112069 w 2575155"/>
              <a:gd name="connsiteY8" fmla="*/ 789322 h 4624260"/>
              <a:gd name="connsiteX9" fmla="*/ 2170848 w 2575155"/>
              <a:gd name="connsiteY9" fmla="*/ 279183 h 4624260"/>
              <a:gd name="connsiteX10" fmla="*/ 2575109 w 2575155"/>
              <a:gd name="connsiteY10" fmla="*/ 50 h 462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5155" h="4624260">
                <a:moveTo>
                  <a:pt x="2575109" y="50"/>
                </a:moveTo>
                <a:cubicBezTo>
                  <a:pt x="2571901" y="3258"/>
                  <a:pt x="2405063" y="171700"/>
                  <a:pt x="2151598" y="298433"/>
                </a:cubicBezTo>
                <a:cubicBezTo>
                  <a:pt x="1898133" y="425166"/>
                  <a:pt x="1330242" y="569545"/>
                  <a:pt x="1054318" y="760446"/>
                </a:cubicBezTo>
                <a:cubicBezTo>
                  <a:pt x="778394" y="951347"/>
                  <a:pt x="659681" y="1007494"/>
                  <a:pt x="496052" y="1443839"/>
                </a:cubicBezTo>
                <a:cubicBezTo>
                  <a:pt x="332423" y="1880184"/>
                  <a:pt x="154356" y="2852336"/>
                  <a:pt x="72541" y="3378517"/>
                </a:cubicBezTo>
                <a:cubicBezTo>
                  <a:pt x="-9274" y="3904698"/>
                  <a:pt x="-4461" y="4498257"/>
                  <a:pt x="5164" y="4600926"/>
                </a:cubicBezTo>
                <a:cubicBezTo>
                  <a:pt x="14789" y="4703595"/>
                  <a:pt x="64519" y="4461359"/>
                  <a:pt x="130292" y="3994534"/>
                </a:cubicBezTo>
                <a:cubicBezTo>
                  <a:pt x="196065" y="3527709"/>
                  <a:pt x="236170" y="2334176"/>
                  <a:pt x="399800" y="1799974"/>
                </a:cubicBezTo>
                <a:cubicBezTo>
                  <a:pt x="563429" y="1265772"/>
                  <a:pt x="816894" y="1042787"/>
                  <a:pt x="1112069" y="789322"/>
                </a:cubicBezTo>
                <a:cubicBezTo>
                  <a:pt x="1407244" y="535857"/>
                  <a:pt x="1925404" y="410728"/>
                  <a:pt x="2170848" y="279183"/>
                </a:cubicBezTo>
                <a:cubicBezTo>
                  <a:pt x="2416292" y="147638"/>
                  <a:pt x="2578317" y="-3158"/>
                  <a:pt x="2575109" y="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C4A8C4F-AC50-466C-B1AA-4A4480A46AF2}"/>
              </a:ext>
            </a:extLst>
          </p:cNvPr>
          <p:cNvSpPr/>
          <p:nvPr/>
        </p:nvSpPr>
        <p:spPr>
          <a:xfrm>
            <a:off x="1510922" y="8481105"/>
            <a:ext cx="314324" cy="2292798"/>
          </a:xfrm>
          <a:custGeom>
            <a:avLst/>
            <a:gdLst>
              <a:gd name="connsiteX0" fmla="*/ 244 w 314324"/>
              <a:gd name="connsiteY0" fmla="*/ 27628 h 2292798"/>
              <a:gd name="connsiteX1" fmla="*/ 192750 w 314324"/>
              <a:gd name="connsiteY1" fmla="*/ 1404040 h 2292798"/>
              <a:gd name="connsiteX2" fmla="*/ 289002 w 314324"/>
              <a:gd name="connsiteY2" fmla="*/ 2000807 h 2292798"/>
              <a:gd name="connsiteX3" fmla="*/ 163874 w 314324"/>
              <a:gd name="connsiteY3" fmla="*/ 2289564 h 2292798"/>
              <a:gd name="connsiteX4" fmla="*/ 289002 w 314324"/>
              <a:gd name="connsiteY4" fmla="*/ 1827552 h 2292798"/>
              <a:gd name="connsiteX5" fmla="*/ 308253 w 314324"/>
              <a:gd name="connsiteY5" fmla="*/ 1404040 h 2292798"/>
              <a:gd name="connsiteX6" fmla="*/ 212000 w 314324"/>
              <a:gd name="connsiteY6" fmla="*/ 951653 h 2292798"/>
              <a:gd name="connsiteX7" fmla="*/ 154249 w 314324"/>
              <a:gd name="connsiteY7" fmla="*/ 518516 h 2292798"/>
              <a:gd name="connsiteX8" fmla="*/ 244 w 314324"/>
              <a:gd name="connsiteY8" fmla="*/ 27628 h 22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324" h="2292798">
                <a:moveTo>
                  <a:pt x="244" y="27628"/>
                </a:moveTo>
                <a:cubicBezTo>
                  <a:pt x="6661" y="175215"/>
                  <a:pt x="144624" y="1075177"/>
                  <a:pt x="192750" y="1404040"/>
                </a:cubicBezTo>
                <a:cubicBezTo>
                  <a:pt x="240876" y="1732903"/>
                  <a:pt x="293815" y="1853220"/>
                  <a:pt x="289002" y="2000807"/>
                </a:cubicBezTo>
                <a:cubicBezTo>
                  <a:pt x="284189" y="2148394"/>
                  <a:pt x="163874" y="2318440"/>
                  <a:pt x="163874" y="2289564"/>
                </a:cubicBezTo>
                <a:cubicBezTo>
                  <a:pt x="163874" y="2260688"/>
                  <a:pt x="264939" y="1975139"/>
                  <a:pt x="289002" y="1827552"/>
                </a:cubicBezTo>
                <a:cubicBezTo>
                  <a:pt x="313065" y="1679965"/>
                  <a:pt x="321087" y="1550023"/>
                  <a:pt x="308253" y="1404040"/>
                </a:cubicBezTo>
                <a:cubicBezTo>
                  <a:pt x="295419" y="1258057"/>
                  <a:pt x="237667" y="1099240"/>
                  <a:pt x="212000" y="951653"/>
                </a:cubicBezTo>
                <a:cubicBezTo>
                  <a:pt x="186333" y="804066"/>
                  <a:pt x="192750" y="672520"/>
                  <a:pt x="154249" y="518516"/>
                </a:cubicBezTo>
                <a:cubicBezTo>
                  <a:pt x="115748" y="364512"/>
                  <a:pt x="-6173" y="-119959"/>
                  <a:pt x="244" y="276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2447C2BB-DE5D-4C77-BB48-D3BF9AAD53AD}"/>
              </a:ext>
            </a:extLst>
          </p:cNvPr>
          <p:cNvSpPr/>
          <p:nvPr/>
        </p:nvSpPr>
        <p:spPr>
          <a:xfrm>
            <a:off x="7876289" y="8778045"/>
            <a:ext cx="412357" cy="2071757"/>
          </a:xfrm>
          <a:custGeom>
            <a:avLst/>
            <a:gdLst>
              <a:gd name="connsiteX0" fmla="*/ 411063 w 412357"/>
              <a:gd name="connsiteY0" fmla="*/ 195 h 2071757"/>
              <a:gd name="connsiteX1" fmla="*/ 151180 w 412357"/>
              <a:gd name="connsiteY1" fmla="*/ 693214 h 2071757"/>
              <a:gd name="connsiteX2" fmla="*/ 151180 w 412357"/>
              <a:gd name="connsiteY2" fmla="*/ 1299606 h 2071757"/>
              <a:gd name="connsiteX3" fmla="*/ 257058 w 412357"/>
              <a:gd name="connsiteY3" fmla="*/ 2069627 h 2071757"/>
              <a:gd name="connsiteX4" fmla="*/ 151180 w 412357"/>
              <a:gd name="connsiteY4" fmla="*/ 1511361 h 2071757"/>
              <a:gd name="connsiteX5" fmla="*/ 45303 w 412357"/>
              <a:gd name="connsiteY5" fmla="*/ 981972 h 2071757"/>
              <a:gd name="connsiteX6" fmla="*/ 26052 w 412357"/>
              <a:gd name="connsiteY6" fmla="*/ 625837 h 2071757"/>
              <a:gd name="connsiteX7" fmla="*/ 411063 w 412357"/>
              <a:gd name="connsiteY7" fmla="*/ 195 h 207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357" h="2071757">
                <a:moveTo>
                  <a:pt x="411063" y="195"/>
                </a:moveTo>
                <a:cubicBezTo>
                  <a:pt x="431918" y="11424"/>
                  <a:pt x="194494" y="476645"/>
                  <a:pt x="151180" y="693214"/>
                </a:cubicBezTo>
                <a:cubicBezTo>
                  <a:pt x="107866" y="909783"/>
                  <a:pt x="133534" y="1070204"/>
                  <a:pt x="151180" y="1299606"/>
                </a:cubicBezTo>
                <a:cubicBezTo>
                  <a:pt x="168826" y="1529008"/>
                  <a:pt x="257058" y="2034335"/>
                  <a:pt x="257058" y="2069627"/>
                </a:cubicBezTo>
                <a:cubicBezTo>
                  <a:pt x="257058" y="2104919"/>
                  <a:pt x="186472" y="1692637"/>
                  <a:pt x="151180" y="1511361"/>
                </a:cubicBezTo>
                <a:cubicBezTo>
                  <a:pt x="115887" y="1330085"/>
                  <a:pt x="66158" y="1129559"/>
                  <a:pt x="45303" y="981972"/>
                </a:cubicBezTo>
                <a:cubicBezTo>
                  <a:pt x="24448" y="834385"/>
                  <a:pt x="-33304" y="786258"/>
                  <a:pt x="26052" y="625837"/>
                </a:cubicBezTo>
                <a:cubicBezTo>
                  <a:pt x="85408" y="465416"/>
                  <a:pt x="390208" y="-11034"/>
                  <a:pt x="411063" y="1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7C29BCD-5D60-49BC-9FEE-124DBD171F09}"/>
              </a:ext>
            </a:extLst>
          </p:cNvPr>
          <p:cNvSpPr/>
          <p:nvPr/>
        </p:nvSpPr>
        <p:spPr>
          <a:xfrm>
            <a:off x="2817397" y="4892641"/>
            <a:ext cx="694189" cy="320676"/>
          </a:xfrm>
          <a:custGeom>
            <a:avLst/>
            <a:gdLst>
              <a:gd name="connsiteX0" fmla="*/ 14703 w 694189"/>
              <a:gd name="connsiteY0" fmla="*/ 3209 h 320676"/>
              <a:gd name="connsiteX1" fmla="*/ 376653 w 694189"/>
              <a:gd name="connsiteY1" fmla="*/ 308009 h 320676"/>
              <a:gd name="connsiteX2" fmla="*/ 694153 w 694189"/>
              <a:gd name="connsiteY2" fmla="*/ 263559 h 320676"/>
              <a:gd name="connsiteX3" fmla="*/ 357603 w 694189"/>
              <a:gd name="connsiteY3" fmla="*/ 269909 h 320676"/>
              <a:gd name="connsiteX4" fmla="*/ 97253 w 694189"/>
              <a:gd name="connsiteY4" fmla="*/ 155609 h 320676"/>
              <a:gd name="connsiteX5" fmla="*/ 14703 w 694189"/>
              <a:gd name="connsiteY5" fmla="*/ 3209 h 32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4189" h="320676">
                <a:moveTo>
                  <a:pt x="14703" y="3209"/>
                </a:moveTo>
                <a:cubicBezTo>
                  <a:pt x="61270" y="28609"/>
                  <a:pt x="263411" y="264617"/>
                  <a:pt x="376653" y="308009"/>
                </a:cubicBezTo>
                <a:cubicBezTo>
                  <a:pt x="489895" y="351401"/>
                  <a:pt x="697328" y="269909"/>
                  <a:pt x="694153" y="263559"/>
                </a:cubicBezTo>
                <a:cubicBezTo>
                  <a:pt x="690978" y="257209"/>
                  <a:pt x="457086" y="287901"/>
                  <a:pt x="357603" y="269909"/>
                </a:cubicBezTo>
                <a:cubicBezTo>
                  <a:pt x="258120" y="251917"/>
                  <a:pt x="152286" y="201117"/>
                  <a:pt x="97253" y="155609"/>
                </a:cubicBezTo>
                <a:cubicBezTo>
                  <a:pt x="42220" y="110101"/>
                  <a:pt x="-31864" y="-22191"/>
                  <a:pt x="14703" y="32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AC6B39B6-DC7F-486F-8DE5-0FE093A75126}"/>
              </a:ext>
            </a:extLst>
          </p:cNvPr>
          <p:cNvSpPr/>
          <p:nvPr/>
        </p:nvSpPr>
        <p:spPr>
          <a:xfrm>
            <a:off x="5645010" y="3986084"/>
            <a:ext cx="820858" cy="886101"/>
          </a:xfrm>
          <a:custGeom>
            <a:avLst/>
            <a:gdLst>
              <a:gd name="connsiteX0" fmla="*/ 806590 w 820858"/>
              <a:gd name="connsiteY0" fmla="*/ 8066 h 886101"/>
              <a:gd name="connsiteX1" fmla="*/ 565290 w 820858"/>
              <a:gd name="connsiteY1" fmla="*/ 547816 h 886101"/>
              <a:gd name="connsiteX2" fmla="*/ 12840 w 820858"/>
              <a:gd name="connsiteY2" fmla="*/ 858966 h 886101"/>
              <a:gd name="connsiteX3" fmla="*/ 203340 w 820858"/>
              <a:gd name="connsiteY3" fmla="*/ 839916 h 886101"/>
              <a:gd name="connsiteX4" fmla="*/ 514490 w 820858"/>
              <a:gd name="connsiteY4" fmla="*/ 592266 h 886101"/>
              <a:gd name="connsiteX5" fmla="*/ 762140 w 820858"/>
              <a:gd name="connsiteY5" fmla="*/ 249366 h 886101"/>
              <a:gd name="connsiteX6" fmla="*/ 806590 w 820858"/>
              <a:gd name="connsiteY6" fmla="*/ 8066 h 88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858" h="886101">
                <a:moveTo>
                  <a:pt x="806590" y="8066"/>
                </a:moveTo>
                <a:cubicBezTo>
                  <a:pt x="773782" y="57808"/>
                  <a:pt x="697582" y="405999"/>
                  <a:pt x="565290" y="547816"/>
                </a:cubicBezTo>
                <a:cubicBezTo>
                  <a:pt x="432998" y="689633"/>
                  <a:pt x="73165" y="810283"/>
                  <a:pt x="12840" y="858966"/>
                </a:cubicBezTo>
                <a:cubicBezTo>
                  <a:pt x="-47485" y="907649"/>
                  <a:pt x="119732" y="884366"/>
                  <a:pt x="203340" y="839916"/>
                </a:cubicBezTo>
                <a:cubicBezTo>
                  <a:pt x="286948" y="795466"/>
                  <a:pt x="421357" y="690691"/>
                  <a:pt x="514490" y="592266"/>
                </a:cubicBezTo>
                <a:cubicBezTo>
                  <a:pt x="607623" y="493841"/>
                  <a:pt x="712398" y="347791"/>
                  <a:pt x="762140" y="249366"/>
                </a:cubicBezTo>
                <a:cubicBezTo>
                  <a:pt x="811882" y="150941"/>
                  <a:pt x="839398" y="-41676"/>
                  <a:pt x="806590" y="80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40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2021-05-08T00:13:22Z</dcterms:created>
  <dcterms:modified xsi:type="dcterms:W3CDTF">2021-05-08T00:57:47Z</dcterms:modified>
</cp:coreProperties>
</file>