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>
        <p:scale>
          <a:sx n="126" d="100"/>
          <a:sy n="126" d="100"/>
        </p:scale>
        <p:origin x="144" y="-2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2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75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3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6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65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01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61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6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55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62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D59C4-6F48-CB45-85B0-01D378DD11CD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F7071-C19F-FC4C-8514-77D9AECD4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7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工場の人手不足を解消するには？原因や影響、人材確保・定着に効果的な9つの対策 | アイリスオーヤマ" hidden="1">
            <a:extLst>
              <a:ext uri="{FF2B5EF4-FFF2-40B4-BE49-F238E27FC236}">
                <a16:creationId xmlns:a16="http://schemas.microsoft.com/office/drawing/2014/main" id="{FC5E22D1-B7FE-6AF1-BCF6-7038DF1A9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r="20714"/>
          <a:stretch/>
        </p:blipFill>
        <p:spPr bwMode="auto">
          <a:xfrm>
            <a:off x="182880" y="297386"/>
            <a:ext cx="9235440" cy="122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B78C6A8-BB93-4E2F-71B6-CF1090C1EC0A}"/>
              </a:ext>
            </a:extLst>
          </p:cNvPr>
          <p:cNvSpPr/>
          <p:nvPr/>
        </p:nvSpPr>
        <p:spPr>
          <a:xfrm>
            <a:off x="5638800" y="5342979"/>
            <a:ext cx="232567" cy="89446"/>
          </a:xfrm>
          <a:custGeom>
            <a:avLst/>
            <a:gdLst>
              <a:gd name="connsiteX0" fmla="*/ 0 w 232567"/>
              <a:gd name="connsiteY0" fmla="*/ 89446 h 89446"/>
              <a:gd name="connsiteX1" fmla="*/ 196850 w 232567"/>
              <a:gd name="connsiteY1" fmla="*/ 13246 h 89446"/>
              <a:gd name="connsiteX2" fmla="*/ 231775 w 232567"/>
              <a:gd name="connsiteY2" fmla="*/ 546 h 8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567" h="89446">
                <a:moveTo>
                  <a:pt x="0" y="89446"/>
                </a:moveTo>
                <a:lnTo>
                  <a:pt x="196850" y="13246"/>
                </a:lnTo>
                <a:cubicBezTo>
                  <a:pt x="235479" y="-1571"/>
                  <a:pt x="233627" y="-513"/>
                  <a:pt x="231775" y="54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A42AE0F-58FF-0D87-6A95-AEB4F259B8F3}"/>
              </a:ext>
            </a:extLst>
          </p:cNvPr>
          <p:cNvSpPr/>
          <p:nvPr/>
        </p:nvSpPr>
        <p:spPr>
          <a:xfrm>
            <a:off x="5770357" y="5356225"/>
            <a:ext cx="141493" cy="171450"/>
          </a:xfrm>
          <a:custGeom>
            <a:avLst/>
            <a:gdLst>
              <a:gd name="connsiteX0" fmla="*/ 141493 w 141493"/>
              <a:gd name="connsiteY0" fmla="*/ 0 h 171450"/>
              <a:gd name="connsiteX1" fmla="*/ 14493 w 141493"/>
              <a:gd name="connsiteY1" fmla="*/ 88900 h 171450"/>
              <a:gd name="connsiteX2" fmla="*/ 8143 w 141493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493" h="171450">
                <a:moveTo>
                  <a:pt x="141493" y="0"/>
                </a:moveTo>
                <a:cubicBezTo>
                  <a:pt x="89105" y="30162"/>
                  <a:pt x="36718" y="60325"/>
                  <a:pt x="14493" y="88900"/>
                </a:cubicBezTo>
                <a:cubicBezTo>
                  <a:pt x="-7732" y="117475"/>
                  <a:pt x="205" y="144462"/>
                  <a:pt x="8143" y="1714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247AAA7-8B9C-A7EB-2B74-B94995313E38}"/>
              </a:ext>
            </a:extLst>
          </p:cNvPr>
          <p:cNvSpPr/>
          <p:nvPr/>
        </p:nvSpPr>
        <p:spPr>
          <a:xfrm>
            <a:off x="5482181" y="5073650"/>
            <a:ext cx="128526" cy="812800"/>
          </a:xfrm>
          <a:custGeom>
            <a:avLst/>
            <a:gdLst>
              <a:gd name="connsiteX0" fmla="*/ 7394 w 128526"/>
              <a:gd name="connsiteY0" fmla="*/ 0 h 812800"/>
              <a:gd name="connsiteX1" fmla="*/ 10569 w 128526"/>
              <a:gd name="connsiteY1" fmla="*/ 149225 h 812800"/>
              <a:gd name="connsiteX2" fmla="*/ 108994 w 128526"/>
              <a:gd name="connsiteY2" fmla="*/ 368300 h 812800"/>
              <a:gd name="connsiteX3" fmla="*/ 128044 w 128526"/>
              <a:gd name="connsiteY3" fmla="*/ 320675 h 812800"/>
              <a:gd name="connsiteX4" fmla="*/ 118519 w 128526"/>
              <a:gd name="connsiteY4" fmla="*/ 558800 h 812800"/>
              <a:gd name="connsiteX5" fmla="*/ 74069 w 128526"/>
              <a:gd name="connsiteY5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26" h="812800">
                <a:moveTo>
                  <a:pt x="7394" y="0"/>
                </a:moveTo>
                <a:cubicBezTo>
                  <a:pt x="515" y="43921"/>
                  <a:pt x="-6364" y="87842"/>
                  <a:pt x="10569" y="149225"/>
                </a:cubicBezTo>
                <a:cubicBezTo>
                  <a:pt x="27502" y="210608"/>
                  <a:pt x="89415" y="339725"/>
                  <a:pt x="108994" y="368300"/>
                </a:cubicBezTo>
                <a:cubicBezTo>
                  <a:pt x="128573" y="396875"/>
                  <a:pt x="126456" y="288925"/>
                  <a:pt x="128044" y="320675"/>
                </a:cubicBezTo>
                <a:cubicBezTo>
                  <a:pt x="129632" y="352425"/>
                  <a:pt x="127515" y="476779"/>
                  <a:pt x="118519" y="558800"/>
                </a:cubicBezTo>
                <a:cubicBezTo>
                  <a:pt x="109523" y="640821"/>
                  <a:pt x="91796" y="726810"/>
                  <a:pt x="74069" y="8128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55D2C7D-018E-CCBD-5A51-A46E459FEEAB}"/>
              </a:ext>
            </a:extLst>
          </p:cNvPr>
          <p:cNvSpPr/>
          <p:nvPr/>
        </p:nvSpPr>
        <p:spPr>
          <a:xfrm>
            <a:off x="5575300" y="5860885"/>
            <a:ext cx="231775" cy="47790"/>
          </a:xfrm>
          <a:custGeom>
            <a:avLst/>
            <a:gdLst>
              <a:gd name="connsiteX0" fmla="*/ 0 w 231775"/>
              <a:gd name="connsiteY0" fmla="*/ 35090 h 47790"/>
              <a:gd name="connsiteX1" fmla="*/ 111125 w 231775"/>
              <a:gd name="connsiteY1" fmla="*/ 165 h 47790"/>
              <a:gd name="connsiteX2" fmla="*/ 231775 w 231775"/>
              <a:gd name="connsiteY2" fmla="*/ 47790 h 4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47790">
                <a:moveTo>
                  <a:pt x="0" y="35090"/>
                </a:moveTo>
                <a:cubicBezTo>
                  <a:pt x="36248" y="16569"/>
                  <a:pt x="72496" y="-1952"/>
                  <a:pt x="111125" y="165"/>
                </a:cubicBezTo>
                <a:cubicBezTo>
                  <a:pt x="149754" y="2282"/>
                  <a:pt x="190764" y="25036"/>
                  <a:pt x="231775" y="4779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B6C47AA-BB17-A91A-E1A0-27B0C65C4A8A}"/>
              </a:ext>
            </a:extLst>
          </p:cNvPr>
          <p:cNvSpPr/>
          <p:nvPr/>
        </p:nvSpPr>
        <p:spPr>
          <a:xfrm>
            <a:off x="5775325" y="5899150"/>
            <a:ext cx="6350" cy="139700"/>
          </a:xfrm>
          <a:custGeom>
            <a:avLst/>
            <a:gdLst>
              <a:gd name="connsiteX0" fmla="*/ 6350 w 6350"/>
              <a:gd name="connsiteY0" fmla="*/ 0 h 139700"/>
              <a:gd name="connsiteX1" fmla="*/ 0 w 6350"/>
              <a:gd name="connsiteY1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39700">
                <a:moveTo>
                  <a:pt x="6350" y="0"/>
                </a:moveTo>
                <a:lnTo>
                  <a:pt x="0" y="1397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288B1BC-A3C3-6A1D-ADFE-4949ECDFBF6B}"/>
              </a:ext>
            </a:extLst>
          </p:cNvPr>
          <p:cNvSpPr/>
          <p:nvPr/>
        </p:nvSpPr>
        <p:spPr>
          <a:xfrm>
            <a:off x="5702300" y="6037706"/>
            <a:ext cx="352998" cy="23369"/>
          </a:xfrm>
          <a:custGeom>
            <a:avLst/>
            <a:gdLst>
              <a:gd name="connsiteX0" fmla="*/ 0 w 352998"/>
              <a:gd name="connsiteY0" fmla="*/ 23369 h 23369"/>
              <a:gd name="connsiteX1" fmla="*/ 238125 w 352998"/>
              <a:gd name="connsiteY1" fmla="*/ 13844 h 23369"/>
              <a:gd name="connsiteX2" fmla="*/ 349250 w 352998"/>
              <a:gd name="connsiteY2" fmla="*/ 1144 h 23369"/>
              <a:gd name="connsiteX3" fmla="*/ 333375 w 352998"/>
              <a:gd name="connsiteY3" fmla="*/ 10669 h 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8" h="23369">
                <a:moveTo>
                  <a:pt x="0" y="23369"/>
                </a:moveTo>
                <a:lnTo>
                  <a:pt x="238125" y="13844"/>
                </a:lnTo>
                <a:cubicBezTo>
                  <a:pt x="296333" y="10140"/>
                  <a:pt x="349250" y="1144"/>
                  <a:pt x="349250" y="1144"/>
                </a:cubicBezTo>
                <a:cubicBezTo>
                  <a:pt x="365125" y="615"/>
                  <a:pt x="324908" y="-4148"/>
                  <a:pt x="333375" y="1066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E837C9B-55E0-81D9-B2DC-3681D3C9E795}"/>
              </a:ext>
            </a:extLst>
          </p:cNvPr>
          <p:cNvSpPr/>
          <p:nvPr/>
        </p:nvSpPr>
        <p:spPr>
          <a:xfrm>
            <a:off x="5826125" y="6083300"/>
            <a:ext cx="193675" cy="104775"/>
          </a:xfrm>
          <a:custGeom>
            <a:avLst/>
            <a:gdLst>
              <a:gd name="connsiteX0" fmla="*/ 0 w 193675"/>
              <a:gd name="connsiteY0" fmla="*/ 104775 h 104775"/>
              <a:gd name="connsiteX1" fmla="*/ 73025 w 193675"/>
              <a:gd name="connsiteY1" fmla="*/ 31750 h 104775"/>
              <a:gd name="connsiteX2" fmla="*/ 193675 w 193675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104775">
                <a:moveTo>
                  <a:pt x="0" y="104775"/>
                </a:moveTo>
                <a:cubicBezTo>
                  <a:pt x="20373" y="76993"/>
                  <a:pt x="40746" y="49212"/>
                  <a:pt x="73025" y="31750"/>
                </a:cubicBezTo>
                <a:cubicBezTo>
                  <a:pt x="105304" y="14288"/>
                  <a:pt x="149489" y="7144"/>
                  <a:pt x="1936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D3E5A6B-8AF1-DD39-4DE3-79DADCB8A6C2}"/>
              </a:ext>
            </a:extLst>
          </p:cNvPr>
          <p:cNvSpPr/>
          <p:nvPr/>
        </p:nvSpPr>
        <p:spPr>
          <a:xfrm>
            <a:off x="5835650" y="6195313"/>
            <a:ext cx="288925" cy="275337"/>
          </a:xfrm>
          <a:custGeom>
            <a:avLst/>
            <a:gdLst>
              <a:gd name="connsiteX0" fmla="*/ 0 w 288925"/>
              <a:gd name="connsiteY0" fmla="*/ 2287 h 275337"/>
              <a:gd name="connsiteX1" fmla="*/ 73025 w 288925"/>
              <a:gd name="connsiteY1" fmla="*/ 5462 h 275337"/>
              <a:gd name="connsiteX2" fmla="*/ 130175 w 288925"/>
              <a:gd name="connsiteY2" fmla="*/ 49912 h 275337"/>
              <a:gd name="connsiteX3" fmla="*/ 158750 w 288925"/>
              <a:gd name="connsiteY3" fmla="*/ 148337 h 275337"/>
              <a:gd name="connsiteX4" fmla="*/ 288925 w 288925"/>
              <a:gd name="connsiteY4" fmla="*/ 275337 h 27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" h="275337">
                <a:moveTo>
                  <a:pt x="0" y="2287"/>
                </a:moveTo>
                <a:cubicBezTo>
                  <a:pt x="25664" y="-94"/>
                  <a:pt x="51329" y="-2475"/>
                  <a:pt x="73025" y="5462"/>
                </a:cubicBezTo>
                <a:cubicBezTo>
                  <a:pt x="94721" y="13399"/>
                  <a:pt x="115888" y="26100"/>
                  <a:pt x="130175" y="49912"/>
                </a:cubicBezTo>
                <a:cubicBezTo>
                  <a:pt x="144462" y="73724"/>
                  <a:pt x="132292" y="110766"/>
                  <a:pt x="158750" y="148337"/>
                </a:cubicBezTo>
                <a:cubicBezTo>
                  <a:pt x="185208" y="185908"/>
                  <a:pt x="237066" y="230622"/>
                  <a:pt x="288925" y="2753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0A1AD2D-9341-2D63-D4C7-F4595DB46185}"/>
              </a:ext>
            </a:extLst>
          </p:cNvPr>
          <p:cNvSpPr/>
          <p:nvPr/>
        </p:nvSpPr>
        <p:spPr>
          <a:xfrm>
            <a:off x="6448425" y="5753100"/>
            <a:ext cx="86172" cy="517525"/>
          </a:xfrm>
          <a:custGeom>
            <a:avLst/>
            <a:gdLst>
              <a:gd name="connsiteX0" fmla="*/ 60325 w 86172"/>
              <a:gd name="connsiteY0" fmla="*/ 0 h 517525"/>
              <a:gd name="connsiteX1" fmla="*/ 85725 w 86172"/>
              <a:gd name="connsiteY1" fmla="*/ 209550 h 517525"/>
              <a:gd name="connsiteX2" fmla="*/ 41275 w 86172"/>
              <a:gd name="connsiteY2" fmla="*/ 327025 h 517525"/>
              <a:gd name="connsiteX3" fmla="*/ 0 w 86172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72" h="517525">
                <a:moveTo>
                  <a:pt x="60325" y="0"/>
                </a:moveTo>
                <a:cubicBezTo>
                  <a:pt x="74612" y="77523"/>
                  <a:pt x="88900" y="155046"/>
                  <a:pt x="85725" y="209550"/>
                </a:cubicBezTo>
                <a:cubicBezTo>
                  <a:pt x="82550" y="264054"/>
                  <a:pt x="55563" y="275696"/>
                  <a:pt x="41275" y="327025"/>
                </a:cubicBezTo>
                <a:cubicBezTo>
                  <a:pt x="26987" y="378354"/>
                  <a:pt x="13493" y="447939"/>
                  <a:pt x="0" y="517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BD5C89C-6464-31C0-3470-7DFB709F432D}"/>
              </a:ext>
            </a:extLst>
          </p:cNvPr>
          <p:cNvSpPr/>
          <p:nvPr/>
        </p:nvSpPr>
        <p:spPr>
          <a:xfrm>
            <a:off x="5534025" y="5129790"/>
            <a:ext cx="260350" cy="124835"/>
          </a:xfrm>
          <a:custGeom>
            <a:avLst/>
            <a:gdLst>
              <a:gd name="connsiteX0" fmla="*/ 0 w 260350"/>
              <a:gd name="connsiteY0" fmla="*/ 124835 h 124835"/>
              <a:gd name="connsiteX1" fmla="*/ 85725 w 260350"/>
              <a:gd name="connsiteY1" fmla="*/ 4185 h 124835"/>
              <a:gd name="connsiteX2" fmla="*/ 260350 w 260350"/>
              <a:gd name="connsiteY2" fmla="*/ 29585 h 1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124835">
                <a:moveTo>
                  <a:pt x="0" y="124835"/>
                </a:moveTo>
                <a:cubicBezTo>
                  <a:pt x="21166" y="72447"/>
                  <a:pt x="42333" y="20060"/>
                  <a:pt x="85725" y="4185"/>
                </a:cubicBezTo>
                <a:cubicBezTo>
                  <a:pt x="129117" y="-11690"/>
                  <a:pt x="222779" y="22177"/>
                  <a:pt x="260350" y="2958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4D2017A-CECF-CFDD-3B50-96E93C32500D}"/>
              </a:ext>
            </a:extLst>
          </p:cNvPr>
          <p:cNvSpPr/>
          <p:nvPr/>
        </p:nvSpPr>
        <p:spPr>
          <a:xfrm>
            <a:off x="5632450" y="5178759"/>
            <a:ext cx="161925" cy="56816"/>
          </a:xfrm>
          <a:custGeom>
            <a:avLst/>
            <a:gdLst>
              <a:gd name="connsiteX0" fmla="*/ 0 w 161925"/>
              <a:gd name="connsiteY0" fmla="*/ 56816 h 56816"/>
              <a:gd name="connsiteX1" fmla="*/ 60325 w 161925"/>
              <a:gd name="connsiteY1" fmla="*/ 2841 h 56816"/>
              <a:gd name="connsiteX2" fmla="*/ 161925 w 161925"/>
              <a:gd name="connsiteY2" fmla="*/ 12366 h 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56816">
                <a:moveTo>
                  <a:pt x="0" y="56816"/>
                </a:moveTo>
                <a:cubicBezTo>
                  <a:pt x="16669" y="33532"/>
                  <a:pt x="33338" y="10249"/>
                  <a:pt x="60325" y="2841"/>
                </a:cubicBezTo>
                <a:cubicBezTo>
                  <a:pt x="87312" y="-4567"/>
                  <a:pt x="124618" y="3899"/>
                  <a:pt x="161925" y="1236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723CA1E-854F-7E0E-46AE-9C9284FF83D6}"/>
              </a:ext>
            </a:extLst>
          </p:cNvPr>
          <p:cNvSpPr/>
          <p:nvPr/>
        </p:nvSpPr>
        <p:spPr>
          <a:xfrm>
            <a:off x="5696936" y="5362575"/>
            <a:ext cx="72039" cy="130175"/>
          </a:xfrm>
          <a:custGeom>
            <a:avLst/>
            <a:gdLst>
              <a:gd name="connsiteX0" fmla="*/ 24414 w 72039"/>
              <a:gd name="connsiteY0" fmla="*/ 0 h 130175"/>
              <a:gd name="connsiteX1" fmla="*/ 2189 w 72039"/>
              <a:gd name="connsiteY1" fmla="*/ 79375 h 130175"/>
              <a:gd name="connsiteX2" fmla="*/ 72039 w 72039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39" h="130175">
                <a:moveTo>
                  <a:pt x="24414" y="0"/>
                </a:moveTo>
                <a:cubicBezTo>
                  <a:pt x="9333" y="28839"/>
                  <a:pt x="-5748" y="57679"/>
                  <a:pt x="2189" y="79375"/>
                </a:cubicBezTo>
                <a:cubicBezTo>
                  <a:pt x="10126" y="101071"/>
                  <a:pt x="41082" y="115623"/>
                  <a:pt x="72039" y="130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443C87D-FEE2-47AD-FEFC-700D97A6865C}"/>
              </a:ext>
            </a:extLst>
          </p:cNvPr>
          <p:cNvSpPr/>
          <p:nvPr/>
        </p:nvSpPr>
        <p:spPr>
          <a:xfrm>
            <a:off x="5828952" y="5664200"/>
            <a:ext cx="209898" cy="282575"/>
          </a:xfrm>
          <a:custGeom>
            <a:avLst/>
            <a:gdLst>
              <a:gd name="connsiteX0" fmla="*/ 16223 w 209898"/>
              <a:gd name="connsiteY0" fmla="*/ 0 h 282575"/>
              <a:gd name="connsiteX1" fmla="*/ 19398 w 209898"/>
              <a:gd name="connsiteY1" fmla="*/ 127000 h 282575"/>
              <a:gd name="connsiteX2" fmla="*/ 209898 w 209898"/>
              <a:gd name="connsiteY2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898" h="282575">
                <a:moveTo>
                  <a:pt x="16223" y="0"/>
                </a:moveTo>
                <a:cubicBezTo>
                  <a:pt x="1671" y="39952"/>
                  <a:pt x="-12881" y="79904"/>
                  <a:pt x="19398" y="127000"/>
                </a:cubicBezTo>
                <a:cubicBezTo>
                  <a:pt x="51677" y="174096"/>
                  <a:pt x="130787" y="228335"/>
                  <a:pt x="209898" y="2825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A80C031-6C7F-1764-A2DD-495F3A5B6546}"/>
              </a:ext>
            </a:extLst>
          </p:cNvPr>
          <p:cNvSpPr/>
          <p:nvPr/>
        </p:nvSpPr>
        <p:spPr>
          <a:xfrm>
            <a:off x="6368676" y="5807075"/>
            <a:ext cx="89542" cy="546100"/>
          </a:xfrm>
          <a:custGeom>
            <a:avLst/>
            <a:gdLst>
              <a:gd name="connsiteX0" fmla="*/ 22599 w 89542"/>
              <a:gd name="connsiteY0" fmla="*/ 0 h 546100"/>
              <a:gd name="connsiteX1" fmla="*/ 89274 w 89542"/>
              <a:gd name="connsiteY1" fmla="*/ 187325 h 546100"/>
              <a:gd name="connsiteX2" fmla="*/ 374 w 89542"/>
              <a:gd name="connsiteY2" fmla="*/ 387350 h 546100"/>
              <a:gd name="connsiteX3" fmla="*/ 57524 w 89542"/>
              <a:gd name="connsiteY3" fmla="*/ 447675 h 546100"/>
              <a:gd name="connsiteX4" fmla="*/ 60699 w 89542"/>
              <a:gd name="connsiteY4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42" h="546100">
                <a:moveTo>
                  <a:pt x="22599" y="0"/>
                </a:moveTo>
                <a:cubicBezTo>
                  <a:pt x="57788" y="61383"/>
                  <a:pt x="92978" y="122767"/>
                  <a:pt x="89274" y="187325"/>
                </a:cubicBezTo>
                <a:cubicBezTo>
                  <a:pt x="85570" y="251883"/>
                  <a:pt x="5666" y="343958"/>
                  <a:pt x="374" y="387350"/>
                </a:cubicBezTo>
                <a:cubicBezTo>
                  <a:pt x="-4918" y="430742"/>
                  <a:pt x="47470" y="421217"/>
                  <a:pt x="57524" y="447675"/>
                </a:cubicBezTo>
                <a:cubicBezTo>
                  <a:pt x="67578" y="474133"/>
                  <a:pt x="67578" y="533929"/>
                  <a:pt x="60699" y="546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3715E1E-846A-9F89-9FC3-929D32185AB8}"/>
              </a:ext>
            </a:extLst>
          </p:cNvPr>
          <p:cNvSpPr/>
          <p:nvPr/>
        </p:nvSpPr>
        <p:spPr>
          <a:xfrm>
            <a:off x="5692775" y="5337175"/>
            <a:ext cx="106915" cy="120650"/>
          </a:xfrm>
          <a:custGeom>
            <a:avLst/>
            <a:gdLst>
              <a:gd name="connsiteX0" fmla="*/ 0 w 106915"/>
              <a:gd name="connsiteY0" fmla="*/ 0 h 120650"/>
              <a:gd name="connsiteX1" fmla="*/ 98425 w 106915"/>
              <a:gd name="connsiteY1" fmla="*/ 79375 h 120650"/>
              <a:gd name="connsiteX2" fmla="*/ 95250 w 106915"/>
              <a:gd name="connsiteY2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15" h="120650">
                <a:moveTo>
                  <a:pt x="0" y="0"/>
                </a:moveTo>
                <a:cubicBezTo>
                  <a:pt x="41275" y="29633"/>
                  <a:pt x="82550" y="59267"/>
                  <a:pt x="98425" y="79375"/>
                </a:cubicBezTo>
                <a:cubicBezTo>
                  <a:pt x="114300" y="99483"/>
                  <a:pt x="104775" y="110066"/>
                  <a:pt x="95250" y="1206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12CFC62-5C3C-63D9-2EF5-6401CF9A3468}"/>
              </a:ext>
            </a:extLst>
          </p:cNvPr>
          <p:cNvSpPr/>
          <p:nvPr/>
        </p:nvSpPr>
        <p:spPr>
          <a:xfrm>
            <a:off x="5616462" y="5705475"/>
            <a:ext cx="199429" cy="148109"/>
          </a:xfrm>
          <a:custGeom>
            <a:avLst/>
            <a:gdLst>
              <a:gd name="connsiteX0" fmla="*/ 35038 w 199429"/>
              <a:gd name="connsiteY0" fmla="*/ 0 h 148109"/>
              <a:gd name="connsiteX1" fmla="*/ 113 w 199429"/>
              <a:gd name="connsiteY1" fmla="*/ 79375 h 148109"/>
              <a:gd name="connsiteX2" fmla="*/ 25513 w 199429"/>
              <a:gd name="connsiteY2" fmla="*/ 136525 h 148109"/>
              <a:gd name="connsiteX3" fmla="*/ 69963 w 199429"/>
              <a:gd name="connsiteY3" fmla="*/ 92075 h 148109"/>
              <a:gd name="connsiteX4" fmla="*/ 123938 w 199429"/>
              <a:gd name="connsiteY4" fmla="*/ 98425 h 148109"/>
              <a:gd name="connsiteX5" fmla="*/ 101713 w 199429"/>
              <a:gd name="connsiteY5" fmla="*/ 57150 h 148109"/>
              <a:gd name="connsiteX6" fmla="*/ 196963 w 199429"/>
              <a:gd name="connsiteY6" fmla="*/ 136525 h 148109"/>
              <a:gd name="connsiteX7" fmla="*/ 162038 w 199429"/>
              <a:gd name="connsiteY7" fmla="*/ 146050 h 14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429" h="148109">
                <a:moveTo>
                  <a:pt x="35038" y="0"/>
                </a:moveTo>
                <a:cubicBezTo>
                  <a:pt x="18369" y="28310"/>
                  <a:pt x="1700" y="56621"/>
                  <a:pt x="113" y="79375"/>
                </a:cubicBezTo>
                <a:cubicBezTo>
                  <a:pt x="-1474" y="102129"/>
                  <a:pt x="13871" y="134408"/>
                  <a:pt x="25513" y="136525"/>
                </a:cubicBezTo>
                <a:cubicBezTo>
                  <a:pt x="37155" y="138642"/>
                  <a:pt x="53559" y="98425"/>
                  <a:pt x="69963" y="92075"/>
                </a:cubicBezTo>
                <a:cubicBezTo>
                  <a:pt x="86367" y="85725"/>
                  <a:pt x="118646" y="104246"/>
                  <a:pt x="123938" y="98425"/>
                </a:cubicBezTo>
                <a:cubicBezTo>
                  <a:pt x="129230" y="92604"/>
                  <a:pt x="89542" y="50800"/>
                  <a:pt x="101713" y="57150"/>
                </a:cubicBezTo>
                <a:cubicBezTo>
                  <a:pt x="113884" y="63500"/>
                  <a:pt x="186909" y="121708"/>
                  <a:pt x="196963" y="136525"/>
                </a:cubicBezTo>
                <a:cubicBezTo>
                  <a:pt x="207017" y="151342"/>
                  <a:pt x="184527" y="148696"/>
                  <a:pt x="162038" y="146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DB0A09F-439A-A37B-96A3-AEF84D8ADF8A}"/>
              </a:ext>
            </a:extLst>
          </p:cNvPr>
          <p:cNvSpPr/>
          <p:nvPr/>
        </p:nvSpPr>
        <p:spPr>
          <a:xfrm>
            <a:off x="6029023" y="5521325"/>
            <a:ext cx="130477" cy="355600"/>
          </a:xfrm>
          <a:custGeom>
            <a:avLst/>
            <a:gdLst>
              <a:gd name="connsiteX0" fmla="*/ 28877 w 130477"/>
              <a:gd name="connsiteY0" fmla="*/ 0 h 355600"/>
              <a:gd name="connsiteX1" fmla="*/ 35227 w 130477"/>
              <a:gd name="connsiteY1" fmla="*/ 50800 h 355600"/>
              <a:gd name="connsiteX2" fmla="*/ 3477 w 130477"/>
              <a:gd name="connsiteY2" fmla="*/ 152400 h 355600"/>
              <a:gd name="connsiteX3" fmla="*/ 130477 w 130477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77" h="355600">
                <a:moveTo>
                  <a:pt x="28877" y="0"/>
                </a:moveTo>
                <a:cubicBezTo>
                  <a:pt x="34168" y="12700"/>
                  <a:pt x="39460" y="25400"/>
                  <a:pt x="35227" y="50800"/>
                </a:cubicBezTo>
                <a:cubicBezTo>
                  <a:pt x="30994" y="76200"/>
                  <a:pt x="-12398" y="101600"/>
                  <a:pt x="3477" y="152400"/>
                </a:cubicBezTo>
                <a:cubicBezTo>
                  <a:pt x="19352" y="203200"/>
                  <a:pt x="74914" y="279400"/>
                  <a:pt x="130477" y="355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9D49F73-939E-2B30-3F63-EA0359C56F6B}"/>
              </a:ext>
            </a:extLst>
          </p:cNvPr>
          <p:cNvSpPr/>
          <p:nvPr/>
        </p:nvSpPr>
        <p:spPr>
          <a:xfrm>
            <a:off x="6144004" y="6022975"/>
            <a:ext cx="183771" cy="187325"/>
          </a:xfrm>
          <a:custGeom>
            <a:avLst/>
            <a:gdLst>
              <a:gd name="connsiteX0" fmla="*/ 5971 w 183771"/>
              <a:gd name="connsiteY0" fmla="*/ 0 h 187325"/>
              <a:gd name="connsiteX1" fmla="*/ 21846 w 183771"/>
              <a:gd name="connsiteY1" fmla="*/ 92075 h 187325"/>
              <a:gd name="connsiteX2" fmla="*/ 183771 w 183771"/>
              <a:gd name="connsiteY2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71" h="187325">
                <a:moveTo>
                  <a:pt x="5971" y="0"/>
                </a:moveTo>
                <a:cubicBezTo>
                  <a:pt x="-908" y="30427"/>
                  <a:pt x="-7787" y="60854"/>
                  <a:pt x="21846" y="92075"/>
                </a:cubicBezTo>
                <a:cubicBezTo>
                  <a:pt x="51479" y="123296"/>
                  <a:pt x="117625" y="155310"/>
                  <a:pt x="183771" y="1873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FF9A1F0-7EAD-B0C9-BBB3-E40FBA482155}"/>
              </a:ext>
            </a:extLst>
          </p:cNvPr>
          <p:cNvSpPr/>
          <p:nvPr/>
        </p:nvSpPr>
        <p:spPr>
          <a:xfrm>
            <a:off x="6032500" y="6305550"/>
            <a:ext cx="393700" cy="151359"/>
          </a:xfrm>
          <a:custGeom>
            <a:avLst/>
            <a:gdLst>
              <a:gd name="connsiteX0" fmla="*/ 0 w 393700"/>
              <a:gd name="connsiteY0" fmla="*/ 28575 h 151359"/>
              <a:gd name="connsiteX1" fmla="*/ 127000 w 393700"/>
              <a:gd name="connsiteY1" fmla="*/ 123825 h 151359"/>
              <a:gd name="connsiteX2" fmla="*/ 171450 w 393700"/>
              <a:gd name="connsiteY2" fmla="*/ 149225 h 151359"/>
              <a:gd name="connsiteX3" fmla="*/ 307975 w 393700"/>
              <a:gd name="connsiteY3" fmla="*/ 79375 h 151359"/>
              <a:gd name="connsiteX4" fmla="*/ 301625 w 393700"/>
              <a:gd name="connsiteY4" fmla="*/ 123825 h 151359"/>
              <a:gd name="connsiteX5" fmla="*/ 393700 w 393700"/>
              <a:gd name="connsiteY5" fmla="*/ 0 h 1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00" h="151359">
                <a:moveTo>
                  <a:pt x="0" y="28575"/>
                </a:moveTo>
                <a:cubicBezTo>
                  <a:pt x="49212" y="66146"/>
                  <a:pt x="98425" y="103717"/>
                  <a:pt x="127000" y="123825"/>
                </a:cubicBezTo>
                <a:cubicBezTo>
                  <a:pt x="155575" y="143933"/>
                  <a:pt x="141288" y="156633"/>
                  <a:pt x="171450" y="149225"/>
                </a:cubicBezTo>
                <a:cubicBezTo>
                  <a:pt x="201612" y="141817"/>
                  <a:pt x="286279" y="83608"/>
                  <a:pt x="307975" y="79375"/>
                </a:cubicBezTo>
                <a:cubicBezTo>
                  <a:pt x="329671" y="75142"/>
                  <a:pt x="287338" y="137054"/>
                  <a:pt x="301625" y="123825"/>
                </a:cubicBezTo>
                <a:cubicBezTo>
                  <a:pt x="315913" y="110596"/>
                  <a:pt x="354806" y="55298"/>
                  <a:pt x="3937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0D14162-C6DB-F222-E170-EC28DA381D15}"/>
              </a:ext>
            </a:extLst>
          </p:cNvPr>
          <p:cNvSpPr/>
          <p:nvPr/>
        </p:nvSpPr>
        <p:spPr>
          <a:xfrm>
            <a:off x="5530850" y="4913553"/>
            <a:ext cx="774472" cy="350597"/>
          </a:xfrm>
          <a:custGeom>
            <a:avLst/>
            <a:gdLst>
              <a:gd name="connsiteX0" fmla="*/ 0 w 774472"/>
              <a:gd name="connsiteY0" fmla="*/ 39447 h 350597"/>
              <a:gd name="connsiteX1" fmla="*/ 346075 w 774472"/>
              <a:gd name="connsiteY1" fmla="*/ 52147 h 350597"/>
              <a:gd name="connsiteX2" fmla="*/ 282575 w 774472"/>
              <a:gd name="connsiteY2" fmla="*/ 1347 h 350597"/>
              <a:gd name="connsiteX3" fmla="*/ 555625 w 774472"/>
              <a:gd name="connsiteY3" fmla="*/ 115647 h 350597"/>
              <a:gd name="connsiteX4" fmla="*/ 523875 w 774472"/>
              <a:gd name="connsiteY4" fmla="*/ 99772 h 350597"/>
              <a:gd name="connsiteX5" fmla="*/ 752475 w 774472"/>
              <a:gd name="connsiteY5" fmla="*/ 226772 h 350597"/>
              <a:gd name="connsiteX6" fmla="*/ 752475 w 774472"/>
              <a:gd name="connsiteY6" fmla="*/ 350597 h 35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472" h="350597">
                <a:moveTo>
                  <a:pt x="0" y="39447"/>
                </a:moveTo>
                <a:cubicBezTo>
                  <a:pt x="149489" y="48972"/>
                  <a:pt x="298979" y="58497"/>
                  <a:pt x="346075" y="52147"/>
                </a:cubicBezTo>
                <a:cubicBezTo>
                  <a:pt x="393171" y="45797"/>
                  <a:pt x="247650" y="-9236"/>
                  <a:pt x="282575" y="1347"/>
                </a:cubicBezTo>
                <a:cubicBezTo>
                  <a:pt x="317500" y="11930"/>
                  <a:pt x="515408" y="99243"/>
                  <a:pt x="555625" y="115647"/>
                </a:cubicBezTo>
                <a:cubicBezTo>
                  <a:pt x="595842" y="132051"/>
                  <a:pt x="523875" y="99772"/>
                  <a:pt x="523875" y="99772"/>
                </a:cubicBezTo>
                <a:cubicBezTo>
                  <a:pt x="556683" y="118293"/>
                  <a:pt x="714375" y="184968"/>
                  <a:pt x="752475" y="226772"/>
                </a:cubicBezTo>
                <a:cubicBezTo>
                  <a:pt x="790575" y="268576"/>
                  <a:pt x="771525" y="309586"/>
                  <a:pt x="752475" y="35059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EC94C3D-45AF-5713-884D-BFE382BE0041}"/>
              </a:ext>
            </a:extLst>
          </p:cNvPr>
          <p:cNvSpPr/>
          <p:nvPr/>
        </p:nvSpPr>
        <p:spPr>
          <a:xfrm>
            <a:off x="5709701" y="4832350"/>
            <a:ext cx="499203" cy="276225"/>
          </a:xfrm>
          <a:custGeom>
            <a:avLst/>
            <a:gdLst>
              <a:gd name="connsiteX0" fmla="*/ 5299 w 499203"/>
              <a:gd name="connsiteY0" fmla="*/ 0 h 276225"/>
              <a:gd name="connsiteX1" fmla="*/ 59274 w 499203"/>
              <a:gd name="connsiteY1" fmla="*/ 38100 h 276225"/>
              <a:gd name="connsiteX2" fmla="*/ 427574 w 499203"/>
              <a:gd name="connsiteY2" fmla="*/ 152400 h 276225"/>
              <a:gd name="connsiteX3" fmla="*/ 497424 w 499203"/>
              <a:gd name="connsiteY3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203" h="276225">
                <a:moveTo>
                  <a:pt x="5299" y="0"/>
                </a:moveTo>
                <a:cubicBezTo>
                  <a:pt x="-2903" y="6350"/>
                  <a:pt x="-11105" y="12700"/>
                  <a:pt x="59274" y="38100"/>
                </a:cubicBezTo>
                <a:cubicBezTo>
                  <a:pt x="129653" y="63500"/>
                  <a:pt x="354549" y="112713"/>
                  <a:pt x="427574" y="152400"/>
                </a:cubicBezTo>
                <a:cubicBezTo>
                  <a:pt x="500599" y="192088"/>
                  <a:pt x="502716" y="247650"/>
                  <a:pt x="497424" y="2762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A3C64B7-00E4-0286-74A2-6F5F824A0967}"/>
              </a:ext>
            </a:extLst>
          </p:cNvPr>
          <p:cNvSpPr/>
          <p:nvPr/>
        </p:nvSpPr>
        <p:spPr>
          <a:xfrm>
            <a:off x="6220485" y="4813300"/>
            <a:ext cx="373990" cy="863600"/>
          </a:xfrm>
          <a:custGeom>
            <a:avLst/>
            <a:gdLst>
              <a:gd name="connsiteX0" fmla="*/ 18390 w 373990"/>
              <a:gd name="connsiteY0" fmla="*/ 0 h 863600"/>
              <a:gd name="connsiteX1" fmla="*/ 31090 w 373990"/>
              <a:gd name="connsiteY1" fmla="*/ 136525 h 863600"/>
              <a:gd name="connsiteX2" fmla="*/ 307315 w 373990"/>
              <a:gd name="connsiteY2" fmla="*/ 692150 h 863600"/>
              <a:gd name="connsiteX3" fmla="*/ 358115 w 373990"/>
              <a:gd name="connsiteY3" fmla="*/ 762000 h 863600"/>
              <a:gd name="connsiteX4" fmla="*/ 373990 w 373990"/>
              <a:gd name="connsiteY4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90" h="863600">
                <a:moveTo>
                  <a:pt x="18390" y="0"/>
                </a:moveTo>
                <a:cubicBezTo>
                  <a:pt x="663" y="10583"/>
                  <a:pt x="-17064" y="21167"/>
                  <a:pt x="31090" y="136525"/>
                </a:cubicBezTo>
                <a:cubicBezTo>
                  <a:pt x="79244" y="251883"/>
                  <a:pt x="252811" y="587904"/>
                  <a:pt x="307315" y="692150"/>
                </a:cubicBezTo>
                <a:cubicBezTo>
                  <a:pt x="361819" y="796396"/>
                  <a:pt x="347003" y="733425"/>
                  <a:pt x="358115" y="762000"/>
                </a:cubicBezTo>
                <a:cubicBezTo>
                  <a:pt x="369227" y="790575"/>
                  <a:pt x="371608" y="827087"/>
                  <a:pt x="373990" y="863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4DA7252-E81E-EA69-F9F0-D365847651A2}"/>
              </a:ext>
            </a:extLst>
          </p:cNvPr>
          <p:cNvSpPr/>
          <p:nvPr/>
        </p:nvSpPr>
        <p:spPr>
          <a:xfrm>
            <a:off x="5654675" y="4819650"/>
            <a:ext cx="606425" cy="60325"/>
          </a:xfrm>
          <a:custGeom>
            <a:avLst/>
            <a:gdLst>
              <a:gd name="connsiteX0" fmla="*/ 0 w 606425"/>
              <a:gd name="connsiteY0" fmla="*/ 60325 h 60325"/>
              <a:gd name="connsiteX1" fmla="*/ 606425 w 606425"/>
              <a:gd name="connsiteY1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425" h="60325">
                <a:moveTo>
                  <a:pt x="0" y="60325"/>
                </a:moveTo>
                <a:lnTo>
                  <a:pt x="606425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B3D5441-0921-C343-C783-0C41F37C7B27}"/>
              </a:ext>
            </a:extLst>
          </p:cNvPr>
          <p:cNvSpPr/>
          <p:nvPr/>
        </p:nvSpPr>
        <p:spPr>
          <a:xfrm>
            <a:off x="6140438" y="4803775"/>
            <a:ext cx="400062" cy="835025"/>
          </a:xfrm>
          <a:custGeom>
            <a:avLst/>
            <a:gdLst>
              <a:gd name="connsiteX0" fmla="*/ 3187 w 400062"/>
              <a:gd name="connsiteY0" fmla="*/ 0 h 835025"/>
              <a:gd name="connsiteX1" fmla="*/ 38112 w 400062"/>
              <a:gd name="connsiteY1" fmla="*/ 212725 h 835025"/>
              <a:gd name="connsiteX2" fmla="*/ 273062 w 400062"/>
              <a:gd name="connsiteY2" fmla="*/ 660400 h 835025"/>
              <a:gd name="connsiteX3" fmla="*/ 152412 w 400062"/>
              <a:gd name="connsiteY3" fmla="*/ 600075 h 835025"/>
              <a:gd name="connsiteX4" fmla="*/ 400062 w 400062"/>
              <a:gd name="connsiteY4" fmla="*/ 835025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62" h="835025">
                <a:moveTo>
                  <a:pt x="3187" y="0"/>
                </a:moveTo>
                <a:cubicBezTo>
                  <a:pt x="-1840" y="51329"/>
                  <a:pt x="-6867" y="102658"/>
                  <a:pt x="38112" y="212725"/>
                </a:cubicBezTo>
                <a:cubicBezTo>
                  <a:pt x="83091" y="322792"/>
                  <a:pt x="254012" y="595842"/>
                  <a:pt x="273062" y="660400"/>
                </a:cubicBezTo>
                <a:cubicBezTo>
                  <a:pt x="292112" y="724958"/>
                  <a:pt x="131245" y="570971"/>
                  <a:pt x="152412" y="600075"/>
                </a:cubicBezTo>
                <a:cubicBezTo>
                  <a:pt x="173579" y="629179"/>
                  <a:pt x="342383" y="770467"/>
                  <a:pt x="400062" y="8350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1A4C286-BA7C-A078-B355-C204583D056F}"/>
              </a:ext>
            </a:extLst>
          </p:cNvPr>
          <p:cNvSpPr/>
          <p:nvPr/>
        </p:nvSpPr>
        <p:spPr>
          <a:xfrm>
            <a:off x="6464300" y="5565775"/>
            <a:ext cx="124005" cy="787400"/>
          </a:xfrm>
          <a:custGeom>
            <a:avLst/>
            <a:gdLst>
              <a:gd name="connsiteX0" fmla="*/ 25400 w 124005"/>
              <a:gd name="connsiteY0" fmla="*/ 0 h 787400"/>
              <a:gd name="connsiteX1" fmla="*/ 104775 w 124005"/>
              <a:gd name="connsiteY1" fmla="*/ 184150 h 787400"/>
              <a:gd name="connsiteX2" fmla="*/ 69850 w 124005"/>
              <a:gd name="connsiteY2" fmla="*/ 492125 h 787400"/>
              <a:gd name="connsiteX3" fmla="*/ 123825 w 124005"/>
              <a:gd name="connsiteY3" fmla="*/ 409575 h 787400"/>
              <a:gd name="connsiteX4" fmla="*/ 47625 w 124005"/>
              <a:gd name="connsiteY4" fmla="*/ 565150 h 787400"/>
              <a:gd name="connsiteX5" fmla="*/ 0 w 124005"/>
              <a:gd name="connsiteY5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05" h="787400">
                <a:moveTo>
                  <a:pt x="25400" y="0"/>
                </a:moveTo>
                <a:cubicBezTo>
                  <a:pt x="61383" y="51064"/>
                  <a:pt x="97367" y="102129"/>
                  <a:pt x="104775" y="184150"/>
                </a:cubicBezTo>
                <a:cubicBezTo>
                  <a:pt x="112183" y="266171"/>
                  <a:pt x="66675" y="454554"/>
                  <a:pt x="69850" y="492125"/>
                </a:cubicBezTo>
                <a:cubicBezTo>
                  <a:pt x="73025" y="529696"/>
                  <a:pt x="127529" y="397404"/>
                  <a:pt x="123825" y="409575"/>
                </a:cubicBezTo>
                <a:cubicBezTo>
                  <a:pt x="120121" y="421746"/>
                  <a:pt x="68263" y="502179"/>
                  <a:pt x="47625" y="565150"/>
                </a:cubicBezTo>
                <a:cubicBezTo>
                  <a:pt x="26988" y="628121"/>
                  <a:pt x="12700" y="748771"/>
                  <a:pt x="0" y="787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91F7A5B-E912-91FD-E9E5-ADE917E8415F}"/>
              </a:ext>
            </a:extLst>
          </p:cNvPr>
          <p:cNvSpPr/>
          <p:nvPr/>
        </p:nvSpPr>
        <p:spPr>
          <a:xfrm>
            <a:off x="6492875" y="5681417"/>
            <a:ext cx="277596" cy="725762"/>
          </a:xfrm>
          <a:custGeom>
            <a:avLst/>
            <a:gdLst>
              <a:gd name="connsiteX0" fmla="*/ 73025 w 277596"/>
              <a:gd name="connsiteY0" fmla="*/ 1833 h 725762"/>
              <a:gd name="connsiteX1" fmla="*/ 269875 w 277596"/>
              <a:gd name="connsiteY1" fmla="*/ 1833 h 725762"/>
              <a:gd name="connsiteX2" fmla="*/ 238125 w 277596"/>
              <a:gd name="connsiteY2" fmla="*/ 20883 h 725762"/>
              <a:gd name="connsiteX3" fmla="*/ 241300 w 277596"/>
              <a:gd name="connsiteY3" fmla="*/ 157408 h 725762"/>
              <a:gd name="connsiteX4" fmla="*/ 193675 w 277596"/>
              <a:gd name="connsiteY4" fmla="*/ 316158 h 725762"/>
              <a:gd name="connsiteX5" fmla="*/ 219075 w 277596"/>
              <a:gd name="connsiteY5" fmla="*/ 284408 h 725762"/>
              <a:gd name="connsiteX6" fmla="*/ 215900 w 277596"/>
              <a:gd name="connsiteY6" fmla="*/ 452683 h 725762"/>
              <a:gd name="connsiteX7" fmla="*/ 193675 w 277596"/>
              <a:gd name="connsiteY7" fmla="*/ 608258 h 725762"/>
              <a:gd name="connsiteX8" fmla="*/ 107950 w 277596"/>
              <a:gd name="connsiteY8" fmla="*/ 665408 h 725762"/>
              <a:gd name="connsiteX9" fmla="*/ 73025 w 277596"/>
              <a:gd name="connsiteY9" fmla="*/ 725733 h 725762"/>
              <a:gd name="connsiteX10" fmla="*/ 0 w 277596"/>
              <a:gd name="connsiteY10" fmla="*/ 671758 h 72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596" h="725762">
                <a:moveTo>
                  <a:pt x="73025" y="1833"/>
                </a:moveTo>
                <a:cubicBezTo>
                  <a:pt x="157691" y="245"/>
                  <a:pt x="242358" y="-1342"/>
                  <a:pt x="269875" y="1833"/>
                </a:cubicBezTo>
                <a:cubicBezTo>
                  <a:pt x="297392" y="5008"/>
                  <a:pt x="242887" y="-5046"/>
                  <a:pt x="238125" y="20883"/>
                </a:cubicBezTo>
                <a:cubicBezTo>
                  <a:pt x="233363" y="46812"/>
                  <a:pt x="248708" y="108196"/>
                  <a:pt x="241300" y="157408"/>
                </a:cubicBezTo>
                <a:cubicBezTo>
                  <a:pt x="233892" y="206620"/>
                  <a:pt x="197379" y="294991"/>
                  <a:pt x="193675" y="316158"/>
                </a:cubicBezTo>
                <a:cubicBezTo>
                  <a:pt x="189971" y="337325"/>
                  <a:pt x="215371" y="261654"/>
                  <a:pt x="219075" y="284408"/>
                </a:cubicBezTo>
                <a:cubicBezTo>
                  <a:pt x="222779" y="307162"/>
                  <a:pt x="220133" y="398708"/>
                  <a:pt x="215900" y="452683"/>
                </a:cubicBezTo>
                <a:cubicBezTo>
                  <a:pt x="211667" y="506658"/>
                  <a:pt x="211667" y="572804"/>
                  <a:pt x="193675" y="608258"/>
                </a:cubicBezTo>
                <a:cubicBezTo>
                  <a:pt x="175683" y="643712"/>
                  <a:pt x="128058" y="645829"/>
                  <a:pt x="107950" y="665408"/>
                </a:cubicBezTo>
                <a:cubicBezTo>
                  <a:pt x="87842" y="684987"/>
                  <a:pt x="91016" y="724675"/>
                  <a:pt x="73025" y="725733"/>
                </a:cubicBezTo>
                <a:cubicBezTo>
                  <a:pt x="55034" y="726791"/>
                  <a:pt x="27517" y="699274"/>
                  <a:pt x="0" y="67175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AF3CEBF-46C4-D683-3CE9-B9B253520EE2}"/>
              </a:ext>
            </a:extLst>
          </p:cNvPr>
          <p:cNvSpPr/>
          <p:nvPr/>
        </p:nvSpPr>
        <p:spPr>
          <a:xfrm>
            <a:off x="6534150" y="4817340"/>
            <a:ext cx="404322" cy="711600"/>
          </a:xfrm>
          <a:custGeom>
            <a:avLst/>
            <a:gdLst>
              <a:gd name="connsiteX0" fmla="*/ 0 w 404322"/>
              <a:gd name="connsiteY0" fmla="*/ 288060 h 711600"/>
              <a:gd name="connsiteX1" fmla="*/ 57150 w 404322"/>
              <a:gd name="connsiteY1" fmla="*/ 122960 h 711600"/>
              <a:gd name="connsiteX2" fmla="*/ 225425 w 404322"/>
              <a:gd name="connsiteY2" fmla="*/ 91210 h 711600"/>
              <a:gd name="connsiteX3" fmla="*/ 152400 w 404322"/>
              <a:gd name="connsiteY3" fmla="*/ 5485 h 711600"/>
              <a:gd name="connsiteX4" fmla="*/ 368300 w 404322"/>
              <a:gd name="connsiteY4" fmla="*/ 265835 h 711600"/>
              <a:gd name="connsiteX5" fmla="*/ 403225 w 404322"/>
              <a:gd name="connsiteY5" fmla="*/ 405535 h 711600"/>
              <a:gd name="connsiteX6" fmla="*/ 358775 w 404322"/>
              <a:gd name="connsiteY6" fmla="*/ 526185 h 711600"/>
              <a:gd name="connsiteX7" fmla="*/ 190500 w 404322"/>
              <a:gd name="connsiteY7" fmla="*/ 710335 h 711600"/>
              <a:gd name="connsiteX8" fmla="*/ 146050 w 404322"/>
              <a:gd name="connsiteY8" fmla="*/ 608735 h 7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322" h="711600">
                <a:moveTo>
                  <a:pt x="0" y="288060"/>
                </a:moveTo>
                <a:cubicBezTo>
                  <a:pt x="9789" y="221914"/>
                  <a:pt x="19579" y="155768"/>
                  <a:pt x="57150" y="122960"/>
                </a:cubicBezTo>
                <a:cubicBezTo>
                  <a:pt x="94721" y="90152"/>
                  <a:pt x="209550" y="110789"/>
                  <a:pt x="225425" y="91210"/>
                </a:cubicBezTo>
                <a:cubicBezTo>
                  <a:pt x="241300" y="71631"/>
                  <a:pt x="128588" y="-23619"/>
                  <a:pt x="152400" y="5485"/>
                </a:cubicBezTo>
                <a:cubicBezTo>
                  <a:pt x="176212" y="34589"/>
                  <a:pt x="326496" y="199160"/>
                  <a:pt x="368300" y="265835"/>
                </a:cubicBezTo>
                <a:cubicBezTo>
                  <a:pt x="410104" y="332510"/>
                  <a:pt x="404813" y="362143"/>
                  <a:pt x="403225" y="405535"/>
                </a:cubicBezTo>
                <a:cubicBezTo>
                  <a:pt x="401638" y="448927"/>
                  <a:pt x="394229" y="475385"/>
                  <a:pt x="358775" y="526185"/>
                </a:cubicBezTo>
                <a:cubicBezTo>
                  <a:pt x="323321" y="576985"/>
                  <a:pt x="225954" y="696577"/>
                  <a:pt x="190500" y="710335"/>
                </a:cubicBezTo>
                <a:cubicBezTo>
                  <a:pt x="155046" y="724093"/>
                  <a:pt x="158750" y="621435"/>
                  <a:pt x="146050" y="60873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AD4CC36-7B16-E96F-7B1D-F2D60396EE1C}"/>
              </a:ext>
            </a:extLst>
          </p:cNvPr>
          <p:cNvSpPr/>
          <p:nvPr/>
        </p:nvSpPr>
        <p:spPr>
          <a:xfrm>
            <a:off x="6625772" y="4962525"/>
            <a:ext cx="261189" cy="473327"/>
          </a:xfrm>
          <a:custGeom>
            <a:avLst/>
            <a:gdLst>
              <a:gd name="connsiteX0" fmla="*/ 92528 w 261189"/>
              <a:gd name="connsiteY0" fmla="*/ 0 h 473327"/>
              <a:gd name="connsiteX1" fmla="*/ 152853 w 261189"/>
              <a:gd name="connsiteY1" fmla="*/ 60325 h 473327"/>
              <a:gd name="connsiteX2" fmla="*/ 260803 w 261189"/>
              <a:gd name="connsiteY2" fmla="*/ 228600 h 473327"/>
              <a:gd name="connsiteX3" fmla="*/ 111578 w 261189"/>
              <a:gd name="connsiteY3" fmla="*/ 304800 h 473327"/>
              <a:gd name="connsiteX4" fmla="*/ 111578 w 261189"/>
              <a:gd name="connsiteY4" fmla="*/ 473075 h 473327"/>
              <a:gd name="connsiteX5" fmla="*/ 54428 w 261189"/>
              <a:gd name="connsiteY5" fmla="*/ 339725 h 473327"/>
              <a:gd name="connsiteX6" fmla="*/ 3628 w 261189"/>
              <a:gd name="connsiteY6" fmla="*/ 215900 h 473327"/>
              <a:gd name="connsiteX7" fmla="*/ 159203 w 261189"/>
              <a:gd name="connsiteY7" fmla="*/ 231775 h 47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189" h="473327">
                <a:moveTo>
                  <a:pt x="92528" y="0"/>
                </a:moveTo>
                <a:cubicBezTo>
                  <a:pt x="108667" y="11112"/>
                  <a:pt x="124807" y="22225"/>
                  <a:pt x="152853" y="60325"/>
                </a:cubicBezTo>
                <a:cubicBezTo>
                  <a:pt x="180899" y="98425"/>
                  <a:pt x="267682" y="187854"/>
                  <a:pt x="260803" y="228600"/>
                </a:cubicBezTo>
                <a:cubicBezTo>
                  <a:pt x="253924" y="269346"/>
                  <a:pt x="136449" y="264054"/>
                  <a:pt x="111578" y="304800"/>
                </a:cubicBezTo>
                <a:cubicBezTo>
                  <a:pt x="86707" y="345546"/>
                  <a:pt x="121103" y="467254"/>
                  <a:pt x="111578" y="473075"/>
                </a:cubicBezTo>
                <a:cubicBezTo>
                  <a:pt x="102053" y="478896"/>
                  <a:pt x="72420" y="382588"/>
                  <a:pt x="54428" y="339725"/>
                </a:cubicBezTo>
                <a:cubicBezTo>
                  <a:pt x="36436" y="296862"/>
                  <a:pt x="-13834" y="233892"/>
                  <a:pt x="3628" y="215900"/>
                </a:cubicBezTo>
                <a:cubicBezTo>
                  <a:pt x="21090" y="197908"/>
                  <a:pt x="90146" y="214841"/>
                  <a:pt x="159203" y="231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A267660-CB2A-3450-8D28-C4FCDDAC3604}"/>
              </a:ext>
            </a:extLst>
          </p:cNvPr>
          <p:cNvSpPr/>
          <p:nvPr/>
        </p:nvSpPr>
        <p:spPr>
          <a:xfrm>
            <a:off x="4987925" y="4600265"/>
            <a:ext cx="2638425" cy="549585"/>
          </a:xfrm>
          <a:custGeom>
            <a:avLst/>
            <a:gdLst>
              <a:gd name="connsiteX0" fmla="*/ 0 w 2638425"/>
              <a:gd name="connsiteY0" fmla="*/ 549585 h 549585"/>
              <a:gd name="connsiteX1" fmla="*/ 1111250 w 2638425"/>
              <a:gd name="connsiteY1" fmla="*/ 101910 h 549585"/>
              <a:gd name="connsiteX2" fmla="*/ 2203450 w 2638425"/>
              <a:gd name="connsiteY2" fmla="*/ 63810 h 549585"/>
              <a:gd name="connsiteX3" fmla="*/ 1663700 w 2638425"/>
              <a:gd name="connsiteY3" fmla="*/ 310 h 549585"/>
              <a:gd name="connsiteX4" fmla="*/ 2638425 w 2638425"/>
              <a:gd name="connsiteY4" fmla="*/ 92385 h 54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425" h="549585">
                <a:moveTo>
                  <a:pt x="0" y="549585"/>
                </a:moveTo>
                <a:cubicBezTo>
                  <a:pt x="372004" y="366228"/>
                  <a:pt x="744008" y="182872"/>
                  <a:pt x="1111250" y="101910"/>
                </a:cubicBezTo>
                <a:cubicBezTo>
                  <a:pt x="1478492" y="20948"/>
                  <a:pt x="2111375" y="80743"/>
                  <a:pt x="2203450" y="63810"/>
                </a:cubicBezTo>
                <a:cubicBezTo>
                  <a:pt x="2295525" y="46877"/>
                  <a:pt x="1591204" y="-4453"/>
                  <a:pt x="1663700" y="310"/>
                </a:cubicBezTo>
                <a:cubicBezTo>
                  <a:pt x="1736196" y="5072"/>
                  <a:pt x="2490788" y="71218"/>
                  <a:pt x="2638425" y="9238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83AF084-6D6C-CDC6-DB57-027DB09F099B}"/>
              </a:ext>
            </a:extLst>
          </p:cNvPr>
          <p:cNvSpPr/>
          <p:nvPr/>
        </p:nvSpPr>
        <p:spPr>
          <a:xfrm>
            <a:off x="5337175" y="3673475"/>
            <a:ext cx="787400" cy="1257300"/>
          </a:xfrm>
          <a:custGeom>
            <a:avLst/>
            <a:gdLst>
              <a:gd name="connsiteX0" fmla="*/ 0 w 787400"/>
              <a:gd name="connsiteY0" fmla="*/ 1257300 h 1257300"/>
              <a:gd name="connsiteX1" fmla="*/ 177800 w 787400"/>
              <a:gd name="connsiteY1" fmla="*/ 365125 h 1257300"/>
              <a:gd name="connsiteX2" fmla="*/ 787400 w 787400"/>
              <a:gd name="connsiteY2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1257300">
                <a:moveTo>
                  <a:pt x="0" y="1257300"/>
                </a:moveTo>
                <a:cubicBezTo>
                  <a:pt x="23283" y="915987"/>
                  <a:pt x="46567" y="574675"/>
                  <a:pt x="177800" y="365125"/>
                </a:cubicBezTo>
                <a:cubicBezTo>
                  <a:pt x="309033" y="155575"/>
                  <a:pt x="548216" y="77787"/>
                  <a:pt x="7874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2BD21E6-D26F-423C-5AFF-7C479BB3DC58}"/>
              </a:ext>
            </a:extLst>
          </p:cNvPr>
          <p:cNvSpPr/>
          <p:nvPr/>
        </p:nvSpPr>
        <p:spPr>
          <a:xfrm>
            <a:off x="4975225" y="3905250"/>
            <a:ext cx="600075" cy="1219200"/>
          </a:xfrm>
          <a:custGeom>
            <a:avLst/>
            <a:gdLst>
              <a:gd name="connsiteX0" fmla="*/ 0 w 600075"/>
              <a:gd name="connsiteY0" fmla="*/ 1219200 h 1219200"/>
              <a:gd name="connsiteX1" fmla="*/ 469900 w 600075"/>
              <a:gd name="connsiteY1" fmla="*/ 977900 h 1219200"/>
              <a:gd name="connsiteX2" fmla="*/ 434975 w 600075"/>
              <a:gd name="connsiteY2" fmla="*/ 927100 h 1219200"/>
              <a:gd name="connsiteX3" fmla="*/ 476250 w 600075"/>
              <a:gd name="connsiteY3" fmla="*/ 371475 h 1219200"/>
              <a:gd name="connsiteX4" fmla="*/ 476250 w 600075"/>
              <a:gd name="connsiteY4" fmla="*/ 463550 h 1219200"/>
              <a:gd name="connsiteX5" fmla="*/ 600075 w 600075"/>
              <a:gd name="connsiteY5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" h="1219200">
                <a:moveTo>
                  <a:pt x="0" y="1219200"/>
                </a:moveTo>
                <a:cubicBezTo>
                  <a:pt x="198702" y="1122891"/>
                  <a:pt x="397404" y="1026583"/>
                  <a:pt x="469900" y="977900"/>
                </a:cubicBezTo>
                <a:cubicBezTo>
                  <a:pt x="542396" y="929217"/>
                  <a:pt x="433917" y="1028171"/>
                  <a:pt x="434975" y="927100"/>
                </a:cubicBezTo>
                <a:cubicBezTo>
                  <a:pt x="436033" y="826029"/>
                  <a:pt x="469371" y="448733"/>
                  <a:pt x="476250" y="371475"/>
                </a:cubicBezTo>
                <a:cubicBezTo>
                  <a:pt x="483129" y="294217"/>
                  <a:pt x="455613" y="525462"/>
                  <a:pt x="476250" y="463550"/>
                </a:cubicBezTo>
                <a:cubicBezTo>
                  <a:pt x="496887" y="401638"/>
                  <a:pt x="548481" y="200819"/>
                  <a:pt x="6000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371A051-7BE3-3040-8865-8B0EEF6C6CA3}"/>
              </a:ext>
            </a:extLst>
          </p:cNvPr>
          <p:cNvSpPr/>
          <p:nvPr/>
        </p:nvSpPr>
        <p:spPr>
          <a:xfrm>
            <a:off x="6113606" y="3588767"/>
            <a:ext cx="1468294" cy="1170558"/>
          </a:xfrm>
          <a:custGeom>
            <a:avLst/>
            <a:gdLst>
              <a:gd name="connsiteX0" fmla="*/ 14144 w 1468294"/>
              <a:gd name="connsiteY0" fmla="*/ 11683 h 1170558"/>
              <a:gd name="connsiteX1" fmla="*/ 122094 w 1468294"/>
              <a:gd name="connsiteY1" fmla="*/ 30733 h 1170558"/>
              <a:gd name="connsiteX2" fmla="*/ 906319 w 1468294"/>
              <a:gd name="connsiteY2" fmla="*/ 275208 h 1170558"/>
              <a:gd name="connsiteX3" fmla="*/ 852344 w 1468294"/>
              <a:gd name="connsiteY3" fmla="*/ 218058 h 1170558"/>
              <a:gd name="connsiteX4" fmla="*/ 1306369 w 1468294"/>
              <a:gd name="connsiteY4" fmla="*/ 875283 h 1170558"/>
              <a:gd name="connsiteX5" fmla="*/ 1239694 w 1468294"/>
              <a:gd name="connsiteY5" fmla="*/ 703833 h 1170558"/>
              <a:gd name="connsiteX6" fmla="*/ 1468294 w 1468294"/>
              <a:gd name="connsiteY6" fmla="*/ 1170558 h 117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8294" h="1170558">
                <a:moveTo>
                  <a:pt x="14144" y="11683"/>
                </a:moveTo>
                <a:cubicBezTo>
                  <a:pt x="-6229" y="-753"/>
                  <a:pt x="-26602" y="-13188"/>
                  <a:pt x="122094" y="30733"/>
                </a:cubicBezTo>
                <a:cubicBezTo>
                  <a:pt x="270790" y="74654"/>
                  <a:pt x="784611" y="243987"/>
                  <a:pt x="906319" y="275208"/>
                </a:cubicBezTo>
                <a:cubicBezTo>
                  <a:pt x="1028027" y="306429"/>
                  <a:pt x="785669" y="118046"/>
                  <a:pt x="852344" y="218058"/>
                </a:cubicBezTo>
                <a:cubicBezTo>
                  <a:pt x="919019" y="318070"/>
                  <a:pt x="1241811" y="794321"/>
                  <a:pt x="1306369" y="875283"/>
                </a:cubicBezTo>
                <a:cubicBezTo>
                  <a:pt x="1370927" y="956245"/>
                  <a:pt x="1212707" y="654621"/>
                  <a:pt x="1239694" y="703833"/>
                </a:cubicBezTo>
                <a:cubicBezTo>
                  <a:pt x="1266681" y="753045"/>
                  <a:pt x="1367487" y="961801"/>
                  <a:pt x="1468294" y="117055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3A65117-EA1E-91A4-C64E-608137E17F74}"/>
              </a:ext>
            </a:extLst>
          </p:cNvPr>
          <p:cNvSpPr/>
          <p:nvPr/>
        </p:nvSpPr>
        <p:spPr>
          <a:xfrm>
            <a:off x="4869174" y="4883150"/>
            <a:ext cx="909326" cy="356096"/>
          </a:xfrm>
          <a:custGeom>
            <a:avLst/>
            <a:gdLst>
              <a:gd name="connsiteX0" fmla="*/ 287026 w 909326"/>
              <a:gd name="connsiteY0" fmla="*/ 114300 h 356096"/>
              <a:gd name="connsiteX1" fmla="*/ 137801 w 909326"/>
              <a:gd name="connsiteY1" fmla="*/ 285750 h 356096"/>
              <a:gd name="connsiteX2" fmla="*/ 344176 w 909326"/>
              <a:gd name="connsiteY2" fmla="*/ 352425 h 356096"/>
              <a:gd name="connsiteX3" fmla="*/ 4451 w 909326"/>
              <a:gd name="connsiteY3" fmla="*/ 342900 h 356096"/>
              <a:gd name="connsiteX4" fmla="*/ 636276 w 909326"/>
              <a:gd name="connsiteY4" fmla="*/ 304800 h 356096"/>
              <a:gd name="connsiteX5" fmla="*/ 598176 w 909326"/>
              <a:gd name="connsiteY5" fmla="*/ 266700 h 356096"/>
              <a:gd name="connsiteX6" fmla="*/ 537851 w 909326"/>
              <a:gd name="connsiteY6" fmla="*/ 174625 h 356096"/>
              <a:gd name="connsiteX7" fmla="*/ 658501 w 909326"/>
              <a:gd name="connsiteY7" fmla="*/ 63500 h 356096"/>
              <a:gd name="connsiteX8" fmla="*/ 360051 w 909326"/>
              <a:gd name="connsiteY8" fmla="*/ 111125 h 356096"/>
              <a:gd name="connsiteX9" fmla="*/ 909326 w 909326"/>
              <a:gd name="connsiteY9" fmla="*/ 0 h 3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326" h="356096">
                <a:moveTo>
                  <a:pt x="287026" y="114300"/>
                </a:moveTo>
                <a:cubicBezTo>
                  <a:pt x="207651" y="180181"/>
                  <a:pt x="128276" y="246063"/>
                  <a:pt x="137801" y="285750"/>
                </a:cubicBezTo>
                <a:cubicBezTo>
                  <a:pt x="147326" y="325438"/>
                  <a:pt x="366401" y="342900"/>
                  <a:pt x="344176" y="352425"/>
                </a:cubicBezTo>
                <a:cubicBezTo>
                  <a:pt x="321951" y="361950"/>
                  <a:pt x="-44232" y="350837"/>
                  <a:pt x="4451" y="342900"/>
                </a:cubicBezTo>
                <a:cubicBezTo>
                  <a:pt x="53134" y="334963"/>
                  <a:pt x="537322" y="317500"/>
                  <a:pt x="636276" y="304800"/>
                </a:cubicBezTo>
                <a:cubicBezTo>
                  <a:pt x="735230" y="292100"/>
                  <a:pt x="614580" y="288396"/>
                  <a:pt x="598176" y="266700"/>
                </a:cubicBezTo>
                <a:cubicBezTo>
                  <a:pt x="581772" y="245004"/>
                  <a:pt x="527797" y="208492"/>
                  <a:pt x="537851" y="174625"/>
                </a:cubicBezTo>
                <a:cubicBezTo>
                  <a:pt x="547905" y="140758"/>
                  <a:pt x="688134" y="74083"/>
                  <a:pt x="658501" y="63500"/>
                </a:cubicBezTo>
                <a:cubicBezTo>
                  <a:pt x="628868" y="52917"/>
                  <a:pt x="318247" y="121708"/>
                  <a:pt x="360051" y="111125"/>
                </a:cubicBezTo>
                <a:cubicBezTo>
                  <a:pt x="401855" y="100542"/>
                  <a:pt x="655590" y="50271"/>
                  <a:pt x="909326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F641D82-8D99-5E9E-88C8-295EA6BD053C}"/>
              </a:ext>
            </a:extLst>
          </p:cNvPr>
          <p:cNvSpPr/>
          <p:nvPr/>
        </p:nvSpPr>
        <p:spPr>
          <a:xfrm>
            <a:off x="6224003" y="3553199"/>
            <a:ext cx="1202322" cy="872751"/>
          </a:xfrm>
          <a:custGeom>
            <a:avLst/>
            <a:gdLst>
              <a:gd name="connsiteX0" fmla="*/ 18047 w 1202322"/>
              <a:gd name="connsiteY0" fmla="*/ 9151 h 872751"/>
              <a:gd name="connsiteX1" fmla="*/ 78372 w 1202322"/>
              <a:gd name="connsiteY1" fmla="*/ 21851 h 872751"/>
              <a:gd name="connsiteX2" fmla="*/ 640347 w 1202322"/>
              <a:gd name="connsiteY2" fmla="*/ 199651 h 872751"/>
              <a:gd name="connsiteX3" fmla="*/ 675272 w 1202322"/>
              <a:gd name="connsiteY3" fmla="*/ 196476 h 872751"/>
              <a:gd name="connsiteX4" fmla="*/ 894347 w 1202322"/>
              <a:gd name="connsiteY4" fmla="*/ 425076 h 872751"/>
              <a:gd name="connsiteX5" fmla="*/ 884822 w 1202322"/>
              <a:gd name="connsiteY5" fmla="*/ 371101 h 872751"/>
              <a:gd name="connsiteX6" fmla="*/ 1202322 w 1202322"/>
              <a:gd name="connsiteY6" fmla="*/ 872751 h 872751"/>
              <a:gd name="connsiteX7" fmla="*/ 1202322 w 1202322"/>
              <a:gd name="connsiteY7" fmla="*/ 872751 h 87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322" h="872751">
                <a:moveTo>
                  <a:pt x="18047" y="9151"/>
                </a:moveTo>
                <a:cubicBezTo>
                  <a:pt x="-3649" y="-374"/>
                  <a:pt x="-25345" y="-9899"/>
                  <a:pt x="78372" y="21851"/>
                </a:cubicBezTo>
                <a:cubicBezTo>
                  <a:pt x="182089" y="53601"/>
                  <a:pt x="540864" y="170547"/>
                  <a:pt x="640347" y="199651"/>
                </a:cubicBezTo>
                <a:cubicBezTo>
                  <a:pt x="739830" y="228755"/>
                  <a:pt x="632939" y="158905"/>
                  <a:pt x="675272" y="196476"/>
                </a:cubicBezTo>
                <a:cubicBezTo>
                  <a:pt x="717605" y="234047"/>
                  <a:pt x="859422" y="395972"/>
                  <a:pt x="894347" y="425076"/>
                </a:cubicBezTo>
                <a:cubicBezTo>
                  <a:pt x="929272" y="454180"/>
                  <a:pt x="833493" y="296488"/>
                  <a:pt x="884822" y="371101"/>
                </a:cubicBezTo>
                <a:cubicBezTo>
                  <a:pt x="936151" y="445714"/>
                  <a:pt x="1202322" y="872751"/>
                  <a:pt x="1202322" y="872751"/>
                </a:cubicBezTo>
                <a:lnTo>
                  <a:pt x="1202322" y="872751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F60B44A-C110-FACF-8BC3-8F02B114EC4D}"/>
              </a:ext>
            </a:extLst>
          </p:cNvPr>
          <p:cNvSpPr/>
          <p:nvPr/>
        </p:nvSpPr>
        <p:spPr>
          <a:xfrm>
            <a:off x="5629275" y="4691667"/>
            <a:ext cx="2035286" cy="306655"/>
          </a:xfrm>
          <a:custGeom>
            <a:avLst/>
            <a:gdLst>
              <a:gd name="connsiteX0" fmla="*/ 0 w 2035286"/>
              <a:gd name="connsiteY0" fmla="*/ 201008 h 306655"/>
              <a:gd name="connsiteX1" fmla="*/ 698500 w 2035286"/>
              <a:gd name="connsiteY1" fmla="*/ 4158 h 306655"/>
              <a:gd name="connsiteX2" fmla="*/ 381000 w 2035286"/>
              <a:gd name="connsiteY2" fmla="*/ 64483 h 306655"/>
              <a:gd name="connsiteX3" fmla="*/ 1511300 w 2035286"/>
              <a:gd name="connsiteY3" fmla="*/ 35908 h 306655"/>
              <a:gd name="connsiteX4" fmla="*/ 1397000 w 2035286"/>
              <a:gd name="connsiteY4" fmla="*/ 20033 h 306655"/>
              <a:gd name="connsiteX5" fmla="*/ 1905000 w 2035286"/>
              <a:gd name="connsiteY5" fmla="*/ 64483 h 306655"/>
              <a:gd name="connsiteX6" fmla="*/ 2035175 w 2035286"/>
              <a:gd name="connsiteY6" fmla="*/ 77183 h 306655"/>
              <a:gd name="connsiteX7" fmla="*/ 1924050 w 2035286"/>
              <a:gd name="connsiteY7" fmla="*/ 112108 h 306655"/>
              <a:gd name="connsiteX8" fmla="*/ 1739900 w 2035286"/>
              <a:gd name="connsiteY8" fmla="*/ 305783 h 306655"/>
              <a:gd name="connsiteX9" fmla="*/ 1866900 w 2035286"/>
              <a:gd name="connsiteY9" fmla="*/ 188308 h 306655"/>
              <a:gd name="connsiteX10" fmla="*/ 2025650 w 2035286"/>
              <a:gd name="connsiteY10" fmla="*/ 39083 h 3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5286" h="306655">
                <a:moveTo>
                  <a:pt x="0" y="201008"/>
                </a:moveTo>
                <a:lnTo>
                  <a:pt x="698500" y="4158"/>
                </a:lnTo>
                <a:cubicBezTo>
                  <a:pt x="762000" y="-18596"/>
                  <a:pt x="245533" y="59191"/>
                  <a:pt x="381000" y="64483"/>
                </a:cubicBezTo>
                <a:cubicBezTo>
                  <a:pt x="516467" y="69775"/>
                  <a:pt x="1341967" y="43316"/>
                  <a:pt x="1511300" y="35908"/>
                </a:cubicBezTo>
                <a:cubicBezTo>
                  <a:pt x="1680633" y="28500"/>
                  <a:pt x="1331383" y="15270"/>
                  <a:pt x="1397000" y="20033"/>
                </a:cubicBezTo>
                <a:cubicBezTo>
                  <a:pt x="1462617" y="24795"/>
                  <a:pt x="1905000" y="64483"/>
                  <a:pt x="1905000" y="64483"/>
                </a:cubicBezTo>
                <a:cubicBezTo>
                  <a:pt x="2011362" y="74008"/>
                  <a:pt x="2032000" y="69245"/>
                  <a:pt x="2035175" y="77183"/>
                </a:cubicBezTo>
                <a:cubicBezTo>
                  <a:pt x="2038350" y="85121"/>
                  <a:pt x="1973263" y="74008"/>
                  <a:pt x="1924050" y="112108"/>
                </a:cubicBezTo>
                <a:cubicBezTo>
                  <a:pt x="1874838" y="150208"/>
                  <a:pt x="1749425" y="293083"/>
                  <a:pt x="1739900" y="305783"/>
                </a:cubicBezTo>
                <a:cubicBezTo>
                  <a:pt x="1730375" y="318483"/>
                  <a:pt x="1866900" y="188308"/>
                  <a:pt x="1866900" y="188308"/>
                </a:cubicBezTo>
                <a:lnTo>
                  <a:pt x="2025650" y="39083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8573C18-EF8B-2E96-4E2C-D3A4D836129D}"/>
              </a:ext>
            </a:extLst>
          </p:cNvPr>
          <p:cNvSpPr/>
          <p:nvPr/>
        </p:nvSpPr>
        <p:spPr>
          <a:xfrm>
            <a:off x="6515100" y="5229225"/>
            <a:ext cx="266700" cy="406400"/>
          </a:xfrm>
          <a:custGeom>
            <a:avLst/>
            <a:gdLst>
              <a:gd name="connsiteX0" fmla="*/ 0 w 266700"/>
              <a:gd name="connsiteY0" fmla="*/ 0 h 406400"/>
              <a:gd name="connsiteX1" fmla="*/ 44450 w 266700"/>
              <a:gd name="connsiteY1" fmla="*/ 196850 h 406400"/>
              <a:gd name="connsiteX2" fmla="*/ 266700 w 266700"/>
              <a:gd name="connsiteY2" fmla="*/ 406400 h 406400"/>
              <a:gd name="connsiteX3" fmla="*/ 266700 w 26670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406400">
                <a:moveTo>
                  <a:pt x="0" y="0"/>
                </a:moveTo>
                <a:cubicBezTo>
                  <a:pt x="0" y="64558"/>
                  <a:pt x="0" y="129117"/>
                  <a:pt x="44450" y="196850"/>
                </a:cubicBezTo>
                <a:cubicBezTo>
                  <a:pt x="88900" y="264583"/>
                  <a:pt x="266700" y="406400"/>
                  <a:pt x="266700" y="406400"/>
                </a:cubicBezTo>
                <a:lnTo>
                  <a:pt x="266700" y="4064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5AE8A2F-11DE-8ACC-F041-8B1D7DEC1E0E}"/>
              </a:ext>
            </a:extLst>
          </p:cNvPr>
          <p:cNvSpPr/>
          <p:nvPr/>
        </p:nvSpPr>
        <p:spPr>
          <a:xfrm>
            <a:off x="6265333" y="4663498"/>
            <a:ext cx="939322" cy="243782"/>
          </a:xfrm>
          <a:custGeom>
            <a:avLst/>
            <a:gdLst>
              <a:gd name="connsiteX0" fmla="*/ 0 w 939322"/>
              <a:gd name="connsiteY0" fmla="*/ 243782 h 243782"/>
              <a:gd name="connsiteX1" fmla="*/ 325120 w 939322"/>
              <a:gd name="connsiteY1" fmla="*/ 40582 h 243782"/>
              <a:gd name="connsiteX2" fmla="*/ 667174 w 939322"/>
              <a:gd name="connsiteY2" fmla="*/ 169275 h 243782"/>
              <a:gd name="connsiteX3" fmla="*/ 606214 w 939322"/>
              <a:gd name="connsiteY3" fmla="*/ 121862 h 243782"/>
              <a:gd name="connsiteX4" fmla="*/ 921174 w 939322"/>
              <a:gd name="connsiteY4" fmla="*/ 6715 h 243782"/>
              <a:gd name="connsiteX5" fmla="*/ 873760 w 939322"/>
              <a:gd name="connsiteY5" fmla="*/ 23649 h 2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322" h="243782">
                <a:moveTo>
                  <a:pt x="0" y="243782"/>
                </a:moveTo>
                <a:cubicBezTo>
                  <a:pt x="106962" y="148391"/>
                  <a:pt x="213924" y="53000"/>
                  <a:pt x="325120" y="40582"/>
                </a:cubicBezTo>
                <a:cubicBezTo>
                  <a:pt x="436316" y="28164"/>
                  <a:pt x="620325" y="155728"/>
                  <a:pt x="667174" y="169275"/>
                </a:cubicBezTo>
                <a:cubicBezTo>
                  <a:pt x="714023" y="182822"/>
                  <a:pt x="563881" y="148955"/>
                  <a:pt x="606214" y="121862"/>
                </a:cubicBezTo>
                <a:cubicBezTo>
                  <a:pt x="648547" y="94769"/>
                  <a:pt x="876583" y="23084"/>
                  <a:pt x="921174" y="6715"/>
                </a:cubicBezTo>
                <a:cubicBezTo>
                  <a:pt x="965765" y="-9654"/>
                  <a:pt x="919762" y="6997"/>
                  <a:pt x="873760" y="2364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6BDCDF1-5463-2D60-AFBA-13E26B340F9F}"/>
              </a:ext>
            </a:extLst>
          </p:cNvPr>
          <p:cNvSpPr/>
          <p:nvPr/>
        </p:nvSpPr>
        <p:spPr>
          <a:xfrm>
            <a:off x="6986247" y="4704080"/>
            <a:ext cx="423780" cy="508000"/>
          </a:xfrm>
          <a:custGeom>
            <a:avLst/>
            <a:gdLst>
              <a:gd name="connsiteX0" fmla="*/ 115593 w 423780"/>
              <a:gd name="connsiteY0" fmla="*/ 0 h 508000"/>
              <a:gd name="connsiteX1" fmla="*/ 85113 w 423780"/>
              <a:gd name="connsiteY1" fmla="*/ 193040 h 508000"/>
              <a:gd name="connsiteX2" fmla="*/ 446 w 423780"/>
              <a:gd name="connsiteY2" fmla="*/ 430107 h 508000"/>
              <a:gd name="connsiteX3" fmla="*/ 125753 w 423780"/>
              <a:gd name="connsiteY3" fmla="*/ 304800 h 508000"/>
              <a:gd name="connsiteX4" fmla="*/ 423780 w 423780"/>
              <a:gd name="connsiteY4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780" h="508000">
                <a:moveTo>
                  <a:pt x="115593" y="0"/>
                </a:moveTo>
                <a:cubicBezTo>
                  <a:pt x="109948" y="60678"/>
                  <a:pt x="104304" y="121356"/>
                  <a:pt x="85113" y="193040"/>
                </a:cubicBezTo>
                <a:cubicBezTo>
                  <a:pt x="65922" y="264724"/>
                  <a:pt x="-6327" y="411480"/>
                  <a:pt x="446" y="430107"/>
                </a:cubicBezTo>
                <a:cubicBezTo>
                  <a:pt x="7219" y="448734"/>
                  <a:pt x="55197" y="291818"/>
                  <a:pt x="125753" y="304800"/>
                </a:cubicBezTo>
                <a:cubicBezTo>
                  <a:pt x="196309" y="317782"/>
                  <a:pt x="310044" y="412891"/>
                  <a:pt x="423780" y="508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DC51862-F082-171A-F655-323609748132}"/>
              </a:ext>
            </a:extLst>
          </p:cNvPr>
          <p:cNvSpPr/>
          <p:nvPr/>
        </p:nvSpPr>
        <p:spPr>
          <a:xfrm>
            <a:off x="7199864" y="4741333"/>
            <a:ext cx="304989" cy="568960"/>
          </a:xfrm>
          <a:custGeom>
            <a:avLst/>
            <a:gdLst>
              <a:gd name="connsiteX0" fmla="*/ 149203 w 304989"/>
              <a:gd name="connsiteY0" fmla="*/ 0 h 568960"/>
              <a:gd name="connsiteX1" fmla="*/ 189 w 304989"/>
              <a:gd name="connsiteY1" fmla="*/ 81280 h 568960"/>
              <a:gd name="connsiteX2" fmla="*/ 176296 w 304989"/>
              <a:gd name="connsiteY2" fmla="*/ 182880 h 568960"/>
              <a:gd name="connsiteX3" fmla="*/ 139043 w 304989"/>
              <a:gd name="connsiteY3" fmla="*/ 193040 h 568960"/>
              <a:gd name="connsiteX4" fmla="*/ 155976 w 304989"/>
              <a:gd name="connsiteY4" fmla="*/ 193040 h 568960"/>
              <a:gd name="connsiteX5" fmla="*/ 230483 w 304989"/>
              <a:gd name="connsiteY5" fmla="*/ 443654 h 568960"/>
              <a:gd name="connsiteX6" fmla="*/ 304989 w 304989"/>
              <a:gd name="connsiteY6" fmla="*/ 56896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89" h="568960">
                <a:moveTo>
                  <a:pt x="149203" y="0"/>
                </a:moveTo>
                <a:cubicBezTo>
                  <a:pt x="72438" y="25400"/>
                  <a:pt x="-4326" y="50800"/>
                  <a:pt x="189" y="81280"/>
                </a:cubicBezTo>
                <a:cubicBezTo>
                  <a:pt x="4704" y="111760"/>
                  <a:pt x="153154" y="164253"/>
                  <a:pt x="176296" y="182880"/>
                </a:cubicBezTo>
                <a:cubicBezTo>
                  <a:pt x="199438" y="201507"/>
                  <a:pt x="142430" y="191347"/>
                  <a:pt x="139043" y="193040"/>
                </a:cubicBezTo>
                <a:cubicBezTo>
                  <a:pt x="135656" y="194733"/>
                  <a:pt x="140736" y="151271"/>
                  <a:pt x="155976" y="193040"/>
                </a:cubicBezTo>
                <a:cubicBezTo>
                  <a:pt x="171216" y="234809"/>
                  <a:pt x="205648" y="381001"/>
                  <a:pt x="230483" y="443654"/>
                </a:cubicBezTo>
                <a:cubicBezTo>
                  <a:pt x="255318" y="506307"/>
                  <a:pt x="280153" y="537633"/>
                  <a:pt x="304989" y="56896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152B5B8-FD43-63FA-B370-D1066032F5BF}"/>
              </a:ext>
            </a:extLst>
          </p:cNvPr>
          <p:cNvSpPr/>
          <p:nvPr/>
        </p:nvSpPr>
        <p:spPr>
          <a:xfrm>
            <a:off x="7216987" y="5174827"/>
            <a:ext cx="820009" cy="932317"/>
          </a:xfrm>
          <a:custGeom>
            <a:avLst/>
            <a:gdLst>
              <a:gd name="connsiteX0" fmla="*/ 0 w 820009"/>
              <a:gd name="connsiteY0" fmla="*/ 0 h 932317"/>
              <a:gd name="connsiteX1" fmla="*/ 640080 w 820009"/>
              <a:gd name="connsiteY1" fmla="*/ 447040 h 932317"/>
              <a:gd name="connsiteX2" fmla="*/ 572346 w 820009"/>
              <a:gd name="connsiteY2" fmla="*/ 413173 h 932317"/>
              <a:gd name="connsiteX3" fmla="*/ 799253 w 820009"/>
              <a:gd name="connsiteY3" fmla="*/ 894080 h 932317"/>
              <a:gd name="connsiteX4" fmla="*/ 795866 w 820009"/>
              <a:gd name="connsiteY4" fmla="*/ 866986 h 93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09" h="932317">
                <a:moveTo>
                  <a:pt x="0" y="0"/>
                </a:moveTo>
                <a:lnTo>
                  <a:pt x="640080" y="447040"/>
                </a:lnTo>
                <a:cubicBezTo>
                  <a:pt x="735471" y="515902"/>
                  <a:pt x="545817" y="338666"/>
                  <a:pt x="572346" y="413173"/>
                </a:cubicBezTo>
                <a:cubicBezTo>
                  <a:pt x="598875" y="487680"/>
                  <a:pt x="762000" y="818445"/>
                  <a:pt x="799253" y="894080"/>
                </a:cubicBezTo>
                <a:cubicBezTo>
                  <a:pt x="836506" y="969715"/>
                  <a:pt x="816186" y="918350"/>
                  <a:pt x="795866" y="86698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8565472-9688-CFD5-427B-16F59F3D3F37}"/>
              </a:ext>
            </a:extLst>
          </p:cNvPr>
          <p:cNvSpPr/>
          <p:nvPr/>
        </p:nvSpPr>
        <p:spPr>
          <a:xfrm>
            <a:off x="6377093" y="4897120"/>
            <a:ext cx="172720" cy="513707"/>
          </a:xfrm>
          <a:custGeom>
            <a:avLst/>
            <a:gdLst>
              <a:gd name="connsiteX0" fmla="*/ 172720 w 172720"/>
              <a:gd name="connsiteY0" fmla="*/ 0 h 513707"/>
              <a:gd name="connsiteX1" fmla="*/ 101600 w 172720"/>
              <a:gd name="connsiteY1" fmla="*/ 240453 h 513707"/>
              <a:gd name="connsiteX2" fmla="*/ 121920 w 172720"/>
              <a:gd name="connsiteY2" fmla="*/ 511387 h 513707"/>
              <a:gd name="connsiteX3" fmla="*/ 115147 w 172720"/>
              <a:gd name="connsiteY3" fmla="*/ 365760 h 513707"/>
              <a:gd name="connsiteX4" fmla="*/ 74507 w 172720"/>
              <a:gd name="connsiteY4" fmla="*/ 267547 h 513707"/>
              <a:gd name="connsiteX5" fmla="*/ 0 w 172720"/>
              <a:gd name="connsiteY5" fmla="*/ 216747 h 51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20" h="513707">
                <a:moveTo>
                  <a:pt x="172720" y="0"/>
                </a:moveTo>
                <a:cubicBezTo>
                  <a:pt x="141393" y="77611"/>
                  <a:pt x="110067" y="155222"/>
                  <a:pt x="101600" y="240453"/>
                </a:cubicBezTo>
                <a:cubicBezTo>
                  <a:pt x="93133" y="325684"/>
                  <a:pt x="119662" y="490503"/>
                  <a:pt x="121920" y="511387"/>
                </a:cubicBezTo>
                <a:cubicBezTo>
                  <a:pt x="124178" y="532272"/>
                  <a:pt x="123049" y="406400"/>
                  <a:pt x="115147" y="365760"/>
                </a:cubicBezTo>
                <a:cubicBezTo>
                  <a:pt x="107245" y="325120"/>
                  <a:pt x="93698" y="292382"/>
                  <a:pt x="74507" y="267547"/>
                </a:cubicBezTo>
                <a:cubicBezTo>
                  <a:pt x="55316" y="242712"/>
                  <a:pt x="27658" y="229729"/>
                  <a:pt x="0" y="21674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48F7AE6-C5A4-F90D-0013-B3523D90CBFC}"/>
              </a:ext>
            </a:extLst>
          </p:cNvPr>
          <p:cNvSpPr/>
          <p:nvPr/>
        </p:nvSpPr>
        <p:spPr>
          <a:xfrm>
            <a:off x="6979920" y="5154453"/>
            <a:ext cx="657013" cy="1056694"/>
          </a:xfrm>
          <a:custGeom>
            <a:avLst/>
            <a:gdLst>
              <a:gd name="connsiteX0" fmla="*/ 0 w 657013"/>
              <a:gd name="connsiteY0" fmla="*/ 13600 h 1056694"/>
              <a:gd name="connsiteX1" fmla="*/ 64347 w 657013"/>
              <a:gd name="connsiteY1" fmla="*/ 67787 h 1056694"/>
              <a:gd name="connsiteX2" fmla="*/ 369147 w 657013"/>
              <a:gd name="connsiteY2" fmla="*/ 541920 h 1056694"/>
              <a:gd name="connsiteX3" fmla="*/ 375920 w 657013"/>
              <a:gd name="connsiteY3" fmla="*/ 457254 h 1056694"/>
              <a:gd name="connsiteX4" fmla="*/ 508000 w 657013"/>
              <a:gd name="connsiteY4" fmla="*/ 775600 h 1056694"/>
              <a:gd name="connsiteX5" fmla="*/ 657013 w 657013"/>
              <a:gd name="connsiteY5" fmla="*/ 1056694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013" h="1056694">
                <a:moveTo>
                  <a:pt x="0" y="13600"/>
                </a:moveTo>
                <a:cubicBezTo>
                  <a:pt x="1411" y="-3333"/>
                  <a:pt x="2823" y="-20266"/>
                  <a:pt x="64347" y="67787"/>
                </a:cubicBezTo>
                <a:cubicBezTo>
                  <a:pt x="125871" y="155840"/>
                  <a:pt x="317218" y="477009"/>
                  <a:pt x="369147" y="541920"/>
                </a:cubicBezTo>
                <a:cubicBezTo>
                  <a:pt x="421076" y="606831"/>
                  <a:pt x="352778" y="418307"/>
                  <a:pt x="375920" y="457254"/>
                </a:cubicBezTo>
                <a:cubicBezTo>
                  <a:pt x="399062" y="496201"/>
                  <a:pt x="461151" y="675693"/>
                  <a:pt x="508000" y="775600"/>
                </a:cubicBezTo>
                <a:cubicBezTo>
                  <a:pt x="554849" y="875507"/>
                  <a:pt x="605931" y="966100"/>
                  <a:pt x="657013" y="105669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DFA9D20-293E-7AE4-A6CA-9B4982D3EF11}"/>
              </a:ext>
            </a:extLst>
          </p:cNvPr>
          <p:cNvSpPr/>
          <p:nvPr/>
        </p:nvSpPr>
        <p:spPr>
          <a:xfrm>
            <a:off x="7017614" y="5248331"/>
            <a:ext cx="335461" cy="697974"/>
          </a:xfrm>
          <a:custGeom>
            <a:avLst/>
            <a:gdLst>
              <a:gd name="connsiteX0" fmla="*/ 0 w 335461"/>
              <a:gd name="connsiteY0" fmla="*/ 0 h 697974"/>
              <a:gd name="connsiteX1" fmla="*/ 43285 w 335461"/>
              <a:gd name="connsiteY1" fmla="*/ 59518 h 697974"/>
              <a:gd name="connsiteX2" fmla="*/ 54107 w 335461"/>
              <a:gd name="connsiteY2" fmla="*/ 275944 h 697974"/>
              <a:gd name="connsiteX3" fmla="*/ 286765 w 335461"/>
              <a:gd name="connsiteY3" fmla="*/ 605993 h 697974"/>
              <a:gd name="connsiteX4" fmla="*/ 335461 w 335461"/>
              <a:gd name="connsiteY4" fmla="*/ 697974 h 69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61" h="697974">
                <a:moveTo>
                  <a:pt x="0" y="0"/>
                </a:moveTo>
                <a:cubicBezTo>
                  <a:pt x="17133" y="6763"/>
                  <a:pt x="34267" y="13527"/>
                  <a:pt x="43285" y="59518"/>
                </a:cubicBezTo>
                <a:cubicBezTo>
                  <a:pt x="52303" y="105509"/>
                  <a:pt x="13527" y="184865"/>
                  <a:pt x="54107" y="275944"/>
                </a:cubicBezTo>
                <a:cubicBezTo>
                  <a:pt x="94687" y="367023"/>
                  <a:pt x="239873" y="535655"/>
                  <a:pt x="286765" y="605993"/>
                </a:cubicBezTo>
                <a:cubicBezTo>
                  <a:pt x="333657" y="676331"/>
                  <a:pt x="334559" y="687152"/>
                  <a:pt x="335461" y="69797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F60DB24-D9AC-7FFF-EEA2-14F0EB5D5D4F}"/>
              </a:ext>
            </a:extLst>
          </p:cNvPr>
          <p:cNvSpPr/>
          <p:nvPr/>
        </p:nvSpPr>
        <p:spPr>
          <a:xfrm>
            <a:off x="6536066" y="6314230"/>
            <a:ext cx="86122" cy="245926"/>
          </a:xfrm>
          <a:custGeom>
            <a:avLst/>
            <a:gdLst>
              <a:gd name="connsiteX0" fmla="*/ 0 w 86122"/>
              <a:gd name="connsiteY0" fmla="*/ 0 h 245926"/>
              <a:gd name="connsiteX1" fmla="*/ 81160 w 86122"/>
              <a:gd name="connsiteY1" fmla="*/ 211015 h 245926"/>
              <a:gd name="connsiteX2" fmla="*/ 70339 w 86122"/>
              <a:gd name="connsiteY2" fmla="*/ 243479 h 2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22" h="245926">
                <a:moveTo>
                  <a:pt x="0" y="0"/>
                </a:moveTo>
                <a:cubicBezTo>
                  <a:pt x="34718" y="85217"/>
                  <a:pt x="69437" y="170435"/>
                  <a:pt x="81160" y="211015"/>
                </a:cubicBezTo>
                <a:cubicBezTo>
                  <a:pt x="92883" y="251595"/>
                  <a:pt x="81611" y="247537"/>
                  <a:pt x="70339" y="24347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ACA459A-ADA0-1BFE-4A80-85B7CECA2123}"/>
              </a:ext>
            </a:extLst>
          </p:cNvPr>
          <p:cNvSpPr/>
          <p:nvPr/>
        </p:nvSpPr>
        <p:spPr>
          <a:xfrm>
            <a:off x="6638869" y="5875967"/>
            <a:ext cx="708795" cy="627635"/>
          </a:xfrm>
          <a:custGeom>
            <a:avLst/>
            <a:gdLst>
              <a:gd name="connsiteX0" fmla="*/ 0 w 708795"/>
              <a:gd name="connsiteY0" fmla="*/ 627635 h 627635"/>
              <a:gd name="connsiteX1" fmla="*/ 486958 w 708795"/>
              <a:gd name="connsiteY1" fmla="*/ 97392 h 627635"/>
              <a:gd name="connsiteX2" fmla="*/ 378745 w 708795"/>
              <a:gd name="connsiteY2" fmla="*/ 194783 h 627635"/>
              <a:gd name="connsiteX3" fmla="*/ 573529 w 708795"/>
              <a:gd name="connsiteY3" fmla="*/ 59517 h 627635"/>
              <a:gd name="connsiteX4" fmla="*/ 708795 w 708795"/>
              <a:gd name="connsiteY4" fmla="*/ 0 h 6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795" h="627635">
                <a:moveTo>
                  <a:pt x="0" y="627635"/>
                </a:moveTo>
                <a:lnTo>
                  <a:pt x="486958" y="97392"/>
                </a:lnTo>
                <a:cubicBezTo>
                  <a:pt x="550082" y="25250"/>
                  <a:pt x="364317" y="201095"/>
                  <a:pt x="378745" y="194783"/>
                </a:cubicBezTo>
                <a:cubicBezTo>
                  <a:pt x="393173" y="188471"/>
                  <a:pt x="518521" y="91981"/>
                  <a:pt x="573529" y="59517"/>
                </a:cubicBezTo>
                <a:cubicBezTo>
                  <a:pt x="628537" y="27053"/>
                  <a:pt x="668666" y="13526"/>
                  <a:pt x="70879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19CBE8C-75E0-41CF-44F9-CE791D1B82A7}"/>
              </a:ext>
            </a:extLst>
          </p:cNvPr>
          <p:cNvSpPr/>
          <p:nvPr/>
        </p:nvSpPr>
        <p:spPr>
          <a:xfrm>
            <a:off x="7331432" y="5751522"/>
            <a:ext cx="319228" cy="454495"/>
          </a:xfrm>
          <a:custGeom>
            <a:avLst/>
            <a:gdLst>
              <a:gd name="connsiteX0" fmla="*/ 0 w 319228"/>
              <a:gd name="connsiteY0" fmla="*/ 0 h 454495"/>
              <a:gd name="connsiteX1" fmla="*/ 162319 w 319228"/>
              <a:gd name="connsiteY1" fmla="*/ 330050 h 454495"/>
              <a:gd name="connsiteX2" fmla="*/ 319228 w 319228"/>
              <a:gd name="connsiteY2" fmla="*/ 454495 h 45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28" h="454495">
                <a:moveTo>
                  <a:pt x="0" y="0"/>
                </a:moveTo>
                <a:cubicBezTo>
                  <a:pt x="54557" y="127150"/>
                  <a:pt x="109114" y="254301"/>
                  <a:pt x="162319" y="330050"/>
                </a:cubicBezTo>
                <a:cubicBezTo>
                  <a:pt x="215524" y="405799"/>
                  <a:pt x="267376" y="430147"/>
                  <a:pt x="319228" y="45449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9DFAFB4-D6F0-A8EB-1CD5-4F84F8C286DC}"/>
              </a:ext>
            </a:extLst>
          </p:cNvPr>
          <p:cNvSpPr/>
          <p:nvPr/>
        </p:nvSpPr>
        <p:spPr>
          <a:xfrm>
            <a:off x="7082542" y="5903020"/>
            <a:ext cx="411480" cy="351692"/>
          </a:xfrm>
          <a:custGeom>
            <a:avLst/>
            <a:gdLst>
              <a:gd name="connsiteX0" fmla="*/ 259711 w 411480"/>
              <a:gd name="connsiteY0" fmla="*/ 0 h 351692"/>
              <a:gd name="connsiteX1" fmla="*/ 367924 w 411480"/>
              <a:gd name="connsiteY1" fmla="*/ 194784 h 351692"/>
              <a:gd name="connsiteX2" fmla="*/ 405799 w 411480"/>
              <a:gd name="connsiteY2" fmla="*/ 221837 h 351692"/>
              <a:gd name="connsiteX3" fmla="*/ 254301 w 411480"/>
              <a:gd name="connsiteY3" fmla="*/ 248890 h 351692"/>
              <a:gd name="connsiteX4" fmla="*/ 0 w 411480"/>
              <a:gd name="connsiteY4" fmla="*/ 351692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" h="351692">
                <a:moveTo>
                  <a:pt x="259711" y="0"/>
                </a:moveTo>
                <a:cubicBezTo>
                  <a:pt x="301643" y="78905"/>
                  <a:pt x="343576" y="157811"/>
                  <a:pt x="367924" y="194784"/>
                </a:cubicBezTo>
                <a:cubicBezTo>
                  <a:pt x="392272" y="231757"/>
                  <a:pt x="424736" y="212819"/>
                  <a:pt x="405799" y="221837"/>
                </a:cubicBezTo>
                <a:cubicBezTo>
                  <a:pt x="386862" y="230855"/>
                  <a:pt x="321934" y="227247"/>
                  <a:pt x="254301" y="248890"/>
                </a:cubicBezTo>
                <a:cubicBezTo>
                  <a:pt x="186668" y="270533"/>
                  <a:pt x="93334" y="311112"/>
                  <a:pt x="0" y="35169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BE5E19A-92FF-703A-B382-64C28C5CE0FE}"/>
              </a:ext>
            </a:extLst>
          </p:cNvPr>
          <p:cNvSpPr/>
          <p:nvPr/>
        </p:nvSpPr>
        <p:spPr>
          <a:xfrm>
            <a:off x="6573941" y="6174999"/>
            <a:ext cx="1076719" cy="420584"/>
          </a:xfrm>
          <a:custGeom>
            <a:avLst/>
            <a:gdLst>
              <a:gd name="connsiteX0" fmla="*/ 0 w 1076719"/>
              <a:gd name="connsiteY0" fmla="*/ 420584 h 420584"/>
              <a:gd name="connsiteX1" fmla="*/ 757491 w 1076719"/>
              <a:gd name="connsiteY1" fmla="*/ 47250 h 420584"/>
              <a:gd name="connsiteX2" fmla="*/ 595171 w 1076719"/>
              <a:gd name="connsiteY2" fmla="*/ 106767 h 420584"/>
              <a:gd name="connsiteX3" fmla="*/ 811597 w 1076719"/>
              <a:gd name="connsiteY3" fmla="*/ 3964 h 420584"/>
              <a:gd name="connsiteX4" fmla="*/ 1076719 w 1076719"/>
              <a:gd name="connsiteY4" fmla="*/ 31018 h 4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19" h="420584">
                <a:moveTo>
                  <a:pt x="0" y="420584"/>
                </a:moveTo>
                <a:lnTo>
                  <a:pt x="757491" y="47250"/>
                </a:lnTo>
                <a:cubicBezTo>
                  <a:pt x="856686" y="-5053"/>
                  <a:pt x="586153" y="113981"/>
                  <a:pt x="595171" y="106767"/>
                </a:cubicBezTo>
                <a:cubicBezTo>
                  <a:pt x="604189" y="99553"/>
                  <a:pt x="731339" y="16589"/>
                  <a:pt x="811597" y="3964"/>
                </a:cubicBezTo>
                <a:cubicBezTo>
                  <a:pt x="891855" y="-8661"/>
                  <a:pt x="984287" y="11178"/>
                  <a:pt x="1076719" y="3101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030D3BF-413B-8DFB-9E6C-C3F84F9F8EF1}"/>
              </a:ext>
            </a:extLst>
          </p:cNvPr>
          <p:cNvSpPr/>
          <p:nvPr/>
        </p:nvSpPr>
        <p:spPr>
          <a:xfrm>
            <a:off x="6750050" y="5318682"/>
            <a:ext cx="448551" cy="926543"/>
          </a:xfrm>
          <a:custGeom>
            <a:avLst/>
            <a:gdLst>
              <a:gd name="connsiteX0" fmla="*/ 0 w 448551"/>
              <a:gd name="connsiteY0" fmla="*/ 926543 h 926543"/>
              <a:gd name="connsiteX1" fmla="*/ 209550 w 448551"/>
              <a:gd name="connsiteY1" fmla="*/ 189943 h 926543"/>
              <a:gd name="connsiteX2" fmla="*/ 127000 w 448551"/>
              <a:gd name="connsiteY2" fmla="*/ 355043 h 926543"/>
              <a:gd name="connsiteX3" fmla="*/ 241300 w 448551"/>
              <a:gd name="connsiteY3" fmla="*/ 2618 h 926543"/>
              <a:gd name="connsiteX4" fmla="*/ 263525 w 448551"/>
              <a:gd name="connsiteY4" fmla="*/ 208993 h 926543"/>
              <a:gd name="connsiteX5" fmla="*/ 425450 w 448551"/>
              <a:gd name="connsiteY5" fmla="*/ 478868 h 926543"/>
              <a:gd name="connsiteX6" fmla="*/ 425450 w 448551"/>
              <a:gd name="connsiteY6" fmla="*/ 520143 h 926543"/>
              <a:gd name="connsiteX7" fmla="*/ 219075 w 448551"/>
              <a:gd name="connsiteY7" fmla="*/ 682068 h 92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551" h="926543">
                <a:moveTo>
                  <a:pt x="0" y="926543"/>
                </a:moveTo>
                <a:cubicBezTo>
                  <a:pt x="94191" y="605868"/>
                  <a:pt x="188383" y="285193"/>
                  <a:pt x="209550" y="189943"/>
                </a:cubicBezTo>
                <a:cubicBezTo>
                  <a:pt x="230717" y="94693"/>
                  <a:pt x="121708" y="386264"/>
                  <a:pt x="127000" y="355043"/>
                </a:cubicBezTo>
                <a:cubicBezTo>
                  <a:pt x="132292" y="323822"/>
                  <a:pt x="218546" y="26960"/>
                  <a:pt x="241300" y="2618"/>
                </a:cubicBezTo>
                <a:cubicBezTo>
                  <a:pt x="264054" y="-21724"/>
                  <a:pt x="232833" y="129618"/>
                  <a:pt x="263525" y="208993"/>
                </a:cubicBezTo>
                <a:cubicBezTo>
                  <a:pt x="294217" y="288368"/>
                  <a:pt x="398463" y="427010"/>
                  <a:pt x="425450" y="478868"/>
                </a:cubicBezTo>
                <a:cubicBezTo>
                  <a:pt x="452437" y="530726"/>
                  <a:pt x="459846" y="486276"/>
                  <a:pt x="425450" y="520143"/>
                </a:cubicBezTo>
                <a:cubicBezTo>
                  <a:pt x="391054" y="554010"/>
                  <a:pt x="305064" y="618039"/>
                  <a:pt x="219075" y="68206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61D90CC-1040-2A58-5237-D78C3824156F}"/>
              </a:ext>
            </a:extLst>
          </p:cNvPr>
          <p:cNvSpPr/>
          <p:nvPr/>
        </p:nvSpPr>
        <p:spPr>
          <a:xfrm>
            <a:off x="5578764" y="3853967"/>
            <a:ext cx="1668607" cy="796542"/>
          </a:xfrm>
          <a:custGeom>
            <a:avLst/>
            <a:gdLst>
              <a:gd name="connsiteX0" fmla="*/ 0 w 1668607"/>
              <a:gd name="connsiteY0" fmla="*/ 473269 h 796542"/>
              <a:gd name="connsiteX1" fmla="*/ 438727 w 1668607"/>
              <a:gd name="connsiteY1" fmla="*/ 29924 h 796542"/>
              <a:gd name="connsiteX2" fmla="*/ 1006763 w 1668607"/>
              <a:gd name="connsiteY2" fmla="*/ 39160 h 796542"/>
              <a:gd name="connsiteX3" fmla="*/ 928254 w 1668607"/>
              <a:gd name="connsiteY3" fmla="*/ 29924 h 796542"/>
              <a:gd name="connsiteX4" fmla="*/ 1380836 w 1668607"/>
              <a:gd name="connsiteY4" fmla="*/ 200797 h 796542"/>
              <a:gd name="connsiteX5" fmla="*/ 1237672 w 1668607"/>
              <a:gd name="connsiteY5" fmla="*/ 62251 h 796542"/>
              <a:gd name="connsiteX6" fmla="*/ 1662545 w 1668607"/>
              <a:gd name="connsiteY6" fmla="*/ 662615 h 796542"/>
              <a:gd name="connsiteX7" fmla="*/ 1399309 w 1668607"/>
              <a:gd name="connsiteY7" fmla="*/ 648760 h 796542"/>
              <a:gd name="connsiteX8" fmla="*/ 272472 w 1668607"/>
              <a:gd name="connsiteY8" fmla="*/ 796542 h 7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607" h="796542">
                <a:moveTo>
                  <a:pt x="0" y="473269"/>
                </a:moveTo>
                <a:cubicBezTo>
                  <a:pt x="135466" y="287772"/>
                  <a:pt x="270933" y="102276"/>
                  <a:pt x="438727" y="29924"/>
                </a:cubicBezTo>
                <a:cubicBezTo>
                  <a:pt x="606521" y="-42428"/>
                  <a:pt x="925175" y="39160"/>
                  <a:pt x="1006763" y="39160"/>
                </a:cubicBezTo>
                <a:cubicBezTo>
                  <a:pt x="1088351" y="39160"/>
                  <a:pt x="865909" y="2985"/>
                  <a:pt x="928254" y="29924"/>
                </a:cubicBezTo>
                <a:cubicBezTo>
                  <a:pt x="990599" y="56863"/>
                  <a:pt x="1329266" y="195409"/>
                  <a:pt x="1380836" y="200797"/>
                </a:cubicBezTo>
                <a:cubicBezTo>
                  <a:pt x="1432406" y="206185"/>
                  <a:pt x="1190721" y="-14719"/>
                  <a:pt x="1237672" y="62251"/>
                </a:cubicBezTo>
                <a:cubicBezTo>
                  <a:pt x="1284623" y="139221"/>
                  <a:pt x="1635606" y="564864"/>
                  <a:pt x="1662545" y="662615"/>
                </a:cubicBezTo>
                <a:cubicBezTo>
                  <a:pt x="1689484" y="760366"/>
                  <a:pt x="1630988" y="626439"/>
                  <a:pt x="1399309" y="648760"/>
                </a:cubicBezTo>
                <a:cubicBezTo>
                  <a:pt x="1167630" y="671081"/>
                  <a:pt x="720051" y="733811"/>
                  <a:pt x="272472" y="79654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F9DCB3D-9F71-F3B0-85DD-45436968DF19}"/>
              </a:ext>
            </a:extLst>
          </p:cNvPr>
          <p:cNvSpPr/>
          <p:nvPr/>
        </p:nvSpPr>
        <p:spPr>
          <a:xfrm>
            <a:off x="6020032" y="6538280"/>
            <a:ext cx="578995" cy="515376"/>
          </a:xfrm>
          <a:custGeom>
            <a:avLst/>
            <a:gdLst>
              <a:gd name="connsiteX0" fmla="*/ 578995 w 578995"/>
              <a:gd name="connsiteY0" fmla="*/ 0 h 515376"/>
              <a:gd name="connsiteX1" fmla="*/ 77034 w 578995"/>
              <a:gd name="connsiteY1" fmla="*/ 454003 h 515376"/>
              <a:gd name="connsiteX2" fmla="*/ 9892 w 578995"/>
              <a:gd name="connsiteY2" fmla="*/ 498763 h 51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995" h="515376">
                <a:moveTo>
                  <a:pt x="578995" y="0"/>
                </a:moveTo>
                <a:lnTo>
                  <a:pt x="77034" y="454003"/>
                </a:lnTo>
                <a:cubicBezTo>
                  <a:pt x="-17817" y="537130"/>
                  <a:pt x="-3963" y="517946"/>
                  <a:pt x="9892" y="4987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49AD304-222D-48CB-1EB5-DB8717933078}"/>
              </a:ext>
            </a:extLst>
          </p:cNvPr>
          <p:cNvSpPr/>
          <p:nvPr/>
        </p:nvSpPr>
        <p:spPr>
          <a:xfrm>
            <a:off x="6033122" y="7053029"/>
            <a:ext cx="9591" cy="271763"/>
          </a:xfrm>
          <a:custGeom>
            <a:avLst/>
            <a:gdLst>
              <a:gd name="connsiteX0" fmla="*/ 9591 w 9591"/>
              <a:gd name="connsiteY0" fmla="*/ 0 h 271763"/>
              <a:gd name="connsiteX1" fmla="*/ 0 w 9591"/>
              <a:gd name="connsiteY1" fmla="*/ 271763 h 2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91" h="271763">
                <a:moveTo>
                  <a:pt x="9591" y="0"/>
                </a:moveTo>
                <a:lnTo>
                  <a:pt x="0" y="271763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3D14EFD-929E-6878-8E8C-02606ED25B4D}"/>
              </a:ext>
            </a:extLst>
          </p:cNvPr>
          <p:cNvSpPr/>
          <p:nvPr/>
        </p:nvSpPr>
        <p:spPr>
          <a:xfrm>
            <a:off x="6199376" y="6656576"/>
            <a:ext cx="386862" cy="706582"/>
          </a:xfrm>
          <a:custGeom>
            <a:avLst/>
            <a:gdLst>
              <a:gd name="connsiteX0" fmla="*/ 386862 w 386862"/>
              <a:gd name="connsiteY0" fmla="*/ 0 h 706582"/>
              <a:gd name="connsiteX1" fmla="*/ 0 w 386862"/>
              <a:gd name="connsiteY1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6862" h="706582">
                <a:moveTo>
                  <a:pt x="386862" y="0"/>
                </a:moveTo>
                <a:lnTo>
                  <a:pt x="0" y="70658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27991F4-DDD1-4D61-6F93-0FACC12DCE97}"/>
              </a:ext>
            </a:extLst>
          </p:cNvPr>
          <p:cNvSpPr/>
          <p:nvPr/>
        </p:nvSpPr>
        <p:spPr>
          <a:xfrm>
            <a:off x="5908431" y="6640590"/>
            <a:ext cx="674610" cy="971950"/>
          </a:xfrm>
          <a:custGeom>
            <a:avLst/>
            <a:gdLst>
              <a:gd name="connsiteX0" fmla="*/ 674610 w 674610"/>
              <a:gd name="connsiteY0" fmla="*/ 0 h 971950"/>
              <a:gd name="connsiteX1" fmla="*/ 230198 w 674610"/>
              <a:gd name="connsiteY1" fmla="*/ 668216 h 971950"/>
              <a:gd name="connsiteX2" fmla="*/ 0 w 674610"/>
              <a:gd name="connsiteY2" fmla="*/ 971950 h 9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610" h="971950">
                <a:moveTo>
                  <a:pt x="674610" y="0"/>
                </a:moveTo>
                <a:cubicBezTo>
                  <a:pt x="508621" y="253112"/>
                  <a:pt x="342633" y="506224"/>
                  <a:pt x="230198" y="668216"/>
                </a:cubicBezTo>
                <a:cubicBezTo>
                  <a:pt x="117763" y="830208"/>
                  <a:pt x="58881" y="901079"/>
                  <a:pt x="0" y="9719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39FA5376-CA3F-D2F2-B0D4-DFDF883154C5}"/>
              </a:ext>
            </a:extLst>
          </p:cNvPr>
          <p:cNvSpPr/>
          <p:nvPr/>
        </p:nvSpPr>
        <p:spPr>
          <a:xfrm>
            <a:off x="5473611" y="7634920"/>
            <a:ext cx="431623" cy="1064669"/>
          </a:xfrm>
          <a:custGeom>
            <a:avLst/>
            <a:gdLst>
              <a:gd name="connsiteX0" fmla="*/ 431623 w 431623"/>
              <a:gd name="connsiteY0" fmla="*/ 0 h 1064669"/>
              <a:gd name="connsiteX1" fmla="*/ 156663 w 431623"/>
              <a:gd name="connsiteY1" fmla="*/ 482778 h 1064669"/>
              <a:gd name="connsiteX2" fmla="*/ 28775 w 431623"/>
              <a:gd name="connsiteY2" fmla="*/ 847259 h 1064669"/>
              <a:gd name="connsiteX3" fmla="*/ 0 w 431623"/>
              <a:gd name="connsiteY3" fmla="*/ 1064669 h 10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623" h="1064669">
                <a:moveTo>
                  <a:pt x="431623" y="0"/>
                </a:moveTo>
                <a:cubicBezTo>
                  <a:pt x="327713" y="170784"/>
                  <a:pt x="223804" y="341568"/>
                  <a:pt x="156663" y="482778"/>
                </a:cubicBezTo>
                <a:cubicBezTo>
                  <a:pt x="89522" y="623988"/>
                  <a:pt x="54885" y="750277"/>
                  <a:pt x="28775" y="847259"/>
                </a:cubicBezTo>
                <a:cubicBezTo>
                  <a:pt x="2665" y="944241"/>
                  <a:pt x="1332" y="1004455"/>
                  <a:pt x="0" y="106466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BC1B76D-DDFA-2E33-ECB8-9C9191BCD348}"/>
              </a:ext>
            </a:extLst>
          </p:cNvPr>
          <p:cNvSpPr/>
          <p:nvPr/>
        </p:nvSpPr>
        <p:spPr>
          <a:xfrm>
            <a:off x="5408881" y="8520545"/>
            <a:ext cx="55139" cy="959161"/>
          </a:xfrm>
          <a:custGeom>
            <a:avLst/>
            <a:gdLst>
              <a:gd name="connsiteX0" fmla="*/ 55139 w 55139"/>
              <a:gd name="connsiteY0" fmla="*/ 0 h 959161"/>
              <a:gd name="connsiteX1" fmla="*/ 3983 w 55139"/>
              <a:gd name="connsiteY1" fmla="*/ 469989 h 959161"/>
              <a:gd name="connsiteX2" fmla="*/ 7181 w 55139"/>
              <a:gd name="connsiteY2" fmla="*/ 959161 h 9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39" h="959161">
                <a:moveTo>
                  <a:pt x="55139" y="0"/>
                </a:moveTo>
                <a:cubicBezTo>
                  <a:pt x="33557" y="155064"/>
                  <a:pt x="11976" y="310129"/>
                  <a:pt x="3983" y="469989"/>
                </a:cubicBezTo>
                <a:cubicBezTo>
                  <a:pt x="-4010" y="629849"/>
                  <a:pt x="1585" y="794505"/>
                  <a:pt x="7181" y="95916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E1227FA-8359-A06F-8B21-A04D6ADA4774}"/>
              </a:ext>
            </a:extLst>
          </p:cNvPr>
          <p:cNvSpPr/>
          <p:nvPr/>
        </p:nvSpPr>
        <p:spPr>
          <a:xfrm>
            <a:off x="5883275" y="7038975"/>
            <a:ext cx="146050" cy="488950"/>
          </a:xfrm>
          <a:custGeom>
            <a:avLst/>
            <a:gdLst>
              <a:gd name="connsiteX0" fmla="*/ 146050 w 146050"/>
              <a:gd name="connsiteY0" fmla="*/ 0 h 488950"/>
              <a:gd name="connsiteX1" fmla="*/ 63500 w 146050"/>
              <a:gd name="connsiteY1" fmla="*/ 88900 h 488950"/>
              <a:gd name="connsiteX2" fmla="*/ 47625 w 146050"/>
              <a:gd name="connsiteY2" fmla="*/ 146050 h 488950"/>
              <a:gd name="connsiteX3" fmla="*/ 0 w 146050"/>
              <a:gd name="connsiteY3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" h="488950">
                <a:moveTo>
                  <a:pt x="146050" y="0"/>
                </a:moveTo>
                <a:cubicBezTo>
                  <a:pt x="112977" y="32279"/>
                  <a:pt x="79904" y="64558"/>
                  <a:pt x="63500" y="88900"/>
                </a:cubicBezTo>
                <a:cubicBezTo>
                  <a:pt x="47096" y="113242"/>
                  <a:pt x="58208" y="79375"/>
                  <a:pt x="47625" y="146050"/>
                </a:cubicBezTo>
                <a:cubicBezTo>
                  <a:pt x="37042" y="212725"/>
                  <a:pt x="18521" y="350837"/>
                  <a:pt x="0" y="4889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23CBEFF-5043-F799-B7EA-E0B886454FA6}"/>
              </a:ext>
            </a:extLst>
          </p:cNvPr>
          <p:cNvSpPr/>
          <p:nvPr/>
        </p:nvSpPr>
        <p:spPr>
          <a:xfrm>
            <a:off x="5499100" y="7242175"/>
            <a:ext cx="514350" cy="1098550"/>
          </a:xfrm>
          <a:custGeom>
            <a:avLst/>
            <a:gdLst>
              <a:gd name="connsiteX0" fmla="*/ 514350 w 514350"/>
              <a:gd name="connsiteY0" fmla="*/ 0 h 1098550"/>
              <a:gd name="connsiteX1" fmla="*/ 323850 w 514350"/>
              <a:gd name="connsiteY1" fmla="*/ 333375 h 1098550"/>
              <a:gd name="connsiteX2" fmla="*/ 168275 w 514350"/>
              <a:gd name="connsiteY2" fmla="*/ 615950 h 1098550"/>
              <a:gd name="connsiteX3" fmla="*/ 0 w 514350"/>
              <a:gd name="connsiteY3" fmla="*/ 109855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1098550">
                <a:moveTo>
                  <a:pt x="514350" y="0"/>
                </a:moveTo>
                <a:cubicBezTo>
                  <a:pt x="447939" y="115358"/>
                  <a:pt x="381529" y="230717"/>
                  <a:pt x="323850" y="333375"/>
                </a:cubicBezTo>
                <a:cubicBezTo>
                  <a:pt x="266171" y="436033"/>
                  <a:pt x="222250" y="488421"/>
                  <a:pt x="168275" y="615950"/>
                </a:cubicBezTo>
                <a:cubicBezTo>
                  <a:pt x="114300" y="743479"/>
                  <a:pt x="57150" y="921014"/>
                  <a:pt x="0" y="10985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5B6F202-3A46-9122-0FFB-15F09ADFAF00}"/>
              </a:ext>
            </a:extLst>
          </p:cNvPr>
          <p:cNvSpPr/>
          <p:nvPr/>
        </p:nvSpPr>
        <p:spPr>
          <a:xfrm>
            <a:off x="7515225" y="6210300"/>
            <a:ext cx="638175" cy="796925"/>
          </a:xfrm>
          <a:custGeom>
            <a:avLst/>
            <a:gdLst>
              <a:gd name="connsiteX0" fmla="*/ 0 w 638175"/>
              <a:gd name="connsiteY0" fmla="*/ 0 h 796925"/>
              <a:gd name="connsiteX1" fmla="*/ 266700 w 638175"/>
              <a:gd name="connsiteY1" fmla="*/ 209550 h 796925"/>
              <a:gd name="connsiteX2" fmla="*/ 638175 w 638175"/>
              <a:gd name="connsiteY2" fmla="*/ 7969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796925">
                <a:moveTo>
                  <a:pt x="0" y="0"/>
                </a:moveTo>
                <a:cubicBezTo>
                  <a:pt x="80169" y="38364"/>
                  <a:pt x="160338" y="76729"/>
                  <a:pt x="266700" y="209550"/>
                </a:cubicBezTo>
                <a:cubicBezTo>
                  <a:pt x="373062" y="342371"/>
                  <a:pt x="505618" y="569648"/>
                  <a:pt x="638175" y="7969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86B1E6C-01C1-A23C-C617-A789879C14DA}"/>
              </a:ext>
            </a:extLst>
          </p:cNvPr>
          <p:cNvSpPr/>
          <p:nvPr/>
        </p:nvSpPr>
        <p:spPr>
          <a:xfrm>
            <a:off x="8169275" y="7019925"/>
            <a:ext cx="273050" cy="1457325"/>
          </a:xfrm>
          <a:custGeom>
            <a:avLst/>
            <a:gdLst>
              <a:gd name="connsiteX0" fmla="*/ 0 w 273050"/>
              <a:gd name="connsiteY0" fmla="*/ 0 h 1457325"/>
              <a:gd name="connsiteX1" fmla="*/ 165100 w 273050"/>
              <a:gd name="connsiteY1" fmla="*/ 561975 h 1457325"/>
              <a:gd name="connsiteX2" fmla="*/ 273050 w 273050"/>
              <a:gd name="connsiteY2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" h="1457325">
                <a:moveTo>
                  <a:pt x="0" y="0"/>
                </a:moveTo>
                <a:cubicBezTo>
                  <a:pt x="59796" y="159544"/>
                  <a:pt x="119592" y="319088"/>
                  <a:pt x="165100" y="561975"/>
                </a:cubicBezTo>
                <a:cubicBezTo>
                  <a:pt x="210608" y="804862"/>
                  <a:pt x="241829" y="1131093"/>
                  <a:pt x="273050" y="14573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8A4C7DF-6910-447F-945C-A7E689DFDF35}"/>
              </a:ext>
            </a:extLst>
          </p:cNvPr>
          <p:cNvSpPr/>
          <p:nvPr/>
        </p:nvSpPr>
        <p:spPr>
          <a:xfrm>
            <a:off x="8451850" y="8467725"/>
            <a:ext cx="66576" cy="1450975"/>
          </a:xfrm>
          <a:custGeom>
            <a:avLst/>
            <a:gdLst>
              <a:gd name="connsiteX0" fmla="*/ 0 w 66576"/>
              <a:gd name="connsiteY0" fmla="*/ 0 h 1450975"/>
              <a:gd name="connsiteX1" fmla="*/ 63500 w 66576"/>
              <a:gd name="connsiteY1" fmla="*/ 1003300 h 1450975"/>
              <a:gd name="connsiteX2" fmla="*/ 50800 w 66576"/>
              <a:gd name="connsiteY2" fmla="*/ 1450975 h 145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76" h="1450975">
                <a:moveTo>
                  <a:pt x="0" y="0"/>
                </a:moveTo>
                <a:cubicBezTo>
                  <a:pt x="27516" y="380735"/>
                  <a:pt x="55033" y="761471"/>
                  <a:pt x="63500" y="1003300"/>
                </a:cubicBezTo>
                <a:cubicBezTo>
                  <a:pt x="71967" y="1245129"/>
                  <a:pt x="61383" y="1348052"/>
                  <a:pt x="50800" y="1450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364557A-7724-65FB-E5C9-E112292BD59F}"/>
              </a:ext>
            </a:extLst>
          </p:cNvPr>
          <p:cNvSpPr/>
          <p:nvPr/>
        </p:nvSpPr>
        <p:spPr>
          <a:xfrm>
            <a:off x="8543925" y="9909175"/>
            <a:ext cx="34925" cy="933450"/>
          </a:xfrm>
          <a:custGeom>
            <a:avLst/>
            <a:gdLst>
              <a:gd name="connsiteX0" fmla="*/ 0 w 34925"/>
              <a:gd name="connsiteY0" fmla="*/ 0 h 933450"/>
              <a:gd name="connsiteX1" fmla="*/ 34925 w 34925"/>
              <a:gd name="connsiteY1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 h="933450">
                <a:moveTo>
                  <a:pt x="0" y="0"/>
                </a:moveTo>
                <a:lnTo>
                  <a:pt x="34925" y="9334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B6E7E72-DD4A-59EF-8AA3-7BB5E8863B35}"/>
              </a:ext>
            </a:extLst>
          </p:cNvPr>
          <p:cNvSpPr/>
          <p:nvPr/>
        </p:nvSpPr>
        <p:spPr>
          <a:xfrm>
            <a:off x="8048625" y="10944225"/>
            <a:ext cx="536575" cy="911225"/>
          </a:xfrm>
          <a:custGeom>
            <a:avLst/>
            <a:gdLst>
              <a:gd name="connsiteX0" fmla="*/ 536575 w 536575"/>
              <a:gd name="connsiteY0" fmla="*/ 0 h 911225"/>
              <a:gd name="connsiteX1" fmla="*/ 225425 w 536575"/>
              <a:gd name="connsiteY1" fmla="*/ 466725 h 911225"/>
              <a:gd name="connsiteX2" fmla="*/ 0 w 536575"/>
              <a:gd name="connsiteY2" fmla="*/ 911225 h 9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575" h="911225">
                <a:moveTo>
                  <a:pt x="536575" y="0"/>
                </a:moveTo>
                <a:cubicBezTo>
                  <a:pt x="425714" y="157427"/>
                  <a:pt x="314854" y="314854"/>
                  <a:pt x="225425" y="466725"/>
                </a:cubicBezTo>
                <a:cubicBezTo>
                  <a:pt x="135996" y="618596"/>
                  <a:pt x="67998" y="764910"/>
                  <a:pt x="0" y="9112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D3AE6638-B9CF-3AB1-592D-63D8CE46D854}"/>
              </a:ext>
            </a:extLst>
          </p:cNvPr>
          <p:cNvSpPr/>
          <p:nvPr/>
        </p:nvSpPr>
        <p:spPr>
          <a:xfrm>
            <a:off x="8143875" y="11128375"/>
            <a:ext cx="330200" cy="733425"/>
          </a:xfrm>
          <a:custGeom>
            <a:avLst/>
            <a:gdLst>
              <a:gd name="connsiteX0" fmla="*/ 330200 w 330200"/>
              <a:gd name="connsiteY0" fmla="*/ 0 h 733425"/>
              <a:gd name="connsiteX1" fmla="*/ 215900 w 330200"/>
              <a:gd name="connsiteY1" fmla="*/ 358775 h 733425"/>
              <a:gd name="connsiteX2" fmla="*/ 0 w 33020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733425">
                <a:moveTo>
                  <a:pt x="330200" y="0"/>
                </a:moveTo>
                <a:cubicBezTo>
                  <a:pt x="300566" y="118268"/>
                  <a:pt x="270933" y="236537"/>
                  <a:pt x="215900" y="358775"/>
                </a:cubicBezTo>
                <a:cubicBezTo>
                  <a:pt x="160867" y="481013"/>
                  <a:pt x="80433" y="607219"/>
                  <a:pt x="0" y="733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B8970E67-4AF4-44E9-3E69-FE7C35FA2C87}"/>
              </a:ext>
            </a:extLst>
          </p:cNvPr>
          <p:cNvSpPr/>
          <p:nvPr/>
        </p:nvSpPr>
        <p:spPr>
          <a:xfrm>
            <a:off x="8261350" y="11610975"/>
            <a:ext cx="50800" cy="908050"/>
          </a:xfrm>
          <a:custGeom>
            <a:avLst/>
            <a:gdLst>
              <a:gd name="connsiteX0" fmla="*/ 50800 w 50800"/>
              <a:gd name="connsiteY0" fmla="*/ 0 h 908050"/>
              <a:gd name="connsiteX1" fmla="*/ 22225 w 50800"/>
              <a:gd name="connsiteY1" fmla="*/ 485775 h 908050"/>
              <a:gd name="connsiteX2" fmla="*/ 0 w 50800"/>
              <a:gd name="connsiteY2" fmla="*/ 90805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908050">
                <a:moveTo>
                  <a:pt x="50800" y="0"/>
                </a:moveTo>
                <a:cubicBezTo>
                  <a:pt x="40746" y="167216"/>
                  <a:pt x="30692" y="334433"/>
                  <a:pt x="22225" y="485775"/>
                </a:cubicBezTo>
                <a:cubicBezTo>
                  <a:pt x="13758" y="637117"/>
                  <a:pt x="6879" y="772583"/>
                  <a:pt x="0" y="908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2BEDC57-30C9-3EAD-F2AC-A2FC9D7A2DA9}"/>
              </a:ext>
            </a:extLst>
          </p:cNvPr>
          <p:cNvSpPr/>
          <p:nvPr/>
        </p:nvSpPr>
        <p:spPr>
          <a:xfrm>
            <a:off x="6844937" y="6749143"/>
            <a:ext cx="1271452" cy="1410788"/>
          </a:xfrm>
          <a:custGeom>
            <a:avLst/>
            <a:gdLst>
              <a:gd name="connsiteX0" fmla="*/ 0 w 1271452"/>
              <a:gd name="connsiteY0" fmla="*/ 0 h 1410788"/>
              <a:gd name="connsiteX1" fmla="*/ 957943 w 1271452"/>
              <a:gd name="connsiteY1" fmla="*/ 452846 h 1410788"/>
              <a:gd name="connsiteX2" fmla="*/ 1271452 w 1271452"/>
              <a:gd name="connsiteY2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452" h="1410788">
                <a:moveTo>
                  <a:pt x="0" y="0"/>
                </a:moveTo>
                <a:cubicBezTo>
                  <a:pt x="373017" y="108857"/>
                  <a:pt x="746034" y="217715"/>
                  <a:pt x="957943" y="452846"/>
                </a:cubicBezTo>
                <a:cubicBezTo>
                  <a:pt x="1169852" y="687977"/>
                  <a:pt x="1220652" y="1049382"/>
                  <a:pt x="1271452" y="14107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5496347-BE14-C9E7-6804-EC2B6733AE12}"/>
              </a:ext>
            </a:extLst>
          </p:cNvPr>
          <p:cNvSpPr/>
          <p:nvPr/>
        </p:nvSpPr>
        <p:spPr>
          <a:xfrm>
            <a:off x="5573486" y="6844937"/>
            <a:ext cx="1227908" cy="3082834"/>
          </a:xfrm>
          <a:custGeom>
            <a:avLst/>
            <a:gdLst>
              <a:gd name="connsiteX0" fmla="*/ 1227908 w 1227908"/>
              <a:gd name="connsiteY0" fmla="*/ 0 h 3082834"/>
              <a:gd name="connsiteX1" fmla="*/ 696685 w 1227908"/>
              <a:gd name="connsiteY1" fmla="*/ 1105989 h 3082834"/>
              <a:gd name="connsiteX2" fmla="*/ 313508 w 1227908"/>
              <a:gd name="connsiteY2" fmla="*/ 2055223 h 3082834"/>
              <a:gd name="connsiteX3" fmla="*/ 0 w 1227908"/>
              <a:gd name="connsiteY3" fmla="*/ 3082834 h 308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908" h="3082834">
                <a:moveTo>
                  <a:pt x="1227908" y="0"/>
                </a:moveTo>
                <a:cubicBezTo>
                  <a:pt x="1038496" y="381726"/>
                  <a:pt x="849085" y="763452"/>
                  <a:pt x="696685" y="1105989"/>
                </a:cubicBezTo>
                <a:cubicBezTo>
                  <a:pt x="544285" y="1448526"/>
                  <a:pt x="429622" y="1725749"/>
                  <a:pt x="313508" y="2055223"/>
                </a:cubicBezTo>
                <a:cubicBezTo>
                  <a:pt x="197394" y="2384697"/>
                  <a:pt x="98697" y="2733765"/>
                  <a:pt x="0" y="308283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AF0FAA63-4A30-F7F2-9B05-B20DE180D725}"/>
              </a:ext>
            </a:extLst>
          </p:cNvPr>
          <p:cNvSpPr/>
          <p:nvPr/>
        </p:nvSpPr>
        <p:spPr>
          <a:xfrm>
            <a:off x="7323909" y="7889966"/>
            <a:ext cx="592182" cy="1959428"/>
          </a:xfrm>
          <a:custGeom>
            <a:avLst/>
            <a:gdLst>
              <a:gd name="connsiteX0" fmla="*/ 592182 w 592182"/>
              <a:gd name="connsiteY0" fmla="*/ 0 h 1959428"/>
              <a:gd name="connsiteX1" fmla="*/ 357051 w 592182"/>
              <a:gd name="connsiteY1" fmla="*/ 1428205 h 1959428"/>
              <a:gd name="connsiteX2" fmla="*/ 130628 w 592182"/>
              <a:gd name="connsiteY2" fmla="*/ 1846217 h 1959428"/>
              <a:gd name="connsiteX3" fmla="*/ 0 w 592182"/>
              <a:gd name="connsiteY3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182" h="1959428">
                <a:moveTo>
                  <a:pt x="592182" y="0"/>
                </a:moveTo>
                <a:cubicBezTo>
                  <a:pt x="513079" y="560251"/>
                  <a:pt x="433977" y="1120502"/>
                  <a:pt x="357051" y="1428205"/>
                </a:cubicBezTo>
                <a:cubicBezTo>
                  <a:pt x="280125" y="1735908"/>
                  <a:pt x="190136" y="1757680"/>
                  <a:pt x="130628" y="1846217"/>
                </a:cubicBezTo>
                <a:cubicBezTo>
                  <a:pt x="71119" y="1934754"/>
                  <a:pt x="35559" y="1947091"/>
                  <a:pt x="0" y="195942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86AC4CC-2C95-5914-C306-462A1C074728}"/>
              </a:ext>
            </a:extLst>
          </p:cNvPr>
          <p:cNvSpPr/>
          <p:nvPr/>
        </p:nvSpPr>
        <p:spPr>
          <a:xfrm>
            <a:off x="5329646" y="9866811"/>
            <a:ext cx="2001913" cy="679269"/>
          </a:xfrm>
          <a:custGeom>
            <a:avLst/>
            <a:gdLst>
              <a:gd name="connsiteX0" fmla="*/ 0 w 2001913"/>
              <a:gd name="connsiteY0" fmla="*/ 679269 h 679269"/>
              <a:gd name="connsiteX1" fmla="*/ 653143 w 2001913"/>
              <a:gd name="connsiteY1" fmla="*/ 478972 h 679269"/>
              <a:gd name="connsiteX2" fmla="*/ 1375954 w 2001913"/>
              <a:gd name="connsiteY2" fmla="*/ 409303 h 679269"/>
              <a:gd name="connsiteX3" fmla="*/ 1558834 w 2001913"/>
              <a:gd name="connsiteY3" fmla="*/ 374469 h 679269"/>
              <a:gd name="connsiteX4" fmla="*/ 1950720 w 2001913"/>
              <a:gd name="connsiteY4" fmla="*/ 113212 h 679269"/>
              <a:gd name="connsiteX5" fmla="*/ 1985554 w 2001913"/>
              <a:gd name="connsiteY5" fmla="*/ 0 h 6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913" h="679269">
                <a:moveTo>
                  <a:pt x="0" y="679269"/>
                </a:moveTo>
                <a:cubicBezTo>
                  <a:pt x="211908" y="601617"/>
                  <a:pt x="423817" y="523966"/>
                  <a:pt x="653143" y="478972"/>
                </a:cubicBezTo>
                <a:cubicBezTo>
                  <a:pt x="882469" y="433978"/>
                  <a:pt x="1225006" y="426720"/>
                  <a:pt x="1375954" y="409303"/>
                </a:cubicBezTo>
                <a:cubicBezTo>
                  <a:pt x="1526902" y="391886"/>
                  <a:pt x="1463040" y="423817"/>
                  <a:pt x="1558834" y="374469"/>
                </a:cubicBezTo>
                <a:cubicBezTo>
                  <a:pt x="1654628" y="325121"/>
                  <a:pt x="1879600" y="175624"/>
                  <a:pt x="1950720" y="113212"/>
                </a:cubicBezTo>
                <a:cubicBezTo>
                  <a:pt x="2021840" y="50800"/>
                  <a:pt x="2003697" y="25400"/>
                  <a:pt x="1985554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8BC6136-4446-555D-F187-F4C03E844394}"/>
              </a:ext>
            </a:extLst>
          </p:cNvPr>
          <p:cNvSpPr/>
          <p:nvPr/>
        </p:nvSpPr>
        <p:spPr>
          <a:xfrm>
            <a:off x="4981303" y="10563497"/>
            <a:ext cx="357051" cy="1532709"/>
          </a:xfrm>
          <a:custGeom>
            <a:avLst/>
            <a:gdLst>
              <a:gd name="connsiteX0" fmla="*/ 357051 w 357051"/>
              <a:gd name="connsiteY0" fmla="*/ 0 h 1532709"/>
              <a:gd name="connsiteX1" fmla="*/ 156754 w 357051"/>
              <a:gd name="connsiteY1" fmla="*/ 827314 h 1532709"/>
              <a:gd name="connsiteX2" fmla="*/ 69668 w 357051"/>
              <a:gd name="connsiteY2" fmla="*/ 1036320 h 1532709"/>
              <a:gd name="connsiteX3" fmla="*/ 0 w 357051"/>
              <a:gd name="connsiteY3" fmla="*/ 1532709 h 15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051" h="1532709">
                <a:moveTo>
                  <a:pt x="357051" y="0"/>
                </a:moveTo>
                <a:cubicBezTo>
                  <a:pt x="280851" y="327297"/>
                  <a:pt x="204651" y="654594"/>
                  <a:pt x="156754" y="827314"/>
                </a:cubicBezTo>
                <a:cubicBezTo>
                  <a:pt x="108857" y="1000034"/>
                  <a:pt x="95794" y="918754"/>
                  <a:pt x="69668" y="1036320"/>
                </a:cubicBezTo>
                <a:cubicBezTo>
                  <a:pt x="43542" y="1153886"/>
                  <a:pt x="21771" y="1343297"/>
                  <a:pt x="0" y="153270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CA2E9ED3-2C94-94AD-8B26-8F1B7C3B92D3}"/>
              </a:ext>
            </a:extLst>
          </p:cNvPr>
          <p:cNvSpPr/>
          <p:nvPr/>
        </p:nvSpPr>
        <p:spPr>
          <a:xfrm>
            <a:off x="5551606" y="8167320"/>
            <a:ext cx="157207" cy="1255354"/>
          </a:xfrm>
          <a:custGeom>
            <a:avLst/>
            <a:gdLst>
              <a:gd name="connsiteX0" fmla="*/ 143800 w 157207"/>
              <a:gd name="connsiteY0" fmla="*/ 18737 h 1255354"/>
              <a:gd name="connsiteX1" fmla="*/ 143800 w 157207"/>
              <a:gd name="connsiteY1" fmla="*/ 70989 h 1255354"/>
              <a:gd name="connsiteX2" fmla="*/ 4463 w 157207"/>
              <a:gd name="connsiteY2" fmla="*/ 593503 h 1255354"/>
              <a:gd name="connsiteX3" fmla="*/ 48005 w 157207"/>
              <a:gd name="connsiteY3" fmla="*/ 1255354 h 125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07" h="1255354">
                <a:moveTo>
                  <a:pt x="143800" y="18737"/>
                </a:moveTo>
                <a:cubicBezTo>
                  <a:pt x="155411" y="-3034"/>
                  <a:pt x="167023" y="-24805"/>
                  <a:pt x="143800" y="70989"/>
                </a:cubicBezTo>
                <a:cubicBezTo>
                  <a:pt x="120577" y="166783"/>
                  <a:pt x="20429" y="396109"/>
                  <a:pt x="4463" y="593503"/>
                </a:cubicBezTo>
                <a:cubicBezTo>
                  <a:pt x="-11503" y="790897"/>
                  <a:pt x="18251" y="1023125"/>
                  <a:pt x="48005" y="125535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9B708BA-337E-D195-2794-2C9FC473C382}"/>
              </a:ext>
            </a:extLst>
          </p:cNvPr>
          <p:cNvSpPr/>
          <p:nvPr/>
        </p:nvSpPr>
        <p:spPr>
          <a:xfrm>
            <a:off x="5677989" y="8107680"/>
            <a:ext cx="505097" cy="52251"/>
          </a:xfrm>
          <a:custGeom>
            <a:avLst/>
            <a:gdLst>
              <a:gd name="connsiteX0" fmla="*/ 0 w 505097"/>
              <a:gd name="connsiteY0" fmla="*/ 52251 h 52251"/>
              <a:gd name="connsiteX1" fmla="*/ 505097 w 505097"/>
              <a:gd name="connsiteY1" fmla="*/ 0 h 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5097" h="52251">
                <a:moveTo>
                  <a:pt x="0" y="52251"/>
                </a:moveTo>
                <a:lnTo>
                  <a:pt x="505097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CAE7937-2B7F-F26A-6490-D8D6A8C1D207}"/>
              </a:ext>
            </a:extLst>
          </p:cNvPr>
          <p:cNvSpPr/>
          <p:nvPr/>
        </p:nvSpPr>
        <p:spPr>
          <a:xfrm>
            <a:off x="5695406" y="8273143"/>
            <a:ext cx="409303" cy="43543"/>
          </a:xfrm>
          <a:custGeom>
            <a:avLst/>
            <a:gdLst>
              <a:gd name="connsiteX0" fmla="*/ 0 w 409303"/>
              <a:gd name="connsiteY0" fmla="*/ 43543 h 43543"/>
              <a:gd name="connsiteX1" fmla="*/ 409303 w 409303"/>
              <a:gd name="connsiteY1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303" h="43543">
                <a:moveTo>
                  <a:pt x="0" y="43543"/>
                </a:moveTo>
                <a:lnTo>
                  <a:pt x="409303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6553F1D-76A3-6B70-77D1-49ADEACDD38A}"/>
              </a:ext>
            </a:extLst>
          </p:cNvPr>
          <p:cNvSpPr/>
          <p:nvPr/>
        </p:nvSpPr>
        <p:spPr>
          <a:xfrm>
            <a:off x="4815840" y="9281838"/>
            <a:ext cx="956626" cy="358551"/>
          </a:xfrm>
          <a:custGeom>
            <a:avLst/>
            <a:gdLst>
              <a:gd name="connsiteX0" fmla="*/ 0 w 956626"/>
              <a:gd name="connsiteY0" fmla="*/ 358551 h 358551"/>
              <a:gd name="connsiteX1" fmla="*/ 539931 w 956626"/>
              <a:gd name="connsiteY1" fmla="*/ 245339 h 358551"/>
              <a:gd name="connsiteX2" fmla="*/ 914400 w 956626"/>
              <a:gd name="connsiteY2" fmla="*/ 36333 h 358551"/>
              <a:gd name="connsiteX3" fmla="*/ 931817 w 956626"/>
              <a:gd name="connsiteY3" fmla="*/ 1499 h 3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626" h="358551">
                <a:moveTo>
                  <a:pt x="0" y="358551"/>
                </a:moveTo>
                <a:cubicBezTo>
                  <a:pt x="193765" y="328796"/>
                  <a:pt x="387531" y="299042"/>
                  <a:pt x="539931" y="245339"/>
                </a:cubicBezTo>
                <a:cubicBezTo>
                  <a:pt x="692331" y="191636"/>
                  <a:pt x="914400" y="36333"/>
                  <a:pt x="914400" y="36333"/>
                </a:cubicBezTo>
                <a:cubicBezTo>
                  <a:pt x="979714" y="-4307"/>
                  <a:pt x="955765" y="-1404"/>
                  <a:pt x="931817" y="149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0BE1DD1-72AC-0DB6-783D-105A2E480D84}"/>
              </a:ext>
            </a:extLst>
          </p:cNvPr>
          <p:cNvSpPr/>
          <p:nvPr/>
        </p:nvSpPr>
        <p:spPr>
          <a:xfrm>
            <a:off x="4667794" y="9614263"/>
            <a:ext cx="130629" cy="653143"/>
          </a:xfrm>
          <a:custGeom>
            <a:avLst/>
            <a:gdLst>
              <a:gd name="connsiteX0" fmla="*/ 130629 w 130629"/>
              <a:gd name="connsiteY0" fmla="*/ 0 h 653143"/>
              <a:gd name="connsiteX1" fmla="*/ 26126 w 130629"/>
              <a:gd name="connsiteY1" fmla="*/ 322217 h 653143"/>
              <a:gd name="connsiteX2" fmla="*/ 8709 w 130629"/>
              <a:gd name="connsiteY2" fmla="*/ 505097 h 653143"/>
              <a:gd name="connsiteX3" fmla="*/ 0 w 130629"/>
              <a:gd name="connsiteY3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9" h="653143">
                <a:moveTo>
                  <a:pt x="130629" y="0"/>
                </a:moveTo>
                <a:cubicBezTo>
                  <a:pt x="88537" y="119017"/>
                  <a:pt x="46446" y="238034"/>
                  <a:pt x="26126" y="322217"/>
                </a:cubicBezTo>
                <a:cubicBezTo>
                  <a:pt x="5806" y="406400"/>
                  <a:pt x="13063" y="449943"/>
                  <a:pt x="8709" y="505097"/>
                </a:cubicBezTo>
                <a:cubicBezTo>
                  <a:pt x="4355" y="560251"/>
                  <a:pt x="2177" y="606697"/>
                  <a:pt x="0" y="65314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FDF5344-0A1C-22AD-7590-AEEC91C3D81F}"/>
              </a:ext>
            </a:extLst>
          </p:cNvPr>
          <p:cNvSpPr/>
          <p:nvPr/>
        </p:nvSpPr>
        <p:spPr>
          <a:xfrm>
            <a:off x="4328886" y="9584314"/>
            <a:ext cx="653143" cy="45915"/>
          </a:xfrm>
          <a:custGeom>
            <a:avLst/>
            <a:gdLst>
              <a:gd name="connsiteX0" fmla="*/ 0 w 653143"/>
              <a:gd name="connsiteY0" fmla="*/ 9629 h 45915"/>
              <a:gd name="connsiteX1" fmla="*/ 250371 w 653143"/>
              <a:gd name="connsiteY1" fmla="*/ 2372 h 45915"/>
              <a:gd name="connsiteX2" fmla="*/ 653143 w 653143"/>
              <a:gd name="connsiteY2" fmla="*/ 45915 h 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45915">
                <a:moveTo>
                  <a:pt x="0" y="9629"/>
                </a:moveTo>
                <a:cubicBezTo>
                  <a:pt x="70757" y="2976"/>
                  <a:pt x="141514" y="-3676"/>
                  <a:pt x="250371" y="2372"/>
                </a:cubicBezTo>
                <a:cubicBezTo>
                  <a:pt x="359228" y="8420"/>
                  <a:pt x="506185" y="27167"/>
                  <a:pt x="653143" y="4591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066A494D-C8AC-6EB4-9CB7-342A6D2D8781}"/>
              </a:ext>
            </a:extLst>
          </p:cNvPr>
          <p:cNvSpPr/>
          <p:nvPr/>
        </p:nvSpPr>
        <p:spPr>
          <a:xfrm>
            <a:off x="4227286" y="9568543"/>
            <a:ext cx="112485" cy="547914"/>
          </a:xfrm>
          <a:custGeom>
            <a:avLst/>
            <a:gdLst>
              <a:gd name="connsiteX0" fmla="*/ 112485 w 112485"/>
              <a:gd name="connsiteY0" fmla="*/ 0 h 547914"/>
              <a:gd name="connsiteX1" fmla="*/ 32657 w 112485"/>
              <a:gd name="connsiteY1" fmla="*/ 199571 h 547914"/>
              <a:gd name="connsiteX2" fmla="*/ 10885 w 112485"/>
              <a:gd name="connsiteY2" fmla="*/ 359228 h 547914"/>
              <a:gd name="connsiteX3" fmla="*/ 0 w 112485"/>
              <a:gd name="connsiteY3" fmla="*/ 547914 h 54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85" h="547914">
                <a:moveTo>
                  <a:pt x="112485" y="0"/>
                </a:moveTo>
                <a:cubicBezTo>
                  <a:pt x="81037" y="69850"/>
                  <a:pt x="49590" y="139700"/>
                  <a:pt x="32657" y="199571"/>
                </a:cubicBezTo>
                <a:cubicBezTo>
                  <a:pt x="15724" y="259442"/>
                  <a:pt x="16328" y="301171"/>
                  <a:pt x="10885" y="359228"/>
                </a:cubicBezTo>
                <a:cubicBezTo>
                  <a:pt x="5442" y="417285"/>
                  <a:pt x="2721" y="482599"/>
                  <a:pt x="0" y="54791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AF00CE7-B9DC-656F-372D-E82C134E57FE}"/>
              </a:ext>
            </a:extLst>
          </p:cNvPr>
          <p:cNvSpPr/>
          <p:nvPr/>
        </p:nvSpPr>
        <p:spPr>
          <a:xfrm>
            <a:off x="4252686" y="10116457"/>
            <a:ext cx="395514" cy="181429"/>
          </a:xfrm>
          <a:custGeom>
            <a:avLst/>
            <a:gdLst>
              <a:gd name="connsiteX0" fmla="*/ 0 w 395514"/>
              <a:gd name="connsiteY0" fmla="*/ 0 h 181429"/>
              <a:gd name="connsiteX1" fmla="*/ 254000 w 395514"/>
              <a:gd name="connsiteY1" fmla="*/ 123372 h 181429"/>
              <a:gd name="connsiteX2" fmla="*/ 395514 w 395514"/>
              <a:gd name="connsiteY2" fmla="*/ 181429 h 18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514" h="181429">
                <a:moveTo>
                  <a:pt x="0" y="0"/>
                </a:moveTo>
                <a:lnTo>
                  <a:pt x="254000" y="123372"/>
                </a:lnTo>
                <a:cubicBezTo>
                  <a:pt x="319919" y="153610"/>
                  <a:pt x="357716" y="167519"/>
                  <a:pt x="395514" y="18142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E72A80DB-C027-3816-BD12-59C5BA13B2EA}"/>
              </a:ext>
            </a:extLst>
          </p:cNvPr>
          <p:cNvSpPr/>
          <p:nvPr/>
        </p:nvSpPr>
        <p:spPr>
          <a:xfrm>
            <a:off x="4695371" y="10326914"/>
            <a:ext cx="667658" cy="214086"/>
          </a:xfrm>
          <a:custGeom>
            <a:avLst/>
            <a:gdLst>
              <a:gd name="connsiteX0" fmla="*/ 0 w 667658"/>
              <a:gd name="connsiteY0" fmla="*/ 0 h 214086"/>
              <a:gd name="connsiteX1" fmla="*/ 246743 w 667658"/>
              <a:gd name="connsiteY1" fmla="*/ 127000 h 214086"/>
              <a:gd name="connsiteX2" fmla="*/ 667658 w 667658"/>
              <a:gd name="connsiteY2" fmla="*/ 214086 h 21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658" h="214086">
                <a:moveTo>
                  <a:pt x="0" y="0"/>
                </a:moveTo>
                <a:cubicBezTo>
                  <a:pt x="67733" y="45659"/>
                  <a:pt x="135467" y="91319"/>
                  <a:pt x="246743" y="127000"/>
                </a:cubicBezTo>
                <a:cubicBezTo>
                  <a:pt x="358019" y="162681"/>
                  <a:pt x="512838" y="188383"/>
                  <a:pt x="667658" y="21408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6BC8A3A-93D0-3FD3-41B1-B4F73C50E8EA}"/>
              </a:ext>
            </a:extLst>
          </p:cNvPr>
          <p:cNvSpPr/>
          <p:nvPr/>
        </p:nvSpPr>
        <p:spPr>
          <a:xfrm>
            <a:off x="5421910" y="9477829"/>
            <a:ext cx="140690" cy="740228"/>
          </a:xfrm>
          <a:custGeom>
            <a:avLst/>
            <a:gdLst>
              <a:gd name="connsiteX0" fmla="*/ 137061 w 140690"/>
              <a:gd name="connsiteY0" fmla="*/ 0 h 740228"/>
              <a:gd name="connsiteX1" fmla="*/ 13690 w 140690"/>
              <a:gd name="connsiteY1" fmla="*/ 326571 h 740228"/>
              <a:gd name="connsiteX2" fmla="*/ 17319 w 140690"/>
              <a:gd name="connsiteY2" fmla="*/ 460828 h 740228"/>
              <a:gd name="connsiteX3" fmla="*/ 140690 w 140690"/>
              <a:gd name="connsiteY3" fmla="*/ 740228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90" h="740228">
                <a:moveTo>
                  <a:pt x="137061" y="0"/>
                </a:moveTo>
                <a:cubicBezTo>
                  <a:pt x="85354" y="124883"/>
                  <a:pt x="33647" y="249766"/>
                  <a:pt x="13690" y="326571"/>
                </a:cubicBezTo>
                <a:cubicBezTo>
                  <a:pt x="-6267" y="403376"/>
                  <a:pt x="-3848" y="391885"/>
                  <a:pt x="17319" y="460828"/>
                </a:cubicBezTo>
                <a:cubicBezTo>
                  <a:pt x="38486" y="529771"/>
                  <a:pt x="89588" y="634999"/>
                  <a:pt x="140690" y="74022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F9AC2E69-7711-1D8B-224B-FE4398990BE6}"/>
              </a:ext>
            </a:extLst>
          </p:cNvPr>
          <p:cNvSpPr/>
          <p:nvPr/>
        </p:nvSpPr>
        <p:spPr>
          <a:xfrm>
            <a:off x="4728029" y="10036629"/>
            <a:ext cx="689428" cy="256701"/>
          </a:xfrm>
          <a:custGeom>
            <a:avLst/>
            <a:gdLst>
              <a:gd name="connsiteX0" fmla="*/ 0 w 689428"/>
              <a:gd name="connsiteY0" fmla="*/ 232228 h 256701"/>
              <a:gd name="connsiteX1" fmla="*/ 362857 w 689428"/>
              <a:gd name="connsiteY1" fmla="*/ 254000 h 256701"/>
              <a:gd name="connsiteX2" fmla="*/ 370114 w 689428"/>
              <a:gd name="connsiteY2" fmla="*/ 177800 h 256701"/>
              <a:gd name="connsiteX3" fmla="*/ 689428 w 689428"/>
              <a:gd name="connsiteY3" fmla="*/ 0 h 25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28" h="256701">
                <a:moveTo>
                  <a:pt x="0" y="232228"/>
                </a:moveTo>
                <a:cubicBezTo>
                  <a:pt x="150585" y="247649"/>
                  <a:pt x="301171" y="263071"/>
                  <a:pt x="362857" y="254000"/>
                </a:cubicBezTo>
                <a:cubicBezTo>
                  <a:pt x="424543" y="244929"/>
                  <a:pt x="315686" y="220133"/>
                  <a:pt x="370114" y="177800"/>
                </a:cubicBezTo>
                <a:cubicBezTo>
                  <a:pt x="424542" y="135467"/>
                  <a:pt x="556985" y="67733"/>
                  <a:pt x="68942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7CF8C84-90AA-F571-7330-91DE61A97CE3}"/>
              </a:ext>
            </a:extLst>
          </p:cNvPr>
          <p:cNvSpPr/>
          <p:nvPr/>
        </p:nvSpPr>
        <p:spPr>
          <a:xfrm>
            <a:off x="5852160" y="6917635"/>
            <a:ext cx="1288111" cy="3267986"/>
          </a:xfrm>
          <a:custGeom>
            <a:avLst/>
            <a:gdLst>
              <a:gd name="connsiteX0" fmla="*/ 1288111 w 1288111"/>
              <a:gd name="connsiteY0" fmla="*/ 0 h 3267986"/>
              <a:gd name="connsiteX1" fmla="*/ 628153 w 1288111"/>
              <a:gd name="connsiteY1" fmla="*/ 1844702 h 3267986"/>
              <a:gd name="connsiteX2" fmla="*/ 0 w 1288111"/>
              <a:gd name="connsiteY2" fmla="*/ 3267986 h 326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111" h="3267986">
                <a:moveTo>
                  <a:pt x="1288111" y="0"/>
                </a:moveTo>
                <a:cubicBezTo>
                  <a:pt x="1065474" y="650019"/>
                  <a:pt x="842838" y="1300038"/>
                  <a:pt x="628153" y="1844702"/>
                </a:cubicBezTo>
                <a:cubicBezTo>
                  <a:pt x="413468" y="2389366"/>
                  <a:pt x="206734" y="2828676"/>
                  <a:pt x="0" y="326798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83A20AF-D2E0-BC32-1CE3-4F4DA233018D}"/>
              </a:ext>
            </a:extLst>
          </p:cNvPr>
          <p:cNvSpPr/>
          <p:nvPr/>
        </p:nvSpPr>
        <p:spPr>
          <a:xfrm>
            <a:off x="5661329" y="7537837"/>
            <a:ext cx="2099144" cy="2663686"/>
          </a:xfrm>
          <a:custGeom>
            <a:avLst/>
            <a:gdLst>
              <a:gd name="connsiteX0" fmla="*/ 2099144 w 2099144"/>
              <a:gd name="connsiteY0" fmla="*/ 0 h 2663686"/>
              <a:gd name="connsiteX1" fmla="*/ 1407381 w 2099144"/>
              <a:gd name="connsiteY1" fmla="*/ 1892410 h 2663686"/>
              <a:gd name="connsiteX2" fmla="*/ 962108 w 2099144"/>
              <a:gd name="connsiteY2" fmla="*/ 2393342 h 2663686"/>
              <a:gd name="connsiteX3" fmla="*/ 485029 w 2099144"/>
              <a:gd name="connsiteY3" fmla="*/ 2560320 h 2663686"/>
              <a:gd name="connsiteX4" fmla="*/ 0 w 2099144"/>
              <a:gd name="connsiteY4" fmla="*/ 2663686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144" h="2663686">
                <a:moveTo>
                  <a:pt x="2099144" y="0"/>
                </a:moveTo>
                <a:cubicBezTo>
                  <a:pt x="1848015" y="746760"/>
                  <a:pt x="1596887" y="1493520"/>
                  <a:pt x="1407381" y="1892410"/>
                </a:cubicBezTo>
                <a:cubicBezTo>
                  <a:pt x="1217875" y="2291300"/>
                  <a:pt x="1115833" y="2282024"/>
                  <a:pt x="962108" y="2393342"/>
                </a:cubicBezTo>
                <a:cubicBezTo>
                  <a:pt x="808383" y="2504660"/>
                  <a:pt x="645380" y="2515263"/>
                  <a:pt x="485029" y="2560320"/>
                </a:cubicBezTo>
                <a:cubicBezTo>
                  <a:pt x="324678" y="2605377"/>
                  <a:pt x="162339" y="2634531"/>
                  <a:pt x="0" y="266368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9BF69F1-F2E6-5548-B669-A0A9FFAD493F}"/>
              </a:ext>
            </a:extLst>
          </p:cNvPr>
          <p:cNvSpPr/>
          <p:nvPr/>
        </p:nvSpPr>
        <p:spPr>
          <a:xfrm>
            <a:off x="7458323" y="6981245"/>
            <a:ext cx="572494" cy="876378"/>
          </a:xfrm>
          <a:custGeom>
            <a:avLst/>
            <a:gdLst>
              <a:gd name="connsiteX0" fmla="*/ 0 w 572494"/>
              <a:gd name="connsiteY0" fmla="*/ 0 h 876378"/>
              <a:gd name="connsiteX1" fmla="*/ 159027 w 572494"/>
              <a:gd name="connsiteY1" fmla="*/ 397565 h 876378"/>
              <a:gd name="connsiteX2" fmla="*/ 437322 w 572494"/>
              <a:gd name="connsiteY2" fmla="*/ 803082 h 876378"/>
              <a:gd name="connsiteX3" fmla="*/ 572494 w 572494"/>
              <a:gd name="connsiteY3" fmla="*/ 874644 h 87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94" h="876378">
                <a:moveTo>
                  <a:pt x="0" y="0"/>
                </a:moveTo>
                <a:cubicBezTo>
                  <a:pt x="43070" y="131859"/>
                  <a:pt x="86140" y="263718"/>
                  <a:pt x="159027" y="397565"/>
                </a:cubicBezTo>
                <a:cubicBezTo>
                  <a:pt x="231914" y="531412"/>
                  <a:pt x="368411" y="723569"/>
                  <a:pt x="437322" y="803082"/>
                </a:cubicBezTo>
                <a:cubicBezTo>
                  <a:pt x="506233" y="882595"/>
                  <a:pt x="539363" y="878619"/>
                  <a:pt x="572494" y="87464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23E81FFB-6A1D-24DB-FCD8-0F13D6A2EE36}"/>
              </a:ext>
            </a:extLst>
          </p:cNvPr>
          <p:cNvSpPr/>
          <p:nvPr/>
        </p:nvSpPr>
        <p:spPr>
          <a:xfrm>
            <a:off x="7855889" y="7202038"/>
            <a:ext cx="302649" cy="1631861"/>
          </a:xfrm>
          <a:custGeom>
            <a:avLst/>
            <a:gdLst>
              <a:gd name="connsiteX0" fmla="*/ 166977 w 302649"/>
              <a:gd name="connsiteY0" fmla="*/ 1844 h 1631861"/>
              <a:gd name="connsiteX1" fmla="*/ 166977 w 302649"/>
              <a:gd name="connsiteY1" fmla="*/ 105211 h 1631861"/>
              <a:gd name="connsiteX2" fmla="*/ 286247 w 302649"/>
              <a:gd name="connsiteY2" fmla="*/ 677705 h 1631861"/>
              <a:gd name="connsiteX3" fmla="*/ 270344 w 302649"/>
              <a:gd name="connsiteY3" fmla="*/ 1003708 h 1631861"/>
              <a:gd name="connsiteX4" fmla="*/ 0 w 302649"/>
              <a:gd name="connsiteY4" fmla="*/ 1631861 h 16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49" h="1631861">
                <a:moveTo>
                  <a:pt x="166977" y="1844"/>
                </a:moveTo>
                <a:cubicBezTo>
                  <a:pt x="157038" y="-2794"/>
                  <a:pt x="147099" y="-7432"/>
                  <a:pt x="166977" y="105211"/>
                </a:cubicBezTo>
                <a:cubicBezTo>
                  <a:pt x="186855" y="217854"/>
                  <a:pt x="269019" y="527956"/>
                  <a:pt x="286247" y="677705"/>
                </a:cubicBezTo>
                <a:cubicBezTo>
                  <a:pt x="303475" y="827455"/>
                  <a:pt x="318052" y="844682"/>
                  <a:pt x="270344" y="1003708"/>
                </a:cubicBezTo>
                <a:cubicBezTo>
                  <a:pt x="222636" y="1162734"/>
                  <a:pt x="111318" y="1397297"/>
                  <a:pt x="0" y="163186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69EA2FE1-58EC-3428-01B3-998931FC6A09}"/>
              </a:ext>
            </a:extLst>
          </p:cNvPr>
          <p:cNvSpPr/>
          <p:nvPr/>
        </p:nvSpPr>
        <p:spPr>
          <a:xfrm>
            <a:off x="7182998" y="6312665"/>
            <a:ext cx="77118" cy="455364"/>
          </a:xfrm>
          <a:custGeom>
            <a:avLst/>
            <a:gdLst>
              <a:gd name="connsiteX0" fmla="*/ 77118 w 77118"/>
              <a:gd name="connsiteY0" fmla="*/ 0 h 455364"/>
              <a:gd name="connsiteX1" fmla="*/ 25706 w 77118"/>
              <a:gd name="connsiteY1" fmla="*/ 363557 h 455364"/>
              <a:gd name="connsiteX2" fmla="*/ 0 w 77118"/>
              <a:gd name="connsiteY2" fmla="*/ 455364 h 45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18" h="455364">
                <a:moveTo>
                  <a:pt x="77118" y="0"/>
                </a:moveTo>
                <a:cubicBezTo>
                  <a:pt x="57838" y="143831"/>
                  <a:pt x="38559" y="287663"/>
                  <a:pt x="25706" y="363557"/>
                </a:cubicBezTo>
                <a:cubicBezTo>
                  <a:pt x="12853" y="439451"/>
                  <a:pt x="6426" y="447407"/>
                  <a:pt x="0" y="45536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9C0FC9B-D8B2-00E4-462C-6AD08D5A8BE4}"/>
              </a:ext>
            </a:extLst>
          </p:cNvPr>
          <p:cNvSpPr/>
          <p:nvPr/>
        </p:nvSpPr>
        <p:spPr>
          <a:xfrm>
            <a:off x="6723961" y="6720289"/>
            <a:ext cx="1120049" cy="403952"/>
          </a:xfrm>
          <a:custGeom>
            <a:avLst/>
            <a:gdLst>
              <a:gd name="connsiteX0" fmla="*/ 0 w 1120049"/>
              <a:gd name="connsiteY0" fmla="*/ 0 h 403952"/>
              <a:gd name="connsiteX1" fmla="*/ 561861 w 1120049"/>
              <a:gd name="connsiteY1" fmla="*/ 84463 h 403952"/>
              <a:gd name="connsiteX2" fmla="*/ 1120049 w 1120049"/>
              <a:gd name="connsiteY2" fmla="*/ 403952 h 4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049" h="403952">
                <a:moveTo>
                  <a:pt x="0" y="0"/>
                </a:moveTo>
                <a:cubicBezTo>
                  <a:pt x="187593" y="8569"/>
                  <a:pt x="375186" y="17138"/>
                  <a:pt x="561861" y="84463"/>
                </a:cubicBezTo>
                <a:cubicBezTo>
                  <a:pt x="748536" y="151788"/>
                  <a:pt x="934292" y="277870"/>
                  <a:pt x="1120049" y="40395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9DBABD3-0C52-F4F4-E2F7-8CAD69872120}"/>
              </a:ext>
            </a:extLst>
          </p:cNvPr>
          <p:cNvSpPr/>
          <p:nvPr/>
        </p:nvSpPr>
        <p:spPr>
          <a:xfrm>
            <a:off x="7546554" y="6279614"/>
            <a:ext cx="422313" cy="870333"/>
          </a:xfrm>
          <a:custGeom>
            <a:avLst/>
            <a:gdLst>
              <a:gd name="connsiteX0" fmla="*/ 0 w 422313"/>
              <a:gd name="connsiteY0" fmla="*/ 0 h 870333"/>
              <a:gd name="connsiteX1" fmla="*/ 238699 w 422313"/>
              <a:gd name="connsiteY1" fmla="*/ 506776 h 870333"/>
              <a:gd name="connsiteX2" fmla="*/ 422313 w 422313"/>
              <a:gd name="connsiteY2" fmla="*/ 870333 h 87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313" h="870333">
                <a:moveTo>
                  <a:pt x="0" y="0"/>
                </a:moveTo>
                <a:cubicBezTo>
                  <a:pt x="84157" y="180860"/>
                  <a:pt x="168314" y="361721"/>
                  <a:pt x="238699" y="506776"/>
                </a:cubicBezTo>
                <a:cubicBezTo>
                  <a:pt x="309084" y="651831"/>
                  <a:pt x="365698" y="761082"/>
                  <a:pt x="422313" y="87033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CFCCE46-C01C-0AA0-1065-1BB1847AFF8C}"/>
              </a:ext>
            </a:extLst>
          </p:cNvPr>
          <p:cNvSpPr/>
          <p:nvPr/>
        </p:nvSpPr>
        <p:spPr>
          <a:xfrm>
            <a:off x="6231875" y="6720289"/>
            <a:ext cx="459036" cy="1307335"/>
          </a:xfrm>
          <a:custGeom>
            <a:avLst/>
            <a:gdLst>
              <a:gd name="connsiteX0" fmla="*/ 459036 w 459036"/>
              <a:gd name="connsiteY0" fmla="*/ 0 h 1307335"/>
              <a:gd name="connsiteX1" fmla="*/ 110168 w 459036"/>
              <a:gd name="connsiteY1" fmla="*/ 896039 h 1307335"/>
              <a:gd name="connsiteX2" fmla="*/ 0 w 459036"/>
              <a:gd name="connsiteY2" fmla="*/ 1307335 h 130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036" h="1307335">
                <a:moveTo>
                  <a:pt x="459036" y="0"/>
                </a:moveTo>
                <a:cubicBezTo>
                  <a:pt x="322855" y="339075"/>
                  <a:pt x="186674" y="678150"/>
                  <a:pt x="110168" y="896039"/>
                </a:cubicBezTo>
                <a:cubicBezTo>
                  <a:pt x="33662" y="1113928"/>
                  <a:pt x="16831" y="1210631"/>
                  <a:pt x="0" y="130733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2CE6B04-C12A-E3FB-262B-438A90619F1E}"/>
              </a:ext>
            </a:extLst>
          </p:cNvPr>
          <p:cNvSpPr/>
          <p:nvPr/>
        </p:nvSpPr>
        <p:spPr>
          <a:xfrm>
            <a:off x="3829050" y="9096375"/>
            <a:ext cx="57150" cy="127000"/>
          </a:xfrm>
          <a:custGeom>
            <a:avLst/>
            <a:gdLst>
              <a:gd name="connsiteX0" fmla="*/ 57150 w 57150"/>
              <a:gd name="connsiteY0" fmla="*/ 0 h 127000"/>
              <a:gd name="connsiteX1" fmla="*/ 9525 w 57150"/>
              <a:gd name="connsiteY1" fmla="*/ 85725 h 127000"/>
              <a:gd name="connsiteX2" fmla="*/ 0 w 57150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27000">
                <a:moveTo>
                  <a:pt x="57150" y="0"/>
                </a:moveTo>
                <a:cubicBezTo>
                  <a:pt x="38100" y="32279"/>
                  <a:pt x="19050" y="64558"/>
                  <a:pt x="9525" y="85725"/>
                </a:cubicBezTo>
                <a:cubicBezTo>
                  <a:pt x="0" y="106892"/>
                  <a:pt x="0" y="116946"/>
                  <a:pt x="0" y="127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F0AF1CF8-27CC-6DA1-B882-7DD1A4B208BA}"/>
              </a:ext>
            </a:extLst>
          </p:cNvPr>
          <p:cNvSpPr/>
          <p:nvPr/>
        </p:nvSpPr>
        <p:spPr>
          <a:xfrm>
            <a:off x="3725166" y="9223375"/>
            <a:ext cx="110234" cy="88900"/>
          </a:xfrm>
          <a:custGeom>
            <a:avLst/>
            <a:gdLst>
              <a:gd name="connsiteX0" fmla="*/ 110234 w 110234"/>
              <a:gd name="connsiteY0" fmla="*/ 0 h 88900"/>
              <a:gd name="connsiteX1" fmla="*/ 11809 w 110234"/>
              <a:gd name="connsiteY1" fmla="*/ 69850 h 88900"/>
              <a:gd name="connsiteX2" fmla="*/ 5459 w 110234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34" h="88900">
                <a:moveTo>
                  <a:pt x="110234" y="0"/>
                </a:moveTo>
                <a:lnTo>
                  <a:pt x="11809" y="69850"/>
                </a:lnTo>
                <a:cubicBezTo>
                  <a:pt x="-5653" y="84667"/>
                  <a:pt x="-97" y="86783"/>
                  <a:pt x="5459" y="88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DD90345B-07DD-4D64-C820-19AFF66CD4F3}"/>
              </a:ext>
            </a:extLst>
          </p:cNvPr>
          <p:cNvSpPr/>
          <p:nvPr/>
        </p:nvSpPr>
        <p:spPr>
          <a:xfrm>
            <a:off x="3743325" y="9315450"/>
            <a:ext cx="168275" cy="336550"/>
          </a:xfrm>
          <a:custGeom>
            <a:avLst/>
            <a:gdLst>
              <a:gd name="connsiteX0" fmla="*/ 0 w 168275"/>
              <a:gd name="connsiteY0" fmla="*/ 0 h 336550"/>
              <a:gd name="connsiteX1" fmla="*/ 31750 w 168275"/>
              <a:gd name="connsiteY1" fmla="*/ 101600 h 336550"/>
              <a:gd name="connsiteX2" fmla="*/ 168275 w 168275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75" h="336550">
                <a:moveTo>
                  <a:pt x="0" y="0"/>
                </a:moveTo>
                <a:cubicBezTo>
                  <a:pt x="1852" y="22754"/>
                  <a:pt x="3704" y="45509"/>
                  <a:pt x="31750" y="101600"/>
                </a:cubicBezTo>
                <a:cubicBezTo>
                  <a:pt x="59796" y="157691"/>
                  <a:pt x="114035" y="247120"/>
                  <a:pt x="168275" y="3365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84DFEEF7-423B-A869-BFE4-C0293490701F}"/>
              </a:ext>
            </a:extLst>
          </p:cNvPr>
          <p:cNvSpPr/>
          <p:nvPr/>
        </p:nvSpPr>
        <p:spPr>
          <a:xfrm>
            <a:off x="3844925" y="9086850"/>
            <a:ext cx="76350" cy="127000"/>
          </a:xfrm>
          <a:custGeom>
            <a:avLst/>
            <a:gdLst>
              <a:gd name="connsiteX0" fmla="*/ 57150 w 76350"/>
              <a:gd name="connsiteY0" fmla="*/ 0 h 127000"/>
              <a:gd name="connsiteX1" fmla="*/ 73025 w 76350"/>
              <a:gd name="connsiteY1" fmla="*/ 50800 h 127000"/>
              <a:gd name="connsiteX2" fmla="*/ 0 w 76350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50" h="127000">
                <a:moveTo>
                  <a:pt x="57150" y="0"/>
                </a:moveTo>
                <a:cubicBezTo>
                  <a:pt x="69850" y="14816"/>
                  <a:pt x="82550" y="29633"/>
                  <a:pt x="73025" y="50800"/>
                </a:cubicBezTo>
                <a:cubicBezTo>
                  <a:pt x="63500" y="71967"/>
                  <a:pt x="31750" y="99483"/>
                  <a:pt x="0" y="127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780C4B3F-E2F3-9D33-5856-7F25D20FE007}"/>
              </a:ext>
            </a:extLst>
          </p:cNvPr>
          <p:cNvSpPr/>
          <p:nvPr/>
        </p:nvSpPr>
        <p:spPr>
          <a:xfrm>
            <a:off x="3895725" y="9086850"/>
            <a:ext cx="51976" cy="231775"/>
          </a:xfrm>
          <a:custGeom>
            <a:avLst/>
            <a:gdLst>
              <a:gd name="connsiteX0" fmla="*/ 0 w 51976"/>
              <a:gd name="connsiteY0" fmla="*/ 0 h 231775"/>
              <a:gd name="connsiteX1" fmla="*/ 44450 w 51976"/>
              <a:gd name="connsiteY1" fmla="*/ 95250 h 231775"/>
              <a:gd name="connsiteX2" fmla="*/ 50800 w 51976"/>
              <a:gd name="connsiteY2" fmla="*/ 158750 h 231775"/>
              <a:gd name="connsiteX3" fmla="*/ 31750 w 51976"/>
              <a:gd name="connsiteY3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6" h="231775">
                <a:moveTo>
                  <a:pt x="0" y="0"/>
                </a:moveTo>
                <a:cubicBezTo>
                  <a:pt x="17991" y="34396"/>
                  <a:pt x="35983" y="68792"/>
                  <a:pt x="44450" y="95250"/>
                </a:cubicBezTo>
                <a:cubicBezTo>
                  <a:pt x="52917" y="121708"/>
                  <a:pt x="52917" y="135996"/>
                  <a:pt x="50800" y="158750"/>
                </a:cubicBezTo>
                <a:cubicBezTo>
                  <a:pt x="48683" y="181504"/>
                  <a:pt x="40216" y="206639"/>
                  <a:pt x="31750" y="231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3202353-B449-B2BF-D624-807BCD5046F6}"/>
              </a:ext>
            </a:extLst>
          </p:cNvPr>
          <p:cNvSpPr/>
          <p:nvPr/>
        </p:nvSpPr>
        <p:spPr>
          <a:xfrm>
            <a:off x="3785711" y="9296400"/>
            <a:ext cx="154895" cy="307975"/>
          </a:xfrm>
          <a:custGeom>
            <a:avLst/>
            <a:gdLst>
              <a:gd name="connsiteX0" fmla="*/ 21114 w 154895"/>
              <a:gd name="connsiteY0" fmla="*/ 0 h 307975"/>
              <a:gd name="connsiteX1" fmla="*/ 8414 w 154895"/>
              <a:gd name="connsiteY1" fmla="*/ 63500 h 307975"/>
              <a:gd name="connsiteX2" fmla="*/ 132239 w 154895"/>
              <a:gd name="connsiteY2" fmla="*/ 260350 h 307975"/>
              <a:gd name="connsiteX3" fmla="*/ 154464 w 154895"/>
              <a:gd name="connsiteY3" fmla="*/ 3079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895" h="307975">
                <a:moveTo>
                  <a:pt x="21114" y="0"/>
                </a:moveTo>
                <a:cubicBezTo>
                  <a:pt x="5503" y="10054"/>
                  <a:pt x="-10107" y="20108"/>
                  <a:pt x="8414" y="63500"/>
                </a:cubicBezTo>
                <a:cubicBezTo>
                  <a:pt x="26935" y="106892"/>
                  <a:pt x="107897" y="219604"/>
                  <a:pt x="132239" y="260350"/>
                </a:cubicBezTo>
                <a:cubicBezTo>
                  <a:pt x="156581" y="301096"/>
                  <a:pt x="155522" y="304535"/>
                  <a:pt x="154464" y="307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0C2E3029-148A-0028-1478-3005FD982495}"/>
              </a:ext>
            </a:extLst>
          </p:cNvPr>
          <p:cNvSpPr/>
          <p:nvPr/>
        </p:nvSpPr>
        <p:spPr>
          <a:xfrm>
            <a:off x="3937000" y="9318625"/>
            <a:ext cx="374650" cy="273050"/>
          </a:xfrm>
          <a:custGeom>
            <a:avLst/>
            <a:gdLst>
              <a:gd name="connsiteX0" fmla="*/ 0 w 374650"/>
              <a:gd name="connsiteY0" fmla="*/ 0 h 273050"/>
              <a:gd name="connsiteX1" fmla="*/ 85725 w 374650"/>
              <a:gd name="connsiteY1" fmla="*/ 133350 h 273050"/>
              <a:gd name="connsiteX2" fmla="*/ 374650 w 374650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273050">
                <a:moveTo>
                  <a:pt x="0" y="0"/>
                </a:moveTo>
                <a:cubicBezTo>
                  <a:pt x="11641" y="43921"/>
                  <a:pt x="23283" y="87842"/>
                  <a:pt x="85725" y="133350"/>
                </a:cubicBezTo>
                <a:cubicBezTo>
                  <a:pt x="148167" y="178858"/>
                  <a:pt x="261408" y="225954"/>
                  <a:pt x="374650" y="273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2B14189A-FC9D-13A9-4CFE-23541A9FF083}"/>
              </a:ext>
            </a:extLst>
          </p:cNvPr>
          <p:cNvSpPr/>
          <p:nvPr/>
        </p:nvSpPr>
        <p:spPr>
          <a:xfrm>
            <a:off x="3937000" y="9674225"/>
            <a:ext cx="260350" cy="117475"/>
          </a:xfrm>
          <a:custGeom>
            <a:avLst/>
            <a:gdLst>
              <a:gd name="connsiteX0" fmla="*/ 0 w 260350"/>
              <a:gd name="connsiteY0" fmla="*/ 0 h 117475"/>
              <a:gd name="connsiteX1" fmla="*/ 92075 w 260350"/>
              <a:gd name="connsiteY1" fmla="*/ 66675 h 117475"/>
              <a:gd name="connsiteX2" fmla="*/ 215900 w 260350"/>
              <a:gd name="connsiteY2" fmla="*/ 98425 h 117475"/>
              <a:gd name="connsiteX3" fmla="*/ 260350 w 260350"/>
              <a:gd name="connsiteY3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50" h="117475">
                <a:moveTo>
                  <a:pt x="0" y="0"/>
                </a:moveTo>
                <a:cubicBezTo>
                  <a:pt x="28046" y="25135"/>
                  <a:pt x="56092" y="50271"/>
                  <a:pt x="92075" y="66675"/>
                </a:cubicBezTo>
                <a:cubicBezTo>
                  <a:pt x="128058" y="83079"/>
                  <a:pt x="187854" y="89958"/>
                  <a:pt x="215900" y="98425"/>
                </a:cubicBezTo>
                <a:cubicBezTo>
                  <a:pt x="243946" y="106892"/>
                  <a:pt x="252148" y="112183"/>
                  <a:pt x="260350" y="1174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D966BE7-63B2-DD8F-5C8D-2D27DBA8F79C}"/>
              </a:ext>
            </a:extLst>
          </p:cNvPr>
          <p:cNvSpPr/>
          <p:nvPr/>
        </p:nvSpPr>
        <p:spPr>
          <a:xfrm>
            <a:off x="3203575" y="9363075"/>
            <a:ext cx="1028700" cy="546100"/>
          </a:xfrm>
          <a:custGeom>
            <a:avLst/>
            <a:gdLst>
              <a:gd name="connsiteX0" fmla="*/ 0 w 1028700"/>
              <a:gd name="connsiteY0" fmla="*/ 0 h 546100"/>
              <a:gd name="connsiteX1" fmla="*/ 403225 w 1028700"/>
              <a:gd name="connsiteY1" fmla="*/ 209550 h 546100"/>
              <a:gd name="connsiteX2" fmla="*/ 501650 w 1028700"/>
              <a:gd name="connsiteY2" fmla="*/ 269875 h 546100"/>
              <a:gd name="connsiteX3" fmla="*/ 720725 w 1028700"/>
              <a:gd name="connsiteY3" fmla="*/ 365125 h 546100"/>
              <a:gd name="connsiteX4" fmla="*/ 654050 w 1028700"/>
              <a:gd name="connsiteY4" fmla="*/ 371475 h 546100"/>
              <a:gd name="connsiteX5" fmla="*/ 765175 w 1028700"/>
              <a:gd name="connsiteY5" fmla="*/ 438150 h 546100"/>
              <a:gd name="connsiteX6" fmla="*/ 908050 w 1028700"/>
              <a:gd name="connsiteY6" fmla="*/ 498475 h 546100"/>
              <a:gd name="connsiteX7" fmla="*/ 1028700 w 1028700"/>
              <a:gd name="connsiteY7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700" h="546100">
                <a:moveTo>
                  <a:pt x="0" y="0"/>
                </a:moveTo>
                <a:lnTo>
                  <a:pt x="403225" y="209550"/>
                </a:lnTo>
                <a:cubicBezTo>
                  <a:pt x="486833" y="254529"/>
                  <a:pt x="448733" y="243946"/>
                  <a:pt x="501650" y="269875"/>
                </a:cubicBezTo>
                <a:cubicBezTo>
                  <a:pt x="554567" y="295804"/>
                  <a:pt x="695325" y="348192"/>
                  <a:pt x="720725" y="365125"/>
                </a:cubicBezTo>
                <a:cubicBezTo>
                  <a:pt x="746125" y="382058"/>
                  <a:pt x="646642" y="359304"/>
                  <a:pt x="654050" y="371475"/>
                </a:cubicBezTo>
                <a:cubicBezTo>
                  <a:pt x="661458" y="383646"/>
                  <a:pt x="722842" y="416983"/>
                  <a:pt x="765175" y="438150"/>
                </a:cubicBezTo>
                <a:cubicBezTo>
                  <a:pt x="807508" y="459317"/>
                  <a:pt x="864129" y="480483"/>
                  <a:pt x="908050" y="498475"/>
                </a:cubicBezTo>
                <a:cubicBezTo>
                  <a:pt x="951971" y="516467"/>
                  <a:pt x="990335" y="531283"/>
                  <a:pt x="1028700" y="546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AD648E5-0949-B1FF-5AEE-CF6A4B2CBDB2}"/>
              </a:ext>
            </a:extLst>
          </p:cNvPr>
          <p:cNvSpPr/>
          <p:nvPr/>
        </p:nvSpPr>
        <p:spPr>
          <a:xfrm>
            <a:off x="3184525" y="9312275"/>
            <a:ext cx="603250" cy="142875"/>
          </a:xfrm>
          <a:custGeom>
            <a:avLst/>
            <a:gdLst>
              <a:gd name="connsiteX0" fmla="*/ 0 w 603250"/>
              <a:gd name="connsiteY0" fmla="*/ 0 h 142875"/>
              <a:gd name="connsiteX1" fmla="*/ 419100 w 603250"/>
              <a:gd name="connsiteY1" fmla="*/ 95250 h 142875"/>
              <a:gd name="connsiteX2" fmla="*/ 603250 w 60325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50" h="142875">
                <a:moveTo>
                  <a:pt x="0" y="0"/>
                </a:moveTo>
                <a:lnTo>
                  <a:pt x="419100" y="95250"/>
                </a:lnTo>
                <a:cubicBezTo>
                  <a:pt x="519642" y="119063"/>
                  <a:pt x="561446" y="130969"/>
                  <a:pt x="603250" y="142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BC3258B-19BD-D822-7CED-96AB58304237}"/>
              </a:ext>
            </a:extLst>
          </p:cNvPr>
          <p:cNvSpPr/>
          <p:nvPr/>
        </p:nvSpPr>
        <p:spPr>
          <a:xfrm>
            <a:off x="3441700" y="9413875"/>
            <a:ext cx="400050" cy="196850"/>
          </a:xfrm>
          <a:custGeom>
            <a:avLst/>
            <a:gdLst>
              <a:gd name="connsiteX0" fmla="*/ 0 w 400050"/>
              <a:gd name="connsiteY0" fmla="*/ 0 h 196850"/>
              <a:gd name="connsiteX1" fmla="*/ 203200 w 400050"/>
              <a:gd name="connsiteY1" fmla="*/ 47625 h 196850"/>
              <a:gd name="connsiteX2" fmla="*/ 311150 w 400050"/>
              <a:gd name="connsiteY2" fmla="*/ 82550 h 196850"/>
              <a:gd name="connsiteX3" fmla="*/ 333375 w 400050"/>
              <a:gd name="connsiteY3" fmla="*/ 114300 h 196850"/>
              <a:gd name="connsiteX4" fmla="*/ 400050 w 400050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196850">
                <a:moveTo>
                  <a:pt x="0" y="0"/>
                </a:moveTo>
                <a:cubicBezTo>
                  <a:pt x="75671" y="16933"/>
                  <a:pt x="151342" y="33867"/>
                  <a:pt x="203200" y="47625"/>
                </a:cubicBezTo>
                <a:cubicBezTo>
                  <a:pt x="255058" y="61383"/>
                  <a:pt x="289454" y="71438"/>
                  <a:pt x="311150" y="82550"/>
                </a:cubicBezTo>
                <a:cubicBezTo>
                  <a:pt x="332846" y="93662"/>
                  <a:pt x="318558" y="95250"/>
                  <a:pt x="333375" y="114300"/>
                </a:cubicBezTo>
                <a:cubicBezTo>
                  <a:pt x="348192" y="133350"/>
                  <a:pt x="374121" y="165100"/>
                  <a:pt x="400050" y="196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47A4969-610A-6DC2-A577-C58E830851D9}"/>
              </a:ext>
            </a:extLst>
          </p:cNvPr>
          <p:cNvSpPr/>
          <p:nvPr/>
        </p:nvSpPr>
        <p:spPr>
          <a:xfrm>
            <a:off x="5721350" y="5937250"/>
            <a:ext cx="244475" cy="184880"/>
          </a:xfrm>
          <a:custGeom>
            <a:avLst/>
            <a:gdLst>
              <a:gd name="connsiteX0" fmla="*/ 0 w 244475"/>
              <a:gd name="connsiteY0" fmla="*/ 0 h 184880"/>
              <a:gd name="connsiteX1" fmla="*/ 31750 w 244475"/>
              <a:gd name="connsiteY1" fmla="*/ 174625 h 184880"/>
              <a:gd name="connsiteX2" fmla="*/ 41275 w 244475"/>
              <a:gd name="connsiteY2" fmla="*/ 165100 h 184880"/>
              <a:gd name="connsiteX3" fmla="*/ 92075 w 244475"/>
              <a:gd name="connsiteY3" fmla="*/ 171450 h 184880"/>
              <a:gd name="connsiteX4" fmla="*/ 244475 w 244475"/>
              <a:gd name="connsiteY4" fmla="*/ 146050 h 18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" h="184880">
                <a:moveTo>
                  <a:pt x="0" y="0"/>
                </a:moveTo>
                <a:cubicBezTo>
                  <a:pt x="12435" y="73554"/>
                  <a:pt x="24871" y="147108"/>
                  <a:pt x="31750" y="174625"/>
                </a:cubicBezTo>
                <a:cubicBezTo>
                  <a:pt x="38629" y="202142"/>
                  <a:pt x="31221" y="165629"/>
                  <a:pt x="41275" y="165100"/>
                </a:cubicBezTo>
                <a:cubicBezTo>
                  <a:pt x="51329" y="164571"/>
                  <a:pt x="58208" y="174625"/>
                  <a:pt x="92075" y="171450"/>
                </a:cubicBezTo>
                <a:cubicBezTo>
                  <a:pt x="125942" y="168275"/>
                  <a:pt x="185208" y="157162"/>
                  <a:pt x="244475" y="146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32E8FDB-CA7E-39EA-7F4A-22E121B3A249}"/>
              </a:ext>
            </a:extLst>
          </p:cNvPr>
          <p:cNvSpPr/>
          <p:nvPr/>
        </p:nvSpPr>
        <p:spPr>
          <a:xfrm>
            <a:off x="4575175" y="8331200"/>
            <a:ext cx="885825" cy="349547"/>
          </a:xfrm>
          <a:custGeom>
            <a:avLst/>
            <a:gdLst>
              <a:gd name="connsiteX0" fmla="*/ 0 w 885825"/>
              <a:gd name="connsiteY0" fmla="*/ 0 h 349547"/>
              <a:gd name="connsiteX1" fmla="*/ 422275 w 885825"/>
              <a:gd name="connsiteY1" fmla="*/ 200025 h 349547"/>
              <a:gd name="connsiteX2" fmla="*/ 787400 w 885825"/>
              <a:gd name="connsiteY2" fmla="*/ 304800 h 349547"/>
              <a:gd name="connsiteX3" fmla="*/ 657225 w 885825"/>
              <a:gd name="connsiteY3" fmla="*/ 349250 h 349547"/>
              <a:gd name="connsiteX4" fmla="*/ 885825 w 885825"/>
              <a:gd name="connsiteY4" fmla="*/ 285750 h 34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825" h="349547">
                <a:moveTo>
                  <a:pt x="0" y="0"/>
                </a:moveTo>
                <a:cubicBezTo>
                  <a:pt x="145521" y="74612"/>
                  <a:pt x="291042" y="149225"/>
                  <a:pt x="422275" y="200025"/>
                </a:cubicBezTo>
                <a:cubicBezTo>
                  <a:pt x="553508" y="250825"/>
                  <a:pt x="748242" y="279929"/>
                  <a:pt x="787400" y="304800"/>
                </a:cubicBezTo>
                <a:cubicBezTo>
                  <a:pt x="826558" y="329671"/>
                  <a:pt x="640821" y="352425"/>
                  <a:pt x="657225" y="349250"/>
                </a:cubicBezTo>
                <a:cubicBezTo>
                  <a:pt x="673629" y="346075"/>
                  <a:pt x="779727" y="315912"/>
                  <a:pt x="885825" y="285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0D407D8A-06B2-1E99-FAB8-DED3E3CFE401}"/>
              </a:ext>
            </a:extLst>
          </p:cNvPr>
          <p:cNvSpPr/>
          <p:nvPr/>
        </p:nvSpPr>
        <p:spPr>
          <a:xfrm>
            <a:off x="4527550" y="8308975"/>
            <a:ext cx="209742" cy="492125"/>
          </a:xfrm>
          <a:custGeom>
            <a:avLst/>
            <a:gdLst>
              <a:gd name="connsiteX0" fmla="*/ 0 w 209742"/>
              <a:gd name="connsiteY0" fmla="*/ 0 h 492125"/>
              <a:gd name="connsiteX1" fmla="*/ 53975 w 209742"/>
              <a:gd name="connsiteY1" fmla="*/ 22225 h 492125"/>
              <a:gd name="connsiteX2" fmla="*/ 146050 w 209742"/>
              <a:gd name="connsiteY2" fmla="*/ 104775 h 492125"/>
              <a:gd name="connsiteX3" fmla="*/ 209550 w 209742"/>
              <a:gd name="connsiteY3" fmla="*/ 254000 h 492125"/>
              <a:gd name="connsiteX4" fmla="*/ 161925 w 209742"/>
              <a:gd name="connsiteY4" fmla="*/ 4921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2" h="492125">
                <a:moveTo>
                  <a:pt x="0" y="0"/>
                </a:moveTo>
                <a:cubicBezTo>
                  <a:pt x="14816" y="2381"/>
                  <a:pt x="29633" y="4762"/>
                  <a:pt x="53975" y="22225"/>
                </a:cubicBezTo>
                <a:cubicBezTo>
                  <a:pt x="78317" y="39688"/>
                  <a:pt x="120121" y="66146"/>
                  <a:pt x="146050" y="104775"/>
                </a:cubicBezTo>
                <a:cubicBezTo>
                  <a:pt x="171979" y="143404"/>
                  <a:pt x="206904" y="189442"/>
                  <a:pt x="209550" y="254000"/>
                </a:cubicBezTo>
                <a:cubicBezTo>
                  <a:pt x="212196" y="318558"/>
                  <a:pt x="187060" y="405341"/>
                  <a:pt x="161925" y="4921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6A141C8-FD93-C11A-B0F8-83F39A2F17D2}"/>
              </a:ext>
            </a:extLst>
          </p:cNvPr>
          <p:cNvSpPr/>
          <p:nvPr/>
        </p:nvSpPr>
        <p:spPr>
          <a:xfrm>
            <a:off x="4676775" y="8382000"/>
            <a:ext cx="98597" cy="444500"/>
          </a:xfrm>
          <a:custGeom>
            <a:avLst/>
            <a:gdLst>
              <a:gd name="connsiteX0" fmla="*/ 0 w 98597"/>
              <a:gd name="connsiteY0" fmla="*/ 0 h 444500"/>
              <a:gd name="connsiteX1" fmla="*/ 98425 w 98597"/>
              <a:gd name="connsiteY1" fmla="*/ 244475 h 444500"/>
              <a:gd name="connsiteX2" fmla="*/ 19050 w 98597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97" h="444500">
                <a:moveTo>
                  <a:pt x="0" y="0"/>
                </a:moveTo>
                <a:cubicBezTo>
                  <a:pt x="47625" y="85196"/>
                  <a:pt x="95250" y="170392"/>
                  <a:pt x="98425" y="244475"/>
                </a:cubicBezTo>
                <a:cubicBezTo>
                  <a:pt x="101600" y="318558"/>
                  <a:pt x="60325" y="381529"/>
                  <a:pt x="19050" y="444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BCFA09B-FBFC-E3C8-B188-FA731BE5335F}"/>
              </a:ext>
            </a:extLst>
          </p:cNvPr>
          <p:cNvSpPr/>
          <p:nvPr/>
        </p:nvSpPr>
        <p:spPr>
          <a:xfrm>
            <a:off x="4648200" y="8836025"/>
            <a:ext cx="685800" cy="355600"/>
          </a:xfrm>
          <a:custGeom>
            <a:avLst/>
            <a:gdLst>
              <a:gd name="connsiteX0" fmla="*/ 0 w 685800"/>
              <a:gd name="connsiteY0" fmla="*/ 0 h 355600"/>
              <a:gd name="connsiteX1" fmla="*/ 196850 w 685800"/>
              <a:gd name="connsiteY1" fmla="*/ 57150 h 355600"/>
              <a:gd name="connsiteX2" fmla="*/ 495300 w 685800"/>
              <a:gd name="connsiteY2" fmla="*/ 282575 h 355600"/>
              <a:gd name="connsiteX3" fmla="*/ 685800 w 685800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55600">
                <a:moveTo>
                  <a:pt x="0" y="0"/>
                </a:moveTo>
                <a:cubicBezTo>
                  <a:pt x="57150" y="5027"/>
                  <a:pt x="114300" y="10054"/>
                  <a:pt x="196850" y="57150"/>
                </a:cubicBezTo>
                <a:cubicBezTo>
                  <a:pt x="279400" y="104246"/>
                  <a:pt x="413808" y="232833"/>
                  <a:pt x="495300" y="282575"/>
                </a:cubicBezTo>
                <a:cubicBezTo>
                  <a:pt x="576792" y="332317"/>
                  <a:pt x="631296" y="343958"/>
                  <a:pt x="685800" y="355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6D2C4E02-2A46-56FC-E11D-003FA18DB4E4}"/>
              </a:ext>
            </a:extLst>
          </p:cNvPr>
          <p:cNvSpPr/>
          <p:nvPr/>
        </p:nvSpPr>
        <p:spPr>
          <a:xfrm>
            <a:off x="4797425" y="9207500"/>
            <a:ext cx="660400" cy="85021"/>
          </a:xfrm>
          <a:custGeom>
            <a:avLst/>
            <a:gdLst>
              <a:gd name="connsiteX0" fmla="*/ 0 w 660400"/>
              <a:gd name="connsiteY0" fmla="*/ 0 h 85021"/>
              <a:gd name="connsiteX1" fmla="*/ 412750 w 660400"/>
              <a:gd name="connsiteY1" fmla="*/ 79375 h 85021"/>
              <a:gd name="connsiteX2" fmla="*/ 533400 w 660400"/>
              <a:gd name="connsiteY2" fmla="*/ 76200 h 85021"/>
              <a:gd name="connsiteX3" fmla="*/ 660400 w 660400"/>
              <a:gd name="connsiteY3" fmla="*/ 57150 h 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400" h="85021">
                <a:moveTo>
                  <a:pt x="0" y="0"/>
                </a:moveTo>
                <a:cubicBezTo>
                  <a:pt x="161925" y="33337"/>
                  <a:pt x="323850" y="66675"/>
                  <a:pt x="412750" y="79375"/>
                </a:cubicBezTo>
                <a:cubicBezTo>
                  <a:pt x="501650" y="92075"/>
                  <a:pt x="492125" y="79904"/>
                  <a:pt x="533400" y="76200"/>
                </a:cubicBezTo>
                <a:cubicBezTo>
                  <a:pt x="574675" y="72496"/>
                  <a:pt x="617537" y="64823"/>
                  <a:pt x="660400" y="571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92F7FCC-C1E5-0083-E3E0-05831B370296}"/>
              </a:ext>
            </a:extLst>
          </p:cNvPr>
          <p:cNvSpPr/>
          <p:nvPr/>
        </p:nvSpPr>
        <p:spPr>
          <a:xfrm>
            <a:off x="4438650" y="9324975"/>
            <a:ext cx="955675" cy="244475"/>
          </a:xfrm>
          <a:custGeom>
            <a:avLst/>
            <a:gdLst>
              <a:gd name="connsiteX0" fmla="*/ 0 w 955675"/>
              <a:gd name="connsiteY0" fmla="*/ 244475 h 244475"/>
              <a:gd name="connsiteX1" fmla="*/ 546100 w 955675"/>
              <a:gd name="connsiteY1" fmla="*/ 107950 h 244475"/>
              <a:gd name="connsiteX2" fmla="*/ 955675 w 955675"/>
              <a:gd name="connsiteY2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675" h="244475">
                <a:moveTo>
                  <a:pt x="0" y="244475"/>
                </a:moveTo>
                <a:lnTo>
                  <a:pt x="546100" y="107950"/>
                </a:lnTo>
                <a:lnTo>
                  <a:pt x="955675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C501B18-A0E6-B261-7C5D-C1325F091BB8}"/>
              </a:ext>
            </a:extLst>
          </p:cNvPr>
          <p:cNvSpPr/>
          <p:nvPr/>
        </p:nvSpPr>
        <p:spPr>
          <a:xfrm>
            <a:off x="4768850" y="9042400"/>
            <a:ext cx="615950" cy="222250"/>
          </a:xfrm>
          <a:custGeom>
            <a:avLst/>
            <a:gdLst>
              <a:gd name="connsiteX0" fmla="*/ 0 w 615950"/>
              <a:gd name="connsiteY0" fmla="*/ 0 h 222250"/>
              <a:gd name="connsiteX1" fmla="*/ 454025 w 615950"/>
              <a:gd name="connsiteY1" fmla="*/ 152400 h 222250"/>
              <a:gd name="connsiteX2" fmla="*/ 615950 w 615950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50" h="222250">
                <a:moveTo>
                  <a:pt x="0" y="0"/>
                </a:moveTo>
                <a:lnTo>
                  <a:pt x="454025" y="152400"/>
                </a:lnTo>
                <a:cubicBezTo>
                  <a:pt x="556683" y="189442"/>
                  <a:pt x="586316" y="205846"/>
                  <a:pt x="615950" y="2222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C10F59F5-AAD1-E784-623B-8018309800D0}"/>
              </a:ext>
            </a:extLst>
          </p:cNvPr>
          <p:cNvSpPr/>
          <p:nvPr/>
        </p:nvSpPr>
        <p:spPr>
          <a:xfrm>
            <a:off x="4367807" y="8899525"/>
            <a:ext cx="159743" cy="647700"/>
          </a:xfrm>
          <a:custGeom>
            <a:avLst/>
            <a:gdLst>
              <a:gd name="connsiteX0" fmla="*/ 159743 w 159743"/>
              <a:gd name="connsiteY0" fmla="*/ 0 h 647700"/>
              <a:gd name="connsiteX1" fmla="*/ 121643 w 159743"/>
              <a:gd name="connsiteY1" fmla="*/ 365125 h 647700"/>
              <a:gd name="connsiteX2" fmla="*/ 102593 w 159743"/>
              <a:gd name="connsiteY2" fmla="*/ 438150 h 647700"/>
              <a:gd name="connsiteX3" fmla="*/ 10518 w 159743"/>
              <a:gd name="connsiteY3" fmla="*/ 533400 h 647700"/>
              <a:gd name="connsiteX4" fmla="*/ 993 w 159743"/>
              <a:gd name="connsiteY4" fmla="*/ 555625 h 647700"/>
              <a:gd name="connsiteX5" fmla="*/ 993 w 159743"/>
              <a:gd name="connsiteY5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43" h="647700">
                <a:moveTo>
                  <a:pt x="159743" y="0"/>
                </a:moveTo>
                <a:cubicBezTo>
                  <a:pt x="145455" y="146050"/>
                  <a:pt x="131168" y="292100"/>
                  <a:pt x="121643" y="365125"/>
                </a:cubicBezTo>
                <a:cubicBezTo>
                  <a:pt x="112118" y="438150"/>
                  <a:pt x="121114" y="410104"/>
                  <a:pt x="102593" y="438150"/>
                </a:cubicBezTo>
                <a:cubicBezTo>
                  <a:pt x="84072" y="466196"/>
                  <a:pt x="27451" y="513821"/>
                  <a:pt x="10518" y="533400"/>
                </a:cubicBezTo>
                <a:cubicBezTo>
                  <a:pt x="-6415" y="552979"/>
                  <a:pt x="2580" y="536575"/>
                  <a:pt x="993" y="555625"/>
                </a:cubicBezTo>
                <a:cubicBezTo>
                  <a:pt x="-594" y="574675"/>
                  <a:pt x="199" y="611187"/>
                  <a:pt x="993" y="647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6DD991C-B385-7705-5F03-860179EF0746}"/>
              </a:ext>
            </a:extLst>
          </p:cNvPr>
          <p:cNvSpPr/>
          <p:nvPr/>
        </p:nvSpPr>
        <p:spPr>
          <a:xfrm>
            <a:off x="4410379" y="8906931"/>
            <a:ext cx="159743" cy="647700"/>
          </a:xfrm>
          <a:custGeom>
            <a:avLst/>
            <a:gdLst>
              <a:gd name="connsiteX0" fmla="*/ 159743 w 159743"/>
              <a:gd name="connsiteY0" fmla="*/ 0 h 647700"/>
              <a:gd name="connsiteX1" fmla="*/ 121643 w 159743"/>
              <a:gd name="connsiteY1" fmla="*/ 365125 h 647700"/>
              <a:gd name="connsiteX2" fmla="*/ 102593 w 159743"/>
              <a:gd name="connsiteY2" fmla="*/ 438150 h 647700"/>
              <a:gd name="connsiteX3" fmla="*/ 10518 w 159743"/>
              <a:gd name="connsiteY3" fmla="*/ 533400 h 647700"/>
              <a:gd name="connsiteX4" fmla="*/ 993 w 159743"/>
              <a:gd name="connsiteY4" fmla="*/ 555625 h 647700"/>
              <a:gd name="connsiteX5" fmla="*/ 993 w 159743"/>
              <a:gd name="connsiteY5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43" h="647700">
                <a:moveTo>
                  <a:pt x="159743" y="0"/>
                </a:moveTo>
                <a:cubicBezTo>
                  <a:pt x="145455" y="146050"/>
                  <a:pt x="131168" y="292100"/>
                  <a:pt x="121643" y="365125"/>
                </a:cubicBezTo>
                <a:cubicBezTo>
                  <a:pt x="112118" y="438150"/>
                  <a:pt x="121114" y="410104"/>
                  <a:pt x="102593" y="438150"/>
                </a:cubicBezTo>
                <a:cubicBezTo>
                  <a:pt x="84072" y="466196"/>
                  <a:pt x="27451" y="513821"/>
                  <a:pt x="10518" y="533400"/>
                </a:cubicBezTo>
                <a:cubicBezTo>
                  <a:pt x="-6415" y="552979"/>
                  <a:pt x="2580" y="536575"/>
                  <a:pt x="993" y="555625"/>
                </a:cubicBezTo>
                <a:cubicBezTo>
                  <a:pt x="-594" y="574675"/>
                  <a:pt x="199" y="611187"/>
                  <a:pt x="993" y="647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76DE16B-31E8-168A-1617-AD75EE22C989}"/>
              </a:ext>
            </a:extLst>
          </p:cNvPr>
          <p:cNvSpPr/>
          <p:nvPr/>
        </p:nvSpPr>
        <p:spPr>
          <a:xfrm>
            <a:off x="3978275" y="9305925"/>
            <a:ext cx="377825" cy="127000"/>
          </a:xfrm>
          <a:custGeom>
            <a:avLst/>
            <a:gdLst>
              <a:gd name="connsiteX0" fmla="*/ 0 w 377825"/>
              <a:gd name="connsiteY0" fmla="*/ 0 h 127000"/>
              <a:gd name="connsiteX1" fmla="*/ 377825 w 377825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825" h="127000">
                <a:moveTo>
                  <a:pt x="0" y="0"/>
                </a:moveTo>
                <a:lnTo>
                  <a:pt x="377825" y="1270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9D7F181-FCE2-107A-AF8F-9839C8738D8A}"/>
              </a:ext>
            </a:extLst>
          </p:cNvPr>
          <p:cNvSpPr/>
          <p:nvPr/>
        </p:nvSpPr>
        <p:spPr>
          <a:xfrm>
            <a:off x="3997325" y="9407525"/>
            <a:ext cx="415925" cy="165100"/>
          </a:xfrm>
          <a:custGeom>
            <a:avLst/>
            <a:gdLst>
              <a:gd name="connsiteX0" fmla="*/ 0 w 415925"/>
              <a:gd name="connsiteY0" fmla="*/ 0 h 165100"/>
              <a:gd name="connsiteX1" fmla="*/ 314325 w 415925"/>
              <a:gd name="connsiteY1" fmla="*/ 117475 h 165100"/>
              <a:gd name="connsiteX2" fmla="*/ 415925 w 415925"/>
              <a:gd name="connsiteY2" fmla="*/ 165100 h 165100"/>
              <a:gd name="connsiteX3" fmla="*/ 415925 w 415925"/>
              <a:gd name="connsiteY3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925" h="165100">
                <a:moveTo>
                  <a:pt x="0" y="0"/>
                </a:moveTo>
                <a:lnTo>
                  <a:pt x="314325" y="117475"/>
                </a:lnTo>
                <a:cubicBezTo>
                  <a:pt x="383646" y="144992"/>
                  <a:pt x="415925" y="165100"/>
                  <a:pt x="415925" y="165100"/>
                </a:cubicBezTo>
                <a:lnTo>
                  <a:pt x="415925" y="1651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A124E7E-5467-34C6-C0A9-A63AF2EBA93B}"/>
              </a:ext>
            </a:extLst>
          </p:cNvPr>
          <p:cNvSpPr/>
          <p:nvPr/>
        </p:nvSpPr>
        <p:spPr>
          <a:xfrm>
            <a:off x="2717800" y="9188450"/>
            <a:ext cx="577850" cy="142875"/>
          </a:xfrm>
          <a:custGeom>
            <a:avLst/>
            <a:gdLst>
              <a:gd name="connsiteX0" fmla="*/ 0 w 577850"/>
              <a:gd name="connsiteY0" fmla="*/ 0 h 142875"/>
              <a:gd name="connsiteX1" fmla="*/ 577850 w 57785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850" h="142875">
                <a:moveTo>
                  <a:pt x="0" y="0"/>
                </a:moveTo>
                <a:lnTo>
                  <a:pt x="577850" y="1428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1E79342-A4C9-41EB-E984-445467A278BB}"/>
              </a:ext>
            </a:extLst>
          </p:cNvPr>
          <p:cNvSpPr/>
          <p:nvPr/>
        </p:nvSpPr>
        <p:spPr>
          <a:xfrm>
            <a:off x="2727325" y="9099550"/>
            <a:ext cx="952500" cy="231775"/>
          </a:xfrm>
          <a:custGeom>
            <a:avLst/>
            <a:gdLst>
              <a:gd name="connsiteX0" fmla="*/ 0 w 952500"/>
              <a:gd name="connsiteY0" fmla="*/ 0 h 231775"/>
              <a:gd name="connsiteX1" fmla="*/ 952500 w 952500"/>
              <a:gd name="connsiteY1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231775">
                <a:moveTo>
                  <a:pt x="0" y="0"/>
                </a:moveTo>
                <a:lnTo>
                  <a:pt x="952500" y="2317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AA4BC60-8711-511D-5CBD-65A22917A2BC}"/>
              </a:ext>
            </a:extLst>
          </p:cNvPr>
          <p:cNvSpPr/>
          <p:nvPr/>
        </p:nvSpPr>
        <p:spPr>
          <a:xfrm>
            <a:off x="2660202" y="8553450"/>
            <a:ext cx="70298" cy="635000"/>
          </a:xfrm>
          <a:custGeom>
            <a:avLst/>
            <a:gdLst>
              <a:gd name="connsiteX0" fmla="*/ 70298 w 70298"/>
              <a:gd name="connsiteY0" fmla="*/ 0 h 635000"/>
              <a:gd name="connsiteX1" fmla="*/ 6798 w 70298"/>
              <a:gd name="connsiteY1" fmla="*/ 361950 h 635000"/>
              <a:gd name="connsiteX2" fmla="*/ 6798 w 70298"/>
              <a:gd name="connsiteY2" fmla="*/ 438150 h 635000"/>
              <a:gd name="connsiteX3" fmla="*/ 51248 w 70298"/>
              <a:gd name="connsiteY3" fmla="*/ 517525 h 635000"/>
              <a:gd name="connsiteX4" fmla="*/ 48073 w 70298"/>
              <a:gd name="connsiteY4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8" h="635000">
                <a:moveTo>
                  <a:pt x="70298" y="0"/>
                </a:moveTo>
                <a:cubicBezTo>
                  <a:pt x="43839" y="144462"/>
                  <a:pt x="17381" y="288925"/>
                  <a:pt x="6798" y="361950"/>
                </a:cubicBezTo>
                <a:cubicBezTo>
                  <a:pt x="-3785" y="434975"/>
                  <a:pt x="-610" y="412221"/>
                  <a:pt x="6798" y="438150"/>
                </a:cubicBezTo>
                <a:cubicBezTo>
                  <a:pt x="14206" y="464079"/>
                  <a:pt x="44369" y="484717"/>
                  <a:pt x="51248" y="517525"/>
                </a:cubicBezTo>
                <a:cubicBezTo>
                  <a:pt x="58127" y="550333"/>
                  <a:pt x="53100" y="592666"/>
                  <a:pt x="48073" y="635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4B6B92F-B588-6038-4D62-EBDA4BB57EB8}"/>
              </a:ext>
            </a:extLst>
          </p:cNvPr>
          <p:cNvSpPr/>
          <p:nvPr/>
        </p:nvSpPr>
        <p:spPr>
          <a:xfrm>
            <a:off x="2746375" y="8547100"/>
            <a:ext cx="1828800" cy="361950"/>
          </a:xfrm>
          <a:custGeom>
            <a:avLst/>
            <a:gdLst>
              <a:gd name="connsiteX0" fmla="*/ 0 w 1828800"/>
              <a:gd name="connsiteY0" fmla="*/ 0 h 361950"/>
              <a:gd name="connsiteX1" fmla="*/ 1295400 w 1828800"/>
              <a:gd name="connsiteY1" fmla="*/ 260350 h 361950"/>
              <a:gd name="connsiteX2" fmla="*/ 1828800 w 182880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61950">
                <a:moveTo>
                  <a:pt x="0" y="0"/>
                </a:moveTo>
                <a:lnTo>
                  <a:pt x="1295400" y="260350"/>
                </a:lnTo>
                <a:lnTo>
                  <a:pt x="1828800" y="3619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1780DB19-0AE7-F8B4-1A59-38A614FAD82F}"/>
              </a:ext>
            </a:extLst>
          </p:cNvPr>
          <p:cNvSpPr/>
          <p:nvPr/>
        </p:nvSpPr>
        <p:spPr>
          <a:xfrm>
            <a:off x="2273300" y="7699375"/>
            <a:ext cx="467545" cy="828624"/>
          </a:xfrm>
          <a:custGeom>
            <a:avLst/>
            <a:gdLst>
              <a:gd name="connsiteX0" fmla="*/ 0 w 467545"/>
              <a:gd name="connsiteY0" fmla="*/ 0 h 828624"/>
              <a:gd name="connsiteX1" fmla="*/ 393700 w 467545"/>
              <a:gd name="connsiteY1" fmla="*/ 708025 h 828624"/>
              <a:gd name="connsiteX2" fmla="*/ 466725 w 467545"/>
              <a:gd name="connsiteY2" fmla="*/ 822325 h 8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45" h="828624">
                <a:moveTo>
                  <a:pt x="0" y="0"/>
                </a:moveTo>
                <a:lnTo>
                  <a:pt x="393700" y="708025"/>
                </a:lnTo>
                <a:cubicBezTo>
                  <a:pt x="471487" y="845079"/>
                  <a:pt x="469106" y="833702"/>
                  <a:pt x="466725" y="8223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4EF035B-5772-6EE7-4599-5782B9EA1630}"/>
              </a:ext>
            </a:extLst>
          </p:cNvPr>
          <p:cNvSpPr/>
          <p:nvPr/>
        </p:nvSpPr>
        <p:spPr>
          <a:xfrm>
            <a:off x="4038600" y="7889875"/>
            <a:ext cx="536575" cy="990600"/>
          </a:xfrm>
          <a:custGeom>
            <a:avLst/>
            <a:gdLst>
              <a:gd name="connsiteX0" fmla="*/ 0 w 536575"/>
              <a:gd name="connsiteY0" fmla="*/ 0 h 990600"/>
              <a:gd name="connsiteX1" fmla="*/ 257175 w 536575"/>
              <a:gd name="connsiteY1" fmla="*/ 393700 h 990600"/>
              <a:gd name="connsiteX2" fmla="*/ 536575 w 536575"/>
              <a:gd name="connsiteY2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575" h="990600">
                <a:moveTo>
                  <a:pt x="0" y="0"/>
                </a:moveTo>
                <a:cubicBezTo>
                  <a:pt x="83873" y="114300"/>
                  <a:pt x="167746" y="228600"/>
                  <a:pt x="257175" y="393700"/>
                </a:cubicBezTo>
                <a:cubicBezTo>
                  <a:pt x="346604" y="558800"/>
                  <a:pt x="441589" y="774700"/>
                  <a:pt x="536575" y="990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9F856010-4508-590A-E78C-17CF25259B77}"/>
              </a:ext>
            </a:extLst>
          </p:cNvPr>
          <p:cNvSpPr/>
          <p:nvPr/>
        </p:nvSpPr>
        <p:spPr>
          <a:xfrm>
            <a:off x="2279650" y="7667625"/>
            <a:ext cx="1791743" cy="244475"/>
          </a:xfrm>
          <a:custGeom>
            <a:avLst/>
            <a:gdLst>
              <a:gd name="connsiteX0" fmla="*/ 0 w 1791743"/>
              <a:gd name="connsiteY0" fmla="*/ 0 h 244475"/>
              <a:gd name="connsiteX1" fmla="*/ 857250 w 1791743"/>
              <a:gd name="connsiteY1" fmla="*/ 133350 h 244475"/>
              <a:gd name="connsiteX2" fmla="*/ 1711325 w 1791743"/>
              <a:gd name="connsiteY2" fmla="*/ 222250 h 244475"/>
              <a:gd name="connsiteX3" fmla="*/ 1755775 w 1791743"/>
              <a:gd name="connsiteY3" fmla="*/ 244475 h 244475"/>
              <a:gd name="connsiteX4" fmla="*/ 1755775 w 1791743"/>
              <a:gd name="connsiteY4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43" h="244475">
                <a:moveTo>
                  <a:pt x="0" y="0"/>
                </a:moveTo>
                <a:cubicBezTo>
                  <a:pt x="286014" y="48154"/>
                  <a:pt x="572029" y="96308"/>
                  <a:pt x="857250" y="133350"/>
                </a:cubicBezTo>
                <a:cubicBezTo>
                  <a:pt x="1142471" y="170392"/>
                  <a:pt x="1561571" y="203729"/>
                  <a:pt x="1711325" y="222250"/>
                </a:cubicBezTo>
                <a:cubicBezTo>
                  <a:pt x="1861079" y="240771"/>
                  <a:pt x="1755775" y="244475"/>
                  <a:pt x="1755775" y="244475"/>
                </a:cubicBezTo>
                <a:lnTo>
                  <a:pt x="1755775" y="2444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EA5DD10-96D8-31B9-DFFC-D8A4CD345762}"/>
              </a:ext>
            </a:extLst>
          </p:cNvPr>
          <p:cNvSpPr/>
          <p:nvPr/>
        </p:nvSpPr>
        <p:spPr>
          <a:xfrm>
            <a:off x="2247900" y="7611200"/>
            <a:ext cx="1822532" cy="291375"/>
          </a:xfrm>
          <a:custGeom>
            <a:avLst/>
            <a:gdLst>
              <a:gd name="connsiteX0" fmla="*/ 0 w 1822532"/>
              <a:gd name="connsiteY0" fmla="*/ 59600 h 291375"/>
              <a:gd name="connsiteX1" fmla="*/ 50800 w 1822532"/>
              <a:gd name="connsiteY1" fmla="*/ 11975 h 291375"/>
              <a:gd name="connsiteX2" fmla="*/ 174625 w 1822532"/>
              <a:gd name="connsiteY2" fmla="*/ 15150 h 291375"/>
              <a:gd name="connsiteX3" fmla="*/ 1301750 w 1822532"/>
              <a:gd name="connsiteY3" fmla="*/ 177075 h 291375"/>
              <a:gd name="connsiteX4" fmla="*/ 1736725 w 1822532"/>
              <a:gd name="connsiteY4" fmla="*/ 227875 h 291375"/>
              <a:gd name="connsiteX5" fmla="*/ 1822450 w 1822532"/>
              <a:gd name="connsiteY5" fmla="*/ 291375 h 29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532" h="291375">
                <a:moveTo>
                  <a:pt x="0" y="59600"/>
                </a:moveTo>
                <a:cubicBezTo>
                  <a:pt x="10848" y="39491"/>
                  <a:pt x="21696" y="19383"/>
                  <a:pt x="50800" y="11975"/>
                </a:cubicBezTo>
                <a:cubicBezTo>
                  <a:pt x="79904" y="4567"/>
                  <a:pt x="-33867" y="-12367"/>
                  <a:pt x="174625" y="15150"/>
                </a:cubicBezTo>
                <a:cubicBezTo>
                  <a:pt x="383117" y="42667"/>
                  <a:pt x="1041400" y="141621"/>
                  <a:pt x="1301750" y="177075"/>
                </a:cubicBezTo>
                <a:cubicBezTo>
                  <a:pt x="1562100" y="212529"/>
                  <a:pt x="1649942" y="208825"/>
                  <a:pt x="1736725" y="227875"/>
                </a:cubicBezTo>
                <a:cubicBezTo>
                  <a:pt x="1823508" y="246925"/>
                  <a:pt x="1822979" y="269150"/>
                  <a:pt x="1822450" y="2913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F371566-D587-6EC9-1A78-01032DC5D22A}"/>
              </a:ext>
            </a:extLst>
          </p:cNvPr>
          <p:cNvSpPr/>
          <p:nvPr/>
        </p:nvSpPr>
        <p:spPr>
          <a:xfrm>
            <a:off x="4000500" y="7839599"/>
            <a:ext cx="682625" cy="1129776"/>
          </a:xfrm>
          <a:custGeom>
            <a:avLst/>
            <a:gdLst>
              <a:gd name="connsiteX0" fmla="*/ 0 w 682625"/>
              <a:gd name="connsiteY0" fmla="*/ 31226 h 1129776"/>
              <a:gd name="connsiteX1" fmla="*/ 98425 w 682625"/>
              <a:gd name="connsiteY1" fmla="*/ 18526 h 1129776"/>
              <a:gd name="connsiteX2" fmla="*/ 260350 w 682625"/>
              <a:gd name="connsiteY2" fmla="*/ 250301 h 1129776"/>
              <a:gd name="connsiteX3" fmla="*/ 596900 w 682625"/>
              <a:gd name="connsiteY3" fmla="*/ 967851 h 1129776"/>
              <a:gd name="connsiteX4" fmla="*/ 682625 w 682625"/>
              <a:gd name="connsiteY4" fmla="*/ 1129776 h 112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25" h="1129776">
                <a:moveTo>
                  <a:pt x="0" y="31226"/>
                </a:moveTo>
                <a:cubicBezTo>
                  <a:pt x="27516" y="6619"/>
                  <a:pt x="55033" y="-17987"/>
                  <a:pt x="98425" y="18526"/>
                </a:cubicBezTo>
                <a:cubicBezTo>
                  <a:pt x="141817" y="55039"/>
                  <a:pt x="177271" y="92080"/>
                  <a:pt x="260350" y="250301"/>
                </a:cubicBezTo>
                <a:cubicBezTo>
                  <a:pt x="343429" y="408522"/>
                  <a:pt x="526521" y="821272"/>
                  <a:pt x="596900" y="967851"/>
                </a:cubicBezTo>
                <a:cubicBezTo>
                  <a:pt x="667279" y="1114430"/>
                  <a:pt x="674952" y="1122103"/>
                  <a:pt x="682625" y="112977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56A45FD-EA2E-1079-C873-BF40D8698632}"/>
              </a:ext>
            </a:extLst>
          </p:cNvPr>
          <p:cNvSpPr/>
          <p:nvPr/>
        </p:nvSpPr>
        <p:spPr>
          <a:xfrm>
            <a:off x="4591050" y="8890000"/>
            <a:ext cx="171450" cy="333375"/>
          </a:xfrm>
          <a:custGeom>
            <a:avLst/>
            <a:gdLst>
              <a:gd name="connsiteX0" fmla="*/ 0 w 171450"/>
              <a:gd name="connsiteY0" fmla="*/ 0 h 333375"/>
              <a:gd name="connsiteX1" fmla="*/ 171450 w 171450"/>
              <a:gd name="connsiteY1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333375">
                <a:moveTo>
                  <a:pt x="0" y="0"/>
                </a:moveTo>
                <a:lnTo>
                  <a:pt x="171450" y="3333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80F8B419-3CA6-6BEB-7152-189D4A83C255}"/>
              </a:ext>
            </a:extLst>
          </p:cNvPr>
          <p:cNvSpPr/>
          <p:nvPr/>
        </p:nvSpPr>
        <p:spPr>
          <a:xfrm>
            <a:off x="4667250" y="8972550"/>
            <a:ext cx="127000" cy="238125"/>
          </a:xfrm>
          <a:custGeom>
            <a:avLst/>
            <a:gdLst>
              <a:gd name="connsiteX0" fmla="*/ 0 w 127000"/>
              <a:gd name="connsiteY0" fmla="*/ 0 h 238125"/>
              <a:gd name="connsiteX1" fmla="*/ 127000 w 12700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0" h="238125">
                <a:moveTo>
                  <a:pt x="0" y="0"/>
                </a:moveTo>
                <a:lnTo>
                  <a:pt x="127000" y="2381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FBE8D05F-477B-42A8-6102-95D30D146F84}"/>
              </a:ext>
            </a:extLst>
          </p:cNvPr>
          <p:cNvSpPr/>
          <p:nvPr/>
        </p:nvSpPr>
        <p:spPr>
          <a:xfrm>
            <a:off x="2454275" y="7585608"/>
            <a:ext cx="1290059" cy="209017"/>
          </a:xfrm>
          <a:custGeom>
            <a:avLst/>
            <a:gdLst>
              <a:gd name="connsiteX0" fmla="*/ 0 w 1290059"/>
              <a:gd name="connsiteY0" fmla="*/ 24867 h 209017"/>
              <a:gd name="connsiteX1" fmla="*/ 139700 w 1290059"/>
              <a:gd name="connsiteY1" fmla="*/ 2642 h 209017"/>
              <a:gd name="connsiteX2" fmla="*/ 688975 w 1290059"/>
              <a:gd name="connsiteY2" fmla="*/ 78842 h 209017"/>
              <a:gd name="connsiteX3" fmla="*/ 1225550 w 1290059"/>
              <a:gd name="connsiteY3" fmla="*/ 148692 h 209017"/>
              <a:gd name="connsiteX4" fmla="*/ 1260475 w 1290059"/>
              <a:gd name="connsiteY4" fmla="*/ 209017 h 20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059" h="209017">
                <a:moveTo>
                  <a:pt x="0" y="24867"/>
                </a:moveTo>
                <a:cubicBezTo>
                  <a:pt x="12435" y="9256"/>
                  <a:pt x="24871" y="-6354"/>
                  <a:pt x="139700" y="2642"/>
                </a:cubicBezTo>
                <a:cubicBezTo>
                  <a:pt x="254529" y="11638"/>
                  <a:pt x="688975" y="78842"/>
                  <a:pt x="688975" y="78842"/>
                </a:cubicBezTo>
                <a:cubicBezTo>
                  <a:pt x="869950" y="103184"/>
                  <a:pt x="1130300" y="126996"/>
                  <a:pt x="1225550" y="148692"/>
                </a:cubicBezTo>
                <a:cubicBezTo>
                  <a:pt x="1320800" y="170388"/>
                  <a:pt x="1290637" y="189702"/>
                  <a:pt x="1260475" y="20901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EA41B9F-CDFA-E8E8-C70A-A3CBC467413E}"/>
              </a:ext>
            </a:extLst>
          </p:cNvPr>
          <p:cNvSpPr/>
          <p:nvPr/>
        </p:nvSpPr>
        <p:spPr>
          <a:xfrm>
            <a:off x="3689267" y="7708900"/>
            <a:ext cx="381083" cy="117475"/>
          </a:xfrm>
          <a:custGeom>
            <a:avLst/>
            <a:gdLst>
              <a:gd name="connsiteX0" fmla="*/ 41358 w 381083"/>
              <a:gd name="connsiteY0" fmla="*/ 0 h 117475"/>
              <a:gd name="connsiteX1" fmla="*/ 83 w 381083"/>
              <a:gd name="connsiteY1" fmla="*/ 60325 h 117475"/>
              <a:gd name="connsiteX2" fmla="*/ 50883 w 381083"/>
              <a:gd name="connsiteY2" fmla="*/ 66675 h 117475"/>
              <a:gd name="connsiteX3" fmla="*/ 381083 w 381083"/>
              <a:gd name="connsiteY3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83" h="117475">
                <a:moveTo>
                  <a:pt x="41358" y="0"/>
                </a:moveTo>
                <a:cubicBezTo>
                  <a:pt x="19927" y="24606"/>
                  <a:pt x="-1504" y="49213"/>
                  <a:pt x="83" y="60325"/>
                </a:cubicBezTo>
                <a:cubicBezTo>
                  <a:pt x="1670" y="71437"/>
                  <a:pt x="50883" y="66675"/>
                  <a:pt x="50883" y="66675"/>
                </a:cubicBezTo>
                <a:lnTo>
                  <a:pt x="381083" y="1174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5CD7BFB-6F3E-27BF-63E2-8D1948C4D808}"/>
              </a:ext>
            </a:extLst>
          </p:cNvPr>
          <p:cNvSpPr/>
          <p:nvPr/>
        </p:nvSpPr>
        <p:spPr>
          <a:xfrm>
            <a:off x="4352925" y="8286750"/>
            <a:ext cx="352425" cy="171450"/>
          </a:xfrm>
          <a:custGeom>
            <a:avLst/>
            <a:gdLst>
              <a:gd name="connsiteX0" fmla="*/ 352425 w 352425"/>
              <a:gd name="connsiteY0" fmla="*/ 171450 h 171450"/>
              <a:gd name="connsiteX1" fmla="*/ 139700 w 352425"/>
              <a:gd name="connsiteY1" fmla="*/ 98425 h 171450"/>
              <a:gd name="connsiteX2" fmla="*/ 133350 w 352425"/>
              <a:gd name="connsiteY2" fmla="*/ 50800 h 171450"/>
              <a:gd name="connsiteX3" fmla="*/ 0 w 352425"/>
              <a:gd name="connsiteY3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" h="171450">
                <a:moveTo>
                  <a:pt x="352425" y="171450"/>
                </a:moveTo>
                <a:cubicBezTo>
                  <a:pt x="264319" y="144991"/>
                  <a:pt x="176213" y="118533"/>
                  <a:pt x="139700" y="98425"/>
                </a:cubicBezTo>
                <a:cubicBezTo>
                  <a:pt x="103187" y="78317"/>
                  <a:pt x="156633" y="67204"/>
                  <a:pt x="133350" y="50800"/>
                </a:cubicBezTo>
                <a:cubicBezTo>
                  <a:pt x="110067" y="34396"/>
                  <a:pt x="55033" y="17198"/>
                  <a:pt x="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F456A9F-FB04-2A86-2856-E84A791FD33C}"/>
              </a:ext>
            </a:extLst>
          </p:cNvPr>
          <p:cNvSpPr/>
          <p:nvPr/>
        </p:nvSpPr>
        <p:spPr>
          <a:xfrm>
            <a:off x="4603750" y="8461375"/>
            <a:ext cx="72135" cy="282575"/>
          </a:xfrm>
          <a:custGeom>
            <a:avLst/>
            <a:gdLst>
              <a:gd name="connsiteX0" fmla="*/ 63500 w 72135"/>
              <a:gd name="connsiteY0" fmla="*/ 0 h 282575"/>
              <a:gd name="connsiteX1" fmla="*/ 66675 w 72135"/>
              <a:gd name="connsiteY1" fmla="*/ 171450 h 282575"/>
              <a:gd name="connsiteX2" fmla="*/ 0 w 72135"/>
              <a:gd name="connsiteY2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35" h="282575">
                <a:moveTo>
                  <a:pt x="63500" y="0"/>
                </a:moveTo>
                <a:cubicBezTo>
                  <a:pt x="70379" y="62177"/>
                  <a:pt x="77258" y="124354"/>
                  <a:pt x="66675" y="171450"/>
                </a:cubicBezTo>
                <a:cubicBezTo>
                  <a:pt x="56092" y="218546"/>
                  <a:pt x="28046" y="250560"/>
                  <a:pt x="0" y="2825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07ABA39-F985-5BF1-4848-B4D0030F06C9}"/>
              </a:ext>
            </a:extLst>
          </p:cNvPr>
          <p:cNvSpPr/>
          <p:nvPr/>
        </p:nvSpPr>
        <p:spPr>
          <a:xfrm>
            <a:off x="5952528" y="10358063"/>
            <a:ext cx="727672" cy="1325937"/>
          </a:xfrm>
          <a:custGeom>
            <a:avLst/>
            <a:gdLst>
              <a:gd name="connsiteX0" fmla="*/ 1232 w 727672"/>
              <a:gd name="connsiteY0" fmla="*/ 25457 h 1325937"/>
              <a:gd name="connsiteX1" fmla="*/ 36792 w 727672"/>
              <a:gd name="connsiteY1" fmla="*/ 76257 h 1325937"/>
              <a:gd name="connsiteX2" fmla="*/ 245072 w 727672"/>
              <a:gd name="connsiteY2" fmla="*/ 665537 h 1325937"/>
              <a:gd name="connsiteX3" fmla="*/ 727672 w 727672"/>
              <a:gd name="connsiteY3" fmla="*/ 1325937 h 132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672" h="1325937">
                <a:moveTo>
                  <a:pt x="1232" y="25457"/>
                </a:moveTo>
                <a:cubicBezTo>
                  <a:pt x="-1308" y="-2483"/>
                  <a:pt x="-3848" y="-30423"/>
                  <a:pt x="36792" y="76257"/>
                </a:cubicBezTo>
                <a:cubicBezTo>
                  <a:pt x="77432" y="182937"/>
                  <a:pt x="129925" y="457257"/>
                  <a:pt x="245072" y="665537"/>
                </a:cubicBezTo>
                <a:cubicBezTo>
                  <a:pt x="360219" y="873817"/>
                  <a:pt x="543945" y="1099877"/>
                  <a:pt x="727672" y="13259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AE1B9BD6-C3DA-70C2-1239-08F66F0679F6}"/>
              </a:ext>
            </a:extLst>
          </p:cNvPr>
          <p:cNvSpPr/>
          <p:nvPr/>
        </p:nvSpPr>
        <p:spPr>
          <a:xfrm>
            <a:off x="6532880" y="10307320"/>
            <a:ext cx="571961" cy="915582"/>
          </a:xfrm>
          <a:custGeom>
            <a:avLst/>
            <a:gdLst>
              <a:gd name="connsiteX0" fmla="*/ 0 w 571961"/>
              <a:gd name="connsiteY0" fmla="*/ 0 h 915582"/>
              <a:gd name="connsiteX1" fmla="*/ 375920 w 571961"/>
              <a:gd name="connsiteY1" fmla="*/ 792480 h 915582"/>
              <a:gd name="connsiteX2" fmla="*/ 396240 w 571961"/>
              <a:gd name="connsiteY2" fmla="*/ 914400 h 915582"/>
              <a:gd name="connsiteX3" fmla="*/ 406400 w 571961"/>
              <a:gd name="connsiteY3" fmla="*/ 838200 h 915582"/>
              <a:gd name="connsiteX4" fmla="*/ 568960 w 571961"/>
              <a:gd name="connsiteY4" fmla="*/ 589280 h 915582"/>
              <a:gd name="connsiteX5" fmla="*/ 497840 w 571961"/>
              <a:gd name="connsiteY5" fmla="*/ 401320 h 915582"/>
              <a:gd name="connsiteX6" fmla="*/ 325120 w 571961"/>
              <a:gd name="connsiteY6" fmla="*/ 25400 h 91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61" h="915582">
                <a:moveTo>
                  <a:pt x="0" y="0"/>
                </a:moveTo>
                <a:cubicBezTo>
                  <a:pt x="154940" y="320040"/>
                  <a:pt x="309880" y="640080"/>
                  <a:pt x="375920" y="792480"/>
                </a:cubicBezTo>
                <a:cubicBezTo>
                  <a:pt x="441960" y="944880"/>
                  <a:pt x="391160" y="906780"/>
                  <a:pt x="396240" y="914400"/>
                </a:cubicBezTo>
                <a:cubicBezTo>
                  <a:pt x="401320" y="922020"/>
                  <a:pt x="377613" y="892387"/>
                  <a:pt x="406400" y="838200"/>
                </a:cubicBezTo>
                <a:cubicBezTo>
                  <a:pt x="435187" y="784013"/>
                  <a:pt x="553720" y="662093"/>
                  <a:pt x="568960" y="589280"/>
                </a:cubicBezTo>
                <a:cubicBezTo>
                  <a:pt x="584200" y="516467"/>
                  <a:pt x="538480" y="495300"/>
                  <a:pt x="497840" y="401320"/>
                </a:cubicBezTo>
                <a:cubicBezTo>
                  <a:pt x="457200" y="307340"/>
                  <a:pt x="391160" y="166370"/>
                  <a:pt x="325120" y="25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C33B289-BDB0-93B7-1235-21C98E6D7B93}"/>
              </a:ext>
            </a:extLst>
          </p:cNvPr>
          <p:cNvSpPr/>
          <p:nvPr/>
        </p:nvSpPr>
        <p:spPr>
          <a:xfrm>
            <a:off x="7316133" y="10115124"/>
            <a:ext cx="158358" cy="1589196"/>
          </a:xfrm>
          <a:custGeom>
            <a:avLst/>
            <a:gdLst>
              <a:gd name="connsiteX0" fmla="*/ 4147 w 158358"/>
              <a:gd name="connsiteY0" fmla="*/ 39796 h 1589196"/>
              <a:gd name="connsiteX1" fmla="*/ 19387 w 158358"/>
              <a:gd name="connsiteY1" fmla="*/ 95676 h 1589196"/>
              <a:gd name="connsiteX2" fmla="*/ 156547 w 158358"/>
              <a:gd name="connsiteY2" fmla="*/ 872916 h 1589196"/>
              <a:gd name="connsiteX3" fmla="*/ 85427 w 158358"/>
              <a:gd name="connsiteY3" fmla="*/ 1589196 h 158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8" h="1589196">
                <a:moveTo>
                  <a:pt x="4147" y="39796"/>
                </a:moveTo>
                <a:cubicBezTo>
                  <a:pt x="-933" y="-1691"/>
                  <a:pt x="-6013" y="-43177"/>
                  <a:pt x="19387" y="95676"/>
                </a:cubicBezTo>
                <a:cubicBezTo>
                  <a:pt x="44787" y="234529"/>
                  <a:pt x="145540" y="623996"/>
                  <a:pt x="156547" y="872916"/>
                </a:cubicBezTo>
                <a:cubicBezTo>
                  <a:pt x="167554" y="1121836"/>
                  <a:pt x="126490" y="1355516"/>
                  <a:pt x="85427" y="158919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2F70DAD-14BA-46BC-2BCC-426989187D66}"/>
              </a:ext>
            </a:extLst>
          </p:cNvPr>
          <p:cNvSpPr/>
          <p:nvPr/>
        </p:nvSpPr>
        <p:spPr>
          <a:xfrm>
            <a:off x="4968240" y="10515600"/>
            <a:ext cx="635000" cy="1691511"/>
          </a:xfrm>
          <a:custGeom>
            <a:avLst/>
            <a:gdLst>
              <a:gd name="connsiteX0" fmla="*/ 635000 w 635000"/>
              <a:gd name="connsiteY0" fmla="*/ 0 h 1691511"/>
              <a:gd name="connsiteX1" fmla="*/ 502920 w 635000"/>
              <a:gd name="connsiteY1" fmla="*/ 1219200 h 1691511"/>
              <a:gd name="connsiteX2" fmla="*/ 452120 w 635000"/>
              <a:gd name="connsiteY2" fmla="*/ 1651000 h 1691511"/>
              <a:gd name="connsiteX3" fmla="*/ 431800 w 635000"/>
              <a:gd name="connsiteY3" fmla="*/ 1666240 h 1691511"/>
              <a:gd name="connsiteX4" fmla="*/ 0 w 635000"/>
              <a:gd name="connsiteY4" fmla="*/ 1590040 h 169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691511">
                <a:moveTo>
                  <a:pt x="635000" y="0"/>
                </a:moveTo>
                <a:cubicBezTo>
                  <a:pt x="584200" y="472016"/>
                  <a:pt x="533400" y="944033"/>
                  <a:pt x="502920" y="1219200"/>
                </a:cubicBezTo>
                <a:cubicBezTo>
                  <a:pt x="472440" y="1494367"/>
                  <a:pt x="452120" y="1651000"/>
                  <a:pt x="452120" y="1651000"/>
                </a:cubicBezTo>
                <a:cubicBezTo>
                  <a:pt x="440267" y="1725507"/>
                  <a:pt x="507153" y="1676400"/>
                  <a:pt x="431800" y="1666240"/>
                </a:cubicBezTo>
                <a:cubicBezTo>
                  <a:pt x="356447" y="1656080"/>
                  <a:pt x="178223" y="1623060"/>
                  <a:pt x="0" y="159004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AFFCB1B-4B84-01A1-009D-D6C4110FD9C8}"/>
              </a:ext>
            </a:extLst>
          </p:cNvPr>
          <p:cNvSpPr/>
          <p:nvPr/>
        </p:nvSpPr>
        <p:spPr>
          <a:xfrm>
            <a:off x="5389880" y="10571480"/>
            <a:ext cx="162560" cy="1498600"/>
          </a:xfrm>
          <a:custGeom>
            <a:avLst/>
            <a:gdLst>
              <a:gd name="connsiteX0" fmla="*/ 162560 w 162560"/>
              <a:gd name="connsiteY0" fmla="*/ 0 h 1498600"/>
              <a:gd name="connsiteX1" fmla="*/ 40640 w 162560"/>
              <a:gd name="connsiteY1" fmla="*/ 1117600 h 1498600"/>
              <a:gd name="connsiteX2" fmla="*/ 0 w 16256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" h="1498600">
                <a:moveTo>
                  <a:pt x="162560" y="0"/>
                </a:moveTo>
                <a:cubicBezTo>
                  <a:pt x="115146" y="433916"/>
                  <a:pt x="67733" y="867833"/>
                  <a:pt x="40640" y="1117600"/>
                </a:cubicBezTo>
                <a:cubicBezTo>
                  <a:pt x="13547" y="1367367"/>
                  <a:pt x="6773" y="1432983"/>
                  <a:pt x="0" y="1498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C5A83E6-4BCB-5452-0B81-99443369E022}"/>
              </a:ext>
            </a:extLst>
          </p:cNvPr>
          <p:cNvSpPr/>
          <p:nvPr/>
        </p:nvSpPr>
        <p:spPr>
          <a:xfrm>
            <a:off x="5410200" y="12217400"/>
            <a:ext cx="2438400" cy="255693"/>
          </a:xfrm>
          <a:custGeom>
            <a:avLst/>
            <a:gdLst>
              <a:gd name="connsiteX0" fmla="*/ 0 w 2438400"/>
              <a:gd name="connsiteY0" fmla="*/ 0 h 255693"/>
              <a:gd name="connsiteX1" fmla="*/ 1041400 w 2438400"/>
              <a:gd name="connsiteY1" fmla="*/ 96520 h 255693"/>
              <a:gd name="connsiteX2" fmla="*/ 1696720 w 2438400"/>
              <a:gd name="connsiteY2" fmla="*/ 132080 h 255693"/>
              <a:gd name="connsiteX3" fmla="*/ 2250440 w 2438400"/>
              <a:gd name="connsiteY3" fmla="*/ 238760 h 255693"/>
              <a:gd name="connsiteX4" fmla="*/ 2438400 w 2438400"/>
              <a:gd name="connsiteY4" fmla="*/ 254000 h 25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55693">
                <a:moveTo>
                  <a:pt x="0" y="0"/>
                </a:moveTo>
                <a:lnTo>
                  <a:pt x="1041400" y="96520"/>
                </a:lnTo>
                <a:cubicBezTo>
                  <a:pt x="1324187" y="118533"/>
                  <a:pt x="1495213" y="108373"/>
                  <a:pt x="1696720" y="132080"/>
                </a:cubicBezTo>
                <a:cubicBezTo>
                  <a:pt x="1898227" y="155787"/>
                  <a:pt x="2126827" y="218440"/>
                  <a:pt x="2250440" y="238760"/>
                </a:cubicBezTo>
                <a:cubicBezTo>
                  <a:pt x="2374053" y="259080"/>
                  <a:pt x="2406226" y="256540"/>
                  <a:pt x="2438400" y="254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2768F79-3D17-3D2A-F0B8-CD286C928AB5}"/>
              </a:ext>
            </a:extLst>
          </p:cNvPr>
          <p:cNvSpPr/>
          <p:nvPr/>
        </p:nvSpPr>
        <p:spPr>
          <a:xfrm>
            <a:off x="7863840" y="11887200"/>
            <a:ext cx="294640" cy="599440"/>
          </a:xfrm>
          <a:custGeom>
            <a:avLst/>
            <a:gdLst>
              <a:gd name="connsiteX0" fmla="*/ 294640 w 294640"/>
              <a:gd name="connsiteY0" fmla="*/ 0 h 599440"/>
              <a:gd name="connsiteX1" fmla="*/ 106680 w 294640"/>
              <a:gd name="connsiteY1" fmla="*/ 381000 h 599440"/>
              <a:gd name="connsiteX2" fmla="*/ 0 w 294640"/>
              <a:gd name="connsiteY2" fmla="*/ 599440 h 5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" h="599440">
                <a:moveTo>
                  <a:pt x="294640" y="0"/>
                </a:moveTo>
                <a:lnTo>
                  <a:pt x="106680" y="381000"/>
                </a:lnTo>
                <a:cubicBezTo>
                  <a:pt x="57573" y="480907"/>
                  <a:pt x="28786" y="540173"/>
                  <a:pt x="0" y="59944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CA6B24D-F8DA-1B46-EBA7-9D73A1F6BBA3}"/>
              </a:ext>
            </a:extLst>
          </p:cNvPr>
          <p:cNvSpPr/>
          <p:nvPr/>
        </p:nvSpPr>
        <p:spPr>
          <a:xfrm>
            <a:off x="5547360" y="11628120"/>
            <a:ext cx="2580640" cy="219013"/>
          </a:xfrm>
          <a:custGeom>
            <a:avLst/>
            <a:gdLst>
              <a:gd name="connsiteX0" fmla="*/ 0 w 2580640"/>
              <a:gd name="connsiteY0" fmla="*/ 0 h 219013"/>
              <a:gd name="connsiteX1" fmla="*/ 1010920 w 2580640"/>
              <a:gd name="connsiteY1" fmla="*/ 96520 h 219013"/>
              <a:gd name="connsiteX2" fmla="*/ 1661160 w 2580640"/>
              <a:gd name="connsiteY2" fmla="*/ 142240 h 219013"/>
              <a:gd name="connsiteX3" fmla="*/ 2169160 w 2580640"/>
              <a:gd name="connsiteY3" fmla="*/ 193040 h 219013"/>
              <a:gd name="connsiteX4" fmla="*/ 2458720 w 2580640"/>
              <a:gd name="connsiteY4" fmla="*/ 218440 h 219013"/>
              <a:gd name="connsiteX5" fmla="*/ 2580640 w 2580640"/>
              <a:gd name="connsiteY5" fmla="*/ 208280 h 2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640" h="219013">
                <a:moveTo>
                  <a:pt x="0" y="0"/>
                </a:moveTo>
                <a:lnTo>
                  <a:pt x="1010920" y="96520"/>
                </a:lnTo>
                <a:cubicBezTo>
                  <a:pt x="1287780" y="120227"/>
                  <a:pt x="1468120" y="126153"/>
                  <a:pt x="1661160" y="142240"/>
                </a:cubicBezTo>
                <a:cubicBezTo>
                  <a:pt x="1854200" y="158327"/>
                  <a:pt x="2169160" y="193040"/>
                  <a:pt x="2169160" y="193040"/>
                </a:cubicBezTo>
                <a:cubicBezTo>
                  <a:pt x="2302087" y="205740"/>
                  <a:pt x="2390140" y="215900"/>
                  <a:pt x="2458720" y="218440"/>
                </a:cubicBezTo>
                <a:cubicBezTo>
                  <a:pt x="2527300" y="220980"/>
                  <a:pt x="2553970" y="214630"/>
                  <a:pt x="2580640" y="20828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7DE5B9D-8E6F-2E78-22FC-756B0325D46E}"/>
              </a:ext>
            </a:extLst>
          </p:cNvPr>
          <p:cNvSpPr/>
          <p:nvPr/>
        </p:nvSpPr>
        <p:spPr>
          <a:xfrm>
            <a:off x="6376255" y="11844303"/>
            <a:ext cx="1673746" cy="203798"/>
          </a:xfrm>
          <a:custGeom>
            <a:avLst/>
            <a:gdLst>
              <a:gd name="connsiteX0" fmla="*/ 44865 w 1673746"/>
              <a:gd name="connsiteY0" fmla="*/ 2257 h 203798"/>
              <a:gd name="connsiteX1" fmla="*/ 105825 w 1673746"/>
              <a:gd name="connsiteY1" fmla="*/ 22577 h 203798"/>
              <a:gd name="connsiteX2" fmla="*/ 969425 w 1673746"/>
              <a:gd name="connsiteY2" fmla="*/ 164817 h 203798"/>
              <a:gd name="connsiteX3" fmla="*/ 1594265 w 1673746"/>
              <a:gd name="connsiteY3" fmla="*/ 200377 h 203798"/>
              <a:gd name="connsiteX4" fmla="*/ 1645065 w 1673746"/>
              <a:gd name="connsiteY4" fmla="*/ 200377 h 20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746" h="203798">
                <a:moveTo>
                  <a:pt x="44865" y="2257"/>
                </a:moveTo>
                <a:cubicBezTo>
                  <a:pt x="-1702" y="-1130"/>
                  <a:pt x="-48268" y="-4516"/>
                  <a:pt x="105825" y="22577"/>
                </a:cubicBezTo>
                <a:cubicBezTo>
                  <a:pt x="259918" y="49670"/>
                  <a:pt x="721352" y="135184"/>
                  <a:pt x="969425" y="164817"/>
                </a:cubicBezTo>
                <a:cubicBezTo>
                  <a:pt x="1217498" y="194450"/>
                  <a:pt x="1481658" y="194450"/>
                  <a:pt x="1594265" y="200377"/>
                </a:cubicBezTo>
                <a:cubicBezTo>
                  <a:pt x="1706872" y="206304"/>
                  <a:pt x="1675968" y="203340"/>
                  <a:pt x="1645065" y="20037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143CEE8-5433-B602-1E4C-76791B7DC9FF}"/>
              </a:ext>
            </a:extLst>
          </p:cNvPr>
          <p:cNvSpPr/>
          <p:nvPr/>
        </p:nvSpPr>
        <p:spPr>
          <a:xfrm>
            <a:off x="6517640" y="12115800"/>
            <a:ext cx="1488440" cy="133431"/>
          </a:xfrm>
          <a:custGeom>
            <a:avLst/>
            <a:gdLst>
              <a:gd name="connsiteX0" fmla="*/ 0 w 1488440"/>
              <a:gd name="connsiteY0" fmla="*/ 0 h 133431"/>
              <a:gd name="connsiteX1" fmla="*/ 76200 w 1488440"/>
              <a:gd name="connsiteY1" fmla="*/ 5080 h 133431"/>
              <a:gd name="connsiteX2" fmla="*/ 924560 w 1488440"/>
              <a:gd name="connsiteY2" fmla="*/ 86360 h 133431"/>
              <a:gd name="connsiteX3" fmla="*/ 1275080 w 1488440"/>
              <a:gd name="connsiteY3" fmla="*/ 132080 h 133431"/>
              <a:gd name="connsiteX4" fmla="*/ 1488440 w 1488440"/>
              <a:gd name="connsiteY4" fmla="*/ 116840 h 13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440" h="133431">
                <a:moveTo>
                  <a:pt x="0" y="0"/>
                </a:moveTo>
                <a:lnTo>
                  <a:pt x="76200" y="5080"/>
                </a:lnTo>
                <a:lnTo>
                  <a:pt x="924560" y="86360"/>
                </a:lnTo>
                <a:cubicBezTo>
                  <a:pt x="1124373" y="107527"/>
                  <a:pt x="1181100" y="127000"/>
                  <a:pt x="1275080" y="132080"/>
                </a:cubicBezTo>
                <a:cubicBezTo>
                  <a:pt x="1369060" y="137160"/>
                  <a:pt x="1428750" y="127000"/>
                  <a:pt x="1488440" y="11684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FA71A34F-B9CF-782D-3104-91BF949DC5B7}"/>
              </a:ext>
            </a:extLst>
          </p:cNvPr>
          <p:cNvSpPr/>
          <p:nvPr/>
        </p:nvSpPr>
        <p:spPr>
          <a:xfrm>
            <a:off x="5608320" y="11724640"/>
            <a:ext cx="925169" cy="589280"/>
          </a:xfrm>
          <a:custGeom>
            <a:avLst/>
            <a:gdLst>
              <a:gd name="connsiteX0" fmla="*/ 0 w 925169"/>
              <a:gd name="connsiteY0" fmla="*/ 0 h 589280"/>
              <a:gd name="connsiteX1" fmla="*/ 848360 w 925169"/>
              <a:gd name="connsiteY1" fmla="*/ 111760 h 589280"/>
              <a:gd name="connsiteX2" fmla="*/ 894080 w 925169"/>
              <a:gd name="connsiteY2" fmla="*/ 187960 h 589280"/>
              <a:gd name="connsiteX3" fmla="*/ 924560 w 925169"/>
              <a:gd name="connsiteY3" fmla="*/ 58928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69" h="589280">
                <a:moveTo>
                  <a:pt x="0" y="0"/>
                </a:moveTo>
                <a:cubicBezTo>
                  <a:pt x="349673" y="40216"/>
                  <a:pt x="699347" y="80433"/>
                  <a:pt x="848360" y="111760"/>
                </a:cubicBezTo>
                <a:cubicBezTo>
                  <a:pt x="997373" y="143087"/>
                  <a:pt x="881380" y="108373"/>
                  <a:pt x="894080" y="187960"/>
                </a:cubicBezTo>
                <a:cubicBezTo>
                  <a:pt x="906780" y="267547"/>
                  <a:pt x="915670" y="428413"/>
                  <a:pt x="924560" y="58928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267D378-1556-768D-6D4C-804281139638}"/>
              </a:ext>
            </a:extLst>
          </p:cNvPr>
          <p:cNvSpPr/>
          <p:nvPr/>
        </p:nvSpPr>
        <p:spPr>
          <a:xfrm>
            <a:off x="5770880" y="10505440"/>
            <a:ext cx="264160" cy="868680"/>
          </a:xfrm>
          <a:custGeom>
            <a:avLst/>
            <a:gdLst>
              <a:gd name="connsiteX0" fmla="*/ 0 w 264160"/>
              <a:gd name="connsiteY0" fmla="*/ 0 h 868680"/>
              <a:gd name="connsiteX1" fmla="*/ 264160 w 264160"/>
              <a:gd name="connsiteY1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160" h="868680">
                <a:moveTo>
                  <a:pt x="0" y="0"/>
                </a:moveTo>
                <a:lnTo>
                  <a:pt x="264160" y="86868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22E46516-FEC9-65E2-8410-8E38F71E063B}"/>
              </a:ext>
            </a:extLst>
          </p:cNvPr>
          <p:cNvSpPr/>
          <p:nvPr/>
        </p:nvSpPr>
        <p:spPr>
          <a:xfrm>
            <a:off x="8059557" y="6101013"/>
            <a:ext cx="593090" cy="2365654"/>
          </a:xfrm>
          <a:custGeom>
            <a:avLst/>
            <a:gdLst>
              <a:gd name="connsiteX0" fmla="*/ 10386 w 593090"/>
              <a:gd name="connsiteY0" fmla="*/ 38530 h 2365654"/>
              <a:gd name="connsiteX1" fmla="*/ 34576 w 593090"/>
              <a:gd name="connsiteY1" fmla="*/ 115939 h 2365654"/>
              <a:gd name="connsiteX2" fmla="*/ 295833 w 593090"/>
              <a:gd name="connsiteY2" fmla="*/ 1010987 h 2365654"/>
              <a:gd name="connsiteX3" fmla="*/ 310348 w 593090"/>
              <a:gd name="connsiteY3" fmla="*/ 967444 h 2365654"/>
              <a:gd name="connsiteX4" fmla="*/ 590957 w 593090"/>
              <a:gd name="connsiteY4" fmla="*/ 1809273 h 2365654"/>
              <a:gd name="connsiteX5" fmla="*/ 416786 w 593090"/>
              <a:gd name="connsiteY5" fmla="*/ 2365654 h 23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90" h="2365654">
                <a:moveTo>
                  <a:pt x="10386" y="38530"/>
                </a:moveTo>
                <a:cubicBezTo>
                  <a:pt x="-1306" y="-3804"/>
                  <a:pt x="-12998" y="-46137"/>
                  <a:pt x="34576" y="115939"/>
                </a:cubicBezTo>
                <a:cubicBezTo>
                  <a:pt x="82150" y="278015"/>
                  <a:pt x="249871" y="869070"/>
                  <a:pt x="295833" y="1010987"/>
                </a:cubicBezTo>
                <a:cubicBezTo>
                  <a:pt x="341795" y="1152904"/>
                  <a:pt x="261161" y="834396"/>
                  <a:pt x="310348" y="967444"/>
                </a:cubicBezTo>
                <a:cubicBezTo>
                  <a:pt x="359535" y="1100492"/>
                  <a:pt x="573217" y="1576238"/>
                  <a:pt x="590957" y="1809273"/>
                </a:cubicBezTo>
                <a:cubicBezTo>
                  <a:pt x="608697" y="2042308"/>
                  <a:pt x="512741" y="2203981"/>
                  <a:pt x="416786" y="236565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42BAF38-26CB-6455-14A1-356130373357}"/>
              </a:ext>
            </a:extLst>
          </p:cNvPr>
          <p:cNvSpPr/>
          <p:nvPr/>
        </p:nvSpPr>
        <p:spPr>
          <a:xfrm>
            <a:off x="7482968" y="5531734"/>
            <a:ext cx="606327" cy="1164190"/>
          </a:xfrm>
          <a:custGeom>
            <a:avLst/>
            <a:gdLst>
              <a:gd name="connsiteX0" fmla="*/ 11242 w 606327"/>
              <a:gd name="connsiteY0" fmla="*/ 12723 h 1164190"/>
              <a:gd name="connsiteX1" fmla="*/ 64461 w 606327"/>
              <a:gd name="connsiteY1" fmla="*/ 123999 h 1164190"/>
              <a:gd name="connsiteX2" fmla="*/ 504727 w 606327"/>
              <a:gd name="connsiteY2" fmla="*/ 907771 h 1164190"/>
              <a:gd name="connsiteX3" fmla="*/ 606327 w 606327"/>
              <a:gd name="connsiteY3" fmla="*/ 1164190 h 116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327" h="1164190">
                <a:moveTo>
                  <a:pt x="11242" y="12723"/>
                </a:moveTo>
                <a:cubicBezTo>
                  <a:pt x="-3272" y="-6227"/>
                  <a:pt x="-17786" y="-25176"/>
                  <a:pt x="64461" y="123999"/>
                </a:cubicBezTo>
                <a:cubicBezTo>
                  <a:pt x="146708" y="273174"/>
                  <a:pt x="414416" y="734406"/>
                  <a:pt x="504727" y="907771"/>
                </a:cubicBezTo>
                <a:cubicBezTo>
                  <a:pt x="595038" y="1081136"/>
                  <a:pt x="600682" y="1122663"/>
                  <a:pt x="606327" y="116419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8946B6B-DFBB-17B3-77FB-EA8FB9E03A57}"/>
              </a:ext>
            </a:extLst>
          </p:cNvPr>
          <p:cNvSpPr/>
          <p:nvPr/>
        </p:nvSpPr>
        <p:spPr>
          <a:xfrm>
            <a:off x="8167370" y="6774993"/>
            <a:ext cx="397807" cy="1362683"/>
          </a:xfrm>
          <a:custGeom>
            <a:avLst/>
            <a:gdLst>
              <a:gd name="connsiteX0" fmla="*/ 13849 w 397807"/>
              <a:gd name="connsiteY0" fmla="*/ 51559 h 1362683"/>
              <a:gd name="connsiteX1" fmla="*/ 42878 w 397807"/>
              <a:gd name="connsiteY1" fmla="*/ 99940 h 1362683"/>
              <a:gd name="connsiteX2" fmla="*/ 371868 w 397807"/>
              <a:gd name="connsiteY2" fmla="*/ 956283 h 1362683"/>
              <a:gd name="connsiteX3" fmla="*/ 352516 w 397807"/>
              <a:gd name="connsiteY3" fmla="*/ 1362683 h 136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07" h="1362683">
                <a:moveTo>
                  <a:pt x="13849" y="51559"/>
                </a:moveTo>
                <a:cubicBezTo>
                  <a:pt x="-1472" y="356"/>
                  <a:pt x="-16792" y="-50847"/>
                  <a:pt x="42878" y="99940"/>
                </a:cubicBezTo>
                <a:cubicBezTo>
                  <a:pt x="102548" y="250727"/>
                  <a:pt x="320262" y="745826"/>
                  <a:pt x="371868" y="956283"/>
                </a:cubicBezTo>
                <a:cubicBezTo>
                  <a:pt x="423474" y="1166740"/>
                  <a:pt x="387995" y="1264711"/>
                  <a:pt x="352516" y="136268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7825221-89F6-15E6-1B49-88E38A2EC663}"/>
              </a:ext>
            </a:extLst>
          </p:cNvPr>
          <p:cNvSpPr/>
          <p:nvPr/>
        </p:nvSpPr>
        <p:spPr>
          <a:xfrm>
            <a:off x="7518400" y="5438019"/>
            <a:ext cx="590248" cy="1030514"/>
          </a:xfrm>
          <a:custGeom>
            <a:avLst/>
            <a:gdLst>
              <a:gd name="connsiteX0" fmla="*/ 0 w 590248"/>
              <a:gd name="connsiteY0" fmla="*/ 0 h 1030514"/>
              <a:gd name="connsiteX1" fmla="*/ 435429 w 590248"/>
              <a:gd name="connsiteY1" fmla="*/ 749905 h 1030514"/>
              <a:gd name="connsiteX2" fmla="*/ 590248 w 590248"/>
              <a:gd name="connsiteY2" fmla="*/ 1030514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248" h="1030514">
                <a:moveTo>
                  <a:pt x="0" y="0"/>
                </a:moveTo>
                <a:lnTo>
                  <a:pt x="435429" y="749905"/>
                </a:lnTo>
                <a:cubicBezTo>
                  <a:pt x="533804" y="921657"/>
                  <a:pt x="562026" y="976085"/>
                  <a:pt x="590248" y="103051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92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工場の人手不足を解消するには？原因や影響、人材確保・定着に効果的な9つの対策 | アイリスオーヤマ">
            <a:extLst>
              <a:ext uri="{FF2B5EF4-FFF2-40B4-BE49-F238E27FC236}">
                <a16:creationId xmlns:a16="http://schemas.microsoft.com/office/drawing/2014/main" id="{FC5E22D1-B7FE-6AF1-BCF6-7038DF1A9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r="20714"/>
          <a:stretch/>
        </p:blipFill>
        <p:spPr bwMode="auto">
          <a:xfrm>
            <a:off x="182880" y="297386"/>
            <a:ext cx="9235440" cy="122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1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</cp:revision>
  <dcterms:created xsi:type="dcterms:W3CDTF">2024-02-29T11:01:48Z</dcterms:created>
  <dcterms:modified xsi:type="dcterms:W3CDTF">2024-03-03T01:21:46Z</dcterms:modified>
</cp:coreProperties>
</file>